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Layouts/slideLayout18.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61" r:id="rId2"/>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5143500" type="screen16x9"/>
  <p:notesSz cx="9144000" cy="5143500"/>
  <p:defaultTex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51" d="100"/>
          <a:sy n="151" d="100"/>
        </p:scale>
        <p:origin x="208" y="256"/>
      </p:cViewPr>
      <p:guideLst>
        <p:guide pos="2334"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 /><Relationship Id="rId19" Type="http://schemas.openxmlformats.org/officeDocument/2006/relationships/tableStyles" Target="tableStyles.xml" /><Relationship Id="rId20"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23"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24" name="PlaceHolder 2"/>
          <p:cNvSpPr>
            <a:spLocks noGrp="1"/>
          </p:cNvSpPr>
          <p:nvPr>
            <p:ph/>
          </p:nvPr>
        </p:nvSpPr>
        <p:spPr bwMode="auto">
          <a:xfrm>
            <a:off x="457200" y="120348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5" name="PlaceHolder 3"/>
          <p:cNvSpPr>
            <a:spLocks noGrp="1"/>
          </p:cNvSpPr>
          <p:nvPr>
            <p:ph/>
          </p:nvPr>
        </p:nvSpPr>
        <p:spPr bwMode="auto">
          <a:xfrm>
            <a:off x="457200" y="276192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26"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27"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8"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9" name="PlaceHolder 4"/>
          <p:cNvSpPr>
            <a:spLocks noGrp="1"/>
          </p:cNvSpPr>
          <p:nvPr>
            <p:ph/>
          </p:nvPr>
        </p:nvSpPr>
        <p:spPr bwMode="auto">
          <a:xfrm>
            <a:off x="45720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0" name="PlaceHolder 5"/>
          <p:cNvSpPr>
            <a:spLocks noGrp="1"/>
          </p:cNvSpPr>
          <p:nvPr>
            <p:ph/>
          </p:nvPr>
        </p:nvSpPr>
        <p:spPr bwMode="auto">
          <a:xfrm>
            <a:off x="467424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31"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32" name="PlaceHolder 2"/>
          <p:cNvSpPr>
            <a:spLocks noGrp="1"/>
          </p:cNvSpPr>
          <p:nvPr>
            <p:ph/>
          </p:nvPr>
        </p:nvSpPr>
        <p:spPr bwMode="auto">
          <a:xfrm>
            <a:off x="45720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3" name="PlaceHolder 3"/>
          <p:cNvSpPr>
            <a:spLocks noGrp="1"/>
          </p:cNvSpPr>
          <p:nvPr>
            <p:ph/>
          </p:nvPr>
        </p:nvSpPr>
        <p:spPr bwMode="auto">
          <a:xfrm>
            <a:off x="323964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4" name="PlaceHolder 4"/>
          <p:cNvSpPr>
            <a:spLocks noGrp="1"/>
          </p:cNvSpPr>
          <p:nvPr>
            <p:ph/>
          </p:nvPr>
        </p:nvSpPr>
        <p:spPr bwMode="auto">
          <a:xfrm>
            <a:off x="602208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5" name="PlaceHolder 5"/>
          <p:cNvSpPr>
            <a:spLocks noGrp="1"/>
          </p:cNvSpPr>
          <p:nvPr>
            <p:ph/>
          </p:nvPr>
        </p:nvSpPr>
        <p:spPr bwMode="auto">
          <a:xfrm>
            <a:off x="45720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6" name="PlaceHolder 6"/>
          <p:cNvSpPr>
            <a:spLocks noGrp="1"/>
          </p:cNvSpPr>
          <p:nvPr>
            <p:ph/>
          </p:nvPr>
        </p:nvSpPr>
        <p:spPr bwMode="auto">
          <a:xfrm>
            <a:off x="323964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7" name="PlaceHolder 7"/>
          <p:cNvSpPr>
            <a:spLocks noGrp="1"/>
          </p:cNvSpPr>
          <p:nvPr>
            <p:ph/>
          </p:nvPr>
        </p:nvSpPr>
        <p:spPr bwMode="auto">
          <a:xfrm>
            <a:off x="602208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40"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41" name="PlaceHolder 2"/>
          <p:cNvSpPr>
            <a:spLocks noGrp="1"/>
          </p:cNvSpPr>
          <p:nvPr>
            <p:ph type="subTitle"/>
          </p:nvPr>
        </p:nvSpPr>
        <p:spPr bwMode="auto">
          <a:xfrm>
            <a:off x="457200" y="1203480"/>
            <a:ext cx="8229240" cy="2983320"/>
          </a:xfrm>
          <a:prstGeom prst="rect">
            <a:avLst/>
          </a:prstGeom>
          <a:noFill/>
          <a:ln w="0">
            <a:noFill/>
          </a:ln>
        </p:spPr>
        <p:txBody>
          <a:bodyPr lIns="0" tIns="0" rIns="0" bIns="0" anchor="ctr">
            <a:noAutofit/>
          </a:bodyPr>
          <a:lstStyle/>
          <a:p>
            <a:pPr algn="ctr">
              <a:defRPr/>
            </a:pPr>
            <a:endParaRPr lang="it-I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42"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43" name="PlaceHolder 2"/>
          <p:cNvSpPr>
            <a:spLocks noGrp="1"/>
          </p:cNvSpPr>
          <p:nvPr>
            <p:ph/>
          </p:nvPr>
        </p:nvSpPr>
        <p:spPr bwMode="auto">
          <a:xfrm>
            <a:off x="457200" y="1203480"/>
            <a:ext cx="822924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44"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45" name="PlaceHolder 2"/>
          <p:cNvSpPr>
            <a:spLocks noGrp="1"/>
          </p:cNvSpPr>
          <p:nvPr>
            <p:ph/>
          </p:nvPr>
        </p:nvSpPr>
        <p:spPr bwMode="auto">
          <a:xfrm>
            <a:off x="45720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46" name="PlaceHolder 3"/>
          <p:cNvSpPr>
            <a:spLocks noGrp="1"/>
          </p:cNvSpPr>
          <p:nvPr>
            <p:ph/>
          </p:nvPr>
        </p:nvSpPr>
        <p:spPr bwMode="auto">
          <a:xfrm>
            <a:off x="467424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47"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48" name="PlaceHolder 1"/>
          <p:cNvSpPr>
            <a:spLocks noGrp="1"/>
          </p:cNvSpPr>
          <p:nvPr>
            <p:ph type="subTitle"/>
          </p:nvPr>
        </p:nvSpPr>
        <p:spPr bwMode="auto">
          <a:xfrm>
            <a:off x="457200" y="205200"/>
            <a:ext cx="8229240" cy="3981240"/>
          </a:xfrm>
          <a:prstGeom prst="rect">
            <a:avLst/>
          </a:prstGeom>
          <a:noFill/>
          <a:ln w="0">
            <a:noFill/>
          </a:ln>
        </p:spPr>
        <p:txBody>
          <a:bodyPr lIns="0" tIns="0" rIns="0" bIns="0" anchor="ctr">
            <a:noAutofit/>
          </a:bodyPr>
          <a:lstStyle/>
          <a:p>
            <a:pPr algn="ctr">
              <a:defRPr/>
            </a:pPr>
            <a:endParaRPr lang="it-I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4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50"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1" name="PlaceHolder 3"/>
          <p:cNvSpPr>
            <a:spLocks noGrp="1"/>
          </p:cNvSpPr>
          <p:nvPr>
            <p:ph/>
          </p:nvPr>
        </p:nvSpPr>
        <p:spPr bwMode="auto">
          <a:xfrm>
            <a:off x="467424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2" name="PlaceHolder 4"/>
          <p:cNvSpPr>
            <a:spLocks noGrp="1"/>
          </p:cNvSpPr>
          <p:nvPr>
            <p:ph/>
          </p:nvPr>
        </p:nvSpPr>
        <p:spPr bwMode="auto">
          <a:xfrm>
            <a:off x="45720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2"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3" name="PlaceHolder 2"/>
          <p:cNvSpPr>
            <a:spLocks noGrp="1"/>
          </p:cNvSpPr>
          <p:nvPr>
            <p:ph type="subTitle"/>
          </p:nvPr>
        </p:nvSpPr>
        <p:spPr bwMode="auto">
          <a:xfrm>
            <a:off x="457200" y="1203480"/>
            <a:ext cx="8229240" cy="2983320"/>
          </a:xfrm>
          <a:prstGeom prst="rect">
            <a:avLst/>
          </a:prstGeom>
          <a:noFill/>
          <a:ln w="0">
            <a:noFill/>
          </a:ln>
        </p:spPr>
        <p:txBody>
          <a:bodyPr lIns="0" tIns="0" rIns="0" bIns="0" anchor="ctr">
            <a:noAutofit/>
          </a:bodyPr>
          <a:lstStyle/>
          <a:p>
            <a:pPr algn="ctr">
              <a:defRPr/>
            </a:pPr>
            <a:endParaRPr lang="it-I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53"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54" name="PlaceHolder 2"/>
          <p:cNvSpPr>
            <a:spLocks noGrp="1"/>
          </p:cNvSpPr>
          <p:nvPr>
            <p:ph/>
          </p:nvPr>
        </p:nvSpPr>
        <p:spPr bwMode="auto">
          <a:xfrm>
            <a:off x="45720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5"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6" name="PlaceHolder 4"/>
          <p:cNvSpPr>
            <a:spLocks noGrp="1"/>
          </p:cNvSpPr>
          <p:nvPr>
            <p:ph/>
          </p:nvPr>
        </p:nvSpPr>
        <p:spPr bwMode="auto">
          <a:xfrm>
            <a:off x="467424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57"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58"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9"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0" name="PlaceHolder 4"/>
          <p:cNvSpPr>
            <a:spLocks noGrp="1"/>
          </p:cNvSpPr>
          <p:nvPr>
            <p:ph/>
          </p:nvPr>
        </p:nvSpPr>
        <p:spPr bwMode="auto">
          <a:xfrm>
            <a:off x="457200" y="276192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61"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62" name="PlaceHolder 2"/>
          <p:cNvSpPr>
            <a:spLocks noGrp="1"/>
          </p:cNvSpPr>
          <p:nvPr>
            <p:ph/>
          </p:nvPr>
        </p:nvSpPr>
        <p:spPr bwMode="auto">
          <a:xfrm>
            <a:off x="457200" y="120348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3" name="PlaceHolder 3"/>
          <p:cNvSpPr>
            <a:spLocks noGrp="1"/>
          </p:cNvSpPr>
          <p:nvPr>
            <p:ph/>
          </p:nvPr>
        </p:nvSpPr>
        <p:spPr bwMode="auto">
          <a:xfrm>
            <a:off x="457200" y="276192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64"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65"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6"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7" name="PlaceHolder 4"/>
          <p:cNvSpPr>
            <a:spLocks noGrp="1"/>
          </p:cNvSpPr>
          <p:nvPr>
            <p:ph/>
          </p:nvPr>
        </p:nvSpPr>
        <p:spPr bwMode="auto">
          <a:xfrm>
            <a:off x="45720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8" name="PlaceHolder 5"/>
          <p:cNvSpPr>
            <a:spLocks noGrp="1"/>
          </p:cNvSpPr>
          <p:nvPr>
            <p:ph/>
          </p:nvPr>
        </p:nvSpPr>
        <p:spPr bwMode="auto">
          <a:xfrm>
            <a:off x="467424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6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70" name="PlaceHolder 2"/>
          <p:cNvSpPr>
            <a:spLocks noGrp="1"/>
          </p:cNvSpPr>
          <p:nvPr>
            <p:ph/>
          </p:nvPr>
        </p:nvSpPr>
        <p:spPr bwMode="auto">
          <a:xfrm>
            <a:off x="45720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1" name="PlaceHolder 3"/>
          <p:cNvSpPr>
            <a:spLocks noGrp="1"/>
          </p:cNvSpPr>
          <p:nvPr>
            <p:ph/>
          </p:nvPr>
        </p:nvSpPr>
        <p:spPr bwMode="auto">
          <a:xfrm>
            <a:off x="323964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2" name="PlaceHolder 4"/>
          <p:cNvSpPr>
            <a:spLocks noGrp="1"/>
          </p:cNvSpPr>
          <p:nvPr>
            <p:ph/>
          </p:nvPr>
        </p:nvSpPr>
        <p:spPr bwMode="auto">
          <a:xfrm>
            <a:off x="602208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3" name="PlaceHolder 5"/>
          <p:cNvSpPr>
            <a:spLocks noGrp="1"/>
          </p:cNvSpPr>
          <p:nvPr>
            <p:ph/>
          </p:nvPr>
        </p:nvSpPr>
        <p:spPr bwMode="auto">
          <a:xfrm>
            <a:off x="45720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4" name="PlaceHolder 6"/>
          <p:cNvSpPr>
            <a:spLocks noGrp="1"/>
          </p:cNvSpPr>
          <p:nvPr>
            <p:ph/>
          </p:nvPr>
        </p:nvSpPr>
        <p:spPr bwMode="auto">
          <a:xfrm>
            <a:off x="323964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5" name="PlaceHolder 7"/>
          <p:cNvSpPr>
            <a:spLocks noGrp="1"/>
          </p:cNvSpPr>
          <p:nvPr>
            <p:ph/>
          </p:nvPr>
        </p:nvSpPr>
        <p:spPr bwMode="auto">
          <a:xfrm>
            <a:off x="602208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4"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5" name="PlaceHolder 2"/>
          <p:cNvSpPr>
            <a:spLocks noGrp="1"/>
          </p:cNvSpPr>
          <p:nvPr>
            <p:ph/>
          </p:nvPr>
        </p:nvSpPr>
        <p:spPr bwMode="auto">
          <a:xfrm>
            <a:off x="457200" y="1203480"/>
            <a:ext cx="822924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6"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7" name="PlaceHolder 2"/>
          <p:cNvSpPr>
            <a:spLocks noGrp="1"/>
          </p:cNvSpPr>
          <p:nvPr>
            <p:ph/>
          </p:nvPr>
        </p:nvSpPr>
        <p:spPr bwMode="auto">
          <a:xfrm>
            <a:off x="45720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8" name="PlaceHolder 3"/>
          <p:cNvSpPr>
            <a:spLocks noGrp="1"/>
          </p:cNvSpPr>
          <p:nvPr>
            <p:ph/>
          </p:nvPr>
        </p:nvSpPr>
        <p:spPr bwMode="auto">
          <a:xfrm>
            <a:off x="467424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10" name="PlaceHolder 1"/>
          <p:cNvSpPr>
            <a:spLocks noGrp="1"/>
          </p:cNvSpPr>
          <p:nvPr>
            <p:ph type="subTitle"/>
          </p:nvPr>
        </p:nvSpPr>
        <p:spPr bwMode="auto">
          <a:xfrm>
            <a:off x="457200" y="205200"/>
            <a:ext cx="8229240" cy="3981240"/>
          </a:xfrm>
          <a:prstGeom prst="rect">
            <a:avLst/>
          </a:prstGeom>
          <a:noFill/>
          <a:ln w="0">
            <a:noFill/>
          </a:ln>
        </p:spPr>
        <p:txBody>
          <a:bodyPr lIns="0" tIns="0" rIns="0" bIns="0" anchor="ctr">
            <a:noAutofit/>
          </a:bodyPr>
          <a:lstStyle/>
          <a:p>
            <a:pPr algn="ctr">
              <a:defRPr/>
            </a:pPr>
            <a:endParaRPr lang="it-I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11"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12"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13" name="PlaceHolder 3"/>
          <p:cNvSpPr>
            <a:spLocks noGrp="1"/>
          </p:cNvSpPr>
          <p:nvPr>
            <p:ph/>
          </p:nvPr>
        </p:nvSpPr>
        <p:spPr bwMode="auto">
          <a:xfrm>
            <a:off x="467424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14" name="PlaceHolder 4"/>
          <p:cNvSpPr>
            <a:spLocks noGrp="1"/>
          </p:cNvSpPr>
          <p:nvPr>
            <p:ph/>
          </p:nvPr>
        </p:nvSpPr>
        <p:spPr bwMode="auto">
          <a:xfrm>
            <a:off x="45720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15"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16" name="PlaceHolder 2"/>
          <p:cNvSpPr>
            <a:spLocks noGrp="1"/>
          </p:cNvSpPr>
          <p:nvPr>
            <p:ph/>
          </p:nvPr>
        </p:nvSpPr>
        <p:spPr bwMode="auto">
          <a:xfrm>
            <a:off x="45720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17"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18" name="PlaceHolder 4"/>
          <p:cNvSpPr>
            <a:spLocks noGrp="1"/>
          </p:cNvSpPr>
          <p:nvPr>
            <p:ph/>
          </p:nvPr>
        </p:nvSpPr>
        <p:spPr bwMode="auto">
          <a:xfrm>
            <a:off x="467424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1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20"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1"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2" name="PlaceHolder 4"/>
          <p:cNvSpPr>
            <a:spLocks noGrp="1"/>
          </p:cNvSpPr>
          <p:nvPr>
            <p:ph/>
          </p:nvPr>
        </p:nvSpPr>
        <p:spPr bwMode="auto">
          <a:xfrm>
            <a:off x="457200" y="276192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2" name="PlaceHolder 1"/>
          <p:cNvSpPr>
            <a:spLocks noGrp="1"/>
          </p:cNvSpPr>
          <p:nvPr>
            <p:ph type="title"/>
          </p:nvPr>
        </p:nvSpPr>
        <p:spPr bwMode="auto">
          <a:xfrm>
            <a:off x="311760" y="444960"/>
            <a:ext cx="8519400" cy="571680"/>
          </a:xfrm>
          <a:prstGeom prst="rect">
            <a:avLst/>
          </a:prstGeom>
          <a:noFill/>
          <a:ln w="0">
            <a:noFill/>
          </a:ln>
        </p:spPr>
        <p:txBody>
          <a:bodyPr lIns="0" tIns="0" rIns="0" bIns="0" anchor="ctr">
            <a:noAutofit/>
          </a:bodyPr>
          <a:lstStyle/>
          <a:p>
            <a:pPr algn="ctr">
              <a:defRPr/>
            </a:pPr>
            <a:r>
              <a:rPr lang="it-IT" sz="1800" b="0" strike="noStrike" spc="-1">
                <a:solidFill>
                  <a:srgbClr val="000000"/>
                </a:solidFill>
                <a:latin typeface="Arial"/>
              </a:rPr>
              <a:t>Fate clic per modificare il formato del testo del titolo</a:t>
            </a:r>
            <a:endParaRPr lang="it-IT" sz="1800" b="0" strike="noStrike" spc="-1">
              <a:latin typeface="Arial"/>
            </a:endParaRPr>
          </a:p>
        </p:txBody>
      </p:sp>
      <p:sp>
        <p:nvSpPr>
          <p:cNvPr id="3" name="PlaceHolder 2"/>
          <p:cNvSpPr>
            <a:spLocks noGrp="1"/>
          </p:cNvSpPr>
          <p:nvPr>
            <p:ph type="body"/>
          </p:nvPr>
        </p:nvSpPr>
        <p:spPr bwMode="auto">
          <a:xfrm>
            <a:off x="311760" y="1152360"/>
            <a:ext cx="8519400" cy="3415320"/>
          </a:xfrm>
          <a:prstGeom prst="rect">
            <a:avLst/>
          </a:prstGeom>
          <a:noFill/>
          <a:ln w="0">
            <a:noFill/>
          </a:ln>
        </p:spPr>
        <p:txBody>
          <a:bodyPr lIns="0" tIns="0" rIns="0" bIns="0" anchor="t">
            <a:noAutofit/>
          </a:bodyPr>
          <a:lstStyle/>
          <a:p>
            <a:pPr marL="432000" indent="-324000">
              <a:spcAft>
                <a:spcPts val="1417"/>
              </a:spcAft>
              <a:buClr>
                <a:srgbClr val="000000"/>
              </a:buClr>
              <a:buSzPct val="45000"/>
              <a:buFont typeface="Wingdings"/>
              <a:buChar char=""/>
              <a:defRPr/>
            </a:pPr>
            <a:r>
              <a:rPr lang="it-IT" sz="2800" b="0" strike="noStrike" spc="-1">
                <a:solidFill>
                  <a:srgbClr val="000000"/>
                </a:solidFill>
                <a:latin typeface="Arial"/>
              </a:rPr>
              <a:t>Fate clic per modificare il formato del testo della struttura</a:t>
            </a:r>
            <a:endParaRPr lang="it-IT" sz="2800" b="0" strike="noStrike" spc="-1">
              <a:latin typeface="Arial"/>
            </a:endParaRPr>
          </a:p>
          <a:p>
            <a:pPr marL="864000" lvl="1" indent="-324000">
              <a:spcAft>
                <a:spcPts val="1134"/>
              </a:spcAft>
              <a:buClr>
                <a:srgbClr val="000000"/>
              </a:buClr>
              <a:buSzPct val="75000"/>
              <a:buFont typeface="Symbol"/>
              <a:buChar char=""/>
              <a:defRPr/>
            </a:pPr>
            <a:r>
              <a:rPr lang="it-IT" sz="2800" b="0" strike="noStrike" spc="-1">
                <a:solidFill>
                  <a:srgbClr val="000000"/>
                </a:solidFill>
                <a:latin typeface="Arial"/>
              </a:rPr>
              <a:t>Secondo livello struttura</a:t>
            </a:r>
            <a:endParaRPr lang="it-IT" sz="2800" b="0" strike="noStrike" spc="-1">
              <a:latin typeface="Arial"/>
            </a:endParaRPr>
          </a:p>
          <a:p>
            <a:pPr marL="1296000" lvl="2" indent="-288000">
              <a:spcAft>
                <a:spcPts val="850"/>
              </a:spcAft>
              <a:buClr>
                <a:srgbClr val="000000"/>
              </a:buClr>
              <a:buSzPct val="45000"/>
              <a:buFont typeface="Wingdings"/>
              <a:buChar char=""/>
              <a:defRPr/>
            </a:pPr>
            <a:r>
              <a:rPr lang="it-IT" sz="2800" b="0" strike="noStrike" spc="-1">
                <a:solidFill>
                  <a:srgbClr val="000000"/>
                </a:solidFill>
                <a:latin typeface="Arial"/>
              </a:rPr>
              <a:t>Terzo livello struttura</a:t>
            </a:r>
            <a:endParaRPr lang="it-IT" sz="2800" b="0" strike="noStrike" spc="-1">
              <a:latin typeface="Arial"/>
            </a:endParaRPr>
          </a:p>
          <a:p>
            <a:pPr marL="1728000" lvl="3" indent="-216000">
              <a:spcAft>
                <a:spcPts val="567"/>
              </a:spcAft>
              <a:buClr>
                <a:srgbClr val="000000"/>
              </a:buClr>
              <a:buSzPct val="75000"/>
              <a:buFont typeface="Symbol"/>
              <a:buChar char=""/>
              <a:defRPr/>
            </a:pPr>
            <a:r>
              <a:rPr lang="it-IT" sz="2800" b="0" strike="noStrike" spc="-1">
                <a:solidFill>
                  <a:srgbClr val="000000"/>
                </a:solidFill>
                <a:latin typeface="Arial"/>
              </a:rPr>
              <a:t>Quarto livello struttura</a:t>
            </a:r>
            <a:endParaRPr lang="it-IT" sz="2800" b="0" strike="noStrike" spc="-1">
              <a:latin typeface="Arial"/>
            </a:endParaRPr>
          </a:p>
          <a:p>
            <a:pPr marL="2160000" lvl="4" indent="-216000">
              <a:spcAft>
                <a:spcPts val="283"/>
              </a:spcAft>
              <a:buClr>
                <a:srgbClr val="000000"/>
              </a:buClr>
              <a:buSzPct val="45000"/>
              <a:buFont typeface="Wingdings"/>
              <a:buChar char=""/>
              <a:defRPr/>
            </a:pPr>
            <a:r>
              <a:rPr lang="it-IT" sz="2800" b="0" strike="noStrike" spc="-1">
                <a:solidFill>
                  <a:srgbClr val="000000"/>
                </a:solidFill>
                <a:latin typeface="Arial"/>
              </a:rPr>
              <a:t>Quinto livello struttura</a:t>
            </a:r>
            <a:endParaRPr lang="it-IT" sz="2800" b="0" strike="noStrike" spc="-1">
              <a:latin typeface="Arial"/>
            </a:endParaRPr>
          </a:p>
          <a:p>
            <a:pPr marL="2592000" lvl="5" indent="-216000">
              <a:spcAft>
                <a:spcPts val="283"/>
              </a:spcAft>
              <a:buClr>
                <a:srgbClr val="000000"/>
              </a:buClr>
              <a:buSzPct val="45000"/>
              <a:buFont typeface="Wingdings"/>
              <a:buChar char=""/>
              <a:defRPr/>
            </a:pPr>
            <a:r>
              <a:rPr lang="it-IT" sz="2800" b="0" strike="noStrike" spc="-1">
                <a:solidFill>
                  <a:srgbClr val="000000"/>
                </a:solidFill>
                <a:latin typeface="Arial"/>
              </a:rPr>
              <a:t>Sesto livello struttura</a:t>
            </a:r>
            <a:endParaRPr lang="it-IT" sz="2800" b="0" strike="noStrike" spc="-1">
              <a:latin typeface="Arial"/>
            </a:endParaRPr>
          </a:p>
          <a:p>
            <a:pPr marL="3024000" lvl="6" indent="-216000">
              <a:spcAft>
                <a:spcPts val="283"/>
              </a:spcAft>
              <a:buClr>
                <a:srgbClr val="000000"/>
              </a:buClr>
              <a:buSzPct val="45000"/>
              <a:buFont typeface="Wingdings"/>
              <a:buChar char=""/>
              <a:defRPr/>
            </a:pPr>
            <a:r>
              <a:rPr lang="it-IT" sz="2800" b="0" strike="noStrike" spc="-1">
                <a:solidFill>
                  <a:srgbClr val="000000"/>
                </a:solidFill>
                <a:latin typeface="Arial"/>
              </a:rPr>
              <a:t>Settimo livello struttura</a:t>
            </a:r>
            <a:endParaRPr lang="it-IT" sz="2800" b="0" strike="noStrike" spc="-1">
              <a:latin typeface="Arial"/>
            </a:endParaRPr>
          </a:p>
          <a:p>
            <a:pPr marL="3456000" lvl="7" indent="-216000">
              <a:spcAft>
                <a:spcPts val="283"/>
              </a:spcAft>
              <a:buClr>
                <a:srgbClr val="000000"/>
              </a:buClr>
              <a:buSzPct val="45000"/>
              <a:buFont typeface="Wingdings"/>
              <a:buChar char=""/>
              <a:defRPr/>
            </a:pPr>
            <a:r>
              <a:rPr lang="it-IT" sz="2800" b="0" strike="noStrike" spc="-1">
                <a:solidFill>
                  <a:srgbClr val="000000"/>
                </a:solidFill>
                <a:latin typeface="Arial"/>
              </a:rPr>
              <a:t>Ottavo livello struttura</a:t>
            </a:r>
            <a:endParaRPr lang="it-IT" sz="2800" b="0" strike="noStrike" spc="-1">
              <a:latin typeface="Arial"/>
            </a:endParaRPr>
          </a:p>
          <a:p>
            <a:pPr marL="3888000" lvl="8" indent="-216000">
              <a:spcAft>
                <a:spcPts val="283"/>
              </a:spcAft>
              <a:buClr>
                <a:srgbClr val="000000"/>
              </a:buClr>
              <a:buSzPct val="45000"/>
              <a:buFont typeface="Wingdings"/>
              <a:buChar char=""/>
              <a:defRPr/>
            </a:pPr>
            <a:r>
              <a:rPr lang="it-IT" sz="2800" b="0" strike="noStrike" spc="-1">
                <a:solidFill>
                  <a:srgbClr val="000000"/>
                </a:solidFill>
                <a:latin typeface="Arial"/>
              </a:rPr>
              <a:t>Nono livello struttura</a:t>
            </a:r>
            <a:endParaRPr lang="it-IT" sz="28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38"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r>
              <a:rPr lang="it-IT" sz="4400" b="0" strike="noStrike" spc="-1">
                <a:latin typeface="Arial"/>
              </a:rPr>
              <a:t>Click to edit the title text format</a:t>
            </a:r>
            <a:endParaRPr/>
          </a:p>
        </p:txBody>
      </p:sp>
      <p:sp>
        <p:nvSpPr>
          <p:cNvPr id="39" name="PlaceHolder 2"/>
          <p:cNvSpPr>
            <a:spLocks noGrp="1"/>
          </p:cNvSpPr>
          <p:nvPr>
            <p:ph type="body"/>
          </p:nvPr>
        </p:nvSpPr>
        <p:spPr bwMode="auto">
          <a:xfrm>
            <a:off x="457200" y="1203480"/>
            <a:ext cx="8229240" cy="2983320"/>
          </a:xfrm>
          <a:prstGeom prst="rect">
            <a:avLst/>
          </a:prstGeom>
          <a:noFill/>
          <a:ln w="0">
            <a:noFill/>
          </a:ln>
        </p:spPr>
        <p:txBody>
          <a:bodyPr lIns="0" tIns="0" rIns="0" bIns="0" anchor="t">
            <a:noAutofit/>
          </a:bodyPr>
          <a:lstStyle/>
          <a:p>
            <a:pPr marL="432000" indent="-324000">
              <a:spcAft>
                <a:spcPts val="1417"/>
              </a:spcAft>
              <a:buClr>
                <a:srgbClr val="000000"/>
              </a:buClr>
              <a:buSzPct val="45000"/>
              <a:buFont typeface="Wingdings"/>
              <a:buChar char=""/>
              <a:defRPr/>
            </a:pPr>
            <a:r>
              <a:rPr lang="it-IT" sz="3200" b="0" strike="noStrike" spc="-1">
                <a:latin typeface="Arial"/>
              </a:rPr>
              <a:t>Click to edit the outline text format</a:t>
            </a:r>
            <a:endParaRPr/>
          </a:p>
          <a:p>
            <a:pPr marL="864000" lvl="1" indent="-324000">
              <a:spcAft>
                <a:spcPts val="1134"/>
              </a:spcAft>
              <a:buClr>
                <a:srgbClr val="000000"/>
              </a:buClr>
              <a:buSzPct val="75000"/>
              <a:buFont typeface="Symbol"/>
              <a:buChar char=""/>
              <a:defRPr/>
            </a:pPr>
            <a:r>
              <a:rPr lang="it-IT" sz="2800" b="0" strike="noStrike" spc="-1">
                <a:latin typeface="Arial"/>
              </a:rPr>
              <a:t>Second Outline Level</a:t>
            </a:r>
            <a:endParaRPr/>
          </a:p>
          <a:p>
            <a:pPr marL="1296000" lvl="2" indent="-288000">
              <a:spcAft>
                <a:spcPts val="850"/>
              </a:spcAft>
              <a:buClr>
                <a:srgbClr val="000000"/>
              </a:buClr>
              <a:buSzPct val="45000"/>
              <a:buFont typeface="Wingdings"/>
              <a:buChar char=""/>
              <a:defRPr/>
            </a:pPr>
            <a:r>
              <a:rPr lang="it-IT" sz="2400" b="0" strike="noStrike" spc="-1">
                <a:latin typeface="Arial"/>
              </a:rPr>
              <a:t>Third Outline Level</a:t>
            </a:r>
            <a:endParaRPr/>
          </a:p>
          <a:p>
            <a:pPr marL="1728000" lvl="3" indent="-216000">
              <a:spcAft>
                <a:spcPts val="567"/>
              </a:spcAft>
              <a:buClr>
                <a:srgbClr val="000000"/>
              </a:buClr>
              <a:buSzPct val="75000"/>
              <a:buFont typeface="Symbol"/>
              <a:buChar char=""/>
              <a:defRPr/>
            </a:pPr>
            <a:r>
              <a:rPr lang="it-IT" sz="2000" b="0" strike="noStrike" spc="-1">
                <a:latin typeface="Arial"/>
              </a:rPr>
              <a:t>Fourth Outline Level</a:t>
            </a:r>
            <a:endParaRPr/>
          </a:p>
          <a:p>
            <a:pPr marL="2160000" lvl="4" indent="-216000">
              <a:spcAft>
                <a:spcPts val="283"/>
              </a:spcAft>
              <a:buClr>
                <a:srgbClr val="000000"/>
              </a:buClr>
              <a:buSzPct val="45000"/>
              <a:buFont typeface="Wingdings"/>
              <a:buChar char=""/>
              <a:defRPr/>
            </a:pPr>
            <a:r>
              <a:rPr lang="it-IT" sz="2000" b="0" strike="noStrike" spc="-1">
                <a:latin typeface="Arial"/>
              </a:rPr>
              <a:t>Fifth Outline Level</a:t>
            </a:r>
            <a:endParaRPr/>
          </a:p>
          <a:p>
            <a:pPr marL="2592000" lvl="5" indent="-216000">
              <a:spcAft>
                <a:spcPts val="283"/>
              </a:spcAft>
              <a:buClr>
                <a:srgbClr val="000000"/>
              </a:buClr>
              <a:buSzPct val="45000"/>
              <a:buFont typeface="Wingdings"/>
              <a:buChar char=""/>
              <a:defRPr/>
            </a:pPr>
            <a:r>
              <a:rPr lang="it-IT" sz="2000" b="0" strike="noStrike" spc="-1">
                <a:latin typeface="Arial"/>
              </a:rPr>
              <a:t>Sixth Outline Level</a:t>
            </a:r>
            <a:endParaRPr/>
          </a:p>
          <a:p>
            <a:pPr marL="3024000" lvl="6" indent="-216000">
              <a:spcAft>
                <a:spcPts val="283"/>
              </a:spcAft>
              <a:buClr>
                <a:srgbClr val="000000"/>
              </a:buClr>
              <a:buSzPct val="45000"/>
              <a:buFont typeface="Wingdings"/>
              <a:buChar char=""/>
              <a:defRPr/>
            </a:pPr>
            <a:r>
              <a:rPr lang="it-IT" sz="2000" b="0" strike="noStrike"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jpg"/><Relationship Id="rId3"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 Id="rId3" Type="http://schemas.openxmlformats.org/officeDocument/2006/relationships/image" Target="../media/image8.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p:cNvGrpSpPr/>
        <p:nvPr/>
      </p:nvGrpSpPr>
      <p:grpSpPr bwMode="auto">
        <a:xfrm>
          <a:off x="0" y="0"/>
          <a:ext cx="0" cy="0"/>
          <a:chOff x="0" y="0"/>
          <a:chExt cx="0" cy="0"/>
        </a:xfrm>
      </p:grpSpPr>
      <p:sp useBgFill="1">
        <p:nvSpPr>
          <p:cNvPr id="301" name="Rectangle 300"/>
          <p:cNvSpPr>
            <a:spLocks noAdjustHandles="1" noChangeArrowheads="1" noChangeAspect="1" noChangeShapeType="1" noEditPoints="1" noGrp="1" noMove="1" noResize="1" noRot="1" noTextEdit="1"/>
          </p:cNvSpPr>
          <p:nvPr/>
        </p:nvSpPr>
        <p:spPr bwMode="auto">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303" name="Freeform: Shape 302"/>
          <p:cNvSpPr>
            <a:spLocks noAdjustHandles="1" noChangeArrowheads="1" noChangeAspect="1" noChangeShapeType="1" noEditPoints="1" noGrp="1" noMove="1" noResize="1" noRot="1" noTextEdit="1"/>
          </p:cNvSpPr>
          <p:nvPr/>
        </p:nvSpPr>
        <p:spPr bwMode="auto">
          <a:xfrm>
            <a:off x="0" y="0"/>
            <a:ext cx="5654628" cy="5143156"/>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fill="norm" stroke="1" extrusionOk="0">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158" name="PlaceHolder 1"/>
          <p:cNvSpPr>
            <a:spLocks noGrp="1"/>
          </p:cNvSpPr>
          <p:nvPr>
            <p:ph type="title"/>
          </p:nvPr>
        </p:nvSpPr>
        <p:spPr bwMode="auto">
          <a:xfrm>
            <a:off x="0" y="1726926"/>
            <a:ext cx="5501898" cy="2762729"/>
          </a:xfrm>
          <a:prstGeom prst="rect">
            <a:avLst/>
          </a:prstGeom>
        </p:spPr>
        <p:txBody>
          <a:bodyPr vertOverflow="overflow" horzOverflow="overflow" vert="horz" wrap="square" lIns="91440" tIns="45720" rIns="91440" bIns="45720" numCol="1" spcCol="0" rtlCol="0" fromWordArt="0" anchor="b" anchorCtr="0" forceAA="0" upright="0" compatLnSpc="0">
            <a:normAutofit fontScale="90000" lnSpcReduction="2000"/>
          </a:bodyPr>
          <a:lstStyle/>
          <a:p>
            <a:pPr algn="ctr">
              <a:defRPr/>
            </a:pPr>
            <a:br>
              <a:rPr lang="en-US" sz="1800">
                <a:solidFill>
                  <a:schemeClr val="bg1"/>
                </a:solidFill>
              </a:rPr>
            </a:br>
            <a:br>
              <a:rPr lang="en-US" sz="1800">
                <a:solidFill>
                  <a:schemeClr val="bg1"/>
                </a:solidFill>
              </a:rPr>
            </a:br>
            <a:r>
              <a:rPr lang="en-US" sz="2400" b="1" i="0" u="none" strike="noStrike" cap="none" spc="0">
                <a:solidFill>
                  <a:schemeClr val="bg1"/>
                </a:solidFill>
                <a:latin typeface="Arial"/>
                <a:cs typeface="Arial"/>
              </a:rPr>
              <a:t>Deep Learning for Audio Classification:</a:t>
            </a:r>
            <a:endParaRPr lang="en-US" sz="2400" b="1" i="0" u="none" strike="noStrike" cap="none" spc="0">
              <a:solidFill>
                <a:schemeClr val="bg1"/>
              </a:solidFill>
              <a:latin typeface="Arial"/>
              <a:cs typeface="Arial"/>
            </a:endParaRPr>
          </a:p>
          <a:p>
            <a:pPr algn="ctr">
              <a:tabLst>
                <a:tab pos="0" algn="l"/>
              </a:tabLst>
              <a:defRPr/>
            </a:pPr>
            <a:r>
              <a:rPr lang="en-US" sz="2400" b="1" i="0" u="none" strike="noStrike" cap="none" spc="0">
                <a:solidFill>
                  <a:schemeClr val="bg1"/>
                </a:solidFill>
                <a:latin typeface="Arial"/>
                <a:cs typeface="Arial"/>
              </a:rPr>
              <a:t>An Overview and Analysis</a:t>
            </a:r>
            <a:br>
              <a:rPr lang="en-US" sz="2000">
                <a:solidFill>
                  <a:schemeClr val="bg1"/>
                </a:solidFill>
              </a:rPr>
            </a:br>
            <a:br>
              <a:rPr lang="en-US" sz="2000">
                <a:solidFill>
                  <a:schemeClr val="bg1"/>
                </a:solidFill>
              </a:rPr>
            </a:br>
            <a:br>
              <a:rPr lang="en-US" sz="2000">
                <a:solidFill>
                  <a:schemeClr val="bg1"/>
                </a:solidFill>
              </a:rPr>
            </a:br>
            <a:br>
              <a:rPr lang="en-US" sz="1800">
                <a:solidFill>
                  <a:schemeClr val="bg1"/>
                </a:solidFill>
              </a:rPr>
            </a:br>
            <a:br>
              <a:rPr lang="en-US" sz="1800">
                <a:solidFill>
                  <a:schemeClr val="bg1"/>
                </a:solidFill>
              </a:rPr>
            </a:br>
            <a:r>
              <a:rPr lang="en-US" sz="1600" i="1">
                <a:solidFill>
                  <a:schemeClr val="bg1"/>
                </a:solidFill>
              </a:rPr>
              <a:t>Gaetano Salvatore Falco</a:t>
            </a:r>
            <a:br>
              <a:rPr lang="en-US" sz="1600" i="1">
                <a:solidFill>
                  <a:schemeClr val="bg1"/>
                </a:solidFill>
              </a:rPr>
            </a:br>
            <a:r>
              <a:rPr lang="en-US" sz="1600" i="1">
                <a:solidFill>
                  <a:schemeClr val="bg1"/>
                </a:solidFill>
              </a:rPr>
              <a:t>Kuerxi</a:t>
            </a:r>
            <a:r>
              <a:rPr lang="en-US" sz="1600" i="1">
                <a:solidFill>
                  <a:schemeClr val="bg1"/>
                </a:solidFill>
              </a:rPr>
              <a:t> </a:t>
            </a:r>
            <a:r>
              <a:rPr lang="en-US" sz="1600" i="1">
                <a:solidFill>
                  <a:schemeClr val="bg1"/>
                </a:solidFill>
              </a:rPr>
              <a:t>Gulisidan</a:t>
            </a:r>
            <a:r>
              <a:rPr lang="en-US" sz="1600" i="1">
                <a:solidFill>
                  <a:schemeClr val="bg1"/>
                </a:solidFill>
              </a:rPr>
              <a:t> </a:t>
            </a:r>
            <a:br>
              <a:rPr lang="en-US" sz="1800" spc="0">
                <a:solidFill>
                  <a:schemeClr val="bg1"/>
                </a:solidFill>
              </a:rPr>
            </a:br>
            <a:r>
              <a:rPr lang="en-US" sz="1800">
                <a:solidFill>
                  <a:schemeClr val="bg1"/>
                </a:solidFill>
              </a:rPr>
              <a:t> </a:t>
            </a:r>
            <a:br>
              <a:rPr lang="en-US" sz="1800">
                <a:solidFill>
                  <a:schemeClr val="bg1"/>
                </a:solidFill>
              </a:rPr>
            </a:br>
            <a:endParaRPr lang="en-US" sz="1800" b="0" strike="noStrike" spc="0">
              <a:solidFill>
                <a:schemeClr val="bg1"/>
              </a:solidFill>
            </a:endParaRPr>
          </a:p>
        </p:txBody>
      </p:sp>
      <p:grpSp>
        <p:nvGrpSpPr>
          <p:cNvPr id="305" name="Group 304"/>
          <p:cNvGrpSpPr>
            <a:grpSpLocks noChangeAspect="1" noGrp="1" noMove="1" noResize="1" noRot="1" noUngrp="1"/>
          </p:cNvGrpSpPr>
          <p:nvPr/>
        </p:nvGrpSpPr>
        <p:grpSpPr bwMode="auto">
          <a:xfrm>
            <a:off x="480060" y="480061"/>
            <a:ext cx="846286" cy="635405"/>
            <a:chOff x="5307830" y="325570"/>
            <a:chExt cx="1128382" cy="847206"/>
          </a:xfrm>
        </p:grpSpPr>
        <p:sp>
          <p:nvSpPr>
            <p:cNvPr id="306" name="Freeform 5"/>
            <p:cNvSpPr/>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fill="norm" stroke="1"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bodyPr>
            <a:lstStyle/>
            <a:p>
              <a:pPr>
                <a:defRPr/>
              </a:pPr>
              <a:endParaRPr lang="en-US"/>
            </a:p>
          </p:txBody>
        </p:sp>
        <p:sp>
          <p:nvSpPr>
            <p:cNvPr id="307" name="Freeform 5"/>
            <p:cNvSpPr/>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fill="norm" stroke="1"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bodyPr>
            <a:lstStyle/>
            <a:p>
              <a:pPr>
                <a:defRPr/>
              </a:pPr>
              <a:endParaRPr lang="en-US"/>
            </a:p>
          </p:txBody>
        </p:sp>
      </p:grpSp>
      <p:pic>
        <p:nvPicPr>
          <p:cNvPr id="161" name="Google Shape;58;p13"/>
          <p:cNvPicPr/>
          <p:nvPr/>
        </p:nvPicPr>
        <p:blipFill>
          <a:blip r:embed="rId2"/>
          <a:srcRect l="0" t="2220" r="-4" b="-4"/>
          <a:stretch/>
        </p:blipFill>
        <p:spPr bwMode="auto">
          <a:xfrm>
            <a:off x="6088711" y="936997"/>
            <a:ext cx="2587192" cy="1422989"/>
          </a:xfrm>
          <a:prstGeom prst="rect">
            <a:avLst/>
          </a:prstGeom>
        </p:spPr>
      </p:pic>
      <p:sp>
        <p:nvSpPr>
          <p:cNvPr id="2" name="CasellaDiTesto 1"/>
          <p:cNvSpPr txBox="1"/>
          <p:nvPr/>
        </p:nvSpPr>
        <p:spPr bwMode="auto">
          <a:xfrm>
            <a:off x="8711953" y="4800698"/>
            <a:ext cx="432047" cy="307777"/>
          </a:xfrm>
          <a:prstGeom prst="rect">
            <a:avLst/>
          </a:prstGeom>
          <a:noFill/>
        </p:spPr>
        <p:txBody>
          <a:bodyPr wrap="square" rtlCol="0">
            <a:spAutoFit/>
          </a:bodyPr>
          <a:lstStyle/>
          <a:p>
            <a:pPr>
              <a:defRPr/>
            </a:pPr>
            <a:r>
              <a:rPr lang="it-IT" sz="1400">
                <a:latin typeface="Calibri"/>
                <a:cs typeface="Calibri"/>
              </a:rPr>
              <a:t>1</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iterate type="lt">
                                    <p:tmPct val="10000"/>
                                  </p:iterate>
                                  <p:childTnLst>
                                    <p:set>
                                      <p:cBhvr>
                                        <p:cTn id="6" dur="1" fill="hold">
                                          <p:stCondLst>
                                            <p:cond delay="0"/>
                                          </p:stCondLst>
                                        </p:cTn>
                                        <p:tgtEl>
                                          <p:spTgt spid="158"/>
                                        </p:tgtEl>
                                        <p:attrNameLst>
                                          <p:attrName>style.visibility</p:attrName>
                                        </p:attrNameLst>
                                      </p:cBhvr>
                                      <p:to>
                                        <p:strVal val="visible"/>
                                      </p:to>
                                    </p:set>
                                    <p:animEffect transition="in" filter="fade">
                                      <p:cBhvr>
                                        <p:cTn id="7" dur="4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562649539"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226417988"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
        <p:nvSpPr>
          <p:cNvPr id="1532416214" name=""/>
          <p:cNvSpPr txBox="1"/>
          <p:nvPr/>
        </p:nvSpPr>
        <p:spPr bwMode="auto">
          <a:xfrm flipH="0" flipV="0">
            <a:off x="238885" y="3705223"/>
            <a:ext cx="8791328" cy="9147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Edge-Cloud communication using MQTT Protocol, with an additional overhead for sending the packages of 0.032s between packages. The package message is 44 bytes, with 27 bytes corresponding to the Topic and could be further optimized.</a:t>
            </a:r>
            <a:endParaRPr/>
          </a:p>
        </p:txBody>
      </p:sp>
      <p:pic>
        <p:nvPicPr>
          <p:cNvPr id="1850655442" name=""/>
          <p:cNvPicPr>
            <a:picLocks noChangeAspect="1"/>
          </p:cNvPicPr>
          <p:nvPr/>
        </p:nvPicPr>
        <p:blipFill>
          <a:blip r:embed="rId2"/>
          <a:stretch/>
        </p:blipFill>
        <p:spPr bwMode="auto">
          <a:xfrm flipH="0" flipV="0">
            <a:off x="61781" y="1120675"/>
            <a:ext cx="8866195" cy="2419559"/>
          </a:xfrm>
          <a:prstGeom prst="rect">
            <a:avLst/>
          </a:prstGeom>
        </p:spPr>
      </p:pic>
      <p:sp>
        <p:nvSpPr>
          <p:cNvPr id="1456481976" name="CasellaDiTesto 2"/>
          <p:cNvSpPr txBox="1"/>
          <p:nvPr/>
        </p:nvSpPr>
        <p:spPr bwMode="auto">
          <a:xfrm>
            <a:off x="347779" y="453153"/>
            <a:ext cx="8485518"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MQTT Protocol</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2095595168" name="CasellaDiTesto 9"/>
          <p:cNvSpPr txBox="1"/>
          <p:nvPr/>
        </p:nvSpPr>
        <p:spPr bwMode="auto">
          <a:xfrm>
            <a:off x="8711951" y="4800696"/>
            <a:ext cx="432045" cy="307775"/>
          </a:xfrm>
          <a:prstGeom prst="rect">
            <a:avLst/>
          </a:prstGeom>
          <a:noFill/>
        </p:spPr>
        <p:txBody>
          <a:bodyPr wrap="square" rtlCol="0">
            <a:spAutoFit/>
          </a:bodyPr>
          <a:lstStyle/>
          <a:p>
            <a:pPr>
              <a:defRPr/>
            </a:pPr>
            <a:r>
              <a:rPr lang="it-IT" sz="1400">
                <a:latin typeface="Calibri"/>
                <a:cs typeface="Calibri"/>
              </a:rPr>
              <a:t>2</a:t>
            </a:r>
            <a:endParaRPr/>
          </a:p>
        </p:txBody>
      </p:sp>
      <p:cxnSp>
        <p:nvCxnSpPr>
          <p:cNvPr id="751105426" name=""/>
          <p:cNvCxnSpPr>
            <a:cxnSpLocks/>
          </p:cNvCxnSpPr>
          <p:nvPr/>
        </p:nvCxnSpPr>
        <p:spPr bwMode="auto">
          <a:xfrm flipH="0" flipV="1">
            <a:off x="15643" y="1019471"/>
            <a:ext cx="9190135"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
        <p:nvSpPr>
          <p:cNvPr id="787631973" name=""/>
          <p:cNvSpPr txBox="1"/>
          <p:nvPr/>
        </p:nvSpPr>
        <p:spPr bwMode="auto">
          <a:xfrm flipH="0" flipV="0">
            <a:off x="220806" y="3962696"/>
            <a:ext cx="8868007" cy="9147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Package for adding an element to the timeseries on a redis server, most of the communication cannot be optimized and it runs on a TCP protocol, thus requiring the redis server to send an aknowledge and adding additional timing.</a:t>
            </a:r>
            <a:endParaRPr/>
          </a:p>
        </p:txBody>
      </p:sp>
      <p:sp>
        <p:nvSpPr>
          <p:cNvPr id="422432619" name="CasellaDiTesto 2"/>
          <p:cNvSpPr txBox="1"/>
          <p:nvPr/>
        </p:nvSpPr>
        <p:spPr bwMode="auto">
          <a:xfrm>
            <a:off x="347778" y="453152"/>
            <a:ext cx="8487677"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Redis Protocol</a:t>
            </a:r>
            <a:endParaRPr/>
          </a:p>
        </p:txBody>
      </p:sp>
      <p:pic>
        <p:nvPicPr>
          <p:cNvPr id="970455713" name=""/>
          <p:cNvPicPr>
            <a:picLocks noChangeAspect="1"/>
          </p:cNvPicPr>
          <p:nvPr/>
        </p:nvPicPr>
        <p:blipFill>
          <a:blip r:embed="rId2"/>
          <a:stretch/>
        </p:blipFill>
        <p:spPr bwMode="auto">
          <a:xfrm flipH="0" flipV="0">
            <a:off x="119824" y="1065184"/>
            <a:ext cx="8901665" cy="269574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492324361" name="CasellaDiTesto 9"/>
          <p:cNvSpPr txBox="1"/>
          <p:nvPr/>
        </p:nvSpPr>
        <p:spPr bwMode="auto">
          <a:xfrm>
            <a:off x="8711951" y="4800696"/>
            <a:ext cx="432045" cy="307775"/>
          </a:xfrm>
          <a:prstGeom prst="rect">
            <a:avLst/>
          </a:prstGeom>
          <a:noFill/>
        </p:spPr>
        <p:txBody>
          <a:bodyPr wrap="square" rtlCol="0">
            <a:spAutoFit/>
          </a:bodyPr>
          <a:lstStyle/>
          <a:p>
            <a:pPr>
              <a:defRPr/>
            </a:pPr>
            <a:r>
              <a:rPr lang="it-IT" sz="1400">
                <a:latin typeface="Calibri"/>
                <a:cs typeface="Calibri"/>
              </a:rPr>
              <a:t>2</a:t>
            </a:r>
            <a:endParaRPr/>
          </a:p>
        </p:txBody>
      </p:sp>
      <p:cxnSp>
        <p:nvCxnSpPr>
          <p:cNvPr id="1674946916" name=""/>
          <p:cNvCxnSpPr>
            <a:cxnSpLocks/>
          </p:cNvCxnSpPr>
          <p:nvPr/>
        </p:nvCxnSpPr>
        <p:spPr bwMode="auto">
          <a:xfrm flipH="0" flipV="1">
            <a:off x="15643" y="1019471"/>
            <a:ext cx="9190135"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
        <p:nvSpPr>
          <p:cNvPr id="656646015" name="CasellaDiTesto 2"/>
          <p:cNvSpPr txBox="1"/>
          <p:nvPr/>
        </p:nvSpPr>
        <p:spPr bwMode="auto">
          <a:xfrm>
            <a:off x="347778" y="453152"/>
            <a:ext cx="8495237"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REST Server Structure</a:t>
            </a:r>
            <a:endParaRPr/>
          </a:p>
        </p:txBody>
      </p:sp>
      <p:sp>
        <p:nvSpPr>
          <p:cNvPr id="1251678922" name=""/>
          <p:cNvSpPr/>
          <p:nvPr/>
        </p:nvSpPr>
        <p:spPr bwMode="auto">
          <a:xfrm flipH="0" flipV="0">
            <a:off x="3668941" y="1395114"/>
            <a:ext cx="1629667" cy="1071562"/>
          </a:xfrm>
          <a:prstGeom prst="ellipse">
            <a:avLst/>
          </a:prstGeom>
          <a:solidFill>
            <a:schemeClr val="accent6">
              <a:lumMod val="60000"/>
              <a:lumOff val="40000"/>
            </a:schemeClr>
          </a:solidFill>
          <a:ln w="25400" cap="flat" cmpd="sng" algn="ctr">
            <a:solidFill>
              <a:schemeClr val="tx1"/>
            </a:solidFill>
            <a:prstDash val="solid"/>
            <a:miter/>
          </a:ln>
        </p:spPr>
        <p:style>
          <a:lnRef idx="2">
            <a:schemeClr val="accent1">
              <a:shade val="50000"/>
            </a:schemeClr>
          </a:lnRef>
          <a:fillRef idx="1">
            <a:schemeClr val="accent1"/>
          </a:fillRef>
          <a:effectRef idx="0">
            <a:schemeClr val="accent1"/>
          </a:effectRef>
          <a:fontRef idx="minor">
            <a:schemeClr val="lt1"/>
          </a:fontRef>
        </p:style>
        <p:txBody>
          <a:bodyPr/>
          <a:p>
            <a:pPr algn="ctr">
              <a:defRPr/>
            </a:pPr>
            <a:r>
              <a:rPr sz="2600" b="1">
                <a:solidFill>
                  <a:schemeClr val="tx1"/>
                </a:solidFill>
              </a:rPr>
              <a:t>Root</a:t>
            </a:r>
            <a:endParaRPr b="1">
              <a:solidFill>
                <a:schemeClr val="tx1"/>
              </a:solidFill>
            </a:endParaRPr>
          </a:p>
        </p:txBody>
      </p:sp>
      <p:sp>
        <p:nvSpPr>
          <p:cNvPr id="381614394" name=""/>
          <p:cNvSpPr/>
          <p:nvPr/>
        </p:nvSpPr>
        <p:spPr bwMode="auto">
          <a:xfrm flipH="0" flipV="0">
            <a:off x="2039274" y="2856904"/>
            <a:ext cx="1629666" cy="1071561"/>
          </a:xfrm>
          <a:prstGeom prst="ellipse">
            <a:avLst/>
          </a:prstGeom>
          <a:solidFill>
            <a:schemeClr val="accent6">
              <a:lumMod val="60000"/>
              <a:lumOff val="40000"/>
            </a:schemeClr>
          </a:solidFill>
          <a:ln w="25400" cap="flat" cmpd="sng" algn="ctr">
            <a:solidFill>
              <a:schemeClr val="tx1"/>
            </a:solidFill>
            <a:prstDash val="solid"/>
            <a:miter/>
          </a:ln>
        </p:spPr>
        <p:style>
          <a:lnRef idx="2">
            <a:schemeClr val="accent1">
              <a:shade val="50000"/>
            </a:schemeClr>
          </a:lnRef>
          <a:fillRef idx="1">
            <a:schemeClr val="accent1"/>
          </a:fillRef>
          <a:effectRef idx="0">
            <a:schemeClr val="accent1"/>
          </a:effectRef>
          <a:fontRef idx="minor">
            <a:schemeClr val="lt1"/>
          </a:fontRef>
        </p:style>
        <p:txBody>
          <a:bodyPr/>
          <a:p>
            <a:pPr>
              <a:defRPr/>
            </a:pPr>
            <a:r>
              <a:rPr lang="it-IT" sz="2000" b="1" i="0" u="none" strike="noStrike" cap="none" spc="0">
                <a:solidFill>
                  <a:schemeClr val="tx1"/>
                </a:solidFill>
                <a:latin typeface="+mn-lt"/>
                <a:ea typeface="+mn-ea"/>
                <a:cs typeface="+mn-cs"/>
              </a:rPr>
              <a:t>Devices</a:t>
            </a:r>
            <a:endParaRPr/>
          </a:p>
        </p:txBody>
      </p:sp>
      <p:sp>
        <p:nvSpPr>
          <p:cNvPr id="2049705959" name=""/>
          <p:cNvSpPr/>
          <p:nvPr/>
        </p:nvSpPr>
        <p:spPr bwMode="auto">
          <a:xfrm flipH="0" flipV="0">
            <a:off x="5261402" y="2856904"/>
            <a:ext cx="1629666" cy="1071561"/>
          </a:xfrm>
          <a:prstGeom prst="ellipse">
            <a:avLst/>
          </a:prstGeom>
          <a:solidFill>
            <a:schemeClr val="accent6">
              <a:lumMod val="60000"/>
              <a:lumOff val="40000"/>
            </a:schemeClr>
          </a:solidFill>
          <a:ln w="25400" cap="flat" cmpd="sng" algn="ctr">
            <a:solidFill>
              <a:schemeClr val="tx1"/>
            </a:solidFill>
            <a:prstDash val="solid"/>
            <a:miter/>
          </a:ln>
        </p:spPr>
        <p:style>
          <a:lnRef idx="2">
            <a:schemeClr val="accent1">
              <a:shade val="50000"/>
            </a:schemeClr>
          </a:lnRef>
          <a:fillRef idx="1">
            <a:schemeClr val="accent1"/>
          </a:fillRef>
          <a:effectRef idx="0">
            <a:schemeClr val="accent1"/>
          </a:effectRef>
          <a:fontRef idx="minor">
            <a:schemeClr val="lt1"/>
          </a:fontRef>
        </p:style>
        <p:txBody>
          <a:bodyPr/>
          <a:p>
            <a:pPr>
              <a:defRPr/>
            </a:pPr>
            <a:r>
              <a:rPr lang="it-IT" sz="1800" b="1" i="0" u="none" strike="noStrike" cap="none" spc="0">
                <a:solidFill>
                  <a:schemeClr val="tx1"/>
                </a:solidFill>
                <a:latin typeface="Arial"/>
                <a:ea typeface="DejaVu Sans"/>
                <a:cs typeface="DejaVu Sans"/>
              </a:rPr>
              <a:t>Device</a:t>
            </a:r>
            <a:endParaRPr/>
          </a:p>
        </p:txBody>
      </p:sp>
      <p:cxnSp>
        <p:nvCxnSpPr>
          <p:cNvPr id="0" name=""/>
          <p:cNvCxnSpPr>
            <a:cxnSpLocks/>
            <a:stCxn id="1251678922" idx="3"/>
            <a:endCxn id="381614394" idx="7"/>
          </p:cNvCxnSpPr>
          <p:nvPr/>
        </p:nvCxnSpPr>
        <p:spPr bwMode="auto">
          <a:xfrm rot="5399978" flipH="0" flipV="0">
            <a:off x="3316901" y="2423131"/>
            <a:ext cx="704081" cy="477317"/>
          </a:xfrm>
          <a:prstGeom prst="line">
            <a:avLst/>
          </a:prstGeom>
          <a:ln w="57150" cap="flat" cmpd="sng" algn="ctr">
            <a:solidFill>
              <a:schemeClr val="tx1"/>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p:cNvCxnSpPr>
            <a:cxnSpLocks/>
            <a:stCxn id="1251678922" idx="5"/>
            <a:endCxn id="2049705959" idx="1"/>
          </p:cNvCxnSpPr>
          <p:nvPr/>
        </p:nvCxnSpPr>
        <p:spPr bwMode="auto">
          <a:xfrm rot="5399978" flipH="0" flipV="1">
            <a:off x="4927965" y="2441735"/>
            <a:ext cx="704081" cy="440111"/>
          </a:xfrm>
          <a:prstGeom prst="line">
            <a:avLst/>
          </a:prstGeom>
          <a:ln w="57150" cap="flat" cmpd="sng" algn="ctr">
            <a:solidFill>
              <a:schemeClr val="tx1"/>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166" name="Rectangle 165"/>
          <p:cNvSpPr>
            <a:spLocks noAdjustHandles="1" noChangeArrowheads="1" noChangeAspect="1" noChangeShapeType="1" noEditPoints="1" noGrp="1" noMove="1" noResize="1" noRot="1" noTextEdit="1"/>
          </p:cNvSpPr>
          <p:nvPr/>
        </p:nvSpPr>
        <p:spPr bwMode="auto">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68" name="Freeform: Shape 167"/>
          <p:cNvSpPr>
            <a:spLocks noAdjustHandles="1" noChangeArrowheads="1" noChangeAspect="1" noChangeShapeType="1" noEditPoints="1" noGrp="1" noMove="1" noResize="1" noRot="1" noTextEdit="1"/>
          </p:cNvSpPr>
          <p:nvPr/>
        </p:nvSpPr>
        <p:spPr bwMode="auto">
          <a:xfrm>
            <a:off x="0" y="0"/>
            <a:ext cx="5654628" cy="5143156"/>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fill="norm" stroke="1" extrusionOk="0">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158" name="PlaceHolder 1"/>
          <p:cNvSpPr>
            <a:spLocks noGrp="1"/>
          </p:cNvSpPr>
          <p:nvPr>
            <p:ph type="title"/>
          </p:nvPr>
        </p:nvSpPr>
        <p:spPr bwMode="auto">
          <a:xfrm>
            <a:off x="391891" y="1707146"/>
            <a:ext cx="4180109" cy="2762729"/>
          </a:xfrm>
          <a:prstGeom prst="rect">
            <a:avLst/>
          </a:prstGeom>
        </p:spPr>
        <p:txBody>
          <a:bodyPr vert="horz" lIns="91440" tIns="45720" rIns="91440" bIns="45720" rtlCol="0" anchor="b">
            <a:normAutofit fontScale="90000"/>
          </a:bodyPr>
          <a:lstStyle/>
          <a:p>
            <a:pPr algn="ctr">
              <a:tabLst>
                <a:tab pos="0" algn="l"/>
              </a:tabLst>
              <a:defRPr/>
            </a:pPr>
            <a:br>
              <a:rPr lang="en-US" sz="1400">
                <a:solidFill>
                  <a:schemeClr val="bg1"/>
                </a:solidFill>
              </a:rPr>
            </a:br>
            <a:br>
              <a:rPr lang="en-US" sz="1400">
                <a:solidFill>
                  <a:schemeClr val="bg1"/>
                </a:solidFill>
              </a:rPr>
            </a:br>
            <a:br>
              <a:rPr lang="en-US" sz="2400">
                <a:solidFill>
                  <a:schemeClr val="bg1"/>
                </a:solidFill>
              </a:rPr>
            </a:br>
            <a:r>
              <a:rPr lang="en-US" sz="2400" b="1">
                <a:solidFill>
                  <a:schemeClr val="bg1"/>
                </a:solidFill>
              </a:rPr>
              <a:t>THANKS FOR YOUR ATTENTION!</a:t>
            </a:r>
            <a:br>
              <a:rPr lang="en-US" sz="2400">
                <a:solidFill>
                  <a:schemeClr val="bg1"/>
                </a:solidFill>
              </a:rPr>
            </a:br>
            <a:br>
              <a:rPr lang="en-US" sz="2400">
                <a:solidFill>
                  <a:schemeClr val="bg1"/>
                </a:solidFill>
              </a:rPr>
            </a:br>
            <a:br>
              <a:rPr lang="en-US" sz="2400">
                <a:solidFill>
                  <a:schemeClr val="bg1"/>
                </a:solidFill>
              </a:rPr>
            </a:br>
            <a:br>
              <a:rPr lang="en-US" sz="2400">
                <a:solidFill>
                  <a:schemeClr val="bg1"/>
                </a:solidFill>
              </a:rPr>
            </a:br>
            <a:r>
              <a:rPr lang="en-US" sz="1600" i="1">
                <a:solidFill>
                  <a:schemeClr val="bg1"/>
                </a:solidFill>
              </a:rPr>
              <a:t>Gaetano Salvatore Falco</a:t>
            </a:r>
            <a:br>
              <a:rPr lang="en-US" sz="1600" i="1">
                <a:solidFill>
                  <a:schemeClr val="bg1"/>
                </a:solidFill>
              </a:rPr>
            </a:br>
            <a:r>
              <a:rPr lang="en-US" sz="1600" i="1">
                <a:solidFill>
                  <a:schemeClr val="bg1"/>
                </a:solidFill>
              </a:rPr>
              <a:t>Kuerxi Gulisidan </a:t>
            </a:r>
            <a:br>
              <a:rPr lang="en-US" sz="1600" spc="-1">
                <a:solidFill>
                  <a:schemeClr val="bg1"/>
                </a:solidFill>
              </a:rPr>
            </a:br>
            <a:r>
              <a:rPr lang="en-US" sz="1400">
                <a:solidFill>
                  <a:schemeClr val="bg1"/>
                </a:solidFill>
              </a:rPr>
              <a:t> </a:t>
            </a:r>
            <a:br>
              <a:rPr lang="en-US" sz="1400">
                <a:solidFill>
                  <a:schemeClr val="bg1"/>
                </a:solidFill>
              </a:rPr>
            </a:br>
            <a:endParaRPr lang="en-US" sz="1400" b="0" strike="noStrike" spc="-1">
              <a:solidFill>
                <a:schemeClr val="bg1"/>
              </a:solidFill>
            </a:endParaRPr>
          </a:p>
        </p:txBody>
      </p:sp>
      <p:grpSp>
        <p:nvGrpSpPr>
          <p:cNvPr id="170" name="Group 169"/>
          <p:cNvGrpSpPr>
            <a:grpSpLocks noChangeAspect="1" noGrp="1" noMove="1" noResize="1" noRot="1" noUngrp="1"/>
          </p:cNvGrpSpPr>
          <p:nvPr/>
        </p:nvGrpSpPr>
        <p:grpSpPr bwMode="auto">
          <a:xfrm>
            <a:off x="480060" y="480061"/>
            <a:ext cx="846286" cy="635405"/>
            <a:chOff x="5307830" y="325570"/>
            <a:chExt cx="1128382" cy="847206"/>
          </a:xfrm>
        </p:grpSpPr>
        <p:sp>
          <p:nvSpPr>
            <p:cNvPr id="171" name="Freeform 5"/>
            <p:cNvSpPr/>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fill="norm" stroke="1"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bodyPr>
            <a:lstStyle/>
            <a:p>
              <a:pPr>
                <a:defRPr/>
              </a:pPr>
              <a:endParaRPr lang="en-US"/>
            </a:p>
          </p:txBody>
        </p:sp>
        <p:sp>
          <p:nvSpPr>
            <p:cNvPr id="172" name="Freeform 5"/>
            <p:cNvSpPr/>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fill="norm" stroke="1"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bodyPr>
            <a:lstStyle/>
            <a:p>
              <a:pPr>
                <a:defRPr/>
              </a:pPr>
              <a:endParaRPr lang="en-US"/>
            </a:p>
          </p:txBody>
        </p:sp>
      </p:grpSp>
      <p:pic>
        <p:nvPicPr>
          <p:cNvPr id="161" name="Google Shape;58;p13"/>
          <p:cNvPicPr/>
          <p:nvPr/>
        </p:nvPicPr>
        <p:blipFill>
          <a:blip r:embed="rId2"/>
          <a:srcRect l="0" t="2220" r="-4" b="-4"/>
          <a:stretch/>
        </p:blipFill>
        <p:spPr bwMode="auto">
          <a:xfrm>
            <a:off x="6088711" y="936997"/>
            <a:ext cx="2587192" cy="1422989"/>
          </a:xfrm>
          <a:prstGeom prst="rect">
            <a:avLst/>
          </a:prstGeom>
        </p:spPr>
      </p:pic>
      <p:sp>
        <p:nvSpPr>
          <p:cNvPr id="2" name="CasellaDiTesto 1"/>
          <p:cNvSpPr txBox="1"/>
          <p:nvPr/>
        </p:nvSpPr>
        <p:spPr bwMode="auto">
          <a:xfrm>
            <a:off x="8711953" y="4800698"/>
            <a:ext cx="432047" cy="307777"/>
          </a:xfrm>
          <a:prstGeom prst="rect">
            <a:avLst/>
          </a:prstGeom>
          <a:noFill/>
        </p:spPr>
        <p:txBody>
          <a:bodyPr wrap="square" rtlCol="0">
            <a:spAutoFit/>
          </a:bodyPr>
          <a:lstStyle/>
          <a:p>
            <a:pPr>
              <a:defRPr/>
            </a:pPr>
            <a:r>
              <a:rPr lang="it-IT" sz="1400">
                <a:latin typeface="Calibri"/>
                <a:cs typeface="Calibri"/>
              </a:rPr>
              <a:t>11</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iterate type="lt">
                                    <p:tmPct val="10000"/>
                                  </p:iterate>
                                  <p:childTnLst>
                                    <p:set>
                                      <p:cBhvr>
                                        <p:cTn id="6" dur="1" fill="hold">
                                          <p:stCondLst>
                                            <p:cond delay="0"/>
                                          </p:stCondLst>
                                        </p:cTn>
                                        <p:tgtEl>
                                          <p:spTgt spid="158"/>
                                        </p:tgtEl>
                                        <p:attrNameLst>
                                          <p:attrName>style.visibility</p:attrName>
                                        </p:attrNameLst>
                                      </p:cBhvr>
                                      <p:to>
                                        <p:strVal val="visible"/>
                                      </p:to>
                                    </p:set>
                                    <p:animEffect transition="in" filter="fade">
                                      <p:cBhvr>
                                        <p:cTn id="7" dur="4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3" name="CasellaDiTesto 2"/>
          <p:cNvSpPr txBox="1"/>
          <p:nvPr/>
        </p:nvSpPr>
        <p:spPr bwMode="auto">
          <a:xfrm>
            <a:off x="347779" y="453153"/>
            <a:ext cx="8448439" cy="457559"/>
          </a:xfrm>
          <a:prstGeom prst="rect">
            <a:avLst/>
          </a:prstGeom>
          <a:noFill/>
        </p:spPr>
        <p:txBody>
          <a:bodyPr wrap="square" rtlCol="0">
            <a:spAutoFit/>
          </a:bodyPr>
          <a:lstStyle/>
          <a:p>
            <a:pPr>
              <a:spcAft>
                <a:spcPts val="600"/>
              </a:spcAft>
              <a:defRPr/>
            </a:pPr>
            <a:r>
              <a:rPr lang="it-IT" sz="2400" b="1">
                <a:latin typeface="Calibri"/>
                <a:cs typeface="Calibri"/>
              </a:rPr>
              <a:t>System Architecture</a:t>
            </a:r>
            <a:endParaRPr/>
          </a:p>
        </p:txBody>
      </p:sp>
      <p:sp>
        <p:nvSpPr>
          <p:cNvPr id="10" name="CasellaDiTesto 9"/>
          <p:cNvSpPr txBox="1"/>
          <p:nvPr/>
        </p:nvSpPr>
        <p:spPr bwMode="auto">
          <a:xfrm>
            <a:off x="8711953" y="4800698"/>
            <a:ext cx="432047" cy="307777"/>
          </a:xfrm>
          <a:prstGeom prst="rect">
            <a:avLst/>
          </a:prstGeom>
          <a:noFill/>
        </p:spPr>
        <p:txBody>
          <a:bodyPr wrap="square" rtlCol="0">
            <a:spAutoFit/>
          </a:bodyPr>
          <a:lstStyle/>
          <a:p>
            <a:pPr>
              <a:defRPr/>
            </a:pPr>
            <a:r>
              <a:rPr lang="it-IT" sz="1400">
                <a:latin typeface="Calibri"/>
                <a:cs typeface="Calibri"/>
              </a:rPr>
              <a:t>2</a:t>
            </a:r>
            <a:endParaRPr/>
          </a:p>
        </p:txBody>
      </p:sp>
      <p:pic>
        <p:nvPicPr>
          <p:cNvPr id="67288744" name=""/>
          <p:cNvPicPr>
            <a:picLocks noChangeAspect="1"/>
          </p:cNvPicPr>
          <p:nvPr/>
        </p:nvPicPr>
        <p:blipFill>
          <a:blip r:embed="rId2"/>
          <a:stretch/>
        </p:blipFill>
        <p:spPr bwMode="auto">
          <a:xfrm>
            <a:off x="0" y="1347787"/>
            <a:ext cx="9143999" cy="2507456"/>
          </a:xfrm>
          <a:prstGeom prst="rect">
            <a:avLst/>
          </a:prstGeom>
        </p:spPr>
      </p:pic>
      <p:cxnSp>
        <p:nvCxnSpPr>
          <p:cNvPr id="0"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2804043" name="CasellaDiTesto 2"/>
          <p:cNvSpPr txBox="1"/>
          <p:nvPr/>
        </p:nvSpPr>
        <p:spPr bwMode="auto">
          <a:xfrm>
            <a:off x="347779" y="453153"/>
            <a:ext cx="8456359" cy="457559"/>
          </a:xfrm>
          <a:prstGeom prst="rect">
            <a:avLst/>
          </a:prstGeom>
          <a:noFill/>
        </p:spPr>
        <p:txBody>
          <a:bodyPr wrap="square" rtlCol="0">
            <a:spAutoFit/>
          </a:bodyPr>
          <a:lstStyle/>
          <a:p>
            <a:pPr>
              <a:spcAft>
                <a:spcPts val="599"/>
              </a:spcAft>
              <a:defRPr/>
            </a:pPr>
            <a:r>
              <a:rPr lang="it-IT" sz="2400" b="1" i="0" u="none" strike="noStrike" cap="none" spc="0">
                <a:solidFill>
                  <a:schemeClr val="tx1"/>
                </a:solidFill>
                <a:latin typeface="Calibri"/>
                <a:cs typeface="Calibri"/>
              </a:rPr>
              <a:t>Dataset</a:t>
            </a:r>
            <a:endParaRPr/>
          </a:p>
        </p:txBody>
      </p:sp>
      <p:sp>
        <p:nvSpPr>
          <p:cNvPr id="1029478965"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434665036"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781800424" name=""/>
          <p:cNvPicPr>
            <a:picLocks noChangeAspect="1"/>
          </p:cNvPicPr>
          <p:nvPr/>
        </p:nvPicPr>
        <p:blipFill>
          <a:blip r:embed="rId2"/>
          <a:stretch/>
        </p:blipFill>
        <p:spPr bwMode="auto">
          <a:xfrm flipH="0" flipV="0">
            <a:off x="5388339" y="2061436"/>
            <a:ext cx="2296698" cy="1209355"/>
          </a:xfrm>
          <a:prstGeom prst="rect">
            <a:avLst/>
          </a:prstGeom>
        </p:spPr>
      </p:pic>
      <p:pic>
        <p:nvPicPr>
          <p:cNvPr id="589385517" name=""/>
          <p:cNvPicPr>
            <a:picLocks noChangeAspect="1"/>
          </p:cNvPicPr>
          <p:nvPr/>
        </p:nvPicPr>
        <p:blipFill>
          <a:blip r:embed="rId3"/>
          <a:stretch/>
        </p:blipFill>
        <p:spPr bwMode="auto">
          <a:xfrm flipH="0" flipV="0">
            <a:off x="1530510" y="2159798"/>
            <a:ext cx="2412521" cy="1384701"/>
          </a:xfrm>
          <a:prstGeom prst="rect">
            <a:avLst/>
          </a:prstGeom>
        </p:spPr>
      </p:pic>
      <p:sp>
        <p:nvSpPr>
          <p:cNvPr id="1489040850" name=""/>
          <p:cNvSpPr txBox="1"/>
          <p:nvPr/>
        </p:nvSpPr>
        <p:spPr bwMode="auto">
          <a:xfrm flipH="0" flipV="0">
            <a:off x="543984" y="1469495"/>
            <a:ext cx="1973052" cy="366120"/>
          </a:xfrm>
          <a:prstGeom prst="rect">
            <a:avLst/>
          </a:prstGeom>
          <a:noFill/>
          <a:ln w="19049">
            <a:solidFill>
              <a:srgbClr val="00B0F0"/>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b="1">
                <a:latin typeface="Inconsolata Black"/>
                <a:cs typeface="Inconsolata Black"/>
              </a:rPr>
              <a:t>Audio File :</a:t>
            </a:r>
            <a:endParaRPr b="1">
              <a:latin typeface="Inconsolata Black"/>
              <a:cs typeface="Inconsolata Black"/>
            </a:endParaRPr>
          </a:p>
        </p:txBody>
      </p:sp>
      <p:sp>
        <p:nvSpPr>
          <p:cNvPr id="1144166742" name=""/>
          <p:cNvSpPr txBox="1"/>
          <p:nvPr/>
        </p:nvSpPr>
        <p:spPr bwMode="auto">
          <a:xfrm flipH="0" flipV="0">
            <a:off x="1384863" y="3467194"/>
            <a:ext cx="3063416" cy="366119"/>
          </a:xfrm>
          <a:prstGeom prst="rect">
            <a:avLst/>
          </a:prstGeom>
          <a:noFill/>
          <a:ln w="19049">
            <a:noFill/>
            <a:prstDash val="solid"/>
          </a:ln>
        </p:spPr>
        <p:txBody>
          <a:bodyPr vertOverflow="overflow" horzOverflow="overflow" vert="horz" wrap="square" lIns="91440" tIns="45720" rIns="91440" bIns="45720" numCol="1" spcCol="0" rtlCol="0" fromWordArt="0" anchor="t" anchorCtr="0" forceAA="0" upright="0" compatLnSpc="0">
            <a:spAutoFit/>
          </a:bodyPr>
          <a:p>
            <a:pPr algn="ctr">
              <a:defRPr/>
            </a:pPr>
            <a:r>
              <a:rPr lang="it-IT" sz="1800" b="0" i="0" u="none" strike="noStrike" cap="none" spc="0">
                <a:solidFill>
                  <a:schemeClr val="tx1"/>
                </a:solidFill>
                <a:latin typeface="Source Sans 3 Semibold"/>
                <a:cs typeface="Source Sans 3 Semibold"/>
              </a:rPr>
              <a:t>11,309 WAV format audio</a:t>
            </a:r>
            <a:r>
              <a:rPr/>
              <a:t> </a:t>
            </a:r>
            <a:endParaRPr/>
          </a:p>
        </p:txBody>
      </p:sp>
      <p:sp>
        <p:nvSpPr>
          <p:cNvPr id="1859465997" name=""/>
          <p:cNvSpPr txBox="1"/>
          <p:nvPr/>
        </p:nvSpPr>
        <p:spPr bwMode="auto">
          <a:xfrm flipH="0" flipV="0">
            <a:off x="5640660" y="3444870"/>
            <a:ext cx="1792417" cy="366120"/>
          </a:xfrm>
          <a:prstGeom prst="rect">
            <a:avLst/>
          </a:prstGeom>
          <a:noFill/>
          <a:ln w="19049">
            <a:noFill/>
            <a:prstDash val="solid"/>
          </a:ln>
        </p:spPr>
        <p:txBody>
          <a:bodyPr vertOverflow="overflow" horzOverflow="overflow" vert="horz" wrap="square" lIns="91440" tIns="45720" rIns="91440" bIns="45720" numCol="1" spcCol="0" rtlCol="0" fromWordArt="0" anchor="t" anchorCtr="0" forceAA="0" upright="0" compatLnSpc="0">
            <a:spAutoFit/>
          </a:bodyPr>
          <a:p>
            <a:pPr algn="ctr">
              <a:defRPr/>
            </a:pPr>
            <a:r>
              <a:rPr lang="it-IT" sz="1800" b="0" i="0" u="none" strike="noStrike" cap="none" spc="0">
                <a:solidFill>
                  <a:schemeClr val="tx1"/>
                </a:solidFill>
                <a:latin typeface="Source Han Sans CN Medium"/>
                <a:cs typeface="Source Han Sans CN Medium"/>
              </a:rPr>
              <a:t>97 speakers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347106500" name="CasellaDiTesto 2"/>
          <p:cNvSpPr txBox="1"/>
          <p:nvPr/>
        </p:nvSpPr>
        <p:spPr bwMode="auto">
          <a:xfrm>
            <a:off x="347779" y="453153"/>
            <a:ext cx="8472559" cy="457559"/>
          </a:xfrm>
          <a:prstGeom prst="rect">
            <a:avLst/>
          </a:prstGeom>
          <a:noFill/>
        </p:spPr>
        <p:txBody>
          <a:bodyPr wrap="square" rtlCol="0">
            <a:spAutoFit/>
          </a:bodyPr>
          <a:lstStyle/>
          <a:p>
            <a:pPr>
              <a:spcAft>
                <a:spcPts val="599"/>
              </a:spcAft>
              <a:defRPr/>
            </a:pPr>
            <a:r>
              <a:rPr lang="it-IT" sz="2400" b="1" i="0" u="none" strike="noStrike" cap="none" spc="0">
                <a:solidFill>
                  <a:schemeClr val="tx1"/>
                </a:solidFill>
                <a:latin typeface="Calibri"/>
                <a:ea typeface="Calibri"/>
                <a:cs typeface="Calibri"/>
              </a:rPr>
              <a:t>Dataset</a:t>
            </a:r>
            <a:r>
              <a:rPr lang="it-IT" sz="2400" b="1" i="0" u="none" strike="noStrike" cap="none" spc="0">
                <a:solidFill>
                  <a:schemeClr val="tx1"/>
                </a:solidFill>
                <a:latin typeface="Calibri"/>
                <a:ea typeface="Source Han Sans CN Medium"/>
                <a:cs typeface="Calibri"/>
              </a:rPr>
              <a:t> Exploration</a:t>
            </a:r>
            <a:endParaRPr sz="2400" b="1" i="0" u="none" strike="noStrike" cap="none" spc="0">
              <a:solidFill>
                <a:schemeClr val="tx1"/>
              </a:solidFill>
              <a:latin typeface="Calibri"/>
              <a:cs typeface="Calibri"/>
            </a:endParaRPr>
          </a:p>
        </p:txBody>
      </p:sp>
      <p:sp>
        <p:nvSpPr>
          <p:cNvPr id="241007816"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114208839"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1004571076" name=""/>
          <p:cNvPicPr>
            <a:picLocks noChangeAspect="1"/>
          </p:cNvPicPr>
          <p:nvPr/>
        </p:nvPicPr>
        <p:blipFill>
          <a:blip r:embed="rId2"/>
          <a:stretch/>
        </p:blipFill>
        <p:spPr bwMode="auto">
          <a:xfrm flipH="0" flipV="0">
            <a:off x="290976" y="2059094"/>
            <a:ext cx="3817601" cy="3042046"/>
          </a:xfrm>
          <a:prstGeom prst="rect">
            <a:avLst/>
          </a:prstGeom>
        </p:spPr>
      </p:pic>
      <p:sp>
        <p:nvSpPr>
          <p:cNvPr id="1416292219" name=""/>
          <p:cNvSpPr txBox="1"/>
          <p:nvPr/>
        </p:nvSpPr>
        <p:spPr bwMode="auto">
          <a:xfrm flipH="0" flipV="0">
            <a:off x="290976" y="1218748"/>
            <a:ext cx="8422056" cy="5794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it-IT" sz="1600" b="0" i="0" u="none" strike="noStrike" cap="none" spc="0">
                <a:solidFill>
                  <a:schemeClr val="tx1"/>
                </a:solidFill>
                <a:latin typeface="Source Han Sans CN Medium"/>
                <a:cs typeface="Source Han Sans CN Medium"/>
              </a:rPr>
              <a:t>After some data exploration, we found out that the provided </a:t>
            </a:r>
            <a:r>
              <a:rPr lang="it-IT" sz="1600" b="0" i="0" u="none" strike="noStrike" cap="none" spc="0">
                <a:solidFill>
                  <a:schemeClr val="tx1"/>
                </a:solidFill>
                <a:latin typeface="Source Han Sans CN Medium"/>
                <a:cs typeface="Source Han Sans CN Medium"/>
              </a:rPr>
              <a:t>dataset is composed of audio files with </a:t>
            </a:r>
            <a:r>
              <a:rPr lang="it-IT" sz="1600" b="1" i="0" u="none" strike="noStrike" cap="none" spc="0">
                <a:solidFill>
                  <a:schemeClr val="tx1"/>
                </a:solidFill>
                <a:latin typeface="Source Han Sans CN Medium"/>
                <a:cs typeface="Source Han Sans CN Medium"/>
              </a:rPr>
              <a:t>different lengths</a:t>
            </a:r>
            <a:endParaRPr sz="1800" b="0" i="0" u="none" strike="noStrike" cap="none" spc="0">
              <a:solidFill>
                <a:schemeClr val="tx1"/>
              </a:solidFill>
              <a:latin typeface="Source Han Sans CN Medium"/>
              <a:cs typeface="Source Han Sans CN Medium"/>
            </a:endParaRPr>
          </a:p>
        </p:txBody>
      </p:sp>
      <p:pic>
        <p:nvPicPr>
          <p:cNvPr id="1058836815" name=""/>
          <p:cNvPicPr>
            <a:picLocks noChangeAspect="1"/>
          </p:cNvPicPr>
          <p:nvPr/>
        </p:nvPicPr>
        <p:blipFill>
          <a:blip r:embed="rId3"/>
          <a:stretch/>
        </p:blipFill>
        <p:spPr bwMode="auto">
          <a:xfrm flipH="0" flipV="0">
            <a:off x="4779169" y="2209316"/>
            <a:ext cx="3776513" cy="274160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375815206" name="CasellaDiTesto 2"/>
          <p:cNvSpPr txBox="1"/>
          <p:nvPr/>
        </p:nvSpPr>
        <p:spPr bwMode="auto">
          <a:xfrm>
            <a:off x="347779" y="453153"/>
            <a:ext cx="8466079"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Calibri"/>
                <a:cs typeface="Calibri"/>
              </a:rPr>
              <a:t>Dataset</a:t>
            </a:r>
            <a:r>
              <a:rPr lang="it-IT" sz="2400" b="1" i="0" u="none" strike="noStrike" cap="none" spc="0">
                <a:solidFill>
                  <a:schemeClr val="tx1"/>
                </a:solidFill>
                <a:latin typeface="Calibri"/>
                <a:ea typeface="Source Han Sans CN Medium"/>
                <a:cs typeface="Calibri"/>
              </a:rPr>
              <a:t> Exploration</a:t>
            </a:r>
            <a:endParaRPr/>
          </a:p>
        </p:txBody>
      </p:sp>
      <p:sp>
        <p:nvSpPr>
          <p:cNvPr id="1868521906"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692880233"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1508824160" name=""/>
          <p:cNvPicPr>
            <a:picLocks noChangeAspect="1"/>
          </p:cNvPicPr>
          <p:nvPr/>
        </p:nvPicPr>
        <p:blipFill>
          <a:blip r:embed="rId2"/>
          <a:stretch/>
        </p:blipFill>
        <p:spPr bwMode="auto">
          <a:xfrm flipH="0" flipV="0">
            <a:off x="72447" y="1517451"/>
            <a:ext cx="3930829" cy="2431553"/>
          </a:xfrm>
          <a:prstGeom prst="rect">
            <a:avLst/>
          </a:prstGeom>
        </p:spPr>
      </p:pic>
      <p:pic>
        <p:nvPicPr>
          <p:cNvPr id="1052775387" name=""/>
          <p:cNvPicPr>
            <a:picLocks noChangeAspect="1"/>
          </p:cNvPicPr>
          <p:nvPr/>
        </p:nvPicPr>
        <p:blipFill>
          <a:blip r:embed="rId3"/>
          <a:stretch/>
        </p:blipFill>
        <p:spPr bwMode="auto">
          <a:xfrm flipH="0" flipV="0">
            <a:off x="4539530" y="1529973"/>
            <a:ext cx="4358457" cy="24065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122388835" name="CasellaDiTesto 2"/>
          <p:cNvSpPr txBox="1"/>
          <p:nvPr/>
        </p:nvSpPr>
        <p:spPr bwMode="auto">
          <a:xfrm>
            <a:off x="347779" y="453153"/>
            <a:ext cx="8481919"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Model Training and Pre-processing</a:t>
            </a:r>
            <a:endParaRPr/>
          </a:p>
        </p:txBody>
      </p:sp>
      <p:sp>
        <p:nvSpPr>
          <p:cNvPr id="1870319202"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214058544"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1856821301" name=""/>
          <p:cNvPicPr>
            <a:picLocks noChangeAspect="1"/>
          </p:cNvPicPr>
          <p:nvPr/>
        </p:nvPicPr>
        <p:blipFill>
          <a:blip r:embed="rId2"/>
          <a:stretch/>
        </p:blipFill>
        <p:spPr bwMode="auto">
          <a:xfrm flipH="0" flipV="0">
            <a:off x="295689" y="1339997"/>
            <a:ext cx="4414507" cy="3310880"/>
          </a:xfrm>
          <a:prstGeom prst="rect">
            <a:avLst/>
          </a:prstGeom>
        </p:spPr>
      </p:pic>
      <p:sp>
        <p:nvSpPr>
          <p:cNvPr id="666085102" name=""/>
          <p:cNvSpPr txBox="1"/>
          <p:nvPr/>
        </p:nvSpPr>
        <p:spPr bwMode="auto">
          <a:xfrm flipH="0" flipV="0">
            <a:off x="2687108" y="1451073"/>
            <a:ext cx="302193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Imbalanced classes</a:t>
            </a:r>
            <a:endParaRPr/>
          </a:p>
        </p:txBody>
      </p:sp>
      <p:sp>
        <p:nvSpPr>
          <p:cNvPr id="468156093" name=""/>
          <p:cNvSpPr txBox="1"/>
          <p:nvPr/>
        </p:nvSpPr>
        <p:spPr bwMode="auto">
          <a:xfrm flipH="0" flipV="0">
            <a:off x="2687108" y="2072282"/>
            <a:ext cx="303489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Find optimal audio duration</a:t>
            </a:r>
            <a:endParaRPr/>
          </a:p>
        </p:txBody>
      </p:sp>
      <p:sp>
        <p:nvSpPr>
          <p:cNvPr id="393003503" name=""/>
          <p:cNvSpPr txBox="1"/>
          <p:nvPr/>
        </p:nvSpPr>
        <p:spPr bwMode="auto">
          <a:xfrm flipH="0" flipV="0">
            <a:off x="2687108" y="2730697"/>
            <a:ext cx="5767809"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Crop to optimal duration and sample to 8.000 Hz</a:t>
            </a:r>
            <a:endParaRPr/>
          </a:p>
        </p:txBody>
      </p:sp>
      <p:sp>
        <p:nvSpPr>
          <p:cNvPr id="347786409" name=""/>
          <p:cNvSpPr txBox="1"/>
          <p:nvPr/>
        </p:nvSpPr>
        <p:spPr bwMode="auto">
          <a:xfrm flipH="0" flipV="0">
            <a:off x="2687108" y="3339104"/>
            <a:ext cx="5551047"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MFCCs Extraction</a:t>
            </a:r>
            <a:endParaRPr/>
          </a:p>
        </p:txBody>
      </p:sp>
      <p:sp>
        <p:nvSpPr>
          <p:cNvPr id="1126746440" name=""/>
          <p:cNvSpPr txBox="1"/>
          <p:nvPr/>
        </p:nvSpPr>
        <p:spPr bwMode="auto">
          <a:xfrm flipH="0" flipV="0">
            <a:off x="2687108" y="3988295"/>
            <a:ext cx="303849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Model Ingestion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636494060" name="CasellaDiTesto 2"/>
          <p:cNvSpPr txBox="1"/>
          <p:nvPr/>
        </p:nvSpPr>
        <p:spPr bwMode="auto">
          <a:xfrm>
            <a:off x="347779" y="453153"/>
            <a:ext cx="8481919"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Model Training and Pre-processing</a:t>
            </a:r>
            <a:endParaRPr/>
          </a:p>
        </p:txBody>
      </p:sp>
      <p:sp>
        <p:nvSpPr>
          <p:cNvPr id="1358686466"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002514882"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213835799" name=""/>
          <p:cNvPicPr>
            <a:picLocks noChangeAspect="1"/>
          </p:cNvPicPr>
          <p:nvPr/>
        </p:nvPicPr>
        <p:blipFill>
          <a:blip r:embed="rId2"/>
          <a:stretch/>
        </p:blipFill>
        <p:spPr bwMode="auto">
          <a:xfrm flipH="0" flipV="0">
            <a:off x="464756" y="1200248"/>
            <a:ext cx="2871738" cy="3908226"/>
          </a:xfrm>
          <a:prstGeom prst="rect">
            <a:avLst/>
          </a:prstGeom>
        </p:spPr>
      </p:pic>
      <p:sp>
        <p:nvSpPr>
          <p:cNvPr id="1865535841" name=""/>
          <p:cNvSpPr txBox="1"/>
          <p:nvPr/>
        </p:nvSpPr>
        <p:spPr bwMode="auto">
          <a:xfrm flipH="0" flipV="0">
            <a:off x="3818202" y="1480839"/>
            <a:ext cx="4448872"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The model expands the one that we build in class with the papers of [¹] and [2]</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767084725" name="CasellaDiTesto 2"/>
          <p:cNvSpPr txBox="1"/>
          <p:nvPr/>
        </p:nvSpPr>
        <p:spPr bwMode="auto">
          <a:xfrm>
            <a:off x="347779" y="453153"/>
            <a:ext cx="8479399"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Model Optimization</a:t>
            </a:r>
            <a:endParaRPr/>
          </a:p>
        </p:txBody>
      </p:sp>
      <p:sp>
        <p:nvSpPr>
          <p:cNvPr id="1659845421"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301249086"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60411840" name=""/>
          <p:cNvPicPr>
            <a:picLocks noChangeAspect="1"/>
          </p:cNvPicPr>
          <p:nvPr/>
        </p:nvPicPr>
        <p:blipFill>
          <a:blip r:embed="rId2"/>
          <a:stretch/>
        </p:blipFill>
        <p:spPr bwMode="auto">
          <a:xfrm>
            <a:off x="347779" y="1097755"/>
            <a:ext cx="3705224" cy="3543300"/>
          </a:xfrm>
          <a:prstGeom prst="rect">
            <a:avLst/>
          </a:prstGeom>
        </p:spPr>
      </p:pic>
      <p:sp>
        <p:nvSpPr>
          <p:cNvPr id="2057849900" name=""/>
          <p:cNvSpPr txBox="1"/>
          <p:nvPr/>
        </p:nvSpPr>
        <p:spPr bwMode="auto">
          <a:xfrm flipH="0" flipV="0">
            <a:off x="4567152" y="2030731"/>
            <a:ext cx="4156319" cy="146340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Pruning the model reduces the trainable parameters and thus the model size by over 62 times while</a:t>
            </a:r>
            <a:r>
              <a:rPr/>
              <a:t> still able to achieve over 92%</a:t>
            </a:r>
            <a:endParaRPr/>
          </a:p>
          <a:p>
            <a:pPr>
              <a:defRPr/>
            </a:pPr>
            <a:r>
              <a:rPr/>
              <a:t>accuracy</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691707891" name="CasellaDiTesto 2"/>
          <p:cNvSpPr txBox="1"/>
          <p:nvPr/>
        </p:nvSpPr>
        <p:spPr bwMode="auto">
          <a:xfrm>
            <a:off x="347778" y="453152"/>
            <a:ext cx="8493078"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Model Optimizations and Conversion to TFLite</a:t>
            </a:r>
            <a:endParaRPr/>
          </a:p>
        </p:txBody>
      </p:sp>
      <p:sp>
        <p:nvSpPr>
          <p:cNvPr id="897577095" name="CasellaDiTesto 9"/>
          <p:cNvSpPr txBox="1"/>
          <p:nvPr/>
        </p:nvSpPr>
        <p:spPr bwMode="auto">
          <a:xfrm>
            <a:off x="8711951" y="4800696"/>
            <a:ext cx="432045" cy="307775"/>
          </a:xfrm>
          <a:prstGeom prst="rect">
            <a:avLst/>
          </a:prstGeom>
          <a:noFill/>
        </p:spPr>
        <p:txBody>
          <a:bodyPr wrap="square" rtlCol="0">
            <a:spAutoFit/>
          </a:bodyPr>
          <a:lstStyle/>
          <a:p>
            <a:pPr>
              <a:defRPr/>
            </a:pPr>
            <a:r>
              <a:rPr lang="it-IT" sz="1400">
                <a:latin typeface="Calibri"/>
                <a:cs typeface="Calibri"/>
              </a:rPr>
              <a:t>2</a:t>
            </a:r>
            <a:endParaRPr/>
          </a:p>
        </p:txBody>
      </p:sp>
      <p:cxnSp>
        <p:nvCxnSpPr>
          <p:cNvPr id="1586423967" name=""/>
          <p:cNvCxnSpPr>
            <a:cxnSpLocks/>
          </p:cNvCxnSpPr>
          <p:nvPr/>
        </p:nvCxnSpPr>
        <p:spPr bwMode="auto">
          <a:xfrm flipH="0" flipV="1">
            <a:off x="15643" y="1019471"/>
            <a:ext cx="9190135"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ONLYOFFICE/7.3.3.50</Application>
  <DocSecurity>0</DocSecurity>
  <PresentationFormat>Presentazione su schermo (16:9)</PresentationFormat>
  <Paragraphs>0</Paragraphs>
  <Slides>13</Slides>
  <Notes>13</Notes>
  <HiddenSlides>0</HiddenSlides>
  <MMClips>2</MMClips>
  <ScaleCrop>0</ScaleCrop>
  <HeadingPairs>
    <vt:vector size="4" baseType="variant">
      <vt:variant>
        <vt:lpstr>Theme</vt:lpstr>
      </vt:variant>
      <vt:variant>
        <vt:i4>2</vt:i4>
      </vt:variant>
      <vt:variant>
        <vt:lpstr>Slide Titles</vt:lpstr>
      </vt:variant>
      <vt:variant>
        <vt:i4>13</vt:i4>
      </vt:variant>
    </vt:vector>
  </HeadingPairs>
  <TitlesOfParts>
    <vt:vector size="15"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Domain-Adversarial Training of Neural Networks </dc:title>
  <dc:subject/>
  <dc:creator/>
  <cp:keywords/>
  <dc:description/>
  <dc:identifier/>
  <dc:language>en-US</dc:language>
  <cp:lastModifiedBy/>
  <cp:revision>59</cp:revision>
  <dcterms:modified xsi:type="dcterms:W3CDTF">2023-05-16T09:37:48Z</dcterms:modified>
  <cp:category/>
  <cp:contentStatus/>
  <cp:version/>
</cp:coreProperties>
</file>