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3109" orient="horz"/>
        <p:guide pos="2554"/>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sp>
        <p:nvSpPr>
          <p:cNvPr id="7" name="Прямоугольник 6"/>
          <p:cNvSpPr/>
          <p:nvPr userDrawn="1"/>
        </p:nvSpPr>
        <p:spPr bwMode="auto">
          <a:xfrm flipH="1" flipV="1">
            <a:off x="3790661" y="5906"/>
            <a:ext cx="1682740" cy="5137011"/>
          </a:xfrm>
          <a:prstGeom prst="rect">
            <a:avLst/>
          </a:prstGeom>
          <a:solidFill>
            <a:srgbClr val="6E9A26">
              <a:alpha val="35000"/>
            </a:srgbClr>
          </a:solidFill>
          <a:ln>
            <a:noFill/>
          </a:ln>
        </p:spPr>
      </p:sp>
      <p:sp>
        <p:nvSpPr>
          <p:cNvPr id="17" name="Прямоугольник 16"/>
          <p:cNvSpPr/>
          <p:nvPr userDrawn="1"/>
        </p:nvSpPr>
        <p:spPr bwMode="auto">
          <a:xfrm flipH="1" flipV="1">
            <a:off x="5000448" y="9675"/>
            <a:ext cx="307563" cy="5133824"/>
          </a:xfrm>
          <a:prstGeom prst="rect">
            <a:avLst/>
          </a:prstGeom>
          <a:solidFill>
            <a:schemeClr val="bg1">
              <a:alpha val="70000"/>
            </a:schemeClr>
          </a:solidFill>
          <a:ln>
            <a:noFill/>
          </a:ln>
        </p:spPr>
      </p:sp>
      <p:sp>
        <p:nvSpPr>
          <p:cNvPr id="19" name="Прямоугольник 18"/>
          <p:cNvSpPr/>
          <p:nvPr userDrawn="1"/>
        </p:nvSpPr>
        <p:spPr bwMode="auto">
          <a:xfrm flipH="1" flipV="1">
            <a:off x="3647646" y="5904"/>
            <a:ext cx="789061" cy="5137011"/>
          </a:xfrm>
          <a:prstGeom prst="rect">
            <a:avLst/>
          </a:prstGeom>
          <a:solidFill>
            <a:schemeClr val="bg1">
              <a:alpha val="43000"/>
            </a:schemeClr>
          </a:solidFill>
          <a:ln>
            <a:noFill/>
          </a:ln>
        </p:spPr>
      </p:sp>
      <p:sp>
        <p:nvSpPr>
          <p:cNvPr id="20" name="Прямоугольник 19"/>
          <p:cNvSpPr/>
          <p:nvPr userDrawn="1"/>
        </p:nvSpPr>
        <p:spPr bwMode="auto">
          <a:xfrm flipH="1" flipV="1">
            <a:off x="5715293" y="-5006"/>
            <a:ext cx="289523" cy="5146237"/>
          </a:xfrm>
          <a:prstGeom prst="rect">
            <a:avLst/>
          </a:prstGeom>
          <a:solidFill>
            <a:schemeClr val="bg1">
              <a:alpha val="43000"/>
            </a:schemeClr>
          </a:solidFill>
          <a:ln>
            <a:noFill/>
          </a:ln>
        </p:spPr>
      </p:sp>
      <p:sp>
        <p:nvSpPr>
          <p:cNvPr id="22" name="Прямоугольник 21"/>
          <p:cNvSpPr/>
          <p:nvPr userDrawn="1"/>
        </p:nvSpPr>
        <p:spPr bwMode="auto">
          <a:xfrm flipH="1" flipV="1">
            <a:off x="4436709" y="5899"/>
            <a:ext cx="195319" cy="5137011"/>
          </a:xfrm>
          <a:prstGeom prst="rect">
            <a:avLst/>
          </a:prstGeom>
          <a:solidFill>
            <a:schemeClr val="bg1">
              <a:alpha val="34000"/>
            </a:schemeClr>
          </a:solidFill>
          <a:ln>
            <a:noFill/>
          </a:ln>
        </p:spPr>
      </p:sp>
      <p:sp>
        <p:nvSpPr>
          <p:cNvPr id="23" name="Прямоугольник 22"/>
          <p:cNvSpPr/>
          <p:nvPr userDrawn="1"/>
        </p:nvSpPr>
        <p:spPr bwMode="auto">
          <a:xfrm flipH="1" flipV="1">
            <a:off x="1979712" y="5904"/>
            <a:ext cx="789855" cy="5137011"/>
          </a:xfrm>
          <a:prstGeom prst="rect">
            <a:avLst/>
          </a:prstGeom>
          <a:solidFill>
            <a:srgbClr val="6E9A26">
              <a:alpha val="41000"/>
            </a:srgbClr>
          </a:solidFill>
          <a:ln>
            <a:noFill/>
          </a:ln>
        </p:spPr>
      </p:sp>
      <p:sp>
        <p:nvSpPr>
          <p:cNvPr id="25" name="Прямоугольник 24"/>
          <p:cNvSpPr/>
          <p:nvPr userDrawn="1"/>
        </p:nvSpPr>
        <p:spPr bwMode="auto">
          <a:xfrm flipH="1" flipV="1">
            <a:off x="6294344" y="5906"/>
            <a:ext cx="1085965" cy="5137011"/>
          </a:xfrm>
          <a:prstGeom prst="rect">
            <a:avLst/>
          </a:prstGeom>
          <a:solidFill>
            <a:schemeClr val="bg1">
              <a:alpha val="26000"/>
            </a:schemeClr>
          </a:solidFill>
          <a:ln>
            <a:noFill/>
          </a:ln>
        </p:spPr>
      </p:sp>
      <p:sp>
        <p:nvSpPr>
          <p:cNvPr id="27" name="Прямоугольник 26"/>
          <p:cNvSpPr/>
          <p:nvPr userDrawn="1"/>
        </p:nvSpPr>
        <p:spPr bwMode="auto">
          <a:xfrm flipH="1" flipV="1">
            <a:off x="6330051" y="5906"/>
            <a:ext cx="292902" cy="5137011"/>
          </a:xfrm>
          <a:prstGeom prst="rect">
            <a:avLst/>
          </a:prstGeom>
          <a:solidFill>
            <a:schemeClr val="bg1">
              <a:alpha val="56000"/>
            </a:schemeClr>
          </a:solidFill>
          <a:ln>
            <a:noFill/>
          </a:ln>
        </p:spPr>
      </p:sp>
      <p:sp>
        <p:nvSpPr>
          <p:cNvPr id="28" name="Прямоугольник 27"/>
          <p:cNvSpPr/>
          <p:nvPr userDrawn="1"/>
        </p:nvSpPr>
        <p:spPr bwMode="auto">
          <a:xfrm flipH="1" flipV="1">
            <a:off x="3647647" y="5904"/>
            <a:ext cx="286025" cy="5137011"/>
          </a:xfrm>
          <a:prstGeom prst="rect">
            <a:avLst/>
          </a:prstGeom>
          <a:solidFill>
            <a:schemeClr val="bg1">
              <a:alpha val="30000"/>
            </a:schemeClr>
          </a:solidFill>
          <a:ln>
            <a:noFill/>
          </a:ln>
        </p:spPr>
      </p:sp>
      <p:sp>
        <p:nvSpPr>
          <p:cNvPr id="29" name="Прямоугольник 28"/>
          <p:cNvSpPr/>
          <p:nvPr userDrawn="1"/>
        </p:nvSpPr>
        <p:spPr bwMode="auto">
          <a:xfrm flipH="1" flipV="1">
            <a:off x="5313847" y="5904"/>
            <a:ext cx="319110" cy="5137011"/>
          </a:xfrm>
          <a:prstGeom prst="rect">
            <a:avLst/>
          </a:prstGeom>
          <a:solidFill>
            <a:schemeClr val="bg1">
              <a:alpha val="44000"/>
            </a:schemeClr>
          </a:solidFill>
          <a:ln>
            <a:noFill/>
          </a:ln>
        </p:spPr>
      </p:sp>
      <p:sp>
        <p:nvSpPr>
          <p:cNvPr id="26" name="Прямоугольник 25"/>
          <p:cNvSpPr/>
          <p:nvPr userDrawn="1"/>
        </p:nvSpPr>
        <p:spPr bwMode="auto">
          <a:xfrm flipH="1" flipV="1">
            <a:off x="2427615" y="-5006"/>
            <a:ext cx="528711" cy="5146237"/>
          </a:xfrm>
          <a:prstGeom prst="rect">
            <a:avLst/>
          </a:prstGeom>
          <a:solidFill>
            <a:schemeClr val="bg1">
              <a:alpha val="49000"/>
            </a:schemeClr>
          </a:solidFill>
          <a:ln>
            <a:noFill/>
          </a:ln>
        </p:spPr>
      </p:sp>
      <p:sp>
        <p:nvSpPr>
          <p:cNvPr id="21" name="Прямоугольник 20"/>
          <p:cNvSpPr/>
          <p:nvPr userDrawn="1"/>
        </p:nvSpPr>
        <p:spPr bwMode="auto">
          <a:xfrm flipH="1" flipV="1">
            <a:off x="3144663" y="5906"/>
            <a:ext cx="425932" cy="5137011"/>
          </a:xfrm>
          <a:prstGeom prst="rect">
            <a:avLst/>
          </a:prstGeom>
          <a:solidFill>
            <a:schemeClr val="bg1">
              <a:alpha val="78000"/>
            </a:schemeClr>
          </a:solidFill>
          <a:ln>
            <a:noFill/>
          </a:ln>
        </p:spPr>
      </p:sp>
      <p:sp>
        <p:nvSpPr>
          <p:cNvPr id="44" name="Прямоугольник 43"/>
          <p:cNvSpPr/>
          <p:nvPr userDrawn="1"/>
        </p:nvSpPr>
        <p:spPr bwMode="auto">
          <a:xfrm flipH="1" flipV="1">
            <a:off x="7022868" y="5904"/>
            <a:ext cx="230253" cy="5137011"/>
          </a:xfrm>
          <a:prstGeom prst="rect">
            <a:avLst/>
          </a:prstGeom>
          <a:solidFill>
            <a:schemeClr val="bg1">
              <a:alpha val="58999"/>
            </a:schemeClr>
          </a:solidFill>
          <a:ln>
            <a:noFill/>
          </a:ln>
        </p:spPr>
      </p:sp>
      <p:sp>
        <p:nvSpPr>
          <p:cNvPr id="46" name="Прямоугольник 45"/>
          <p:cNvSpPr/>
          <p:nvPr userDrawn="1"/>
        </p:nvSpPr>
        <p:spPr bwMode="auto">
          <a:xfrm flipH="1" flipV="1">
            <a:off x="2097439" y="5905"/>
            <a:ext cx="45718" cy="5137011"/>
          </a:xfrm>
          <a:prstGeom prst="rect">
            <a:avLst/>
          </a:prstGeom>
          <a:solidFill>
            <a:schemeClr val="bg1">
              <a:alpha val="78000"/>
            </a:schemeClr>
          </a:solidFill>
          <a:ln>
            <a:noFill/>
          </a:ln>
        </p:spPr>
      </p:sp>
      <p:sp>
        <p:nvSpPr>
          <p:cNvPr id="45" name="Прямоугольник 44"/>
          <p:cNvSpPr/>
          <p:nvPr userDrawn="1"/>
        </p:nvSpPr>
        <p:spPr bwMode="auto">
          <a:xfrm>
            <a:off x="1835695" y="1383617"/>
            <a:ext cx="5832648" cy="2754306"/>
          </a:xfrm>
          <a:prstGeom prst="rect">
            <a:avLst/>
          </a:prstGeom>
          <a:solidFill>
            <a:schemeClr val="bg1"/>
          </a:solidFill>
          <a:ln w="57150" cap="rnd" cmpd="sng">
            <a:noFill/>
            <a:prstDash val="sysDot"/>
          </a:ln>
          <a:effectLst>
            <a:outerShdw blurRad="50800" dist="38100" dir="5400000" algn="t" rotWithShape="0">
              <a:prstClr val="black">
                <a:alpha val="40000"/>
              </a:prstClr>
            </a:outerShdw>
          </a:effectLst>
        </p:spPr>
      </p:sp>
      <p:sp>
        <p:nvSpPr>
          <p:cNvPr id="3" name="Subtitle 2"/>
          <p:cNvSpPr>
            <a:spLocks noGrp="1"/>
          </p:cNvSpPr>
          <p:nvPr>
            <p:ph type="subTitle" idx="1"/>
          </p:nvPr>
        </p:nvSpPr>
        <p:spPr bwMode="auto">
          <a:xfrm>
            <a:off x="2374639" y="3057803"/>
            <a:ext cx="4648227" cy="864095"/>
          </a:xfrm>
        </p:spPr>
        <p:txBody>
          <a:bodyPr>
            <a:normAutofit/>
          </a:bodyPr>
          <a:lstStyle>
            <a:lvl1pPr marL="0" indent="0" algn="ctr">
              <a:buNone/>
              <a:defRPr sz="2400" b="0" i="0" cap="none" spc="119">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10" name="Title 9"/>
          <p:cNvSpPr>
            <a:spLocks noGrp="1"/>
          </p:cNvSpPr>
          <p:nvPr>
            <p:ph type="title"/>
          </p:nvPr>
        </p:nvSpPr>
        <p:spPr bwMode="auto">
          <a:xfrm>
            <a:off x="2386195" y="1653647"/>
            <a:ext cx="4636672" cy="1188131"/>
          </a:xfrm>
        </p:spPr>
        <p:txBody>
          <a:bodyPr>
            <a:normAutofit/>
          </a:bodyPr>
          <a:lstStyle>
            <a:lvl1pPr algn="ctr">
              <a:defRPr sz="4000" cap="small">
                <a:solidFill>
                  <a:schemeClr val="tx2">
                    <a:lumMod val="50000"/>
                  </a:schemeClr>
                </a:solidFill>
              </a:defRPr>
            </a:lvl1pPr>
          </a:lstStyle>
          <a:p>
            <a:pPr>
              <a:defRPr/>
            </a:pPr>
            <a:r>
              <a:rPr lang="ru-RU"/>
              <a:t>Образец заголовка</a:t>
            </a:r>
            <a:endParaRPr lang="en-US"/>
          </a:p>
        </p:txBody>
      </p:sp>
      <p:cxnSp>
        <p:nvCxnSpPr>
          <p:cNvPr id="49" name="Прямая соединительная линия 48"/>
          <p:cNvCxnSpPr>
            <a:cxnSpLocks/>
          </p:cNvCxnSpPr>
          <p:nvPr userDrawn="1"/>
        </p:nvCxnSpPr>
        <p:spPr bwMode="auto">
          <a:xfrm>
            <a:off x="2374639" y="2949791"/>
            <a:ext cx="2159730" cy="0"/>
          </a:xfrm>
          <a:prstGeom prst="line">
            <a:avLst/>
          </a:prstGeom>
          <a:ln w="9525" cap="flat" cmpd="sng" algn="ctr">
            <a:solidFill>
              <a:srgbClr val="6E9A26"/>
            </a:solidFill>
            <a:prstDash val="sysDash"/>
          </a:ln>
          <a:effectLst/>
        </p:spPr>
        <p:style>
          <a:lnRef idx="1">
            <a:schemeClr val="accent1"/>
          </a:lnRef>
          <a:fillRef idx="0">
            <a:schemeClr val="accent1"/>
          </a:fillRef>
          <a:effectRef idx="0">
            <a:schemeClr val="accent1"/>
          </a:effectRef>
          <a:fontRef idx="minor">
            <a:schemeClr val="tx1"/>
          </a:fontRef>
        </p:style>
      </p:cxnSp>
      <p:sp>
        <p:nvSpPr>
          <p:cNvPr id="51" name="Овал 50"/>
          <p:cNvSpPr/>
          <p:nvPr userDrawn="1"/>
        </p:nvSpPr>
        <p:spPr bwMode="auto">
          <a:xfrm>
            <a:off x="4629614" y="2922065"/>
            <a:ext cx="72007" cy="54006"/>
          </a:xfrm>
          <a:prstGeom prst="ellipse">
            <a:avLst/>
          </a:prstGeom>
          <a:solidFill>
            <a:srgbClr val="6E9A26"/>
          </a:solidFill>
          <a:ln>
            <a:noFill/>
          </a:ln>
          <a:effectLst/>
        </p:spPr>
      </p:sp>
      <p:cxnSp>
        <p:nvCxnSpPr>
          <p:cNvPr id="54" name="Прямая соединительная линия 53"/>
          <p:cNvCxnSpPr>
            <a:cxnSpLocks/>
          </p:cNvCxnSpPr>
          <p:nvPr userDrawn="1"/>
        </p:nvCxnSpPr>
        <p:spPr bwMode="auto">
          <a:xfrm>
            <a:off x="4788023" y="2949068"/>
            <a:ext cx="2253795" cy="0"/>
          </a:xfrm>
          <a:prstGeom prst="line">
            <a:avLst/>
          </a:prstGeom>
          <a:ln w="9525" cap="flat" cmpd="sng" algn="ctr">
            <a:solidFill>
              <a:srgbClr val="6E9A26"/>
            </a:solidFill>
            <a:prstDash val="sysDash"/>
          </a:ln>
          <a:effectLst/>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722313" y="897563"/>
            <a:ext cx="7772400" cy="3672407"/>
          </a:xfrm>
        </p:spPr>
        <p:txBody>
          <a:bodyPr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t/>
            </a:fld>
            <a:endParaRPr lang="ru-RU"/>
          </a:p>
        </p:txBody>
      </p:sp>
      <p:sp>
        <p:nvSpPr>
          <p:cNvPr id="7" name="Заголовок 1"/>
          <p:cNvSpPr>
            <a:spLocks noGrp="1"/>
          </p:cNvSpPr>
          <p:nvPr>
            <p:ph type="title"/>
          </p:nvPr>
        </p:nvSpPr>
        <p:spPr bwMode="auto">
          <a:xfrm>
            <a:off x="539551" y="141480"/>
            <a:ext cx="8064895" cy="648072"/>
          </a:xfrm>
        </p:spPr>
        <p:txBody>
          <a:bodyPr/>
          <a:lstStyle/>
          <a:p>
            <a:pPr>
              <a:defRPr/>
            </a:pPr>
            <a:r>
              <a:rPr lang="ru-RU"/>
              <a:t>Образец заголовка</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57200" y="897564"/>
            <a:ext cx="4038598" cy="3697057"/>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4648199" y="897564"/>
            <a:ext cx="4038598" cy="3697057"/>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457200" y="951570"/>
            <a:ext cx="4040187" cy="479821"/>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57200" y="1545636"/>
            <a:ext cx="4040187" cy="3048985"/>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4645026" y="951570"/>
            <a:ext cx="4041774" cy="479821"/>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4645026" y="1545636"/>
            <a:ext cx="4041774" cy="3048985"/>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3575049" y="897564"/>
            <a:ext cx="5111749" cy="3697057"/>
          </a:xfrm>
          <a:prstGeom prst="rect">
            <a:avLst/>
          </a:prstGeom>
          <a:noFill/>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57200" y="897563"/>
            <a:ext cx="3008313" cy="3697058"/>
          </a:xfrm>
          <a:prstGeom prst="rect">
            <a:avLst/>
          </a:prstGeom>
          <a:noFill/>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t/>
            </a:fld>
            <a:endParaRPr lang="ru-RU"/>
          </a:p>
        </p:txBody>
      </p:sp>
      <p:sp>
        <p:nvSpPr>
          <p:cNvPr id="8" name="Заголовок 1"/>
          <p:cNvSpPr>
            <a:spLocks noGrp="1"/>
          </p:cNvSpPr>
          <p:nvPr>
            <p:ph type="title"/>
          </p:nvPr>
        </p:nvSpPr>
        <p:spPr bwMode="auto">
          <a:xfrm>
            <a:off x="539551" y="141480"/>
            <a:ext cx="8064895" cy="648072"/>
          </a:xfrm>
        </p:spPr>
        <p:txBody>
          <a:bodyPr/>
          <a:lstStyle/>
          <a:p>
            <a:pPr>
              <a:defRPr/>
            </a:pPr>
            <a:r>
              <a:rPr lang="ru-RU"/>
              <a:t>Образец заголовка</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3" name="Рисунок 2"/>
          <p:cNvSpPr>
            <a:spLocks noGrp="1"/>
          </p:cNvSpPr>
          <p:nvPr>
            <p:ph type="pic" idx="1"/>
          </p:nvPr>
        </p:nvSpPr>
        <p:spPr bwMode="auto">
          <a:xfrm>
            <a:off x="1792287" y="897563"/>
            <a:ext cx="5486400" cy="25922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ru-RU"/>
          </a:p>
        </p:txBody>
      </p:sp>
      <p:sp>
        <p:nvSpPr>
          <p:cNvPr id="4" name="Текст 3"/>
          <p:cNvSpPr>
            <a:spLocks noGrp="1"/>
          </p:cNvSpPr>
          <p:nvPr>
            <p:ph type="body" sz="half" idx="2"/>
          </p:nvPr>
        </p:nvSpPr>
        <p:spPr bwMode="auto">
          <a:xfrm>
            <a:off x="1792287" y="3651869"/>
            <a:ext cx="5486400" cy="9772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t/>
            </a:fld>
            <a:endParaRPr lang="ru-RU"/>
          </a:p>
        </p:txBody>
      </p:sp>
      <p:sp>
        <p:nvSpPr>
          <p:cNvPr id="8" name="Заголовок 1"/>
          <p:cNvSpPr>
            <a:spLocks noGrp="1"/>
          </p:cNvSpPr>
          <p:nvPr>
            <p:ph type="title"/>
          </p:nvPr>
        </p:nvSpPr>
        <p:spPr bwMode="auto">
          <a:xfrm>
            <a:off x="539551" y="141480"/>
            <a:ext cx="8064895" cy="648072"/>
          </a:xfrm>
        </p:spPr>
        <p:txBody>
          <a:bodyPr/>
          <a:lstStyle/>
          <a:p>
            <a:pPr>
              <a:defRPr/>
            </a:pPr>
            <a:r>
              <a:rPr lang="ru-RU"/>
              <a:t>Образец заголовка</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6629400" y="205978"/>
            <a:ext cx="2057400" cy="4388643"/>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57200" y="205978"/>
            <a:ext cx="6019799" cy="4388643"/>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lum/>
          </a:blip>
          <a:stretch/>
        </a:blipFill>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39551" y="141480"/>
            <a:ext cx="8064895" cy="648072"/>
          </a:xfrm>
          <a:prstGeom prst="rect">
            <a:avLst/>
          </a:prstGeom>
        </p:spPr>
        <p:txBody>
          <a:bodyPr vert="horz" lIns="91440" tIns="45720" rIns="91440" bIns="45720" rtlCol="0" anchor="b" anchorCtr="0">
            <a:normAutofit/>
          </a:bodyPr>
          <a:lstStyle/>
          <a:p>
            <a:pPr>
              <a:defRPr/>
            </a:pPr>
            <a:endParaRPr lang="en-US"/>
          </a:p>
        </p:txBody>
      </p:sp>
      <p:sp>
        <p:nvSpPr>
          <p:cNvPr id="3" name="Text Placeholder 2"/>
          <p:cNvSpPr>
            <a:spLocks noGrp="1"/>
          </p:cNvSpPr>
          <p:nvPr>
            <p:ph type="body" idx="1"/>
          </p:nvPr>
        </p:nvSpPr>
        <p:spPr bwMode="auto">
          <a:xfrm>
            <a:off x="539551" y="1005575"/>
            <a:ext cx="8064895" cy="3726414"/>
          </a:xfrm>
          <a:prstGeom prst="rect">
            <a:avLst/>
          </a:prstGeom>
          <a:solidFill>
            <a:schemeClr val="bg1">
              <a:alpha val="78000"/>
            </a:schemeClr>
          </a:solidFill>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Дата 3"/>
          <p:cNvSpPr>
            <a:spLocks noGrp="1"/>
          </p:cNvSpPr>
          <p:nvPr>
            <p:ph type="dt" sz="half" idx="2"/>
          </p:nvPr>
        </p:nvSpPr>
        <p:spPr bwMode="auto">
          <a:xfrm>
            <a:off x="539551" y="4831545"/>
            <a:ext cx="2133599" cy="273843"/>
          </a:xfrm>
          <a:prstGeom prst="rect">
            <a:avLst/>
          </a:prstGeom>
        </p:spPr>
        <p:txBody>
          <a:bodyPr/>
          <a:lstStyle>
            <a:lvl1pPr>
              <a:defRPr sz="1400">
                <a:solidFill>
                  <a:schemeClr val="bg1"/>
                </a:solidFill>
              </a:defRPr>
            </a:lvl1pPr>
          </a:lstStyle>
          <a:p>
            <a:pPr>
              <a:defRPr/>
            </a:pPr>
            <a:fld id="{51E84241-D031-42DE-84E4-CC10C30232F4}" type="datetimeFigureOut">
              <a:rPr lang="ru-RU"/>
              <a:t/>
            </a:fld>
            <a:endParaRPr lang="ru-RU"/>
          </a:p>
        </p:txBody>
      </p:sp>
      <p:sp>
        <p:nvSpPr>
          <p:cNvPr id="6" name="Нижний колонтитул 4"/>
          <p:cNvSpPr>
            <a:spLocks noGrp="1"/>
          </p:cNvSpPr>
          <p:nvPr>
            <p:ph type="ftr" sz="quarter" idx="3"/>
          </p:nvPr>
        </p:nvSpPr>
        <p:spPr bwMode="auto">
          <a:xfrm>
            <a:off x="5940151" y="4812374"/>
            <a:ext cx="2895598" cy="273843"/>
          </a:xfrm>
          <a:prstGeom prst="rect">
            <a:avLst/>
          </a:prstGeom>
        </p:spPr>
        <p:txBody>
          <a:bodyPr/>
          <a:lstStyle>
            <a:lvl1pPr>
              <a:defRPr sz="1400">
                <a:solidFill>
                  <a:schemeClr val="bg1"/>
                </a:solidFill>
              </a:defRPr>
            </a:lvl1pPr>
          </a:lstStyle>
          <a:p>
            <a:pPr>
              <a:defRPr/>
            </a:pPr>
            <a:endParaRPr lang="ru-RU"/>
          </a:p>
        </p:txBody>
      </p:sp>
      <p:sp>
        <p:nvSpPr>
          <p:cNvPr id="8" name="Номер слайда 8"/>
          <p:cNvSpPr>
            <a:spLocks noGrp="1"/>
          </p:cNvSpPr>
          <p:nvPr>
            <p:ph type="sldNum" sz="quarter" idx="4"/>
          </p:nvPr>
        </p:nvSpPr>
        <p:spPr bwMode="auto">
          <a:xfrm>
            <a:off x="4133849" y="4840002"/>
            <a:ext cx="876299" cy="219074"/>
          </a:xfrm>
          <a:prstGeom prst="rect">
            <a:avLst/>
          </a:prstGeom>
        </p:spPr>
        <p:txBody>
          <a:bodyPr/>
          <a:lstStyle>
            <a:lvl1pPr algn="ctr">
              <a:defRPr>
                <a:solidFill>
                  <a:schemeClr val="bg1"/>
                </a:solidFill>
              </a:defRPr>
            </a:lvl1pPr>
          </a:lstStyle>
          <a:p>
            <a:pPr>
              <a:defRPr/>
            </a:pPr>
            <a:fld id="{6B5AA3AA-5EA9-4976-BF6C-9891F6110747}" type="slidenum">
              <a:rPr lang="ru-RU"/>
              <a:t/>
            </a:fld>
            <a:endParaRPr lang="ru-RU"/>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lvl1pPr algn="ctr" defTabSz="914400">
        <a:spcBef>
          <a:spcPts val="398"/>
        </a:spcBef>
        <a:buNone/>
        <a:defRPr sz="3600" b="0" cap="none" spc="0">
          <a:solidFill>
            <a:schemeClr val="bg1"/>
          </a:solidFill>
          <a:latin typeface="+mj-lt"/>
          <a:ea typeface="+mj-ea"/>
          <a:cs typeface="Arial"/>
        </a:defRPr>
      </a:lvl1pPr>
    </p:titleStyle>
    <p:bodyStyle>
      <a:lvl1pPr marL="342900" indent="-342900" algn="l" defTabSz="914400">
        <a:spcBef>
          <a:spcPts val="599"/>
        </a:spcBef>
        <a:spcAft>
          <a:spcPts val="0"/>
        </a:spcAft>
        <a:buClr>
          <a:schemeClr val="accent1"/>
        </a:buClr>
        <a:buFont typeface="Arial"/>
        <a:buChar char="•"/>
        <a:defRPr sz="2200" b="0" i="0" cap="none" spc="28">
          <a:solidFill>
            <a:schemeClr val="tx1">
              <a:lumMod val="85000"/>
              <a:lumOff val="15000"/>
            </a:schemeClr>
          </a:solidFill>
          <a:latin typeface="+mn-lt"/>
          <a:ea typeface="+mn-ea"/>
          <a:cs typeface="Arial"/>
        </a:defRPr>
      </a:lvl1pPr>
      <a:lvl2pPr marL="513651" indent="-342900" algn="l" defTabSz="914400">
        <a:spcBef>
          <a:spcPts val="599"/>
        </a:spcBef>
        <a:buClr>
          <a:schemeClr val="accent1"/>
        </a:buClr>
        <a:buFont typeface="Times New Roman"/>
        <a:buChar char="–"/>
        <a:defRPr sz="2000">
          <a:solidFill>
            <a:schemeClr val="tx1">
              <a:lumMod val="85000"/>
              <a:lumOff val="15000"/>
            </a:schemeClr>
          </a:solidFill>
          <a:latin typeface="+mn-lt"/>
          <a:ea typeface="+mn-ea"/>
          <a:cs typeface="Arial"/>
        </a:defRPr>
      </a:lvl2pPr>
      <a:lvl3pPr marL="627951" indent="-285750" algn="l" defTabSz="914400">
        <a:spcBef>
          <a:spcPts val="599"/>
        </a:spcBef>
        <a:buClr>
          <a:schemeClr val="accent1"/>
        </a:buClr>
        <a:buFont typeface="Arial"/>
        <a:buChar char="•"/>
        <a:defRPr sz="1800">
          <a:solidFill>
            <a:schemeClr val="tx1">
              <a:lumMod val="85000"/>
              <a:lumOff val="15000"/>
            </a:schemeClr>
          </a:solidFill>
          <a:latin typeface="+mn-lt"/>
          <a:ea typeface="+mn-ea"/>
          <a:cs typeface="Arial"/>
        </a:defRPr>
      </a:lvl3pPr>
      <a:lvl4pPr marL="800988" indent="-285750" algn="l" defTabSz="914400">
        <a:spcBef>
          <a:spcPts val="599"/>
        </a:spcBef>
        <a:buClr>
          <a:schemeClr val="accent1"/>
        </a:buClr>
        <a:buFont typeface="Times New Roman"/>
        <a:buChar char="–"/>
        <a:defRPr sz="1600">
          <a:solidFill>
            <a:schemeClr val="tx1">
              <a:lumMod val="85000"/>
              <a:lumOff val="15000"/>
            </a:schemeClr>
          </a:solidFill>
          <a:latin typeface="+mn-lt"/>
          <a:ea typeface="+mn-ea"/>
          <a:cs typeface="Arial"/>
        </a:defRPr>
      </a:lvl4pPr>
      <a:lvl5pPr marL="972438" indent="-285750" algn="l" defTabSz="914400">
        <a:spcBef>
          <a:spcPts val="599"/>
        </a:spcBef>
        <a:buClr>
          <a:schemeClr val="accent1"/>
        </a:buClr>
        <a:buFont typeface="Times New Roman"/>
        <a:buChar char="»"/>
        <a:defRPr sz="1600">
          <a:solidFill>
            <a:schemeClr val="tx1">
              <a:lumMod val="85000"/>
              <a:lumOff val="15000"/>
            </a:schemeClr>
          </a:solidFill>
          <a:latin typeface="+mn-lt"/>
          <a:ea typeface="+mn-ea"/>
          <a:cs typeface="Arial"/>
        </a:defRPr>
      </a:lvl5pPr>
      <a:lvl6pPr marL="1051560" indent="-173735" algn="l" defTabSz="914400">
        <a:spcBef>
          <a:spcPts val="0"/>
        </a:spcBef>
        <a:buClr>
          <a:schemeClr val="accent1"/>
        </a:buClr>
        <a:buFont typeface="Arial"/>
        <a:buChar char="•"/>
        <a:defRPr sz="1400">
          <a:solidFill>
            <a:schemeClr val="tx2"/>
          </a:solidFill>
          <a:latin typeface="+mn-lt"/>
          <a:ea typeface="+mn-ea"/>
          <a:cs typeface="+mn-cs"/>
        </a:defRPr>
      </a:lvl6pPr>
      <a:lvl7pPr marL="1234440" indent="-173735" algn="l" defTabSz="914400">
        <a:spcBef>
          <a:spcPts val="0"/>
        </a:spcBef>
        <a:buClr>
          <a:schemeClr val="accent1"/>
        </a:buClr>
        <a:buFont typeface="Arial"/>
        <a:buChar char="•"/>
        <a:defRPr sz="1400">
          <a:solidFill>
            <a:schemeClr val="tx2"/>
          </a:solidFill>
          <a:latin typeface="+mn-lt"/>
          <a:ea typeface="+mn-ea"/>
          <a:cs typeface="+mn-cs"/>
        </a:defRPr>
      </a:lvl7pPr>
      <a:lvl8pPr marL="1417319" indent="-173735" algn="l" defTabSz="914400">
        <a:spcBef>
          <a:spcPts val="0"/>
        </a:spcBef>
        <a:buClr>
          <a:schemeClr val="accent1"/>
        </a:buClr>
        <a:buFont typeface="Arial"/>
        <a:buChar char="•"/>
        <a:defRPr sz="1400">
          <a:solidFill>
            <a:schemeClr val="tx2"/>
          </a:solidFill>
          <a:latin typeface="+mn-lt"/>
          <a:ea typeface="+mn-ea"/>
          <a:cs typeface="+mn-cs"/>
        </a:defRPr>
      </a:lvl8pPr>
      <a:lvl9pPr marL="1600200" indent="-173735" algn="l" defTabSz="914400">
        <a:spcBef>
          <a:spcPts val="0"/>
        </a:spcBef>
        <a:buClr>
          <a:schemeClr val="accent1"/>
        </a:buClr>
        <a:buFont typeface="Arial"/>
        <a:buChar char="•"/>
        <a:defRPr sz="1400">
          <a:solidFill>
            <a:schemeClr val="tx2"/>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jpg"/><Relationship Id="rId3"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r>
              <a:rPr lang="en-US"/>
              <a:t>        </a:t>
            </a: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7" dur="1" fill="hold">
                                          <p:stCondLst>
                                            <p:cond delay="0"/>
                                          </p:stCondLst>
                                        </p:cTn>
                                        <p:tgtEl>
                                          <p:spTgt spid="158"/>
                                        </p:tgtEl>
                                        <p:attrNameLst>
                                          <p:attrName>style.visibility</p:attrName>
                                        </p:attrNameLst>
                                      </p:cBhvr>
                                      <p:to>
                                        <p:strVal val="visible"/>
                                      </p:to>
                                    </p:set>
                                    <p:animEffect transition="in" filter="barn(inVertical)">
                                      <p:cBhvr>
                                        <p:cTn id="6"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1"/>
            <a:ext cx="84934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0" y="4800695"/>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62918332" name=""/>
          <p:cNvPicPr>
            <a:picLocks noChangeAspect="1"/>
          </p:cNvPicPr>
          <p:nvPr/>
        </p:nvPicPr>
        <p:blipFill>
          <a:blip r:embed="rId2"/>
          <a:stretch/>
        </p:blipFill>
        <p:spPr bwMode="auto">
          <a:xfrm flipH="0" flipV="0">
            <a:off x="5163903" y="2081807"/>
            <a:ext cx="3756850" cy="1223525"/>
          </a:xfrm>
          <a:prstGeom prst="rect">
            <a:avLst/>
          </a:prstGeom>
        </p:spPr>
      </p:pic>
      <p:pic>
        <p:nvPicPr>
          <p:cNvPr id="428030264" name=""/>
          <p:cNvPicPr>
            <a:picLocks noChangeAspect="1"/>
          </p:cNvPicPr>
          <p:nvPr/>
        </p:nvPicPr>
        <p:blipFill>
          <a:blip r:embed="rId3"/>
          <a:stretch/>
        </p:blipFill>
        <p:spPr bwMode="auto">
          <a:xfrm flipH="0" flipV="0">
            <a:off x="40394" y="1458078"/>
            <a:ext cx="4570315" cy="2265759"/>
          </a:xfrm>
          <a:prstGeom prst="rect">
            <a:avLst/>
          </a:prstGeom>
        </p:spPr>
      </p:pic>
      <p:sp>
        <p:nvSpPr>
          <p:cNvPr id="110610465" name=""/>
          <p:cNvSpPr txBox="1"/>
          <p:nvPr/>
        </p:nvSpPr>
        <p:spPr bwMode="auto">
          <a:xfrm flipH="0" flipV="0">
            <a:off x="412751" y="3943944"/>
            <a:ext cx="3827396" cy="6404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Neural network that uses DS convolutional layers</a:t>
            </a:r>
            <a:endParaRPr/>
          </a:p>
        </p:txBody>
      </p:sp>
      <p:sp>
        <p:nvSpPr>
          <p:cNvPr id="1642235389" name=""/>
          <p:cNvSpPr txBox="1"/>
          <p:nvPr/>
        </p:nvSpPr>
        <p:spPr bwMode="auto">
          <a:xfrm flipH="0" flipV="0">
            <a:off x="5339232" y="3611613"/>
            <a:ext cx="3504138" cy="914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Width Scaling for reducing model complexity and thus reducing time required for training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6" dur="1" fill="hold">
                                          <p:stCondLst>
                                            <p:cond delay="0"/>
                                          </p:stCondLst>
                                        </p:cTn>
                                        <p:tgtEl>
                                          <p:spTgt spid="428030264"/>
                                        </p:tgtEl>
                                        <p:attrNameLst>
                                          <p:attrName>style.visibility</p:attrName>
                                        </p:attrNameLst>
                                      </p:cBhvr>
                                      <p:to>
                                        <p:strVal val="visible"/>
                                      </p:to>
                                    </p:set>
                                    <p:anim calcmode="lin" valueType="num">
                                      <p:cBhvr>
                                        <p:cTn id="25" dur="500" fill="hold"/>
                                        <p:tgtEl>
                                          <p:spTgt spid="428030264"/>
                                        </p:tgtEl>
                                        <p:attrNameLst>
                                          <p:attrName>ppt_w</p:attrName>
                                        </p:attrNameLst>
                                      </p:cBhvr>
                                      <p:tavLst>
                                        <p:tav tm="0">
                                          <p:val>
                                            <p:fltVal val="0"/>
                                          </p:val>
                                        </p:tav>
                                        <p:tav tm="100000">
                                          <p:val>
                                            <p:strVal val="#ppt_w"/>
                                          </p:val>
                                        </p:tav>
                                      </p:tavLst>
                                    </p:anim>
                                    <p:anim calcmode="lin" valueType="num">
                                      <p:cBhvr>
                                        <p:cTn id="24" dur="500" fill="hold"/>
                                        <p:tgtEl>
                                          <p:spTgt spid="428030264"/>
                                        </p:tgtEl>
                                        <p:attrNameLst>
                                          <p:attrName>ppt_h</p:attrName>
                                        </p:attrNameLst>
                                      </p:cBhvr>
                                      <p:tavLst>
                                        <p:tav tm="0">
                                          <p:val>
                                            <p:fltVal val="0"/>
                                          </p:val>
                                        </p:tav>
                                        <p:tav tm="100000">
                                          <p:val>
                                            <p:strVal val="#ppt_h"/>
                                          </p:val>
                                        </p:tav>
                                      </p:tavLst>
                                    </p:anim>
                                    <p:animEffect transition="in" filter="fade">
                                      <p:cBhvr>
                                        <p:cTn id="23" dur="500"/>
                                        <p:tgtEl>
                                          <p:spTgt spid="42803026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9" dur="1" fill="hold">
                                          <p:stCondLst>
                                            <p:cond delay="0"/>
                                          </p:stCondLst>
                                        </p:cTn>
                                        <p:tgtEl>
                                          <p:spTgt spid="110610465"/>
                                        </p:tgtEl>
                                        <p:attrNameLst>
                                          <p:attrName>style.visibility</p:attrName>
                                        </p:attrNameLst>
                                      </p:cBhvr>
                                      <p:to>
                                        <p:strVal val="visible"/>
                                      </p:to>
                                    </p:set>
                                    <p:animEffect transition="in" filter="barn(inVertical)">
                                      <p:cBhvr>
                                        <p:cTn id="18" dur="500"/>
                                        <p:tgtEl>
                                          <p:spTgt spid="11061046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4" dur="1" fill="hold">
                                          <p:stCondLst>
                                            <p:cond delay="0"/>
                                          </p:stCondLst>
                                        </p:cTn>
                                        <p:tgtEl>
                                          <p:spTgt spid="262918332"/>
                                        </p:tgtEl>
                                        <p:attrNameLst>
                                          <p:attrName>style.visibility</p:attrName>
                                        </p:attrNameLst>
                                      </p:cBhvr>
                                      <p:to>
                                        <p:strVal val="visible"/>
                                      </p:to>
                                    </p:set>
                                    <p:anim calcmode="lin" valueType="num">
                                      <p:cBhvr>
                                        <p:cTn id="13" dur="500" fill="hold"/>
                                        <p:tgtEl>
                                          <p:spTgt spid="262918332"/>
                                        </p:tgtEl>
                                        <p:attrNameLst>
                                          <p:attrName>ppt_w</p:attrName>
                                        </p:attrNameLst>
                                      </p:cBhvr>
                                      <p:tavLst>
                                        <p:tav tm="0">
                                          <p:val>
                                            <p:fltVal val="0"/>
                                          </p:val>
                                        </p:tav>
                                        <p:tav tm="100000">
                                          <p:val>
                                            <p:strVal val="#ppt_w"/>
                                          </p:val>
                                        </p:tav>
                                      </p:tavLst>
                                    </p:anim>
                                    <p:anim calcmode="lin" valueType="num">
                                      <p:cBhvr>
                                        <p:cTn id="12" dur="500" fill="hold"/>
                                        <p:tgtEl>
                                          <p:spTgt spid="262918332"/>
                                        </p:tgtEl>
                                        <p:attrNameLst>
                                          <p:attrName>ppt_h</p:attrName>
                                        </p:attrNameLst>
                                      </p:cBhvr>
                                      <p:tavLst>
                                        <p:tav tm="0">
                                          <p:val>
                                            <p:fltVal val="0"/>
                                          </p:val>
                                        </p:tav>
                                        <p:tav tm="100000">
                                          <p:val>
                                            <p:strVal val="#ppt_h"/>
                                          </p:val>
                                        </p:tav>
                                      </p:tavLst>
                                    </p:anim>
                                    <p:animEffect transition="in" filter="fade">
                                      <p:cBhvr>
                                        <p:cTn id="11" dur="500"/>
                                        <p:tgtEl>
                                          <p:spTgt spid="262918332"/>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642235389"/>
                                        </p:tgtEl>
                                        <p:attrNameLst>
                                          <p:attrName>style.visibility</p:attrName>
                                        </p:attrNameLst>
                                      </p:cBhvr>
                                      <p:to>
                                        <p:strVal val="visible"/>
                                      </p:to>
                                    </p:set>
                                    <p:animEffect transition="in" filter="wipe(down)">
                                      <p:cBhvr>
                                        <p:cTn id="6" dur="500"/>
                                        <p:tgtEl>
                                          <p:spTgt spid="164223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4" y="3705222"/>
            <a:ext cx="8791687" cy="914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8" y="453152"/>
            <a:ext cx="84858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6" dur="1" fill="hold">
                                          <p:stCondLst>
                                            <p:cond delay="0"/>
                                          </p:stCondLst>
                                        </p:cTn>
                                        <p:tgtEl>
                                          <p:spTgt spid="1850655442"/>
                                        </p:tgtEl>
                                        <p:attrNameLst>
                                          <p:attrName>style.visibility</p:attrName>
                                        </p:attrNameLst>
                                      </p:cBhvr>
                                      <p:to>
                                        <p:strVal val="visible"/>
                                      </p:to>
                                    </p:set>
                                    <p:anim calcmode="lin" valueType="num">
                                      <p:cBhvr>
                                        <p:cTn id="15" dur="500" fill="hold"/>
                                        <p:tgtEl>
                                          <p:spTgt spid="1850655442"/>
                                        </p:tgtEl>
                                        <p:attrNameLst>
                                          <p:attrName>ppt_w</p:attrName>
                                        </p:attrNameLst>
                                      </p:cBhvr>
                                      <p:tavLst>
                                        <p:tav tm="0">
                                          <p:val>
                                            <p:fltVal val="0"/>
                                          </p:val>
                                        </p:tav>
                                        <p:tav tm="100000">
                                          <p:val>
                                            <p:strVal val="#ppt_w"/>
                                          </p:val>
                                        </p:tav>
                                      </p:tavLst>
                                    </p:anim>
                                    <p:anim calcmode="lin" valueType="num">
                                      <p:cBhvr>
                                        <p:cTn id="14" dur="500" fill="hold"/>
                                        <p:tgtEl>
                                          <p:spTgt spid="1850655442"/>
                                        </p:tgtEl>
                                        <p:attrNameLst>
                                          <p:attrName>ppt_h</p:attrName>
                                        </p:attrNameLst>
                                      </p:cBhvr>
                                      <p:tavLst>
                                        <p:tav tm="0">
                                          <p:val>
                                            <p:fltVal val="0"/>
                                          </p:val>
                                        </p:tav>
                                        <p:tav tm="100000">
                                          <p:val>
                                            <p:strVal val="#ppt_h"/>
                                          </p:val>
                                        </p:tav>
                                      </p:tavLst>
                                    </p:anim>
                                    <p:animEffect transition="in" filter="fade">
                                      <p:cBhvr>
                                        <p:cTn id="13" dur="500"/>
                                        <p:tgtEl>
                                          <p:spTgt spid="1850655442"/>
                                        </p:tgtEl>
                                      </p:cBhvr>
                                    </p:animEffect>
                                  </p:childTnLst>
                                </p:cTn>
                              </p:par>
                            </p:childTnLst>
                          </p:cTn>
                        </p:par>
                      </p:childTnLst>
                    </p:cTn>
                  </p:par>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9" dur="1" fill="hold">
                                          <p:stCondLst>
                                            <p:cond delay="0"/>
                                          </p:stCondLst>
                                        </p:cTn>
                                        <p:tgtEl>
                                          <p:spTgt spid="1532416214"/>
                                        </p:tgtEl>
                                        <p:attrNameLst>
                                          <p:attrName>style.visibility</p:attrName>
                                        </p:attrNameLst>
                                      </p:cBhvr>
                                      <p:to>
                                        <p:strVal val="visible"/>
                                      </p:to>
                                    </p:set>
                                    <p:animEffect transition="in" filter="fade">
                                      <p:cBhvr>
                                        <p:cTn id="8" dur="1000"/>
                                        <p:tgtEl>
                                          <p:spTgt spid="1532416214"/>
                                        </p:tgtEl>
                                      </p:cBhvr>
                                    </p:animEffect>
                                    <p:anim calcmode="lin" valueType="num">
                                      <p:cBhvr>
                                        <p:cTn id="7" dur="1000" fill="hold"/>
                                        <p:tgtEl>
                                          <p:spTgt spid="1532416214"/>
                                        </p:tgtEl>
                                        <p:attrNameLst>
                                          <p:attrName>ppt_x</p:attrName>
                                        </p:attrNameLst>
                                      </p:cBhvr>
                                      <p:tavLst>
                                        <p:tav tm="0">
                                          <p:val>
                                            <p:strVal val="#ppt_x"/>
                                          </p:val>
                                        </p:tav>
                                        <p:tav tm="100000">
                                          <p:val>
                                            <p:strVal val="#ppt_x"/>
                                          </p:val>
                                        </p:tav>
                                      </p:tavLst>
                                    </p:anim>
                                    <p:anim calcmode="lin" valueType="num">
                                      <p:cBhvr>
                                        <p:cTn id="6" dur="1000" fill="hold"/>
                                        <p:tgtEl>
                                          <p:spTgt spid="1532416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0" y="4800695"/>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4"/>
            <a:ext cx="8868366" cy="914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1"/>
            <a:ext cx="8488036"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9" dur="1" fill="hold">
                                          <p:stCondLst>
                                            <p:cond delay="0"/>
                                          </p:stCondLst>
                                        </p:cTn>
                                        <p:tgtEl>
                                          <p:spTgt spid="970455713"/>
                                        </p:tgtEl>
                                        <p:attrNameLst>
                                          <p:attrName>style.visibility</p:attrName>
                                        </p:attrNameLst>
                                      </p:cBhvr>
                                      <p:to>
                                        <p:strVal val="visible"/>
                                      </p:to>
                                    </p:set>
                                    <p:anim calcmode="lin" valueType="num">
                                      <p:cBhvr>
                                        <p:cTn id="8" dur="500" fill="hold"/>
                                        <p:tgtEl>
                                          <p:spTgt spid="970455713"/>
                                        </p:tgtEl>
                                        <p:attrNameLst>
                                          <p:attrName>ppt_w</p:attrName>
                                        </p:attrNameLst>
                                      </p:cBhvr>
                                      <p:tavLst>
                                        <p:tav tm="0">
                                          <p:val>
                                            <p:fltVal val="0"/>
                                          </p:val>
                                        </p:tav>
                                        <p:tav tm="100000">
                                          <p:val>
                                            <p:strVal val="#ppt_w"/>
                                          </p:val>
                                        </p:tav>
                                      </p:tavLst>
                                    </p:anim>
                                    <p:anim calcmode="lin" valueType="num">
                                      <p:cBhvr>
                                        <p:cTn id="7" dur="500" fill="hold"/>
                                        <p:tgtEl>
                                          <p:spTgt spid="970455713"/>
                                        </p:tgtEl>
                                        <p:attrNameLst>
                                          <p:attrName>ppt_h</p:attrName>
                                        </p:attrNameLst>
                                      </p:cBhvr>
                                      <p:tavLst>
                                        <p:tav tm="0">
                                          <p:val>
                                            <p:fltVal val="0"/>
                                          </p:val>
                                        </p:tav>
                                        <p:tav tm="100000">
                                          <p:val>
                                            <p:strVal val="#ppt_h"/>
                                          </p:val>
                                        </p:tav>
                                      </p:tavLst>
                                    </p:anim>
                                    <p:animEffect transition="in" filter="fade">
                                      <p:cBhvr>
                                        <p:cTn id="6" dur="500"/>
                                        <p:tgtEl>
                                          <p:spTgt spid="970455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0" y="4800695"/>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1"/>
            <a:ext cx="8495596"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6"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6"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7" dur="1" fill="hold">
                                          <p:stCondLst>
                                            <p:cond delay="0"/>
                                          </p:stCondLst>
                                        </p:cTn>
                                        <p:tgtEl>
                                          <p:spTgt spid="1251678922"/>
                                        </p:tgtEl>
                                        <p:attrNameLst>
                                          <p:attrName>style.visibility</p:attrName>
                                        </p:attrNameLst>
                                      </p:cBhvr>
                                      <p:to>
                                        <p:strVal val="visible"/>
                                      </p:to>
                                    </p:set>
                                    <p:animEffect transition="in" filter="barn(inVertical)">
                                      <p:cBhvr>
                                        <p:cTn id="26" dur="500"/>
                                        <p:tgtEl>
                                          <p:spTgt spid="12516789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2" dur="1" fill="hold">
                                          <p:stCondLst>
                                            <p:cond delay="0"/>
                                          </p:stCondLst>
                                        </p:cTn>
                                        <p:tgtEl>
                                          <p:spTgt spid="0"/>
                                        </p:tgtEl>
                                        <p:attrNameLst>
                                          <p:attrName>style.visibility</p:attrName>
                                        </p:attrNameLst>
                                      </p:cBhvr>
                                      <p:to>
                                        <p:strVal val="visible"/>
                                      </p:to>
                                    </p:set>
                                    <p:animEffect transition="in" filter="wipe(down)">
                                      <p:cBhvr>
                                        <p:cTn id="21" dur="500"/>
                                        <p:tgtEl>
                                          <p:spTgt spid="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7" dur="1" fill="hold">
                                          <p:stCondLst>
                                            <p:cond delay="0"/>
                                          </p:stCondLst>
                                        </p:cTn>
                                        <p:tgtEl>
                                          <p:spTgt spid="381614394"/>
                                        </p:tgtEl>
                                        <p:attrNameLst>
                                          <p:attrName>style.visibility</p:attrName>
                                        </p:attrNameLst>
                                      </p:cBhvr>
                                      <p:to>
                                        <p:strVal val="visible"/>
                                      </p:to>
                                    </p:set>
                                    <p:animEffect transition="in" filter="barn(inVertical)">
                                      <p:cBhvr>
                                        <p:cTn id="16" dur="500"/>
                                        <p:tgtEl>
                                          <p:spTgt spid="381614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0"/>
                                        </p:tgtEl>
                                        <p:attrNameLst>
                                          <p:attrName>style.visibility</p:attrName>
                                        </p:attrNameLst>
                                      </p:cBhvr>
                                      <p:to>
                                        <p:strVal val="visible"/>
                                      </p:to>
                                    </p:set>
                                    <p:animEffect transition="in" filter="wipe(down)">
                                      <p:cBhvr>
                                        <p:cTn id="11" dur="500"/>
                                        <p:tgtEl>
                                          <p:spTgt spid="0"/>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2049705959"/>
                                        </p:tgtEl>
                                        <p:attrNameLst>
                                          <p:attrName>style.visibility</p:attrName>
                                        </p:attrNameLst>
                                      </p:cBhvr>
                                      <p:to>
                                        <p:strVal val="visible"/>
                                      </p:to>
                                    </p:set>
                                    <p:animEffect transition="in" filter="barn(inVertical)">
                                      <p:cBhvr>
                                        <p:cTn id="6" dur="500"/>
                                        <p:tgtEl>
                                          <p:spTgt spid="204970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2" y="4800697"/>
            <a:ext cx="432406" cy="305159"/>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4" fill="hold">
                            <p:stCondLst>
                              <p:cond delay="0"/>
                            </p:stCondLst>
                            <p:childTnLst>
                              <p:par>
                                <p:cTn id="5" presetID="31" presetClass="entr" presetSubtype="0" fill="hold" grpId="0" nodeType="withEffect">
                                  <p:stCondLst>
                                    <p:cond delay="1000"/>
                                  </p:stCondLst>
                                  <p:childTnLst>
                                    <p:set>
                                      <p:cBhvr>
                                        <p:cTn id="10" dur="1" fill="hold">
                                          <p:stCondLst>
                                            <p:cond delay="0"/>
                                          </p:stCondLst>
                                        </p:cTn>
                                        <p:tgtEl>
                                          <p:spTgt spid="158"/>
                                        </p:tgtEl>
                                        <p:attrNameLst>
                                          <p:attrName>style.visibility</p:attrName>
                                        </p:attrNameLst>
                                      </p:cBhvr>
                                      <p:to>
                                        <p:strVal val="visible"/>
                                      </p:to>
                                    </p:set>
                                    <p:anim calcmode="lin" valueType="num">
                                      <p:cBhvr>
                                        <p:cTn id="9" dur="1000" fill="hold"/>
                                        <p:tgtEl>
                                          <p:spTgt spid="158"/>
                                        </p:tgtEl>
                                        <p:attrNameLst>
                                          <p:attrName>ppt_w</p:attrName>
                                        </p:attrNameLst>
                                      </p:cBhvr>
                                      <p:tavLst>
                                        <p:tav tm="0">
                                          <p:val>
                                            <p:fltVal val="0"/>
                                          </p:val>
                                        </p:tav>
                                        <p:tav tm="100000">
                                          <p:val>
                                            <p:strVal val="#ppt_w"/>
                                          </p:val>
                                        </p:tav>
                                      </p:tavLst>
                                    </p:anim>
                                    <p:anim calcmode="lin" valueType="num">
                                      <p:cBhvr>
                                        <p:cTn id="8" dur="1000" fill="hold"/>
                                        <p:tgtEl>
                                          <p:spTgt spid="158"/>
                                        </p:tgtEl>
                                        <p:attrNameLst>
                                          <p:attrName>ppt_h</p:attrName>
                                        </p:attrNameLst>
                                      </p:cBhvr>
                                      <p:tavLst>
                                        <p:tav tm="0">
                                          <p:val>
                                            <p:fltVal val="0"/>
                                          </p:val>
                                        </p:tav>
                                        <p:tav tm="100000">
                                          <p:val>
                                            <p:strVal val="#ppt_h"/>
                                          </p:val>
                                        </p:tav>
                                      </p:tavLst>
                                    </p:anim>
                                    <p:anim calcmode="lin" valueType="num">
                                      <p:cBhvr>
                                        <p:cTn id="7" dur="1000" fill="hold"/>
                                        <p:tgtEl>
                                          <p:spTgt spid="158"/>
                                        </p:tgtEl>
                                        <p:attrNameLst>
                                          <p:attrName>style.rotation</p:attrName>
                                        </p:attrNameLst>
                                      </p:cBhvr>
                                      <p:tavLst>
                                        <p:tav tm="0">
                                          <p:val>
                                            <p:fltVal val="90"/>
                                          </p:val>
                                        </p:tav>
                                        <p:tav tm="100000">
                                          <p:val>
                                            <p:fltVal val="0"/>
                                          </p:val>
                                        </p:tav>
                                      </p:tavLst>
                                    </p:anim>
                                    <p:animEffect transition="in" filter="fade">
                                      <p:cBhvr>
                                        <p:cTn id="6"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72707568" name="CasellaDiTesto 2"/>
          <p:cNvSpPr txBox="1"/>
          <p:nvPr/>
        </p:nvSpPr>
        <p:spPr bwMode="auto">
          <a:xfrm>
            <a:off x="347778" y="453151"/>
            <a:ext cx="8458517" cy="457559"/>
          </a:xfrm>
          <a:prstGeom prst="rect">
            <a:avLst/>
          </a:prstGeom>
          <a:noFill/>
        </p:spPr>
        <p:txBody>
          <a:bodyPr wrap="square" rtlCol="0">
            <a:spAutoFit/>
          </a:bodyPr>
          <a:lstStyle/>
          <a:p>
            <a:pPr>
              <a:spcAft>
                <a:spcPts val="599"/>
              </a:spcAft>
              <a:defRPr/>
            </a:pPr>
            <a:r>
              <a:rPr lang="it-IT" sz="2400" b="1">
                <a:solidFill>
                  <a:schemeClr val="tx1"/>
                </a:solidFill>
                <a:latin typeface="Calibri"/>
                <a:cs typeface="Calibri"/>
              </a:rPr>
              <a:t>Table of Content</a:t>
            </a:r>
            <a:endParaRPr>
              <a:solidFill>
                <a:schemeClr val="tx1"/>
              </a:solidFill>
            </a:endParaRPr>
          </a:p>
        </p:txBody>
      </p:sp>
      <p:sp>
        <p:nvSpPr>
          <p:cNvPr id="720548485" name="CasellaDiTesto 9"/>
          <p:cNvSpPr txBox="1"/>
          <p:nvPr/>
        </p:nvSpPr>
        <p:spPr bwMode="auto">
          <a:xfrm>
            <a:off x="8711951" y="4800696"/>
            <a:ext cx="435285" cy="305159"/>
          </a:xfrm>
          <a:prstGeom prst="rect">
            <a:avLst/>
          </a:prstGeom>
          <a:noFill/>
        </p:spPr>
        <p:txBody>
          <a:bodyPr wrap="square" rtlCol="0">
            <a:spAutoFit/>
          </a:bodyPr>
          <a:lstStyle/>
          <a:p>
            <a:pPr>
              <a:defRPr/>
            </a:pPr>
            <a:r>
              <a:rPr lang="it-IT" sz="1400">
                <a:solidFill>
                  <a:schemeClr val="tx1"/>
                </a:solidFill>
                <a:highlight>
                  <a:srgbClr val="FFFFFF"/>
                </a:highlight>
                <a:latin typeface="Calibri"/>
                <a:cs typeface="Calibri"/>
              </a:rPr>
              <a:t>2</a:t>
            </a:r>
            <a:endParaRPr>
              <a:solidFill>
                <a:schemeClr val="tx1"/>
              </a:solidFill>
              <a:highlight>
                <a:srgbClr val="FFFFFF"/>
              </a:highlight>
            </a:endParaRPr>
          </a:p>
        </p:txBody>
      </p:sp>
      <p:cxnSp>
        <p:nvCxnSpPr>
          <p:cNvPr id="1682515477" name=""/>
          <p:cNvCxnSpPr>
            <a:cxnSpLocks/>
          </p:cNvCxnSpPr>
          <p:nvPr/>
        </p:nvCxnSpPr>
        <p:spPr bwMode="auto">
          <a:xfrm flipH="0" flipV="1">
            <a:off x="15642" y="1019471"/>
            <a:ext cx="9190135" cy="0"/>
          </a:xfrm>
          <a:prstGeom prst="line">
            <a:avLst/>
          </a:prstGeom>
          <a:ln w="38099" cap="flat" cmpd="sng" algn="ctr">
            <a:solidFill>
              <a:schemeClr val="tx1"/>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19221618" name=""/>
          <p:cNvSpPr txBox="1"/>
          <p:nvPr/>
        </p:nvSpPr>
        <p:spPr bwMode="auto">
          <a:xfrm flipH="0" flipV="0">
            <a:off x="4561704" y="1600455"/>
            <a:ext cx="3766941" cy="3109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Font typeface="Arial"/>
              <a:buChar char="•"/>
              <a:defRPr/>
            </a:pPr>
            <a:r>
              <a:rPr>
                <a:solidFill>
                  <a:schemeClr val="tx1"/>
                </a:solidFill>
              </a:rPr>
              <a:t>Model Inference</a:t>
            </a:r>
            <a:endParaRPr>
              <a:solidFill>
                <a:schemeClr val="tx1"/>
              </a:solidFill>
            </a:endParaRPr>
          </a:p>
          <a:p>
            <a:pPr marL="283879" indent="-283879">
              <a:buFont typeface="Arial"/>
              <a:buChar char="•"/>
              <a:defRPr/>
            </a:pPr>
            <a:endParaRPr>
              <a:solidFill>
                <a:schemeClr val="tx1"/>
              </a:solidFill>
            </a:endParaRPr>
          </a:p>
          <a:p>
            <a:pPr marL="283879" indent="-283879">
              <a:buFont typeface="Arial"/>
              <a:buChar char="•"/>
              <a:defRPr/>
            </a:pPr>
            <a:endParaRPr>
              <a:solidFill>
                <a:schemeClr val="tx1"/>
              </a:solidFill>
            </a:endParaRPr>
          </a:p>
          <a:p>
            <a:pPr marL="283879" indent="-283879">
              <a:buFont typeface="Arial"/>
              <a:buChar char="•"/>
              <a:defRPr/>
            </a:pPr>
            <a:r>
              <a:rPr>
                <a:solidFill>
                  <a:schemeClr val="tx1"/>
                </a:solidFill>
              </a:rPr>
              <a:t>MQTT and Redis Protocol</a:t>
            </a:r>
            <a:endParaRPr>
              <a:solidFill>
                <a:schemeClr val="tx1"/>
              </a:solidFill>
            </a:endParaRPr>
          </a:p>
          <a:p>
            <a:pPr marL="283879" indent="-283879">
              <a:buFont typeface="Arial"/>
              <a:buChar char="•"/>
              <a:defRPr/>
            </a:pPr>
            <a:endParaRPr>
              <a:solidFill>
                <a:schemeClr val="tx1"/>
              </a:solidFill>
            </a:endParaRPr>
          </a:p>
          <a:p>
            <a:pPr marL="283879" indent="-283879">
              <a:buFont typeface="Arial"/>
              <a:buChar char="•"/>
              <a:defRPr/>
            </a:pPr>
            <a:endParaRPr>
              <a:solidFill>
                <a:schemeClr val="tx1"/>
              </a:solidFill>
            </a:endParaRPr>
          </a:p>
          <a:p>
            <a:pPr marL="283879" indent="-283879">
              <a:buFont typeface="Arial"/>
              <a:buChar char="•"/>
              <a:defRPr/>
            </a:pPr>
            <a:r>
              <a:rPr>
                <a:solidFill>
                  <a:schemeClr val="tx1"/>
                </a:solidFill>
              </a:rPr>
              <a:t>Description of REST Architecture</a:t>
            </a:r>
            <a:br>
              <a:rPr>
                <a:solidFill>
                  <a:schemeClr val="tx1"/>
                </a:solidFill>
              </a:rPr>
            </a:br>
            <a:endParaRPr>
              <a:solidFill>
                <a:schemeClr val="tx1"/>
              </a:solidFill>
            </a:endParaRPr>
          </a:p>
          <a:p>
            <a:pPr marL="283879" indent="-283879">
              <a:buFont typeface="Arial"/>
              <a:buChar char="•"/>
              <a:defRPr/>
            </a:pPr>
            <a:endParaRPr>
              <a:solidFill>
                <a:schemeClr val="tx1"/>
              </a:solidFill>
            </a:endParaRPr>
          </a:p>
          <a:p>
            <a:pPr marL="283879" indent="-283879">
              <a:buFont typeface="Arial"/>
              <a:buChar char="•"/>
              <a:defRPr/>
            </a:pPr>
            <a:r>
              <a:rPr>
                <a:solidFill>
                  <a:schemeClr val="tx1"/>
                </a:solidFill>
              </a:rPr>
              <a:t>Conclusion</a:t>
            </a:r>
            <a:endParaRPr>
              <a:solidFill>
                <a:schemeClr val="tx1"/>
              </a:solidFill>
            </a:endParaRPr>
          </a:p>
          <a:p>
            <a:pPr marL="283879" indent="-283879">
              <a:buFont typeface="Arial"/>
              <a:buChar char="•"/>
              <a:defRPr/>
            </a:pPr>
            <a:endParaRPr>
              <a:solidFill>
                <a:schemeClr val="tx1"/>
              </a:solidFill>
            </a:endParaRPr>
          </a:p>
        </p:txBody>
      </p:sp>
      <p:sp>
        <p:nvSpPr>
          <p:cNvPr id="1475936022" name=""/>
          <p:cNvSpPr txBox="1"/>
          <p:nvPr/>
        </p:nvSpPr>
        <p:spPr bwMode="auto">
          <a:xfrm flipH="0" flipV="0">
            <a:off x="347778" y="1600455"/>
            <a:ext cx="3746781" cy="3109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buFont typeface="Arial"/>
              <a:buChar char="•"/>
              <a:defRPr/>
            </a:pPr>
            <a:r>
              <a:rPr>
                <a:solidFill>
                  <a:schemeClr val="tx1"/>
                </a:solidFill>
              </a:rPr>
              <a:t>Architecture Description</a:t>
            </a:r>
            <a:endParaRPr>
              <a:solidFill>
                <a:schemeClr val="tx1"/>
              </a:solidFill>
            </a:endParaRPr>
          </a:p>
          <a:p>
            <a:pPr marL="283878" indent="-283878">
              <a:buFont typeface="Arial"/>
              <a:buChar char="•"/>
              <a:defRPr/>
            </a:pPr>
            <a:endParaRPr>
              <a:solidFill>
                <a:schemeClr val="tx1"/>
              </a:solidFill>
            </a:endParaRPr>
          </a:p>
          <a:p>
            <a:pPr marL="283878" indent="-283878">
              <a:buFont typeface="Arial"/>
              <a:buChar char="•"/>
              <a:defRPr/>
            </a:pPr>
            <a:endParaRPr>
              <a:solidFill>
                <a:schemeClr val="tx1"/>
              </a:solidFill>
            </a:endParaRPr>
          </a:p>
          <a:p>
            <a:pPr marL="283878" indent="-283878">
              <a:buFont typeface="Arial"/>
              <a:buChar char="•"/>
              <a:defRPr/>
            </a:pPr>
            <a:r>
              <a:rPr>
                <a:solidFill>
                  <a:schemeClr val="tx1"/>
                </a:solidFill>
              </a:rPr>
              <a:t>Dataset Description</a:t>
            </a:r>
            <a:endParaRPr>
              <a:solidFill>
                <a:schemeClr val="tx1"/>
              </a:solidFill>
            </a:endParaRPr>
          </a:p>
          <a:p>
            <a:pPr>
              <a:defRPr/>
            </a:pPr>
            <a:endParaRPr>
              <a:solidFill>
                <a:schemeClr val="tx1"/>
              </a:solidFill>
            </a:endParaRPr>
          </a:p>
          <a:p>
            <a:pPr>
              <a:defRPr/>
            </a:pPr>
            <a:endParaRPr>
              <a:solidFill>
                <a:schemeClr val="tx1"/>
              </a:solidFill>
            </a:endParaRPr>
          </a:p>
          <a:p>
            <a:pPr marL="283878" indent="-283878">
              <a:buFont typeface="Arial"/>
              <a:buChar char="•"/>
              <a:defRPr/>
            </a:pPr>
            <a:r>
              <a:rPr>
                <a:solidFill>
                  <a:schemeClr val="tx1"/>
                </a:solidFill>
              </a:rPr>
              <a:t>Model Training</a:t>
            </a:r>
            <a:endParaRPr>
              <a:solidFill>
                <a:schemeClr val="tx1"/>
              </a:solidFill>
            </a:endParaRPr>
          </a:p>
          <a:p>
            <a:pPr marL="283878" indent="-283878">
              <a:buFont typeface="Arial"/>
              <a:buChar char="•"/>
              <a:defRPr/>
            </a:pPr>
            <a:endParaRPr>
              <a:solidFill>
                <a:schemeClr val="tx1"/>
              </a:solidFill>
            </a:endParaRPr>
          </a:p>
          <a:p>
            <a:pPr marL="283878" indent="-283878">
              <a:buFont typeface="Arial"/>
              <a:buChar char="•"/>
              <a:defRPr/>
            </a:pPr>
            <a:endParaRPr>
              <a:solidFill>
                <a:schemeClr val="tx1"/>
              </a:solidFill>
            </a:endParaRPr>
          </a:p>
          <a:p>
            <a:pPr marL="283878" indent="-283878">
              <a:buFont typeface="Arial"/>
              <a:buChar char="•"/>
              <a:defRPr/>
            </a:pPr>
            <a:r>
              <a:rPr>
                <a:solidFill>
                  <a:schemeClr val="tx1"/>
                </a:solidFill>
              </a:rPr>
              <a:t>Model Optimization</a:t>
            </a:r>
            <a:endParaRPr>
              <a:solidFill>
                <a:schemeClr val="tx1"/>
              </a:solidFill>
            </a:endParaRPr>
          </a:p>
          <a:p>
            <a:pPr marL="283878" indent="-283878">
              <a:buFont typeface="Arial"/>
              <a:buChar char="•"/>
              <a:defRPr/>
            </a:pPr>
            <a:endParaRPr>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8" y="453152"/>
            <a:ext cx="8448798"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2" y="4800697"/>
            <a:ext cx="432406" cy="305159"/>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15642" y="1090354"/>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chemeClr val="tx1"/>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77261246" name=""/>
          <p:cNvSpPr/>
          <p:nvPr/>
        </p:nvSpPr>
        <p:spPr bwMode="auto">
          <a:xfrm flipH="0" flipV="0">
            <a:off x="7598437" y="1778495"/>
            <a:ext cx="1384101" cy="133945"/>
          </a:xfrm>
          <a:prstGeom prst="rect">
            <a:avLst/>
          </a:prstGeom>
          <a:solidFill>
            <a:schemeClr val="bg1"/>
          </a:solidFill>
          <a:ln w="25400" cap="flat" cmpd="sng" algn="ctr">
            <a:solidFill>
              <a:schemeClr val="bg1"/>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67288744"/>
                                        </p:tgtEl>
                                        <p:attrNameLst>
                                          <p:attrName>style.visibility</p:attrName>
                                        </p:attrNameLst>
                                      </p:cBhvr>
                                      <p:to>
                                        <p:strVal val="visible"/>
                                      </p:to>
                                    </p:set>
                                    <p:animEffect transition="in" filter="wipe(down)">
                                      <p:cBhvr>
                                        <p:cTn id="6" dur="500"/>
                                        <p:tgtEl>
                                          <p:spTgt spid="67288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8" y="453152"/>
            <a:ext cx="8456718"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3" y="1469494"/>
            <a:ext cx="1973412" cy="366119"/>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2" y="3467193"/>
            <a:ext cx="3063775"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69"/>
            <a:ext cx="179277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30" dur="1" fill="hold">
                                          <p:stCondLst>
                                            <p:cond delay="0"/>
                                          </p:stCondLst>
                                        </p:cTn>
                                        <p:tgtEl>
                                          <p:spTgt spid="589385517"/>
                                        </p:tgtEl>
                                        <p:attrNameLst>
                                          <p:attrName>style.visibility</p:attrName>
                                        </p:attrNameLst>
                                      </p:cBhvr>
                                      <p:to>
                                        <p:strVal val="visible"/>
                                      </p:to>
                                    </p:set>
                                    <p:animEffect transition="in" filter="fade">
                                      <p:cBhvr>
                                        <p:cTn id="29" dur="1000"/>
                                        <p:tgtEl>
                                          <p:spTgt spid="589385517"/>
                                        </p:tgtEl>
                                      </p:cBhvr>
                                    </p:animEffect>
                                    <p:anim calcmode="lin" valueType="num">
                                      <p:cBhvr>
                                        <p:cTn id="28" dur="1000" fill="hold"/>
                                        <p:tgtEl>
                                          <p:spTgt spid="589385517"/>
                                        </p:tgtEl>
                                        <p:attrNameLst>
                                          <p:attrName>ppt_x</p:attrName>
                                        </p:attrNameLst>
                                      </p:cBhvr>
                                      <p:tavLst>
                                        <p:tav tm="0">
                                          <p:val>
                                            <p:strVal val="#ppt_x"/>
                                          </p:val>
                                        </p:tav>
                                        <p:tav tm="100000">
                                          <p:val>
                                            <p:strVal val="#ppt_x"/>
                                          </p:val>
                                        </p:tav>
                                      </p:tavLst>
                                    </p:anim>
                                    <p:anim calcmode="lin" valueType="num">
                                      <p:cBhvr>
                                        <p:cTn id="27" dur="1000" fill="hold"/>
                                        <p:tgtEl>
                                          <p:spTgt spid="5893855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3" dur="1" fill="hold">
                                          <p:stCondLst>
                                            <p:cond delay="0"/>
                                          </p:stCondLst>
                                        </p:cTn>
                                        <p:tgtEl>
                                          <p:spTgt spid="1144166742"/>
                                        </p:tgtEl>
                                        <p:attrNameLst>
                                          <p:attrName>style.visibility</p:attrName>
                                        </p:attrNameLst>
                                      </p:cBhvr>
                                      <p:to>
                                        <p:strVal val="visible"/>
                                      </p:to>
                                    </p:set>
                                    <p:animEffect transition="in" filter="fade">
                                      <p:cBhvr>
                                        <p:cTn id="22" dur="1000"/>
                                        <p:tgtEl>
                                          <p:spTgt spid="1144166742"/>
                                        </p:tgtEl>
                                      </p:cBhvr>
                                    </p:animEffect>
                                    <p:anim calcmode="lin" valueType="num">
                                      <p:cBhvr>
                                        <p:cTn id="21" dur="1000" fill="hold"/>
                                        <p:tgtEl>
                                          <p:spTgt spid="1144166742"/>
                                        </p:tgtEl>
                                        <p:attrNameLst>
                                          <p:attrName>ppt_x</p:attrName>
                                        </p:attrNameLst>
                                      </p:cBhvr>
                                      <p:tavLst>
                                        <p:tav tm="0">
                                          <p:val>
                                            <p:strVal val="#ppt_x"/>
                                          </p:val>
                                        </p:tav>
                                        <p:tav tm="100000">
                                          <p:val>
                                            <p:strVal val="#ppt_x"/>
                                          </p:val>
                                        </p:tav>
                                      </p:tavLst>
                                    </p:anim>
                                    <p:anim calcmode="lin" valueType="num">
                                      <p:cBhvr>
                                        <p:cTn id="20" dur="1000" fill="hold"/>
                                        <p:tgtEl>
                                          <p:spTgt spid="11441667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6" dur="1" fill="hold">
                                          <p:stCondLst>
                                            <p:cond delay="0"/>
                                          </p:stCondLst>
                                        </p:cTn>
                                        <p:tgtEl>
                                          <p:spTgt spid="781800424"/>
                                        </p:tgtEl>
                                        <p:attrNameLst>
                                          <p:attrName>style.visibility</p:attrName>
                                        </p:attrNameLst>
                                      </p:cBhvr>
                                      <p:to>
                                        <p:strVal val="visible"/>
                                      </p:to>
                                    </p:set>
                                    <p:animEffect transition="in" filter="fade">
                                      <p:cBhvr>
                                        <p:cTn id="15" dur="1000"/>
                                        <p:tgtEl>
                                          <p:spTgt spid="781800424"/>
                                        </p:tgtEl>
                                      </p:cBhvr>
                                    </p:animEffect>
                                    <p:anim calcmode="lin" valueType="num">
                                      <p:cBhvr>
                                        <p:cTn id="14" dur="1000" fill="hold"/>
                                        <p:tgtEl>
                                          <p:spTgt spid="781800424"/>
                                        </p:tgtEl>
                                        <p:attrNameLst>
                                          <p:attrName>ppt_x</p:attrName>
                                        </p:attrNameLst>
                                      </p:cBhvr>
                                      <p:tavLst>
                                        <p:tav tm="0">
                                          <p:val>
                                            <p:strVal val="#ppt_x"/>
                                          </p:val>
                                        </p:tav>
                                        <p:tav tm="100000">
                                          <p:val>
                                            <p:strVal val="#ppt_x"/>
                                          </p:val>
                                        </p:tav>
                                      </p:tavLst>
                                    </p:anim>
                                    <p:anim calcmode="lin" valueType="num">
                                      <p:cBhvr>
                                        <p:cTn id="13" dur="1000" fill="hold"/>
                                        <p:tgtEl>
                                          <p:spTgt spid="781800424"/>
                                        </p:tgtEl>
                                        <p:attrNameLst>
                                          <p:attrName>ppt_y</p:attrName>
                                        </p:attrNameLst>
                                      </p:cBhvr>
                                      <p:tavLst>
                                        <p:tav tm="0">
                                          <p:val>
                                            <p:strVal val="#ppt_y+.1"/>
                                          </p:val>
                                        </p:tav>
                                        <p:tav tm="100000">
                                          <p:val>
                                            <p:strVal val="#ppt_y"/>
                                          </p:val>
                                        </p:tav>
                                      </p:tavLst>
                                    </p:anim>
                                  </p:childTnLst>
                                </p:cTn>
                              </p:par>
                            </p:childTnLst>
                          </p:cTn>
                        </p:par>
                      </p:childTnLst>
                    </p:cTn>
                  </p:par>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9" dur="1" fill="hold">
                                          <p:stCondLst>
                                            <p:cond delay="0"/>
                                          </p:stCondLst>
                                        </p:cTn>
                                        <p:tgtEl>
                                          <p:spTgt spid="1859465997"/>
                                        </p:tgtEl>
                                        <p:attrNameLst>
                                          <p:attrName>style.visibility</p:attrName>
                                        </p:attrNameLst>
                                      </p:cBhvr>
                                      <p:to>
                                        <p:strVal val="visible"/>
                                      </p:to>
                                    </p:set>
                                    <p:animEffect transition="in" filter="fade">
                                      <p:cBhvr>
                                        <p:cTn id="8" dur="1000"/>
                                        <p:tgtEl>
                                          <p:spTgt spid="1859465997"/>
                                        </p:tgtEl>
                                      </p:cBhvr>
                                    </p:animEffect>
                                    <p:anim calcmode="lin" valueType="num">
                                      <p:cBhvr>
                                        <p:cTn id="7" dur="1000" fill="hold"/>
                                        <p:tgtEl>
                                          <p:spTgt spid="1859465997"/>
                                        </p:tgtEl>
                                        <p:attrNameLst>
                                          <p:attrName>ppt_x</p:attrName>
                                        </p:attrNameLst>
                                      </p:cBhvr>
                                      <p:tavLst>
                                        <p:tav tm="0">
                                          <p:val>
                                            <p:strVal val="#ppt_x"/>
                                          </p:val>
                                        </p:tav>
                                        <p:tav tm="100000">
                                          <p:val>
                                            <p:strVal val="#ppt_x"/>
                                          </p:val>
                                        </p:tav>
                                      </p:tavLst>
                                    </p:anim>
                                    <p:anim calcmode="lin" valueType="num">
                                      <p:cBhvr>
                                        <p:cTn id="6" dur="1000" fill="hold"/>
                                        <p:tgtEl>
                                          <p:spTgt spid="18594659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8" y="453152"/>
            <a:ext cx="8472918"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5" y="1218747"/>
            <a:ext cx="842241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9" dur="1" fill="hold">
                                          <p:stCondLst>
                                            <p:cond delay="0"/>
                                          </p:stCondLst>
                                        </p:cTn>
                                        <p:tgtEl>
                                          <p:spTgt spid="1416292219"/>
                                        </p:tgtEl>
                                        <p:attrNameLst>
                                          <p:attrName>style.visibility</p:attrName>
                                        </p:attrNameLst>
                                      </p:cBhvr>
                                      <p:to>
                                        <p:strVal val="visible"/>
                                      </p:to>
                                    </p:set>
                                    <p:anim calcmode="lin" valueType="num">
                                      <p:cBhvr>
                                        <p:cTn id="18" dur="500" fill="hold"/>
                                        <p:tgtEl>
                                          <p:spTgt spid="1416292219"/>
                                        </p:tgtEl>
                                        <p:attrNameLst>
                                          <p:attrName>ppt_w</p:attrName>
                                        </p:attrNameLst>
                                      </p:cBhvr>
                                      <p:tavLst>
                                        <p:tav tm="0">
                                          <p:val>
                                            <p:fltVal val="0"/>
                                          </p:val>
                                        </p:tav>
                                        <p:tav tm="100000">
                                          <p:val>
                                            <p:strVal val="#ppt_w"/>
                                          </p:val>
                                        </p:tav>
                                      </p:tavLst>
                                    </p:anim>
                                    <p:anim calcmode="lin" valueType="num">
                                      <p:cBhvr>
                                        <p:cTn id="17" dur="500" fill="hold"/>
                                        <p:tgtEl>
                                          <p:spTgt spid="1416292219"/>
                                        </p:tgtEl>
                                        <p:attrNameLst>
                                          <p:attrName>ppt_h</p:attrName>
                                        </p:attrNameLst>
                                      </p:cBhvr>
                                      <p:tavLst>
                                        <p:tav tm="0">
                                          <p:val>
                                            <p:fltVal val="0"/>
                                          </p:val>
                                        </p:tav>
                                        <p:tav tm="100000">
                                          <p:val>
                                            <p:strVal val="#ppt_h"/>
                                          </p:val>
                                        </p:tav>
                                      </p:tavLst>
                                    </p:anim>
                                    <p:animEffect transition="in" filter="fade">
                                      <p:cBhvr>
                                        <p:cTn id="16" dur="500"/>
                                        <p:tgtEl>
                                          <p:spTgt spid="1416292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1004571076"/>
                                        </p:tgtEl>
                                        <p:attrNameLst>
                                          <p:attrName>style.visibility</p:attrName>
                                        </p:attrNameLst>
                                      </p:cBhvr>
                                      <p:to>
                                        <p:strVal val="visible"/>
                                      </p:to>
                                    </p:set>
                                    <p:animEffect transition="in" filter="wipe(down)">
                                      <p:cBhvr>
                                        <p:cTn id="11" dur="500"/>
                                        <p:tgtEl>
                                          <p:spTgt spid="1004571076"/>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058836815"/>
                                        </p:tgtEl>
                                        <p:attrNameLst>
                                          <p:attrName>style.visibility</p:attrName>
                                        </p:attrNameLst>
                                      </p:cBhvr>
                                      <p:to>
                                        <p:strVal val="visible"/>
                                      </p:to>
                                    </p:set>
                                    <p:animEffect transition="in" filter="wipe(down)">
                                      <p:cBhvr>
                                        <p:cTn id="6" dur="500"/>
                                        <p:tgtEl>
                                          <p:spTgt spid="105883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8" y="453152"/>
            <a:ext cx="846643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1508824160"/>
                                        </p:tgtEl>
                                        <p:attrNameLst>
                                          <p:attrName>style.visibility</p:attrName>
                                        </p:attrNameLst>
                                      </p:cBhvr>
                                      <p:to>
                                        <p:strVal val="visible"/>
                                      </p:to>
                                    </p:set>
                                    <p:animEffect transition="in" filter="wipe(down)">
                                      <p:cBhvr>
                                        <p:cTn id="11" dur="500"/>
                                        <p:tgtEl>
                                          <p:spTgt spid="1508824160"/>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052775387"/>
                                        </p:tgtEl>
                                        <p:attrNameLst>
                                          <p:attrName>style.visibility</p:attrName>
                                        </p:attrNameLst>
                                      </p:cBhvr>
                                      <p:to>
                                        <p:strVal val="visible"/>
                                      </p:to>
                                    </p:set>
                                    <p:animEffect transition="in" filter="wipe(down)">
                                      <p:cBhvr>
                                        <p:cTn id="6" dur="500"/>
                                        <p:tgtEl>
                                          <p:spTgt spid="105277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8" y="453152"/>
            <a:ext cx="84822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7" y="1451072"/>
            <a:ext cx="30222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7" y="2072281"/>
            <a:ext cx="303525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7" y="2730696"/>
            <a:ext cx="576816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7" y="3339103"/>
            <a:ext cx="555140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7" y="3988294"/>
            <a:ext cx="303885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3" dur="1" fill="hold">
                                          <p:stCondLst>
                                            <p:cond delay="0"/>
                                          </p:stCondLst>
                                        </p:cTn>
                                        <p:tgtEl>
                                          <p:spTgt spid="1856821301"/>
                                        </p:tgtEl>
                                        <p:attrNameLst>
                                          <p:attrName>style.visibility</p:attrName>
                                        </p:attrNameLst>
                                      </p:cBhvr>
                                      <p:to>
                                        <p:strVal val="visible"/>
                                      </p:to>
                                    </p:set>
                                    <p:anim calcmode="lin" valueType="num">
                                      <p:cBhvr additive="base">
                                        <p:cTn id="32" dur="500" fill="hold"/>
                                        <p:tgtEl>
                                          <p:spTgt spid="1856821301"/>
                                        </p:tgtEl>
                                        <p:attrNameLst>
                                          <p:attrName>ppt_x</p:attrName>
                                        </p:attrNameLst>
                                      </p:cBhvr>
                                      <p:tavLst>
                                        <p:tav tm="0">
                                          <p:val>
                                            <p:strVal val="#ppt_x"/>
                                          </p:val>
                                        </p:tav>
                                        <p:tav tm="100000">
                                          <p:val>
                                            <p:strVal val="#ppt_x"/>
                                          </p:val>
                                        </p:tav>
                                      </p:tavLst>
                                    </p:anim>
                                    <p:anim calcmode="lin" valueType="num">
                                      <p:cBhvr additive="base">
                                        <p:cTn id="31" dur="500" fill="hold"/>
                                        <p:tgtEl>
                                          <p:spTgt spid="185682130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7" dur="1" fill="hold">
                                          <p:stCondLst>
                                            <p:cond delay="0"/>
                                          </p:stCondLst>
                                        </p:cTn>
                                        <p:tgtEl>
                                          <p:spTgt spid="666085102"/>
                                        </p:tgtEl>
                                        <p:attrNameLst>
                                          <p:attrName>style.visibility</p:attrName>
                                        </p:attrNameLst>
                                      </p:cBhvr>
                                      <p:to>
                                        <p:strVal val="visible"/>
                                      </p:to>
                                    </p:set>
                                    <p:animEffect transition="in" filter="barn(inVertical)">
                                      <p:cBhvr>
                                        <p:cTn id="26" dur="500"/>
                                        <p:tgtEl>
                                          <p:spTgt spid="66608510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2" dur="1" fill="hold">
                                          <p:stCondLst>
                                            <p:cond delay="0"/>
                                          </p:stCondLst>
                                        </p:cTn>
                                        <p:tgtEl>
                                          <p:spTgt spid="468156093"/>
                                        </p:tgtEl>
                                        <p:attrNameLst>
                                          <p:attrName>style.visibility</p:attrName>
                                        </p:attrNameLst>
                                      </p:cBhvr>
                                      <p:to>
                                        <p:strVal val="visible"/>
                                      </p:to>
                                    </p:set>
                                    <p:animEffect transition="in" filter="barn(inVertical)">
                                      <p:cBhvr>
                                        <p:cTn id="21" dur="500"/>
                                        <p:tgtEl>
                                          <p:spTgt spid="46815609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7" dur="1" fill="hold">
                                          <p:stCondLst>
                                            <p:cond delay="0"/>
                                          </p:stCondLst>
                                        </p:cTn>
                                        <p:tgtEl>
                                          <p:spTgt spid="393003503"/>
                                        </p:tgtEl>
                                        <p:attrNameLst>
                                          <p:attrName>style.visibility</p:attrName>
                                        </p:attrNameLst>
                                      </p:cBhvr>
                                      <p:to>
                                        <p:strVal val="visible"/>
                                      </p:to>
                                    </p:set>
                                    <p:animEffect transition="in" filter="barn(inVertical)">
                                      <p:cBhvr>
                                        <p:cTn id="16" dur="500"/>
                                        <p:tgtEl>
                                          <p:spTgt spid="39300350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2" dur="1" fill="hold">
                                          <p:stCondLst>
                                            <p:cond delay="0"/>
                                          </p:stCondLst>
                                        </p:cTn>
                                        <p:tgtEl>
                                          <p:spTgt spid="347786409"/>
                                        </p:tgtEl>
                                        <p:attrNameLst>
                                          <p:attrName>style.visibility</p:attrName>
                                        </p:attrNameLst>
                                      </p:cBhvr>
                                      <p:to>
                                        <p:strVal val="visible"/>
                                      </p:to>
                                    </p:set>
                                    <p:animEffect transition="in" filter="barn(inVertical)">
                                      <p:cBhvr>
                                        <p:cTn id="11" dur="500"/>
                                        <p:tgtEl>
                                          <p:spTgt spid="347786409"/>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1126746440"/>
                                        </p:tgtEl>
                                        <p:attrNameLst>
                                          <p:attrName>style.visibility</p:attrName>
                                        </p:attrNameLst>
                                      </p:cBhvr>
                                      <p:to>
                                        <p:strVal val="visible"/>
                                      </p:to>
                                    </p:set>
                                    <p:animEffect transition="in" filter="barn(inVertical)">
                                      <p:cBhvr>
                                        <p:cTn id="6" dur="500"/>
                                        <p:tgtEl>
                                          <p:spTgt spid="11267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8" y="453152"/>
            <a:ext cx="84822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0" y="1480836"/>
            <a:ext cx="4451751" cy="119117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a:t>
            </a:r>
            <a:r>
              <a:rPr lang="it-IT" sz="1800" b="0" i="0" u="none" strike="noStrike" cap="none" spc="0">
                <a:solidFill>
                  <a:schemeClr val="tx1"/>
                </a:solidFill>
                <a:latin typeface="Arial"/>
                <a:cs typeface="Arial"/>
              </a:rPr>
              <a:t>Palanisamy et al. </a:t>
            </a:r>
            <a:r>
              <a:rPr/>
              <a:t>[1] and </a:t>
            </a:r>
            <a:r>
              <a:rPr lang="it-IT" sz="1800" b="0" i="0" u="none" strike="noStrike" cap="none" spc="0">
                <a:solidFill>
                  <a:schemeClr val="tx1"/>
                </a:solidFill>
                <a:latin typeface="Arial"/>
                <a:cs typeface="Arial"/>
              </a:rPr>
              <a:t>Peter Mølgaard</a:t>
            </a:r>
            <a:endParaRPr lang="it-IT" sz="1800" b="0" i="0" u="none" strike="noStrike" cap="none" spc="0">
              <a:solidFill>
                <a:schemeClr val="tx1"/>
              </a:solidFill>
              <a:latin typeface="Arial"/>
              <a:cs typeface="Arial"/>
            </a:endParaRPr>
          </a:p>
          <a:p>
            <a:pPr>
              <a:defRPr/>
            </a:pPr>
            <a:r>
              <a:rPr lang="it-IT" sz="1800" b="0" i="0" u="none" strike="noStrike" cap="none" spc="0">
                <a:solidFill>
                  <a:schemeClr val="tx1"/>
                </a:solidFill>
                <a:latin typeface="Arial"/>
                <a:cs typeface="Arial"/>
              </a:rPr>
              <a:t>Sørensen et al. [2]</a:t>
            </a:r>
            <a:endParaRPr/>
          </a:p>
        </p:txBody>
      </p:sp>
      <p:sp>
        <p:nvSpPr>
          <p:cNvPr id="1941262258" name=""/>
          <p:cNvSpPr/>
          <p:nvPr/>
        </p:nvSpPr>
        <p:spPr bwMode="auto">
          <a:xfrm flipH="0" flipV="0">
            <a:off x="464755" y="1200247"/>
            <a:ext cx="2871738" cy="3908224"/>
          </a:xfrm>
          <a:prstGeom prst="rect">
            <a:avLst/>
          </a:prstGeom>
          <a:noFill/>
          <a:ln w="12699"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sp>
      <p:sp>
        <p:nvSpPr>
          <p:cNvPr id="1181741086" name=""/>
          <p:cNvSpPr txBox="1"/>
          <p:nvPr/>
        </p:nvSpPr>
        <p:spPr bwMode="auto">
          <a:xfrm flipH="0" flipV="0">
            <a:off x="3437748" y="4541436"/>
            <a:ext cx="5490584"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700" b="0" i="0" u="none" strike="noStrike" cap="none" spc="0">
                <a:solidFill>
                  <a:schemeClr val="tx1"/>
                </a:solidFill>
                <a:latin typeface="+mn-lt"/>
                <a:ea typeface="+mn-ea"/>
                <a:cs typeface="+mn-cs"/>
              </a:rPr>
              <a:t>[1]</a:t>
            </a:r>
            <a:r>
              <a:rPr lang="it-IT" sz="700" b="0" i="0" u="none" strike="noStrike" cap="none" spc="0">
                <a:solidFill>
                  <a:schemeClr val="tx1"/>
                </a:solidFill>
                <a:latin typeface="Arial"/>
                <a:cs typeface="Arial"/>
              </a:rPr>
              <a:t> Kamalesh Palanisamy, Dipika Singhania, Angela Yao, ”Rethinking CNN </a:t>
            </a:r>
            <a:r>
              <a:rPr lang="it-IT" sz="700" b="0" i="0" u="none" strike="noStrike" cap="none" spc="0">
                <a:solidFill>
                  <a:schemeClr val="tx1"/>
                </a:solidFill>
                <a:latin typeface="Arial"/>
                <a:cs typeface="Arial"/>
              </a:rPr>
              <a:t>Models for Audio Classification” in arXiv 2020 (https://arxiv.org/pdf/ </a:t>
            </a:r>
            <a:r>
              <a:rPr lang="it-IT" sz="700" b="0" i="0" u="none" strike="noStrike" cap="none" spc="0">
                <a:solidFill>
                  <a:schemeClr val="tx1"/>
                </a:solidFill>
                <a:latin typeface="Arial"/>
                <a:cs typeface="Arial"/>
              </a:rPr>
              <a:t>2007.11154.pdf)</a:t>
            </a:r>
            <a:endParaRPr lang="it-IT" sz="700" b="0" i="0" u="none" strike="noStrike" cap="none" spc="0">
              <a:solidFill>
                <a:schemeClr val="tx1"/>
              </a:solidFill>
              <a:latin typeface="Arial"/>
              <a:cs typeface="Arial"/>
            </a:endParaRPr>
          </a:p>
          <a:p>
            <a:pPr>
              <a:defRPr/>
            </a:pPr>
            <a:r>
              <a:rPr lang="it-IT" sz="700" b="0" i="0" u="none" strike="noStrike" cap="none" spc="0">
                <a:solidFill>
                  <a:schemeClr val="tx1"/>
                </a:solidFill>
                <a:latin typeface="Arial"/>
                <a:ea typeface="Arial"/>
                <a:cs typeface="Arial"/>
              </a:rPr>
              <a:t>[2]</a:t>
            </a:r>
            <a:r>
              <a:rPr lang="it-IT" sz="700" b="0" i="0" u="none" strike="noStrike" cap="none" spc="0">
                <a:solidFill>
                  <a:schemeClr val="tx1"/>
                </a:solidFill>
                <a:latin typeface="Arial"/>
                <a:cs typeface="Arial"/>
              </a:rPr>
              <a:t> Sørensen, P.M., Epp, B. &amp; May, T. ”A depthwise separable convolutional </a:t>
            </a:r>
            <a:r>
              <a:rPr lang="it-IT" sz="700" b="0" i="0" u="none" strike="noStrike" cap="none" spc="0">
                <a:solidFill>
                  <a:schemeClr val="tx1"/>
                </a:solidFill>
                <a:latin typeface="Arial"/>
                <a:cs typeface="Arial"/>
              </a:rPr>
              <a:t>neural network for keyword spotting on an embedded system.” J AUDIO </a:t>
            </a:r>
            <a:r>
              <a:rPr lang="it-IT" sz="700" b="0" i="0" u="none" strike="noStrike" cap="none" spc="0">
                <a:solidFill>
                  <a:schemeClr val="tx1"/>
                </a:solidFill>
                <a:latin typeface="Arial"/>
                <a:cs typeface="Arial"/>
              </a:rPr>
              <a:t>SPEECH MUSIC PROC. 2020, 10 (2020). (https://doi.org/10.1186/ </a:t>
            </a:r>
            <a:r>
              <a:rPr lang="it-IT" sz="700" b="0" i="0" u="none" strike="noStrike" cap="none" spc="0">
                <a:solidFill>
                  <a:schemeClr val="tx1"/>
                </a:solidFill>
                <a:latin typeface="Arial"/>
                <a:cs typeface="Arial"/>
              </a:rPr>
              <a:t>s13636-020-00176-2</a:t>
            </a:r>
            <a:r>
              <a:rPr lang="it-IT" sz="700" b="0" i="0" u="none" strike="noStrike" cap="none" spc="0">
                <a:solidFill>
                  <a:schemeClr val="tx1"/>
                </a:solidFill>
                <a:latin typeface="Arial"/>
                <a:cs typeface="Arial"/>
              </a:rPr>
              <a:t>)</a:t>
            </a:r>
            <a:endParaRPr lang="it-IT" sz="7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8" dur="1" fill="hold">
                                          <p:stCondLst>
                                            <p:cond delay="0"/>
                                          </p:stCondLst>
                                        </p:cTn>
                                        <p:tgtEl>
                                          <p:spTgt spid="213835799"/>
                                        </p:tgtEl>
                                        <p:attrNameLst>
                                          <p:attrName>style.visibility</p:attrName>
                                        </p:attrNameLst>
                                      </p:cBhvr>
                                      <p:to>
                                        <p:strVal val="visible"/>
                                      </p:to>
                                    </p:set>
                                    <p:anim calcmode="lin" valueType="num">
                                      <p:cBhvr additive="base">
                                        <p:cTn id="17" dur="500" fill="hold"/>
                                        <p:tgtEl>
                                          <p:spTgt spid="213835799"/>
                                        </p:tgtEl>
                                        <p:attrNameLst>
                                          <p:attrName>ppt_x</p:attrName>
                                        </p:attrNameLst>
                                      </p:cBhvr>
                                      <p:tavLst>
                                        <p:tav tm="0">
                                          <p:val>
                                            <p:strVal val="#ppt_x"/>
                                          </p:val>
                                        </p:tav>
                                        <p:tav tm="100000">
                                          <p:val>
                                            <p:strVal val="#ppt_x"/>
                                          </p:val>
                                        </p:tav>
                                      </p:tavLst>
                                    </p:anim>
                                    <p:anim calcmode="lin" valueType="num">
                                      <p:cBhvr additive="base">
                                        <p:cTn id="16" dur="500" fill="hold"/>
                                        <p:tgtEl>
                                          <p:spTgt spid="213835799"/>
                                        </p:tgtEl>
                                        <p:attrNameLst>
                                          <p:attrName>ppt_y</p:attrName>
                                        </p:attrNameLst>
                                      </p:cBhvr>
                                      <p:tavLst>
                                        <p:tav tm="0">
                                          <p:val>
                                            <p:strVal val="1+#ppt_h/2"/>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2" dur="1" fill="hold">
                                          <p:stCondLst>
                                            <p:cond delay="0"/>
                                          </p:stCondLst>
                                        </p:cTn>
                                        <p:tgtEl>
                                          <p:spTgt spid="1865535841"/>
                                        </p:tgtEl>
                                        <p:attrNameLst>
                                          <p:attrName>style.visibility</p:attrName>
                                        </p:attrNameLst>
                                      </p:cBhvr>
                                      <p:to>
                                        <p:strVal val="visible"/>
                                      </p:to>
                                    </p:set>
                                    <p:animEffect transition="in" filter="barn(inVertical)">
                                      <p:cBhvr>
                                        <p:cTn id="11" dur="500"/>
                                        <p:tgtEl>
                                          <p:spTgt spid="1865535841"/>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1181741086"/>
                                        </p:tgtEl>
                                        <p:attrNameLst>
                                          <p:attrName>style.visibility</p:attrName>
                                        </p:attrNameLst>
                                      </p:cBhvr>
                                      <p:to>
                                        <p:strVal val="visible"/>
                                      </p:to>
                                    </p:set>
                                    <p:animEffect transition="in" filter="barn(inVertical)">
                                      <p:cBhvr>
                                        <p:cTn id="6" dur="500"/>
                                        <p:tgtEl>
                                          <p:spTgt spid="118174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8" y="453152"/>
            <a:ext cx="847975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1" y="4800696"/>
            <a:ext cx="432405" cy="305159"/>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0" y="2030729"/>
            <a:ext cx="4157397"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 </a:t>
            </a: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4" dur="1" fill="hold">
                                          <p:stCondLst>
                                            <p:cond delay="0"/>
                                          </p:stCondLst>
                                        </p:cTn>
                                        <p:tgtEl>
                                          <p:spTgt spid="60411840"/>
                                        </p:tgtEl>
                                        <p:attrNameLst>
                                          <p:attrName>style.visibility</p:attrName>
                                        </p:attrNameLst>
                                      </p:cBhvr>
                                      <p:to>
                                        <p:strVal val="visible"/>
                                      </p:to>
                                    </p:set>
                                    <p:animEffect transition="in" filter="wipe(down)">
                                      <p:cBhvr>
                                        <p:cTn id="13" dur="500"/>
                                        <p:tgtEl>
                                          <p:spTgt spid="60411840"/>
                                        </p:tgtEl>
                                      </p:cBhvr>
                                    </p:animEffect>
                                  </p:childTnLst>
                                </p:cTn>
                              </p:par>
                            </p:childTnLst>
                          </p:cTn>
                        </p:par>
                      </p:childTnLst>
                    </p:cTn>
                  </p:par>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9" dur="1" fill="hold">
                                          <p:stCondLst>
                                            <p:cond delay="0"/>
                                          </p:stCondLst>
                                        </p:cTn>
                                        <p:tgtEl>
                                          <p:spTgt spid="2057849900"/>
                                        </p:tgtEl>
                                        <p:attrNameLst>
                                          <p:attrName>style.visibility</p:attrName>
                                        </p:attrNameLst>
                                      </p:cBhvr>
                                      <p:to>
                                        <p:strVal val="visible"/>
                                      </p:to>
                                    </p:set>
                                    <p:anim calcmode="lin" valueType="num">
                                      <p:cBhvr>
                                        <p:cTn id="8" dur="500" fill="hold"/>
                                        <p:tgtEl>
                                          <p:spTgt spid="2057849900"/>
                                        </p:tgtEl>
                                        <p:attrNameLst>
                                          <p:attrName>ppt_w</p:attrName>
                                        </p:attrNameLst>
                                      </p:cBhvr>
                                      <p:tavLst>
                                        <p:tav tm="0">
                                          <p:val>
                                            <p:fltVal val="0"/>
                                          </p:val>
                                        </p:tav>
                                        <p:tav tm="100000">
                                          <p:val>
                                            <p:strVal val="#ppt_w"/>
                                          </p:val>
                                        </p:tav>
                                      </p:tavLst>
                                    </p:anim>
                                    <p:anim calcmode="lin" valueType="num">
                                      <p:cBhvr>
                                        <p:cTn id="7" dur="500" fill="hold"/>
                                        <p:tgtEl>
                                          <p:spTgt spid="2057849900"/>
                                        </p:tgtEl>
                                        <p:attrNameLst>
                                          <p:attrName>ppt_h</p:attrName>
                                        </p:attrNameLst>
                                      </p:cBhvr>
                                      <p:tavLst>
                                        <p:tav tm="0">
                                          <p:val>
                                            <p:fltVal val="0"/>
                                          </p:val>
                                        </p:tav>
                                        <p:tav tm="100000">
                                          <p:val>
                                            <p:strVal val="#ppt_h"/>
                                          </p:val>
                                        </p:tav>
                                      </p:tavLst>
                                    </p:anim>
                                    <p:animEffect transition="in" filter="fade">
                                      <p:cBhvr>
                                        <p:cTn id="6" dur="500"/>
                                        <p:tgtEl>
                                          <p:spTgt spid="205784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Green leaf">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Классическая">
      <a:majorFont>
        <a:latin typeface="Arial"/>
        <a:ea typeface="Arial"/>
        <a:cs typeface="Arial"/>
      </a:majorFont>
      <a:minorFont>
        <a:latin typeface="Times New Roman"/>
        <a:ea typeface="Arial"/>
        <a:cs typeface="Arial"/>
      </a:minorFont>
    </a:fontScheme>
    <a:fmtScheme name="SOHO">
      <a:fillStyleLst>
        <a:solidFill>
          <a:schemeClr val="phClr"/>
        </a:solidFill>
        <a:gradFill>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gradFill>
        <a:blipFill>
          <a:blip r:embed="rId1">
            <a:duotone>
              <a:schemeClr val="phClr">
                <a:tint val="86000"/>
                <a:alpha val="90000"/>
              </a:schemeClr>
              <a:schemeClr val="phClr">
                <a:shade val="49000"/>
                <a:satMod val="120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ONLYOFFICE/7.4.0.163</Application>
  <DocSecurity>0</DocSecurity>
  <PresentationFormat>Presentazione su schermo (16:9)</PresentationFormat>
  <Paragraphs>0</Paragraphs>
  <Slides>14</Slides>
  <Notes>14</Notes>
  <HiddenSlides>0</HiddenSlides>
  <MMClips>2</MMClips>
  <ScaleCrop>0</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66</cp:revision>
  <dcterms:modified xsi:type="dcterms:W3CDTF">2023-06-21T10:22:16Z</dcterms:modified>
  <cp:category/>
  <cp:contentStatus/>
  <cp:version/>
</cp:coreProperties>
</file>