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C62E5-1E8A-4CE4-AACF-A42EB9235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F2CFFA-14BC-4BC8-8CD4-51BC6AF6D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8ADB6-F164-4FFD-81C1-80A0E7F0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C94B-4EF8-4D53-BBF0-8CB669D0E37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EA9DD-7148-4C15-9227-8AF189EA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EA18E-8383-4ADC-8E2C-759FDE7C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089B-15B1-4976-8778-7FB56FC80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3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8A81B-B363-4C3A-B3AF-CF43BC11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3787F-36E6-4DE8-AD8F-D27D1A90A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950AD-FD31-4654-BD87-0C7D2602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C94B-4EF8-4D53-BBF0-8CB669D0E37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9260B-C8DB-41C3-90FE-96799CCD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9E4DE-9330-4B80-BBA5-7C2830A1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089B-15B1-4976-8778-7FB56FC80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8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D8E4FA-A0AA-4C8C-BC08-8D5C20036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4E9C10-970E-4BCF-AA13-9CB0E67C5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7E1B2-ED42-4DA9-A4D0-CAFF54A3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C94B-4EF8-4D53-BBF0-8CB669D0E37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63136-7DF5-4258-9813-F0FFF63A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91350-0787-4ED9-808B-402DCF36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089B-15B1-4976-8778-7FB56FC80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A0C5C-C719-4862-A8DB-9D682238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D7890-7069-4F94-BFE0-17ECB08D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83088-0176-43FE-8FFD-D6A6DAEF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C94B-4EF8-4D53-BBF0-8CB669D0E37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E24DC-DB67-4CD0-A94C-34E21A1E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1F9FF-3FAE-4C72-B167-594BFF77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089B-15B1-4976-8778-7FB56FC80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95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55EED-DA59-41AA-ADC0-749329A1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420F18-45F9-4589-8E5C-145B5F40F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72498-E250-4FE5-A363-560F9D66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C94B-4EF8-4D53-BBF0-8CB669D0E37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169E9-AD46-427E-BE37-E554ECC0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1B9EF-554E-4B97-81D4-D609AB62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089B-15B1-4976-8778-7FB56FC80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0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ACD68-B44C-4293-BB32-32F9420F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54227-2582-43A7-B2A3-C0B651ACC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ECD0C0-2BD2-451F-84C0-5FC76F815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747EE6-6B14-420E-B9EC-DE632995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C94B-4EF8-4D53-BBF0-8CB669D0E37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8C1110-4C02-4C2F-BC79-41CAC5DE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F7FE87-B3D3-4DEA-91E4-279BB5E0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089B-15B1-4976-8778-7FB56FC80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0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88853-5820-4B65-9B46-DF5E792F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87955B-D34E-4D54-9A3D-7CD2B7D52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6242B4-8FF2-4E87-B75C-3CDDF2080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0D7F5A-B016-4E4A-8576-1520F7591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22798E-7E41-4E42-916C-548FEDECD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63BE96-FA0B-4278-9641-06C1DA21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C94B-4EF8-4D53-BBF0-8CB669D0E37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AFA310-6C7E-41CA-ABA2-A0E87B14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A3FA93-61A5-4C02-A5EB-1D1AAEA9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089B-15B1-4976-8778-7FB56FC80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2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71D3-CA0E-471C-A7A9-C5BB72B0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B75D25-A9D9-4A81-ACD4-A9B9EB68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C94B-4EF8-4D53-BBF0-8CB669D0E37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04E9CC-7C21-4C48-8EF2-72AA7BD8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2B8242-BC26-4853-B5DE-55F0E055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089B-15B1-4976-8778-7FB56FC80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5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589F7E-651E-40A3-9943-294AB8AA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C94B-4EF8-4D53-BBF0-8CB669D0E37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66011F-2A4C-4910-A962-723FF06C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CC4D37-F419-407C-9777-C44A4487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089B-15B1-4976-8778-7FB56FC80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09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DD62-6802-410A-8E57-B4CF7567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2EE95-E341-45D4-91B5-EB2C8B590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CCBDA-CA85-4F1E-BCD9-FC568E83D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C98F8-D561-439D-9549-6B669085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C94B-4EF8-4D53-BBF0-8CB669D0E37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5223F-D852-4FA9-8EA5-3BF2DB77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AD6C9A-81BA-4BE5-95F9-C1879B22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089B-15B1-4976-8778-7FB56FC80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1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39853-48C4-4942-A7C5-830DEFF8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868BD5-B8BF-43EC-8E5E-518DBF7BD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4AB7E1-DF76-444F-97BD-4EAF58CA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E378F0-4432-484F-A42C-1E3CD2D0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C94B-4EF8-4D53-BBF0-8CB669D0E37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83587E-3DBA-4800-8DDA-7BF27FD2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3CFE0D-711D-44DB-8A01-419B1BAF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089B-15B1-4976-8778-7FB56FC80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47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9B0B7A-9C9E-422D-97E6-C7827747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BB3A5E-1E79-498F-8C2C-DDFDB740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44FC2-738B-46FC-B9E7-F0A2FC452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C94B-4EF8-4D53-BBF0-8CB669D0E37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EF5B1D-EE6B-492E-977C-1D24A99D2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7964E-68B0-4E39-A37A-EC5D5A3E9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1089B-15B1-4976-8778-7FB56FC80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8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ED03FF7-8134-4984-A23E-1D33ACBDA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41995"/>
              </p:ext>
            </p:extLst>
          </p:nvPr>
        </p:nvGraphicFramePr>
        <p:xfrm>
          <a:off x="254816" y="3784107"/>
          <a:ext cx="11227579" cy="2574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579">
                  <a:extLst>
                    <a:ext uri="{9D8B030D-6E8A-4147-A177-3AD203B41FA5}">
                      <a16:colId xmlns:a16="http://schemas.microsoft.com/office/drawing/2014/main" val="1156543909"/>
                    </a:ext>
                  </a:extLst>
                </a:gridCol>
              </a:tblGrid>
              <a:tr h="680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2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332034"/>
                  </a:ext>
                </a:extLst>
              </a:tr>
              <a:tr h="1894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Stack</a:t>
                      </a:r>
                      <a:endParaRPr lang="ko-KR" altLang="en-US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29884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14A5C59-64F2-4B1A-B1AB-05247C75E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38335"/>
              </p:ext>
            </p:extLst>
          </p:nvPr>
        </p:nvGraphicFramePr>
        <p:xfrm>
          <a:off x="283411" y="126107"/>
          <a:ext cx="5472215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215">
                  <a:extLst>
                    <a:ext uri="{9D8B030D-6E8A-4147-A177-3AD203B41FA5}">
                      <a16:colId xmlns:a16="http://schemas.microsoft.com/office/drawing/2014/main" val="3965534453"/>
                    </a:ext>
                  </a:extLst>
                </a:gridCol>
              </a:tblGrid>
              <a:tr h="451409"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"/>
                        </a:spcBef>
                      </a:pPr>
                      <a:r>
                        <a:rPr lang="en-US" altLang="ko-KR" sz="2500" dirty="0"/>
                        <a:t>ConsoleScreen.cpp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62303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3F70BF1-52FC-4CE2-8C02-0357A3768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8"/>
          <a:stretch/>
        </p:blipFill>
        <p:spPr>
          <a:xfrm>
            <a:off x="283411" y="614964"/>
            <a:ext cx="5472215" cy="23118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9CD8A4-A530-4668-B709-572EB485A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60" y="598547"/>
            <a:ext cx="4591236" cy="2311899"/>
          </a:xfrm>
          <a:prstGeom prst="rect">
            <a:avLst/>
          </a:prstGeom>
        </p:spPr>
      </p:pic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218ACC1-24A9-4215-B556-D5A415FDA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24872"/>
              </p:ext>
            </p:extLst>
          </p:nvPr>
        </p:nvGraphicFramePr>
        <p:xfrm>
          <a:off x="3230884" y="5855814"/>
          <a:ext cx="81280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7">
                  <a:extLst>
                    <a:ext uri="{9D8B030D-6E8A-4147-A177-3AD203B41FA5}">
                      <a16:colId xmlns:a16="http://schemas.microsoft.com/office/drawing/2014/main" val="419395821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9163341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86365246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78481138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71139460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37492965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41151296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23427183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10300255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05085908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26456757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9322247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11242328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5608612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76603736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34772182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64749579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11918353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60224925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02425503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59349496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5261076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39381318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193033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3928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392AF13-068B-40E4-B18F-E2AB15EC5797}"/>
              </a:ext>
            </a:extLst>
          </p:cNvPr>
          <p:cNvSpPr txBox="1"/>
          <p:nvPr/>
        </p:nvSpPr>
        <p:spPr>
          <a:xfrm>
            <a:off x="3515557" y="5523462"/>
            <a:ext cx="662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Width_       Height_               </a:t>
            </a:r>
            <a:r>
              <a:rPr lang="en-US" altLang="ko-KR" dirty="0" err="1"/>
              <a:t>PixelData</a:t>
            </a:r>
            <a:r>
              <a:rPr lang="en-US" altLang="ko-KR" dirty="0"/>
              <a:t>_         </a:t>
            </a:r>
            <a:r>
              <a:rPr lang="en-US" altLang="ko-KR" dirty="0" err="1"/>
              <a:t>DefaultPixel</a:t>
            </a:r>
            <a:r>
              <a:rPr lang="en-US" altLang="ko-KR" dirty="0"/>
              <a:t>_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FE923E-9ABA-4AEA-8D93-7336C3009C9A}"/>
              </a:ext>
            </a:extLst>
          </p:cNvPr>
          <p:cNvSpPr/>
          <p:nvPr/>
        </p:nvSpPr>
        <p:spPr>
          <a:xfrm>
            <a:off x="283411" y="1814536"/>
            <a:ext cx="5472216" cy="301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A16804C-E76C-4AEF-B14E-B8318D11B8B8}"/>
              </a:ext>
            </a:extLst>
          </p:cNvPr>
          <p:cNvSpPr/>
          <p:nvPr/>
        </p:nvSpPr>
        <p:spPr>
          <a:xfrm>
            <a:off x="2805345" y="5301937"/>
            <a:ext cx="8675468" cy="105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ED351A-4D8A-481D-9882-43B26A32EB67}"/>
              </a:ext>
            </a:extLst>
          </p:cNvPr>
          <p:cNvSpPr txBox="1"/>
          <p:nvPr/>
        </p:nvSpPr>
        <p:spPr>
          <a:xfrm>
            <a:off x="2767942" y="5267038"/>
            <a:ext cx="13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TextScreen</a:t>
            </a:r>
            <a:endParaRPr lang="ko-KR" altLang="en-US" b="1" dirty="0"/>
          </a:p>
        </p:txBody>
      </p:sp>
      <p:graphicFrame>
        <p:nvGraphicFramePr>
          <p:cNvPr id="28" name="표 6">
            <a:extLst>
              <a:ext uri="{FF2B5EF4-FFF2-40B4-BE49-F238E27FC236}">
                <a16:creationId xmlns:a16="http://schemas.microsoft.com/office/drawing/2014/main" id="{B74842E8-2A21-4A81-A7AE-10170EAFC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075572"/>
              </p:ext>
            </p:extLst>
          </p:nvPr>
        </p:nvGraphicFramePr>
        <p:xfrm>
          <a:off x="6436374" y="142524"/>
          <a:ext cx="5472215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215">
                  <a:extLst>
                    <a:ext uri="{9D8B030D-6E8A-4147-A177-3AD203B41FA5}">
                      <a16:colId xmlns:a16="http://schemas.microsoft.com/office/drawing/2014/main" val="3965534453"/>
                    </a:ext>
                  </a:extLst>
                </a:gridCol>
              </a:tblGrid>
              <a:tr h="451409"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"/>
                        </a:spcBef>
                      </a:pPr>
                      <a:r>
                        <a:rPr lang="en-US" altLang="ko-KR" sz="2500" dirty="0" err="1"/>
                        <a:t>TextScreen.h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62303"/>
                  </a:ext>
                </a:extLst>
              </a:tr>
            </a:tbl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8B8F4760-5293-4EEA-8E3A-B9C3FBDE0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13125"/>
              </p:ext>
            </p:extLst>
          </p:nvPr>
        </p:nvGraphicFramePr>
        <p:xfrm>
          <a:off x="1244355" y="5064463"/>
          <a:ext cx="10236458" cy="128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6458">
                  <a:extLst>
                    <a:ext uri="{9D8B030D-6E8A-4147-A177-3AD203B41FA5}">
                      <a16:colId xmlns:a16="http://schemas.microsoft.com/office/drawing/2014/main" val="2348331198"/>
                    </a:ext>
                  </a:extLst>
                </a:gridCol>
              </a:tblGrid>
              <a:tr h="1287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main()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40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77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ED03FF7-8134-4984-A23E-1D33ACBDA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73452"/>
              </p:ext>
            </p:extLst>
          </p:nvPr>
        </p:nvGraphicFramePr>
        <p:xfrm>
          <a:off x="268441" y="3052442"/>
          <a:ext cx="11777307" cy="3740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7307">
                  <a:extLst>
                    <a:ext uri="{9D8B030D-6E8A-4147-A177-3AD203B41FA5}">
                      <a16:colId xmlns:a16="http://schemas.microsoft.com/office/drawing/2014/main" val="1156543909"/>
                    </a:ext>
                  </a:extLst>
                </a:gridCol>
              </a:tblGrid>
              <a:tr h="433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2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332034"/>
                  </a:ext>
                </a:extLst>
              </a:tr>
              <a:tr h="3268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Stack</a:t>
                      </a:r>
                      <a:endParaRPr lang="ko-KR" altLang="en-US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29884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14A5C59-64F2-4B1A-B1AB-05247C75E2CE}"/>
              </a:ext>
            </a:extLst>
          </p:cNvPr>
          <p:cNvGraphicFramePr>
            <a:graphicFrameLocks noGrp="1"/>
          </p:cNvGraphicFramePr>
          <p:nvPr/>
        </p:nvGraphicFramePr>
        <p:xfrm>
          <a:off x="283411" y="126107"/>
          <a:ext cx="5472215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215">
                  <a:extLst>
                    <a:ext uri="{9D8B030D-6E8A-4147-A177-3AD203B41FA5}">
                      <a16:colId xmlns:a16="http://schemas.microsoft.com/office/drawing/2014/main" val="3965534453"/>
                    </a:ext>
                  </a:extLst>
                </a:gridCol>
              </a:tblGrid>
              <a:tr h="451409"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"/>
                        </a:spcBef>
                      </a:pPr>
                      <a:r>
                        <a:rPr lang="en-US" altLang="ko-KR" sz="2500" dirty="0"/>
                        <a:t>ConsoleScreen.cpp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62303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3F70BF1-52FC-4CE2-8C02-0357A3768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8"/>
          <a:stretch/>
        </p:blipFill>
        <p:spPr>
          <a:xfrm>
            <a:off x="283411" y="614964"/>
            <a:ext cx="5472215" cy="2311899"/>
          </a:xfrm>
          <a:prstGeom prst="rect">
            <a:avLst/>
          </a:prstGeom>
        </p:spPr>
      </p:pic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218ACC1-24A9-4215-B556-D5A415FDA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70270"/>
              </p:ext>
            </p:extLst>
          </p:nvPr>
        </p:nvGraphicFramePr>
        <p:xfrm>
          <a:off x="3917740" y="6134020"/>
          <a:ext cx="81280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7">
                  <a:extLst>
                    <a:ext uri="{9D8B030D-6E8A-4147-A177-3AD203B41FA5}">
                      <a16:colId xmlns:a16="http://schemas.microsoft.com/office/drawing/2014/main" val="419395821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9163341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86365246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78481138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71139460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37492965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41151296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23427183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10300255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05085908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26456757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9322247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11242328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5608612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76603736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34772182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64749579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11918353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60224925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02425503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59349496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5261076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39381318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193033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3928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FE923E-9ABA-4AEA-8D93-7336C3009C9A}"/>
              </a:ext>
            </a:extLst>
          </p:cNvPr>
          <p:cNvSpPr/>
          <p:nvPr/>
        </p:nvSpPr>
        <p:spPr>
          <a:xfrm>
            <a:off x="283411" y="2135376"/>
            <a:ext cx="5472216" cy="301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6">
            <a:extLst>
              <a:ext uri="{FF2B5EF4-FFF2-40B4-BE49-F238E27FC236}">
                <a16:creationId xmlns:a16="http://schemas.microsoft.com/office/drawing/2014/main" id="{CE01EC00-CF71-4C37-BE19-9FDCB3400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651360"/>
              </p:ext>
            </p:extLst>
          </p:nvPr>
        </p:nvGraphicFramePr>
        <p:xfrm>
          <a:off x="5868605" y="126107"/>
          <a:ext cx="6192113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2113">
                  <a:extLst>
                    <a:ext uri="{9D8B030D-6E8A-4147-A177-3AD203B41FA5}">
                      <a16:colId xmlns:a16="http://schemas.microsoft.com/office/drawing/2014/main" val="3965534453"/>
                    </a:ext>
                  </a:extLst>
                </a:gridCol>
              </a:tblGrid>
              <a:tr h="451409"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"/>
                        </a:spcBef>
                      </a:pPr>
                      <a:r>
                        <a:rPr lang="en-US" altLang="ko-KR" sz="2500" dirty="0"/>
                        <a:t>TextScreen.cpp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6230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F6A70732-F3F7-4DB9-A772-5F299940B4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990"/>
          <a:stretch/>
        </p:blipFill>
        <p:spPr>
          <a:xfrm>
            <a:off x="5868605" y="612409"/>
            <a:ext cx="6192114" cy="2171612"/>
          </a:xfrm>
          <a:prstGeom prst="rect">
            <a:avLst/>
          </a:prstGeom>
        </p:spPr>
      </p:pic>
      <p:graphicFrame>
        <p:nvGraphicFramePr>
          <p:cNvPr id="19" name="표 17">
            <a:extLst>
              <a:ext uri="{FF2B5EF4-FFF2-40B4-BE49-F238E27FC236}">
                <a16:creationId xmlns:a16="http://schemas.microsoft.com/office/drawing/2014/main" id="{43D61C9D-1C04-4311-8C32-83BF2BCCF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09175"/>
              </p:ext>
            </p:extLst>
          </p:nvPr>
        </p:nvGraphicFramePr>
        <p:xfrm>
          <a:off x="1812598" y="3529150"/>
          <a:ext cx="10233148" cy="3256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3148">
                  <a:extLst>
                    <a:ext uri="{9D8B030D-6E8A-4147-A177-3AD203B41FA5}">
                      <a16:colId xmlns:a16="http://schemas.microsoft.com/office/drawing/2014/main" val="2348331198"/>
                    </a:ext>
                  </a:extLst>
                </a:gridCol>
              </a:tblGrid>
              <a:tr h="3256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main()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405864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A1742691-9AE4-4680-B5C8-0D83BDC52534}"/>
              </a:ext>
            </a:extLst>
          </p:cNvPr>
          <p:cNvGrpSpPr/>
          <p:nvPr/>
        </p:nvGrpSpPr>
        <p:grpSpPr>
          <a:xfrm>
            <a:off x="3478183" y="5781967"/>
            <a:ext cx="8567565" cy="1006027"/>
            <a:chOff x="2834056" y="5673662"/>
            <a:chExt cx="8567565" cy="10060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8C9278-5B8F-4A61-9108-AF8B1ADE4ACF}"/>
                </a:ext>
              </a:extLst>
            </p:cNvPr>
            <p:cNvSpPr/>
            <p:nvPr/>
          </p:nvSpPr>
          <p:spPr>
            <a:xfrm>
              <a:off x="2882182" y="5722173"/>
              <a:ext cx="8519439" cy="9575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5BF637-4AB1-4F17-AA78-DE99BB94FCC4}"/>
                </a:ext>
              </a:extLst>
            </p:cNvPr>
            <p:cNvSpPr txBox="1"/>
            <p:nvPr/>
          </p:nvSpPr>
          <p:spPr>
            <a:xfrm>
              <a:off x="2834056" y="5673662"/>
              <a:ext cx="1363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TextScreen</a:t>
              </a:r>
              <a:endParaRPr lang="ko-KR" altLang="en-US" b="1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2C7510F-1BE2-4A70-AD81-1BAE31FD547C}"/>
              </a:ext>
            </a:extLst>
          </p:cNvPr>
          <p:cNvSpPr txBox="1"/>
          <p:nvPr/>
        </p:nvSpPr>
        <p:spPr>
          <a:xfrm>
            <a:off x="4294269" y="6456880"/>
            <a:ext cx="642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/>
              <a:t>Width_       Height_                 </a:t>
            </a:r>
            <a:r>
              <a:rPr lang="en-US" altLang="ko-KR" sz="1700" dirty="0" err="1"/>
              <a:t>PixelData</a:t>
            </a:r>
            <a:r>
              <a:rPr lang="en-US" altLang="ko-KR" sz="1700" dirty="0"/>
              <a:t>_         </a:t>
            </a:r>
            <a:r>
              <a:rPr lang="en-US" altLang="ko-KR" sz="1700" dirty="0" err="1"/>
              <a:t>DefaultPixel</a:t>
            </a:r>
            <a:r>
              <a:rPr lang="en-US" altLang="ko-KR" dirty="0"/>
              <a:t>_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FDFAF36-979B-4708-BBFA-A375C3DC63B8}"/>
              </a:ext>
            </a:extLst>
          </p:cNvPr>
          <p:cNvGrpSpPr/>
          <p:nvPr/>
        </p:nvGrpSpPr>
        <p:grpSpPr>
          <a:xfrm>
            <a:off x="3487061" y="3619395"/>
            <a:ext cx="8558687" cy="2209687"/>
            <a:chOff x="2842934" y="5710759"/>
            <a:chExt cx="8558687" cy="96893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4DDF92E-B310-4D71-BF66-2D962403E4E0}"/>
                </a:ext>
              </a:extLst>
            </p:cNvPr>
            <p:cNvSpPr/>
            <p:nvPr/>
          </p:nvSpPr>
          <p:spPr>
            <a:xfrm>
              <a:off x="2882182" y="5722173"/>
              <a:ext cx="8519439" cy="9575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FEC21D-9499-4506-9942-325F7D811832}"/>
                </a:ext>
              </a:extLst>
            </p:cNvPr>
            <p:cNvSpPr txBox="1"/>
            <p:nvPr/>
          </p:nvSpPr>
          <p:spPr>
            <a:xfrm>
              <a:off x="2842934" y="5710759"/>
              <a:ext cx="1614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CreateScreen</a:t>
              </a:r>
              <a:endParaRPr lang="ko-KR" altLang="en-US" b="1" dirty="0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D4D8509-38F3-4F35-889F-312FF9E65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12524"/>
              </p:ext>
            </p:extLst>
          </p:nvPr>
        </p:nvGraphicFramePr>
        <p:xfrm>
          <a:off x="10280344" y="5524279"/>
          <a:ext cx="1770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120">
                  <a:extLst>
                    <a:ext uri="{9D8B030D-6E8A-4147-A177-3AD203B41FA5}">
                      <a16:colId xmlns:a16="http://schemas.microsoft.com/office/drawing/2014/main" val="2786784250"/>
                    </a:ext>
                  </a:extLst>
                </a:gridCol>
              </a:tblGrid>
              <a:tr h="2438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_Width = 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664196"/>
                  </a:ext>
                </a:extLst>
              </a:tr>
            </a:tbl>
          </a:graphicData>
        </a:graphic>
      </p:graphicFrame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2ABA45C5-BA9A-43D6-B230-51E631CD2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70095"/>
              </p:ext>
            </p:extLst>
          </p:nvPr>
        </p:nvGraphicFramePr>
        <p:xfrm>
          <a:off x="10280343" y="5213995"/>
          <a:ext cx="177149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498">
                  <a:extLst>
                    <a:ext uri="{9D8B030D-6E8A-4147-A177-3AD203B41FA5}">
                      <a16:colId xmlns:a16="http://schemas.microsoft.com/office/drawing/2014/main" val="2786784250"/>
                    </a:ext>
                  </a:extLst>
                </a:gridCol>
              </a:tblGrid>
              <a:tr h="2438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_Height = 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664196"/>
                  </a:ext>
                </a:extLst>
              </a:tr>
            </a:tbl>
          </a:graphicData>
        </a:graphic>
      </p:graphicFrame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620BCE4F-BCD9-4DE2-A823-FF0DADB19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533717"/>
              </p:ext>
            </p:extLst>
          </p:nvPr>
        </p:nvGraphicFramePr>
        <p:xfrm>
          <a:off x="10280343" y="4903711"/>
          <a:ext cx="176678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83">
                  <a:extLst>
                    <a:ext uri="{9D8B030D-6E8A-4147-A177-3AD203B41FA5}">
                      <a16:colId xmlns:a16="http://schemas.microsoft.com/office/drawing/2014/main" val="2786784250"/>
                    </a:ext>
                  </a:extLst>
                </a:gridCol>
              </a:tblGrid>
              <a:tr h="2438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664196"/>
                  </a:ext>
                </a:extLst>
              </a:tr>
            </a:tbl>
          </a:graphicData>
        </a:graphic>
      </p:graphicFrame>
      <p:graphicFrame>
        <p:nvGraphicFramePr>
          <p:cNvPr id="36" name="표 3">
            <a:extLst>
              <a:ext uri="{FF2B5EF4-FFF2-40B4-BE49-F238E27FC236}">
                <a16:creationId xmlns:a16="http://schemas.microsoft.com/office/drawing/2014/main" id="{8D176AD7-D9CD-4F7E-A16E-C874EF2DE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52472"/>
              </p:ext>
            </p:extLst>
          </p:nvPr>
        </p:nvGraphicFramePr>
        <p:xfrm>
          <a:off x="10280343" y="4594846"/>
          <a:ext cx="176678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84">
                  <a:extLst>
                    <a:ext uri="{9D8B030D-6E8A-4147-A177-3AD203B41FA5}">
                      <a16:colId xmlns:a16="http://schemas.microsoft.com/office/drawing/2014/main" val="2786784250"/>
                    </a:ext>
                  </a:extLst>
                </a:gridCol>
              </a:tblGrid>
              <a:tr h="2438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DefaultValue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664196"/>
                  </a:ext>
                </a:extLst>
              </a:tr>
            </a:tbl>
          </a:graphicData>
        </a:graphic>
      </p:graphicFrame>
      <p:graphicFrame>
        <p:nvGraphicFramePr>
          <p:cNvPr id="37" name="표 3">
            <a:extLst>
              <a:ext uri="{FF2B5EF4-FFF2-40B4-BE49-F238E27FC236}">
                <a16:creationId xmlns:a16="http://schemas.microsoft.com/office/drawing/2014/main" id="{DAEFACAD-FF13-48A7-8104-348F1913D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36508"/>
              </p:ext>
            </p:extLst>
          </p:nvPr>
        </p:nvGraphicFramePr>
        <p:xfrm>
          <a:off x="10280342" y="3662585"/>
          <a:ext cx="176678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84">
                  <a:extLst>
                    <a:ext uri="{9D8B030D-6E8A-4147-A177-3AD203B41FA5}">
                      <a16:colId xmlns:a16="http://schemas.microsoft.com/office/drawing/2014/main" val="2786784250"/>
                    </a:ext>
                  </a:extLst>
                </a:gridCol>
              </a:tblGrid>
              <a:tr h="2438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RealWidth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664196"/>
                  </a:ext>
                </a:extLst>
              </a:tr>
            </a:tbl>
          </a:graphicData>
        </a:graphic>
      </p:graphicFrame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6EDA5609-DD29-4C02-B9B3-AB782F475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90148"/>
              </p:ext>
            </p:extLst>
          </p:nvPr>
        </p:nvGraphicFramePr>
        <p:xfrm>
          <a:off x="3923830" y="3110605"/>
          <a:ext cx="8128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193185775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0263255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04660615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7734703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3656352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2731839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22085893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6974279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4516712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56316756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25072023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3828947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0157471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32583825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83028022"/>
                    </a:ext>
                  </a:extLst>
                </a:gridCol>
                <a:gridCol w="326415">
                  <a:extLst>
                    <a:ext uri="{9D8B030D-6E8A-4147-A177-3AD203B41FA5}">
                      <a16:colId xmlns:a16="http://schemas.microsoft.com/office/drawing/2014/main" val="4142966061"/>
                    </a:ext>
                  </a:extLst>
                </a:gridCol>
                <a:gridCol w="412495">
                  <a:extLst>
                    <a:ext uri="{9D8B030D-6E8A-4147-A177-3AD203B41FA5}">
                      <a16:colId xmlns:a16="http://schemas.microsoft.com/office/drawing/2014/main" val="172095256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9144385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4292183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4429623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54907538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857764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540987"/>
                  </a:ext>
                </a:extLst>
              </a:tr>
            </a:tbl>
          </a:graphicData>
        </a:graphic>
      </p:graphicFrame>
      <p:graphicFrame>
        <p:nvGraphicFramePr>
          <p:cNvPr id="42" name="표 3">
            <a:extLst>
              <a:ext uri="{FF2B5EF4-FFF2-40B4-BE49-F238E27FC236}">
                <a16:creationId xmlns:a16="http://schemas.microsoft.com/office/drawing/2014/main" id="{603C7326-82D2-4C56-95E3-0FA511490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913615"/>
              </p:ext>
            </p:extLst>
          </p:nvPr>
        </p:nvGraphicFramePr>
        <p:xfrm>
          <a:off x="10280343" y="4282343"/>
          <a:ext cx="176678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83">
                  <a:extLst>
                    <a:ext uri="{9D8B030D-6E8A-4147-A177-3AD203B41FA5}">
                      <a16:colId xmlns:a16="http://schemas.microsoft.com/office/drawing/2014/main" val="2786784250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664196"/>
                  </a:ext>
                </a:extLst>
              </a:tr>
            </a:tbl>
          </a:graphicData>
        </a:graphic>
      </p:graphicFrame>
      <p:graphicFrame>
        <p:nvGraphicFramePr>
          <p:cNvPr id="43" name="표 3">
            <a:extLst>
              <a:ext uri="{FF2B5EF4-FFF2-40B4-BE49-F238E27FC236}">
                <a16:creationId xmlns:a16="http://schemas.microsoft.com/office/drawing/2014/main" id="{1937D45D-EE3E-4CA2-96FA-C296ECB74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6601"/>
              </p:ext>
            </p:extLst>
          </p:nvPr>
        </p:nvGraphicFramePr>
        <p:xfrm>
          <a:off x="10278965" y="3973254"/>
          <a:ext cx="176678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83">
                  <a:extLst>
                    <a:ext uri="{9D8B030D-6E8A-4147-A177-3AD203B41FA5}">
                      <a16:colId xmlns:a16="http://schemas.microsoft.com/office/drawing/2014/main" val="2786784250"/>
                    </a:ext>
                  </a:extLst>
                </a:gridCol>
              </a:tblGrid>
              <a:tr h="2438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664196"/>
                  </a:ext>
                </a:extLst>
              </a:tr>
            </a:tbl>
          </a:graphicData>
        </a:graphic>
      </p:graphicFrame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5F629CD-FD16-4761-9582-AF303580889D}"/>
              </a:ext>
            </a:extLst>
          </p:cNvPr>
          <p:cNvCxnSpPr>
            <a:cxnSpLocks/>
          </p:cNvCxnSpPr>
          <p:nvPr/>
        </p:nvCxnSpPr>
        <p:spPr>
          <a:xfrm flipH="1">
            <a:off x="4039340" y="5676679"/>
            <a:ext cx="6400800" cy="652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20592FE-AD58-4A8D-BDF4-0759D3BB7EB5}"/>
              </a:ext>
            </a:extLst>
          </p:cNvPr>
          <p:cNvCxnSpPr>
            <a:cxnSpLocks/>
          </p:cNvCxnSpPr>
          <p:nvPr/>
        </p:nvCxnSpPr>
        <p:spPr>
          <a:xfrm flipH="1">
            <a:off x="5402342" y="5349692"/>
            <a:ext cx="5037798" cy="9741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02BDD84-AFAA-4C80-9BB3-6B8E2E23BEF2}"/>
              </a:ext>
            </a:extLst>
          </p:cNvPr>
          <p:cNvGrpSpPr/>
          <p:nvPr/>
        </p:nvGrpSpPr>
        <p:grpSpPr>
          <a:xfrm>
            <a:off x="9421992" y="4760055"/>
            <a:ext cx="990345" cy="1581614"/>
            <a:chOff x="9421992" y="4760055"/>
            <a:chExt cx="990345" cy="1581614"/>
          </a:xfrm>
        </p:grpSpPr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B262C65-5091-4ECE-863C-66D7E47F74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8085" y="5031698"/>
              <a:ext cx="984252" cy="13099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081FE68-8099-4A58-8E8F-458AA9083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1992" y="4760055"/>
              <a:ext cx="960718" cy="15816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E4F1325-BBE6-460E-B279-6516219CDD22}"/>
              </a:ext>
            </a:extLst>
          </p:cNvPr>
          <p:cNvCxnSpPr>
            <a:cxnSpLocks/>
          </p:cNvCxnSpPr>
          <p:nvPr/>
        </p:nvCxnSpPr>
        <p:spPr>
          <a:xfrm flipH="1">
            <a:off x="9799295" y="4449386"/>
            <a:ext cx="577322" cy="192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602974C-1B63-4A84-81AA-151900E5276B}"/>
              </a:ext>
            </a:extLst>
          </p:cNvPr>
          <p:cNvCxnSpPr>
            <a:cxnSpLocks/>
          </p:cNvCxnSpPr>
          <p:nvPr/>
        </p:nvCxnSpPr>
        <p:spPr>
          <a:xfrm flipH="1">
            <a:off x="10165381" y="4103082"/>
            <a:ext cx="205143" cy="2232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E470D30-8C30-45AB-8200-5CB4547DD96B}"/>
              </a:ext>
            </a:extLst>
          </p:cNvPr>
          <p:cNvCxnSpPr>
            <a:cxnSpLocks/>
          </p:cNvCxnSpPr>
          <p:nvPr/>
        </p:nvCxnSpPr>
        <p:spPr>
          <a:xfrm flipH="1" flipV="1">
            <a:off x="4159684" y="3296025"/>
            <a:ext cx="6218310" cy="496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4AAC3CA-19C9-49F8-AE77-812A21FFA847}"/>
              </a:ext>
            </a:extLst>
          </p:cNvPr>
          <p:cNvSpPr txBox="1"/>
          <p:nvPr/>
        </p:nvSpPr>
        <p:spPr>
          <a:xfrm>
            <a:off x="9534148" y="3731606"/>
            <a:ext cx="772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 (7*3+1)</a:t>
            </a:r>
            <a:endParaRPr lang="ko-KR" altLang="en-US" sz="1000" dirty="0"/>
          </a:p>
        </p:txBody>
      </p: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F34FE04A-7908-484D-A349-D5065BA625F5}"/>
              </a:ext>
            </a:extLst>
          </p:cNvPr>
          <p:cNvCxnSpPr/>
          <p:nvPr/>
        </p:nvCxnSpPr>
        <p:spPr>
          <a:xfrm rot="16200000" flipH="1">
            <a:off x="3901670" y="3255513"/>
            <a:ext cx="2932897" cy="2900756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6EDDFF3-BD12-46BB-8CDC-5E1524482535}"/>
              </a:ext>
            </a:extLst>
          </p:cNvPr>
          <p:cNvCxnSpPr>
            <a:cxnSpLocks/>
          </p:cNvCxnSpPr>
          <p:nvPr/>
        </p:nvCxnSpPr>
        <p:spPr>
          <a:xfrm flipH="1">
            <a:off x="10211263" y="4761899"/>
            <a:ext cx="292297" cy="1581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193E9D8-5CEC-4EBF-9CFC-A6B331E684FB}"/>
              </a:ext>
            </a:extLst>
          </p:cNvPr>
          <p:cNvCxnSpPr>
            <a:cxnSpLocks/>
          </p:cNvCxnSpPr>
          <p:nvPr/>
        </p:nvCxnSpPr>
        <p:spPr>
          <a:xfrm flipH="1">
            <a:off x="9793202" y="4777757"/>
            <a:ext cx="646938" cy="1597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45C8B435-D3BD-428D-9676-9105371997BF}"/>
              </a:ext>
            </a:extLst>
          </p:cNvPr>
          <p:cNvSpPr/>
          <p:nvPr/>
        </p:nvSpPr>
        <p:spPr>
          <a:xfrm>
            <a:off x="9318125" y="6431722"/>
            <a:ext cx="674703" cy="67712"/>
          </a:xfrm>
          <a:custGeom>
            <a:avLst/>
            <a:gdLst>
              <a:gd name="connsiteX0" fmla="*/ 0 w 674703"/>
              <a:gd name="connsiteY0" fmla="*/ 177553 h 177553"/>
              <a:gd name="connsiteX1" fmla="*/ 328474 w 674703"/>
              <a:gd name="connsiteY1" fmla="*/ 0 h 177553"/>
              <a:gd name="connsiteX2" fmla="*/ 674703 w 674703"/>
              <a:gd name="connsiteY2" fmla="*/ 177553 h 1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703" h="177553">
                <a:moveTo>
                  <a:pt x="0" y="177553"/>
                </a:moveTo>
                <a:cubicBezTo>
                  <a:pt x="108012" y="88776"/>
                  <a:pt x="216024" y="0"/>
                  <a:pt x="328474" y="0"/>
                </a:cubicBezTo>
                <a:cubicBezTo>
                  <a:pt x="440924" y="0"/>
                  <a:pt x="557813" y="88776"/>
                  <a:pt x="674703" y="17755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ECA7142-0813-4CBB-B163-AACDE784FCC2}"/>
              </a:ext>
            </a:extLst>
          </p:cNvPr>
          <p:cNvSpPr/>
          <p:nvPr/>
        </p:nvSpPr>
        <p:spPr>
          <a:xfrm>
            <a:off x="9533713" y="6373559"/>
            <a:ext cx="259054" cy="177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ㅁ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74D6729-776E-4870-824C-6A085B8AB260}"/>
              </a:ext>
            </a:extLst>
          </p:cNvPr>
          <p:cNvSpPr/>
          <p:nvPr/>
        </p:nvSpPr>
        <p:spPr>
          <a:xfrm>
            <a:off x="10047220" y="6383492"/>
            <a:ext cx="259054" cy="177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7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ED03FF7-8134-4984-A23E-1D33ACBDA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137694"/>
              </p:ext>
            </p:extLst>
          </p:nvPr>
        </p:nvGraphicFramePr>
        <p:xfrm>
          <a:off x="268441" y="3639138"/>
          <a:ext cx="11777307" cy="314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7307">
                  <a:extLst>
                    <a:ext uri="{9D8B030D-6E8A-4147-A177-3AD203B41FA5}">
                      <a16:colId xmlns:a16="http://schemas.microsoft.com/office/drawing/2014/main" val="1156543909"/>
                    </a:ext>
                  </a:extLst>
                </a:gridCol>
              </a:tblGrid>
              <a:tr h="8474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2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332034"/>
                  </a:ext>
                </a:extLst>
              </a:tr>
              <a:tr h="2298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Stack</a:t>
                      </a:r>
                      <a:endParaRPr lang="ko-KR" altLang="en-US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29884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14A5C59-64F2-4B1A-B1AB-05247C75E2CE}"/>
              </a:ext>
            </a:extLst>
          </p:cNvPr>
          <p:cNvGraphicFramePr>
            <a:graphicFrameLocks noGrp="1"/>
          </p:cNvGraphicFramePr>
          <p:nvPr/>
        </p:nvGraphicFramePr>
        <p:xfrm>
          <a:off x="283411" y="126107"/>
          <a:ext cx="5472215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215">
                  <a:extLst>
                    <a:ext uri="{9D8B030D-6E8A-4147-A177-3AD203B41FA5}">
                      <a16:colId xmlns:a16="http://schemas.microsoft.com/office/drawing/2014/main" val="3965534453"/>
                    </a:ext>
                  </a:extLst>
                </a:gridCol>
              </a:tblGrid>
              <a:tr h="451409"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"/>
                        </a:spcBef>
                      </a:pPr>
                      <a:r>
                        <a:rPr lang="en-US" altLang="ko-KR" sz="2500" dirty="0"/>
                        <a:t>ConsoleScreen.cpp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62303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3F70BF1-52FC-4CE2-8C02-0357A3768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8"/>
          <a:stretch/>
        </p:blipFill>
        <p:spPr>
          <a:xfrm>
            <a:off x="283411" y="614964"/>
            <a:ext cx="5472215" cy="2311899"/>
          </a:xfrm>
          <a:prstGeom prst="rect">
            <a:avLst/>
          </a:prstGeom>
        </p:spPr>
      </p:pic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218ACC1-24A9-4215-B556-D5A415FDA8CD}"/>
              </a:ext>
            </a:extLst>
          </p:cNvPr>
          <p:cNvGraphicFramePr>
            <a:graphicFrameLocks noGrp="1"/>
          </p:cNvGraphicFramePr>
          <p:nvPr/>
        </p:nvGraphicFramePr>
        <p:xfrm>
          <a:off x="3917740" y="6134020"/>
          <a:ext cx="81280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7">
                  <a:extLst>
                    <a:ext uri="{9D8B030D-6E8A-4147-A177-3AD203B41FA5}">
                      <a16:colId xmlns:a16="http://schemas.microsoft.com/office/drawing/2014/main" val="419395821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9163341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86365246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78481138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71139460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37492965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41151296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23427183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10300255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05085908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26456757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9322247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11242328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5608612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76603736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34772182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64749579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11918353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60224925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02425503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59349496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5261076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39381318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193033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3928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FE923E-9ABA-4AEA-8D93-7336C3009C9A}"/>
              </a:ext>
            </a:extLst>
          </p:cNvPr>
          <p:cNvSpPr/>
          <p:nvPr/>
        </p:nvSpPr>
        <p:spPr>
          <a:xfrm>
            <a:off x="283411" y="2376006"/>
            <a:ext cx="5472216" cy="301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6">
            <a:extLst>
              <a:ext uri="{FF2B5EF4-FFF2-40B4-BE49-F238E27FC236}">
                <a16:creationId xmlns:a16="http://schemas.microsoft.com/office/drawing/2014/main" id="{CE01EC00-CF71-4C37-BE19-9FDCB3400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98500"/>
              </p:ext>
            </p:extLst>
          </p:nvPr>
        </p:nvGraphicFramePr>
        <p:xfrm>
          <a:off x="6374564" y="126107"/>
          <a:ext cx="5534025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25">
                  <a:extLst>
                    <a:ext uri="{9D8B030D-6E8A-4147-A177-3AD203B41FA5}">
                      <a16:colId xmlns:a16="http://schemas.microsoft.com/office/drawing/2014/main" val="3965534453"/>
                    </a:ext>
                  </a:extLst>
                </a:gridCol>
              </a:tblGrid>
              <a:tr h="364452"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"/>
                        </a:spcBef>
                      </a:pPr>
                      <a:r>
                        <a:rPr lang="en-US" altLang="ko-KR" sz="2500" dirty="0"/>
                        <a:t>TextScreen.cpp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62303"/>
                  </a:ext>
                </a:extLst>
              </a:tr>
            </a:tbl>
          </a:graphicData>
        </a:graphic>
      </p:graphicFrame>
      <p:graphicFrame>
        <p:nvGraphicFramePr>
          <p:cNvPr id="19" name="표 17">
            <a:extLst>
              <a:ext uri="{FF2B5EF4-FFF2-40B4-BE49-F238E27FC236}">
                <a16:creationId xmlns:a16="http://schemas.microsoft.com/office/drawing/2014/main" id="{43D61C9D-1C04-4311-8C32-83BF2BCCF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94389"/>
              </p:ext>
            </p:extLst>
          </p:nvPr>
        </p:nvGraphicFramePr>
        <p:xfrm>
          <a:off x="1812598" y="4624008"/>
          <a:ext cx="10233148" cy="216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3148">
                  <a:extLst>
                    <a:ext uri="{9D8B030D-6E8A-4147-A177-3AD203B41FA5}">
                      <a16:colId xmlns:a16="http://schemas.microsoft.com/office/drawing/2014/main" val="2348331198"/>
                    </a:ext>
                  </a:extLst>
                </a:gridCol>
              </a:tblGrid>
              <a:tr h="2161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main()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405864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A1742691-9AE4-4680-B5C8-0D83BDC52534}"/>
              </a:ext>
            </a:extLst>
          </p:cNvPr>
          <p:cNvGrpSpPr/>
          <p:nvPr/>
        </p:nvGrpSpPr>
        <p:grpSpPr>
          <a:xfrm>
            <a:off x="3478183" y="5781967"/>
            <a:ext cx="8567565" cy="1006027"/>
            <a:chOff x="2834056" y="5673662"/>
            <a:chExt cx="8567565" cy="10060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8C9278-5B8F-4A61-9108-AF8B1ADE4ACF}"/>
                </a:ext>
              </a:extLst>
            </p:cNvPr>
            <p:cNvSpPr/>
            <p:nvPr/>
          </p:nvSpPr>
          <p:spPr>
            <a:xfrm>
              <a:off x="2882182" y="5722173"/>
              <a:ext cx="8519439" cy="9575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5BF637-4AB1-4F17-AA78-DE99BB94FCC4}"/>
                </a:ext>
              </a:extLst>
            </p:cNvPr>
            <p:cNvSpPr txBox="1"/>
            <p:nvPr/>
          </p:nvSpPr>
          <p:spPr>
            <a:xfrm>
              <a:off x="2834056" y="5673662"/>
              <a:ext cx="1363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TextScreen</a:t>
              </a:r>
              <a:endParaRPr lang="ko-KR" altLang="en-US" b="1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2C7510F-1BE2-4A70-AD81-1BAE31FD547C}"/>
              </a:ext>
            </a:extLst>
          </p:cNvPr>
          <p:cNvSpPr txBox="1"/>
          <p:nvPr/>
        </p:nvSpPr>
        <p:spPr>
          <a:xfrm>
            <a:off x="4294269" y="6456880"/>
            <a:ext cx="642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/>
              <a:t>Width_      Height_                  </a:t>
            </a:r>
            <a:r>
              <a:rPr lang="en-US" altLang="ko-KR" sz="1700" dirty="0" err="1"/>
              <a:t>PixelData</a:t>
            </a:r>
            <a:r>
              <a:rPr lang="en-US" altLang="ko-KR" sz="1700" dirty="0"/>
              <a:t>_         </a:t>
            </a:r>
            <a:r>
              <a:rPr lang="en-US" altLang="ko-KR" sz="1700" dirty="0" err="1"/>
              <a:t>DefaultPixel</a:t>
            </a:r>
            <a:r>
              <a:rPr lang="en-US" altLang="ko-KR" dirty="0"/>
              <a:t>_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FDFAF36-979B-4708-BBFA-A375C3DC63B8}"/>
              </a:ext>
            </a:extLst>
          </p:cNvPr>
          <p:cNvGrpSpPr/>
          <p:nvPr/>
        </p:nvGrpSpPr>
        <p:grpSpPr>
          <a:xfrm>
            <a:off x="3487061" y="4609643"/>
            <a:ext cx="8558687" cy="1219439"/>
            <a:chOff x="2842934" y="5710759"/>
            <a:chExt cx="8558687" cy="96893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4DDF92E-B310-4D71-BF66-2D962403E4E0}"/>
                </a:ext>
              </a:extLst>
            </p:cNvPr>
            <p:cNvSpPr/>
            <p:nvPr/>
          </p:nvSpPr>
          <p:spPr>
            <a:xfrm>
              <a:off x="2882182" y="5722173"/>
              <a:ext cx="8519439" cy="9575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FEC21D-9499-4506-9942-325F7D811832}"/>
                </a:ext>
              </a:extLst>
            </p:cNvPr>
            <p:cNvSpPr txBox="1"/>
            <p:nvPr/>
          </p:nvSpPr>
          <p:spPr>
            <a:xfrm>
              <a:off x="2842934" y="5710759"/>
              <a:ext cx="1439433" cy="161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PrintScreen</a:t>
              </a:r>
              <a:endParaRPr lang="ko-KR" altLang="en-US" b="1" dirty="0"/>
            </a:p>
          </p:txBody>
        </p:sp>
      </p:grp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6EDA5609-DD29-4C02-B9B3-AB782F475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90353"/>
              </p:ext>
            </p:extLst>
          </p:nvPr>
        </p:nvGraphicFramePr>
        <p:xfrm>
          <a:off x="4427432" y="3967054"/>
          <a:ext cx="761831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87">
                  <a:extLst>
                    <a:ext uri="{9D8B030D-6E8A-4147-A177-3AD203B41FA5}">
                      <a16:colId xmlns:a16="http://schemas.microsoft.com/office/drawing/2014/main" val="1931857751"/>
                    </a:ext>
                  </a:extLst>
                </a:gridCol>
                <a:gridCol w="346287">
                  <a:extLst>
                    <a:ext uri="{9D8B030D-6E8A-4147-A177-3AD203B41FA5}">
                      <a16:colId xmlns:a16="http://schemas.microsoft.com/office/drawing/2014/main" val="502632559"/>
                    </a:ext>
                  </a:extLst>
                </a:gridCol>
                <a:gridCol w="346287">
                  <a:extLst>
                    <a:ext uri="{9D8B030D-6E8A-4147-A177-3AD203B41FA5}">
                      <a16:colId xmlns:a16="http://schemas.microsoft.com/office/drawing/2014/main" val="4046606158"/>
                    </a:ext>
                  </a:extLst>
                </a:gridCol>
                <a:gridCol w="346287">
                  <a:extLst>
                    <a:ext uri="{9D8B030D-6E8A-4147-A177-3AD203B41FA5}">
                      <a16:colId xmlns:a16="http://schemas.microsoft.com/office/drawing/2014/main" val="177347038"/>
                    </a:ext>
                  </a:extLst>
                </a:gridCol>
                <a:gridCol w="346287">
                  <a:extLst>
                    <a:ext uri="{9D8B030D-6E8A-4147-A177-3AD203B41FA5}">
                      <a16:colId xmlns:a16="http://schemas.microsoft.com/office/drawing/2014/main" val="1365635271"/>
                    </a:ext>
                  </a:extLst>
                </a:gridCol>
                <a:gridCol w="346287">
                  <a:extLst>
                    <a:ext uri="{9D8B030D-6E8A-4147-A177-3AD203B41FA5}">
                      <a16:colId xmlns:a16="http://schemas.microsoft.com/office/drawing/2014/main" val="1627318390"/>
                    </a:ext>
                  </a:extLst>
                </a:gridCol>
                <a:gridCol w="346287">
                  <a:extLst>
                    <a:ext uri="{9D8B030D-6E8A-4147-A177-3AD203B41FA5}">
                      <a16:colId xmlns:a16="http://schemas.microsoft.com/office/drawing/2014/main" val="4220858932"/>
                    </a:ext>
                  </a:extLst>
                </a:gridCol>
                <a:gridCol w="346287">
                  <a:extLst>
                    <a:ext uri="{9D8B030D-6E8A-4147-A177-3AD203B41FA5}">
                      <a16:colId xmlns:a16="http://schemas.microsoft.com/office/drawing/2014/main" val="2697427969"/>
                    </a:ext>
                  </a:extLst>
                </a:gridCol>
                <a:gridCol w="346287">
                  <a:extLst>
                    <a:ext uri="{9D8B030D-6E8A-4147-A177-3AD203B41FA5}">
                      <a16:colId xmlns:a16="http://schemas.microsoft.com/office/drawing/2014/main" val="3145167123"/>
                    </a:ext>
                  </a:extLst>
                </a:gridCol>
                <a:gridCol w="346287">
                  <a:extLst>
                    <a:ext uri="{9D8B030D-6E8A-4147-A177-3AD203B41FA5}">
                      <a16:colId xmlns:a16="http://schemas.microsoft.com/office/drawing/2014/main" val="2563167563"/>
                    </a:ext>
                  </a:extLst>
                </a:gridCol>
                <a:gridCol w="346287">
                  <a:extLst>
                    <a:ext uri="{9D8B030D-6E8A-4147-A177-3AD203B41FA5}">
                      <a16:colId xmlns:a16="http://schemas.microsoft.com/office/drawing/2014/main" val="4250720237"/>
                    </a:ext>
                  </a:extLst>
                </a:gridCol>
                <a:gridCol w="346287">
                  <a:extLst>
                    <a:ext uri="{9D8B030D-6E8A-4147-A177-3AD203B41FA5}">
                      <a16:colId xmlns:a16="http://schemas.microsoft.com/office/drawing/2014/main" val="1382894727"/>
                    </a:ext>
                  </a:extLst>
                </a:gridCol>
                <a:gridCol w="346287">
                  <a:extLst>
                    <a:ext uri="{9D8B030D-6E8A-4147-A177-3AD203B41FA5}">
                      <a16:colId xmlns:a16="http://schemas.microsoft.com/office/drawing/2014/main" val="1101574715"/>
                    </a:ext>
                  </a:extLst>
                </a:gridCol>
                <a:gridCol w="346287">
                  <a:extLst>
                    <a:ext uri="{9D8B030D-6E8A-4147-A177-3AD203B41FA5}">
                      <a16:colId xmlns:a16="http://schemas.microsoft.com/office/drawing/2014/main" val="1325838252"/>
                    </a:ext>
                  </a:extLst>
                </a:gridCol>
                <a:gridCol w="346287">
                  <a:extLst>
                    <a:ext uri="{9D8B030D-6E8A-4147-A177-3AD203B41FA5}">
                      <a16:colId xmlns:a16="http://schemas.microsoft.com/office/drawing/2014/main" val="4183028022"/>
                    </a:ext>
                  </a:extLst>
                </a:gridCol>
                <a:gridCol w="346287">
                  <a:extLst>
                    <a:ext uri="{9D8B030D-6E8A-4147-A177-3AD203B41FA5}">
                      <a16:colId xmlns:a16="http://schemas.microsoft.com/office/drawing/2014/main" val="4142966061"/>
                    </a:ext>
                  </a:extLst>
                </a:gridCol>
                <a:gridCol w="346287">
                  <a:extLst>
                    <a:ext uri="{9D8B030D-6E8A-4147-A177-3AD203B41FA5}">
                      <a16:colId xmlns:a16="http://schemas.microsoft.com/office/drawing/2014/main" val="1720952568"/>
                    </a:ext>
                  </a:extLst>
                </a:gridCol>
                <a:gridCol w="346287">
                  <a:extLst>
                    <a:ext uri="{9D8B030D-6E8A-4147-A177-3AD203B41FA5}">
                      <a16:colId xmlns:a16="http://schemas.microsoft.com/office/drawing/2014/main" val="3191443853"/>
                    </a:ext>
                  </a:extLst>
                </a:gridCol>
                <a:gridCol w="346287">
                  <a:extLst>
                    <a:ext uri="{9D8B030D-6E8A-4147-A177-3AD203B41FA5}">
                      <a16:colId xmlns:a16="http://schemas.microsoft.com/office/drawing/2014/main" val="742921830"/>
                    </a:ext>
                  </a:extLst>
                </a:gridCol>
                <a:gridCol w="346287">
                  <a:extLst>
                    <a:ext uri="{9D8B030D-6E8A-4147-A177-3AD203B41FA5}">
                      <a16:colId xmlns:a16="http://schemas.microsoft.com/office/drawing/2014/main" val="2442962371"/>
                    </a:ext>
                  </a:extLst>
                </a:gridCol>
                <a:gridCol w="346287">
                  <a:extLst>
                    <a:ext uri="{9D8B030D-6E8A-4147-A177-3AD203B41FA5}">
                      <a16:colId xmlns:a16="http://schemas.microsoft.com/office/drawing/2014/main" val="1549075389"/>
                    </a:ext>
                  </a:extLst>
                </a:gridCol>
                <a:gridCol w="346287">
                  <a:extLst>
                    <a:ext uri="{9D8B030D-6E8A-4147-A177-3AD203B41FA5}">
                      <a16:colId xmlns:a16="http://schemas.microsoft.com/office/drawing/2014/main" val="2857764804"/>
                    </a:ext>
                  </a:extLst>
                </a:gridCol>
              </a:tblGrid>
              <a:tr h="38185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[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[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[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 Rounded MT Bold" panose="020F0704030504030204" pitchFamily="34" charset="0"/>
                        </a:rPr>
                        <a:t>\n</a:t>
                      </a:r>
                      <a:endParaRPr lang="ko-KR" alt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[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[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[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Arial Rounded MT Bold" panose="020F0704030504030204" pitchFamily="34" charset="0"/>
                        </a:rPr>
                        <a:t>\n</a:t>
                      </a:r>
                      <a:endParaRPr lang="ko-KR" altLang="en-US" sz="1400" dirty="0">
                        <a:latin typeface="Arial Rounded MT Bold" panose="020F0704030504030204" pitchFamily="34" charset="0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[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[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[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Arial Rounded MT Bold" panose="020F0704030504030204" pitchFamily="34" charset="0"/>
                        </a:rPr>
                        <a:t>\n</a:t>
                      </a:r>
                      <a:endParaRPr lang="ko-KR" altLang="en-US" sz="1400" dirty="0">
                        <a:latin typeface="Arial Rounded MT Bold" panose="020F0704030504030204" pitchFamily="34" charset="0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540987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24272D7B-86F0-46B8-80D2-EF64F33D72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21"/>
          <a:stretch/>
        </p:blipFill>
        <p:spPr>
          <a:xfrm>
            <a:off x="6371606" y="617874"/>
            <a:ext cx="5534025" cy="2986248"/>
          </a:xfrm>
          <a:prstGeom prst="rect">
            <a:avLst/>
          </a:prstGeom>
        </p:spPr>
      </p:pic>
      <p:graphicFrame>
        <p:nvGraphicFramePr>
          <p:cNvPr id="46" name="표 3">
            <a:extLst>
              <a:ext uri="{FF2B5EF4-FFF2-40B4-BE49-F238E27FC236}">
                <a16:creationId xmlns:a16="http://schemas.microsoft.com/office/drawing/2014/main" id="{A75A0D0D-DB2E-4493-858B-DCF0ED419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077115"/>
              </p:ext>
            </p:extLst>
          </p:nvPr>
        </p:nvGraphicFramePr>
        <p:xfrm>
          <a:off x="10022673" y="5526836"/>
          <a:ext cx="202307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073">
                  <a:extLst>
                    <a:ext uri="{9D8B030D-6E8A-4147-A177-3AD203B41FA5}">
                      <a16:colId xmlns:a16="http://schemas.microsoft.com/office/drawing/2014/main" val="2786784250"/>
                    </a:ext>
                  </a:extLst>
                </a:gridCol>
              </a:tblGrid>
              <a:tr h="2438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RealWidth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64196"/>
                  </a:ext>
                </a:extLst>
              </a:tr>
            </a:tbl>
          </a:graphicData>
        </a:graphic>
      </p:graphicFrame>
      <p:graphicFrame>
        <p:nvGraphicFramePr>
          <p:cNvPr id="47" name="표 3">
            <a:extLst>
              <a:ext uri="{FF2B5EF4-FFF2-40B4-BE49-F238E27FC236}">
                <a16:creationId xmlns:a16="http://schemas.microsoft.com/office/drawing/2014/main" id="{5C1C1CBA-0BDB-4E8B-906B-AE9393693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552796"/>
              </p:ext>
            </p:extLst>
          </p:nvPr>
        </p:nvGraphicFramePr>
        <p:xfrm>
          <a:off x="10022673" y="5225946"/>
          <a:ext cx="202307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073">
                  <a:extLst>
                    <a:ext uri="{9D8B030D-6E8A-4147-A177-3AD203B41FA5}">
                      <a16:colId xmlns:a16="http://schemas.microsoft.com/office/drawing/2014/main" val="2786784250"/>
                    </a:ext>
                  </a:extLst>
                </a:gridCol>
              </a:tblGrid>
              <a:tr h="2438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 = 0 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0    y = 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64196"/>
                  </a:ext>
                </a:extLst>
              </a:tr>
            </a:tbl>
          </a:graphicData>
        </a:graphic>
      </p:graphicFrame>
      <p:graphicFrame>
        <p:nvGraphicFramePr>
          <p:cNvPr id="48" name="표 3">
            <a:extLst>
              <a:ext uri="{FF2B5EF4-FFF2-40B4-BE49-F238E27FC236}">
                <a16:creationId xmlns:a16="http://schemas.microsoft.com/office/drawing/2014/main" id="{1DE13B03-9F62-4F21-94AA-9CFACD70D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03556"/>
              </p:ext>
            </p:extLst>
          </p:nvPr>
        </p:nvGraphicFramePr>
        <p:xfrm>
          <a:off x="10022890" y="4927610"/>
          <a:ext cx="202307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073">
                  <a:extLst>
                    <a:ext uri="{9D8B030D-6E8A-4147-A177-3AD203B41FA5}">
                      <a16:colId xmlns:a16="http://schemas.microsoft.com/office/drawing/2014/main" val="2786784250"/>
                    </a:ext>
                  </a:extLst>
                </a:gridCol>
              </a:tblGrid>
              <a:tr h="2438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 = 1 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1    y =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64196"/>
                  </a:ext>
                </a:extLst>
              </a:tr>
            </a:tbl>
          </a:graphicData>
        </a:graphic>
      </p:graphicFrame>
      <p:graphicFrame>
        <p:nvGraphicFramePr>
          <p:cNvPr id="49" name="표 3">
            <a:extLst>
              <a:ext uri="{FF2B5EF4-FFF2-40B4-BE49-F238E27FC236}">
                <a16:creationId xmlns:a16="http://schemas.microsoft.com/office/drawing/2014/main" id="{B094C58D-E027-49E9-8D3F-B49C17F76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013505"/>
              </p:ext>
            </p:extLst>
          </p:nvPr>
        </p:nvGraphicFramePr>
        <p:xfrm>
          <a:off x="10022890" y="4629274"/>
          <a:ext cx="202285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856">
                  <a:extLst>
                    <a:ext uri="{9D8B030D-6E8A-4147-A177-3AD203B41FA5}">
                      <a16:colId xmlns:a16="http://schemas.microsoft.com/office/drawing/2014/main" val="2786784250"/>
                    </a:ext>
                  </a:extLst>
                </a:gridCol>
              </a:tblGrid>
              <a:tr h="2438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 = 2              y = 2  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64196"/>
                  </a:ext>
                </a:extLst>
              </a:tr>
            </a:tbl>
          </a:graphicData>
        </a:graphic>
      </p:graphicFrame>
      <p:graphicFrame>
        <p:nvGraphicFramePr>
          <p:cNvPr id="50" name="표 3">
            <a:extLst>
              <a:ext uri="{FF2B5EF4-FFF2-40B4-BE49-F238E27FC236}">
                <a16:creationId xmlns:a16="http://schemas.microsoft.com/office/drawing/2014/main" id="{C04B8E2A-C1E5-4535-9235-A5626D8EC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42375"/>
              </p:ext>
            </p:extLst>
          </p:nvPr>
        </p:nvGraphicFramePr>
        <p:xfrm>
          <a:off x="7999602" y="5537222"/>
          <a:ext cx="202285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856">
                  <a:extLst>
                    <a:ext uri="{9D8B030D-6E8A-4147-A177-3AD203B41FA5}">
                      <a16:colId xmlns:a16="http://schemas.microsoft.com/office/drawing/2014/main" val="2786784250"/>
                    </a:ext>
                  </a:extLst>
                </a:gridCol>
              </a:tblGrid>
              <a:tr h="2438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LineStart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&amp;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PixelData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64196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CB82691-2FA7-42C1-AF86-6E06EBB95D5B}"/>
              </a:ext>
            </a:extLst>
          </p:cNvPr>
          <p:cNvCxnSpPr>
            <a:cxnSpLocks/>
          </p:cNvCxnSpPr>
          <p:nvPr/>
        </p:nvCxnSpPr>
        <p:spPr>
          <a:xfrm>
            <a:off x="10717438" y="4914670"/>
            <a:ext cx="0" cy="609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EA4293C-C3AC-4777-ABE9-9F2A43F00890}"/>
              </a:ext>
            </a:extLst>
          </p:cNvPr>
          <p:cNvCxnSpPr/>
          <p:nvPr/>
        </p:nvCxnSpPr>
        <p:spPr>
          <a:xfrm>
            <a:off x="11402630" y="4922771"/>
            <a:ext cx="0" cy="6079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D197697-AF08-4E6F-9D81-430535FDB8D2}"/>
              </a:ext>
            </a:extLst>
          </p:cNvPr>
          <p:cNvCxnSpPr>
            <a:cxnSpLocks/>
          </p:cNvCxnSpPr>
          <p:nvPr/>
        </p:nvCxnSpPr>
        <p:spPr>
          <a:xfrm>
            <a:off x="11059871" y="4620029"/>
            <a:ext cx="109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1ECF438-E4DF-46B7-B88B-217B28A89DB6}"/>
              </a:ext>
            </a:extLst>
          </p:cNvPr>
          <p:cNvCxnSpPr/>
          <p:nvPr/>
        </p:nvCxnSpPr>
        <p:spPr>
          <a:xfrm flipH="1">
            <a:off x="6613864" y="5655076"/>
            <a:ext cx="1385738" cy="4789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EA7D175-2800-4258-9A8D-09AC4D80D69C}"/>
              </a:ext>
            </a:extLst>
          </p:cNvPr>
          <p:cNvCxnSpPr>
            <a:cxnSpLocks/>
          </p:cNvCxnSpPr>
          <p:nvPr/>
        </p:nvCxnSpPr>
        <p:spPr>
          <a:xfrm flipH="1" flipV="1">
            <a:off x="4427432" y="4546174"/>
            <a:ext cx="2186432" cy="15749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0CCCDA3C-2808-4278-9A48-1CFE1F5A2BA4}"/>
              </a:ext>
            </a:extLst>
          </p:cNvPr>
          <p:cNvSpPr/>
          <p:nvPr/>
        </p:nvSpPr>
        <p:spPr>
          <a:xfrm>
            <a:off x="4421080" y="3799561"/>
            <a:ext cx="2405848" cy="168757"/>
          </a:xfrm>
          <a:custGeom>
            <a:avLst/>
            <a:gdLst>
              <a:gd name="connsiteX0" fmla="*/ 0 w 2405848"/>
              <a:gd name="connsiteY0" fmla="*/ 151002 h 168757"/>
              <a:gd name="connsiteX1" fmla="*/ 1198485 w 2405848"/>
              <a:gd name="connsiteY1" fmla="*/ 82 h 168757"/>
              <a:gd name="connsiteX2" fmla="*/ 2405848 w 2405848"/>
              <a:gd name="connsiteY2" fmla="*/ 168757 h 16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848" h="168757">
                <a:moveTo>
                  <a:pt x="0" y="151002"/>
                </a:moveTo>
                <a:cubicBezTo>
                  <a:pt x="398755" y="74062"/>
                  <a:pt x="797510" y="-2877"/>
                  <a:pt x="1198485" y="82"/>
                </a:cubicBezTo>
                <a:cubicBezTo>
                  <a:pt x="1599460" y="3041"/>
                  <a:pt x="2002654" y="85899"/>
                  <a:pt x="2405848" y="168757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88E95847-3FE8-43D2-A5E9-8E45FD04C59D}"/>
              </a:ext>
            </a:extLst>
          </p:cNvPr>
          <p:cNvSpPr/>
          <p:nvPr/>
        </p:nvSpPr>
        <p:spPr>
          <a:xfrm>
            <a:off x="6833280" y="3804841"/>
            <a:ext cx="2405848" cy="168757"/>
          </a:xfrm>
          <a:custGeom>
            <a:avLst/>
            <a:gdLst>
              <a:gd name="connsiteX0" fmla="*/ 0 w 2405848"/>
              <a:gd name="connsiteY0" fmla="*/ 151002 h 168757"/>
              <a:gd name="connsiteX1" fmla="*/ 1198485 w 2405848"/>
              <a:gd name="connsiteY1" fmla="*/ 82 h 168757"/>
              <a:gd name="connsiteX2" fmla="*/ 2405848 w 2405848"/>
              <a:gd name="connsiteY2" fmla="*/ 168757 h 16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848" h="168757">
                <a:moveTo>
                  <a:pt x="0" y="151002"/>
                </a:moveTo>
                <a:cubicBezTo>
                  <a:pt x="398755" y="74062"/>
                  <a:pt x="797510" y="-2877"/>
                  <a:pt x="1198485" y="82"/>
                </a:cubicBezTo>
                <a:cubicBezTo>
                  <a:pt x="1599460" y="3041"/>
                  <a:pt x="2002654" y="85899"/>
                  <a:pt x="2405848" y="168757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6ABF5FEC-10EF-497F-8CBC-DB4355D7C54F}"/>
              </a:ext>
            </a:extLst>
          </p:cNvPr>
          <p:cNvSpPr/>
          <p:nvPr/>
        </p:nvSpPr>
        <p:spPr>
          <a:xfrm>
            <a:off x="9314156" y="3808392"/>
            <a:ext cx="2405848" cy="168757"/>
          </a:xfrm>
          <a:custGeom>
            <a:avLst/>
            <a:gdLst>
              <a:gd name="connsiteX0" fmla="*/ 0 w 2405848"/>
              <a:gd name="connsiteY0" fmla="*/ 151002 h 168757"/>
              <a:gd name="connsiteX1" fmla="*/ 1198485 w 2405848"/>
              <a:gd name="connsiteY1" fmla="*/ 82 h 168757"/>
              <a:gd name="connsiteX2" fmla="*/ 2405848 w 2405848"/>
              <a:gd name="connsiteY2" fmla="*/ 168757 h 16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848" h="168757">
                <a:moveTo>
                  <a:pt x="0" y="151002"/>
                </a:moveTo>
                <a:cubicBezTo>
                  <a:pt x="398755" y="74062"/>
                  <a:pt x="797510" y="-2877"/>
                  <a:pt x="1198485" y="82"/>
                </a:cubicBezTo>
                <a:cubicBezTo>
                  <a:pt x="1599460" y="3041"/>
                  <a:pt x="2002654" y="85899"/>
                  <a:pt x="2405848" y="168757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BA4E7B-2C38-42E6-A8EB-88BBEF1ED5BA}"/>
              </a:ext>
            </a:extLst>
          </p:cNvPr>
          <p:cNvSpPr txBox="1"/>
          <p:nvPr/>
        </p:nvSpPr>
        <p:spPr>
          <a:xfrm>
            <a:off x="5474563" y="3604820"/>
            <a:ext cx="6571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y=0                              y=1                                 y=3              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2839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DEF61F22-F9D0-471B-B2C7-0254603EF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16404"/>
              </p:ext>
            </p:extLst>
          </p:nvPr>
        </p:nvGraphicFramePr>
        <p:xfrm>
          <a:off x="283411" y="126107"/>
          <a:ext cx="11515012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5012">
                  <a:extLst>
                    <a:ext uri="{9D8B030D-6E8A-4147-A177-3AD203B41FA5}">
                      <a16:colId xmlns:a16="http://schemas.microsoft.com/office/drawing/2014/main" val="3965534453"/>
                    </a:ext>
                  </a:extLst>
                </a:gridCol>
              </a:tblGrid>
              <a:tr h="451409"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"/>
                        </a:spcBef>
                      </a:pPr>
                      <a:r>
                        <a:rPr lang="en-US" altLang="ko-KR" sz="2500" dirty="0"/>
                        <a:t>Result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62303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083FC29C-00AD-4F38-A783-1C66BDBD3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74405"/>
              </p:ext>
            </p:extLst>
          </p:nvPr>
        </p:nvGraphicFramePr>
        <p:xfrm>
          <a:off x="283411" y="656948"/>
          <a:ext cx="11515012" cy="204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7506">
                  <a:extLst>
                    <a:ext uri="{9D8B030D-6E8A-4147-A177-3AD203B41FA5}">
                      <a16:colId xmlns:a16="http://schemas.microsoft.com/office/drawing/2014/main" val="2075283860"/>
                    </a:ext>
                  </a:extLst>
                </a:gridCol>
                <a:gridCol w="5757506">
                  <a:extLst>
                    <a:ext uri="{9D8B030D-6E8A-4147-A177-3AD203B41FA5}">
                      <a16:colId xmlns:a16="http://schemas.microsoft.com/office/drawing/2014/main" val="1214321840"/>
                    </a:ext>
                  </a:extLst>
                </a:gridCol>
              </a:tblGrid>
              <a:tr h="20418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5162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C3B5B73-2878-4411-B40B-2764DF3F9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99" y="1344505"/>
            <a:ext cx="3457575" cy="333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9820A8-A7EB-423D-985F-1C5370A99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927" y="822598"/>
            <a:ext cx="3181350" cy="168592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F59385B5-76C1-432F-8C02-3EE13462B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250966"/>
              </p:ext>
            </p:extLst>
          </p:nvPr>
        </p:nvGraphicFramePr>
        <p:xfrm>
          <a:off x="283408" y="3386369"/>
          <a:ext cx="1151501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5011">
                  <a:extLst>
                    <a:ext uri="{9D8B030D-6E8A-4147-A177-3AD203B41FA5}">
                      <a16:colId xmlns:a16="http://schemas.microsoft.com/office/drawing/2014/main" val="299107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PrintScreen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↓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Main()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↓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↓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↓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↓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943132"/>
                  </a:ext>
                </a:extLst>
              </a:tr>
            </a:tbl>
          </a:graphicData>
        </a:graphic>
      </p:graphicFrame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DFA58F67-BDA3-48FE-8739-8ADD73B47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910900"/>
              </p:ext>
            </p:extLst>
          </p:nvPr>
        </p:nvGraphicFramePr>
        <p:xfrm>
          <a:off x="283407" y="2827335"/>
          <a:ext cx="11515012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5012">
                  <a:extLst>
                    <a:ext uri="{9D8B030D-6E8A-4147-A177-3AD203B41FA5}">
                      <a16:colId xmlns:a16="http://schemas.microsoft.com/office/drawing/2014/main" val="3965534453"/>
                    </a:ext>
                  </a:extLst>
                </a:gridCol>
              </a:tblGrid>
              <a:tr h="451409"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"/>
                        </a:spcBef>
                      </a:pPr>
                      <a:r>
                        <a:rPr lang="ko-KR" altLang="en-US" sz="2500" dirty="0"/>
                        <a:t>출력 후 소멸 순서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6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7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171</Words>
  <Application>Microsoft Office PowerPoint</Application>
  <PresentationFormat>와이드스크린</PresentationFormat>
  <Paragraphs>74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윤주</dc:creator>
  <cp:lastModifiedBy>강 윤주</cp:lastModifiedBy>
  <cp:revision>1</cp:revision>
  <dcterms:created xsi:type="dcterms:W3CDTF">2022-02-07T15:34:33Z</dcterms:created>
  <dcterms:modified xsi:type="dcterms:W3CDTF">2022-02-07T17:15:31Z</dcterms:modified>
</cp:coreProperties>
</file>