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46" r:id="rId3"/>
    <p:sldId id="342" r:id="rId4"/>
    <p:sldId id="347" r:id="rId5"/>
    <p:sldId id="355" r:id="rId6"/>
    <p:sldId id="332" r:id="rId7"/>
    <p:sldId id="317" r:id="rId8"/>
    <p:sldId id="343" r:id="rId9"/>
    <p:sldId id="315" r:id="rId10"/>
    <p:sldId id="314" r:id="rId11"/>
    <p:sldId id="351" r:id="rId12"/>
    <p:sldId id="350" r:id="rId13"/>
    <p:sldId id="349" r:id="rId14"/>
    <p:sldId id="34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9A16C-9173-70BB-E1C8-FC61850C0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E69B18-63A8-3708-96D3-8AB1829DD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062B6-AED3-402B-EADF-4D48E477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BA510-0EA9-14D6-F4B4-70F7544A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2FC33-7DAC-2A5C-4635-1D2C05D3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07D8C-5C6D-351A-2BA5-7843D78E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CC1DCC-4420-8151-9210-9962277E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C6CC4-8E9F-868C-5E2D-D2AD7828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10246-DB72-1557-2AD0-3C942C37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11C68-2AA5-20CC-299E-6982AB8E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2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FBFE83-1E02-824F-4582-0B5FDF623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4E9B1-222F-F615-BFF6-134EAE6B7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593A3-C2D1-4F17-11BC-42019CA9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08B03-2E08-E165-6C73-B6FCCCD3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E36E-6B9A-455E-D4D6-2A05EF1D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2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CA57-BBE7-5D42-E3FC-F0AE8DD1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50112-DE4F-B309-2F89-2A566B89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82AE3-B613-D8A1-7C1F-DAC54660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BBE50-A054-8FA2-B6EA-4DF3F47A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B60A6-A216-A6A7-970C-DD0D5C5D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9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50236-9B18-D573-5C9F-7B571DF2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3BD8C-8AC4-A1F0-B236-C21B59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18619-D9EE-284F-AE61-A1E96C7F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BFFE8-B38F-5077-BC3A-B9DA8E3B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11E56-C94F-98FB-4813-F9B8151F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8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1E0D0-0498-5AD4-660A-B0AECFBB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EA47F-2769-F83A-0DDD-6EC73CEA2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80545-59E6-2781-3032-26881E55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E23F73-2B26-B4C8-4E0D-89804776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198DA-5322-8F72-3628-3789648E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6E523-5D30-0104-9ADF-D1F9DE81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2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E6031-1A78-CEDC-2F50-A927CD97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D86E5-9FF5-B8FF-8175-D58F0433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60A5D-0491-BB61-CA3B-C2379BC47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544FD-591B-678F-334F-98742C9AE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684E4-C428-E9FB-FA88-80F946732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A2701-4925-29F5-8D40-938FAD4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FF60E3-2C66-5401-847C-5F8D6EF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B46F82-FF46-F3FF-D86B-E13ACC3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6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228A4-E5F4-7446-1865-192662A0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34B000-6F2D-48AA-92C7-896CD58A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E8E033-7F65-1E36-E1CD-B573E9BF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D195E5-947D-E914-22A5-D5FE8D41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8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A17F73-3EBC-B12D-FE1F-FE3BE142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287A25-2175-3E90-1276-D7430F9D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BFB5A-960B-8411-4618-6F97EFAE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5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861F9-1998-DC8D-FBCD-DD55E918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3FE7F-559D-3281-B524-FF7E61A0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55737-962F-72F1-673C-BB63B2582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2031E-D90E-6118-D1BA-4CAE314B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9E50C-3DB2-EEB8-BACE-DA568C61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76D69-D298-721F-2A5A-2A7084BE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ECE1F-3631-D5DD-9B2E-60F40EF4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EA1BF0-B266-713B-9A5C-1E63A3357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6FCC14-F9B6-962F-8493-673BD6EC7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C0A94-D05C-78E6-01A3-9DFDD081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76FA8-8E94-1C62-C5B5-96E1526F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6BCF3-C4CE-96F5-D0F5-7CA7F2E0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4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26B28-3D1C-FC72-533A-4BD4ACFA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C476F-27F8-BD4E-DA0B-7600A26C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B0DD1-DE96-918B-FCC5-1D112DB1B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302D0-C332-E731-5827-770E73143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21575-DC97-0C72-0CEB-937A59C2C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1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254421" y="3862473"/>
            <a:ext cx="2012561" cy="479598"/>
            <a:chOff x="1420136" y="3799843"/>
            <a:chExt cx="2012561" cy="479598"/>
          </a:xfrm>
        </p:grpSpPr>
        <p:sp>
          <p:nvSpPr>
            <p:cNvPr id="12" name="Group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3" name="Group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>
                <a:defRPr/>
              </a:pPr>
              <a:r>
                <a:rPr lang="en-US" altLang="zh-CN" sz="16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팀명</a:t>
              </a:r>
              <a:r>
                <a:rPr lang="en-US" altLang="zh-CN" sz="16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 :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짱짱</a:t>
              </a:r>
              <a:endParaRPr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8833B4-9CF7-480F-8315-7818AD054171}"/>
              </a:ext>
            </a:extLst>
          </p:cNvPr>
          <p:cNvGrpSpPr/>
          <p:nvPr/>
        </p:nvGrpSpPr>
        <p:grpSpPr>
          <a:xfrm>
            <a:off x="1157599" y="2275261"/>
            <a:ext cx="6727756" cy="1169374"/>
            <a:chOff x="1157599" y="2212631"/>
            <a:chExt cx="6618732" cy="1169374"/>
          </a:xfrm>
        </p:grpSpPr>
        <p:sp>
          <p:nvSpPr>
            <p:cNvPr id="9" name="Group 8">
              <a:extLst>
                <a:ext uri="{FF2B5EF4-FFF2-40B4-BE49-F238E27FC236}">
                  <a16:creationId xmlns:a16="http://schemas.microsoft.com/office/drawing/2014/main" id="{9B8AF3EC-DA43-4291-AC9C-EA23C7F75E7B}"/>
                </a:ext>
              </a:extLst>
            </p:cNvPr>
            <p:cNvSpPr txBox="1"/>
            <p:nvPr/>
          </p:nvSpPr>
          <p:spPr>
            <a:xfrm flipH="1">
              <a:off x="1157599" y="2551008"/>
              <a:ext cx="6618732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zh-CN" altLang="en-US" sz="485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스마트 스토밍 EDA</a:t>
              </a:r>
              <a:endParaRPr kumimoji="0" lang="zh-CN" altLang="en-US" sz="4850" b="1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628" name="Group 2627">
              <a:extLst>
                <a:ext uri="{FF2B5EF4-FFF2-40B4-BE49-F238E27FC236}">
                  <a16:creationId xmlns:a16="http://schemas.microsoft.com/office/drawing/2014/main" id="{623F14C4-D82D-4759-BEC5-B337E4569269}"/>
                </a:ext>
              </a:extLst>
            </p:cNvPr>
            <p:cNvSpPr txBox="1"/>
            <p:nvPr/>
          </p:nvSpPr>
          <p:spPr>
            <a:xfrm>
              <a:off x="1209934" y="2212631"/>
              <a:ext cx="4449738" cy="33778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Smart </a:t>
              </a:r>
              <a:r>
                <a:rPr lang="en-US" sz="1600" dirty="0">
                  <a:latin typeface="HY견고딕" panose="02030600000101010101" pitchFamily="18" charset="-127"/>
                  <a:ea typeface="HY견고딕" panose="02030600000101010101" pitchFamily="18" charset="-127"/>
                  <a:cs typeface="+mn-lt"/>
                </a:rPr>
                <a:t>storming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04835C-C496-4AA7-BDF2-A87D8F3D71C5}"/>
              </a:ext>
            </a:extLst>
          </p:cNvPr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Group 6">
              <a:extLst>
                <a:ext uri="{FF2B5EF4-FFF2-40B4-BE49-F238E27FC236}">
                  <a16:creationId xmlns:a16="http://schemas.microsoft.com/office/drawing/2014/main" id="{3CB58E50-1A97-4D55-90F9-05C3D66D1DE8}"/>
                </a:ext>
              </a:extLst>
            </p:cNvPr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3B4BD4-CEC4-47E8-AEC9-D9D12F90D876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Group 7">
                <a:extLst>
                  <a:ext uri="{FF2B5EF4-FFF2-40B4-BE49-F238E27FC236}">
                    <a16:creationId xmlns:a16="http://schemas.microsoft.com/office/drawing/2014/main" id="{3BB38D68-91CA-46C9-95D9-EF37E5062B0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4" name="Group 13">
                <a:extLst>
                  <a:ext uri="{FF2B5EF4-FFF2-40B4-BE49-F238E27FC236}">
                    <a16:creationId xmlns:a16="http://schemas.microsoft.com/office/drawing/2014/main" id="{668BEC7E-28A1-4AB3-A55E-9EA8071D7454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5" name="Group 4">
                <a:extLst>
                  <a:ext uri="{FF2B5EF4-FFF2-40B4-BE49-F238E27FC236}">
                    <a16:creationId xmlns:a16="http://schemas.microsoft.com/office/drawing/2014/main" id="{02FAC646-DF27-46AF-9958-174994DDFABC}"/>
                  </a:ext>
                </a:extLst>
              </p:cNvPr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Group 18">
                <a:extLst>
                  <a:ext uri="{FF2B5EF4-FFF2-40B4-BE49-F238E27FC236}">
                    <a16:creationId xmlns:a16="http://schemas.microsoft.com/office/drawing/2014/main" id="{9230B287-0D43-4833-B6DF-8BD00935A3AE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0" name="Group 19">
                <a:extLst>
                  <a:ext uri="{FF2B5EF4-FFF2-40B4-BE49-F238E27FC236}">
                    <a16:creationId xmlns:a16="http://schemas.microsoft.com/office/drawing/2014/main" id="{053124D9-8DE0-4A5F-8FAC-618E7778F24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1" name="Group 20">
                <a:extLst>
                  <a:ext uri="{FF2B5EF4-FFF2-40B4-BE49-F238E27FC236}">
                    <a16:creationId xmlns:a16="http://schemas.microsoft.com/office/drawing/2014/main" id="{618817FD-C99D-49C9-86E0-A752DB30DC6E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2" name="Group 21">
                <a:extLst>
                  <a:ext uri="{FF2B5EF4-FFF2-40B4-BE49-F238E27FC236}">
                    <a16:creationId xmlns:a16="http://schemas.microsoft.com/office/drawing/2014/main" id="{7405C1C4-97F7-4815-8167-598A99F45438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3" name="Group 22">
                <a:extLst>
                  <a:ext uri="{FF2B5EF4-FFF2-40B4-BE49-F238E27FC236}">
                    <a16:creationId xmlns:a16="http://schemas.microsoft.com/office/drawing/2014/main" id="{6DFC1D1D-018B-41D8-B370-ADBBA7628AF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4" name="Group 23">
                <a:extLst>
                  <a:ext uri="{FF2B5EF4-FFF2-40B4-BE49-F238E27FC236}">
                    <a16:creationId xmlns:a16="http://schemas.microsoft.com/office/drawing/2014/main" id="{66D54278-7269-4BE2-BDD0-DB218610237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5" name="Group 24">
                <a:extLst>
                  <a:ext uri="{FF2B5EF4-FFF2-40B4-BE49-F238E27FC236}">
                    <a16:creationId xmlns:a16="http://schemas.microsoft.com/office/drawing/2014/main" id="{7488F695-A025-4DCE-ADAB-50C19D88BB0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6" name="Group 25">
                <a:extLst>
                  <a:ext uri="{FF2B5EF4-FFF2-40B4-BE49-F238E27FC236}">
                    <a16:creationId xmlns:a16="http://schemas.microsoft.com/office/drawing/2014/main" id="{12104006-60AE-4B0C-93D1-18B37B64FC92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7" name="Group 26">
                <a:extLst>
                  <a:ext uri="{FF2B5EF4-FFF2-40B4-BE49-F238E27FC236}">
                    <a16:creationId xmlns:a16="http://schemas.microsoft.com/office/drawing/2014/main" id="{497634F2-346D-426C-BA54-484D360E7A7F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8" name="Group 27">
                <a:extLst>
                  <a:ext uri="{FF2B5EF4-FFF2-40B4-BE49-F238E27FC236}">
                    <a16:creationId xmlns:a16="http://schemas.microsoft.com/office/drawing/2014/main" id="{4A3B3C0E-54B6-482F-8027-9807E8CD8822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9" name="Group 28">
                <a:extLst>
                  <a:ext uri="{FF2B5EF4-FFF2-40B4-BE49-F238E27FC236}">
                    <a16:creationId xmlns:a16="http://schemas.microsoft.com/office/drawing/2014/main" id="{73766EE7-2515-4983-BC78-65E8640FDAA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0" name="Group 29">
                <a:extLst>
                  <a:ext uri="{FF2B5EF4-FFF2-40B4-BE49-F238E27FC236}">
                    <a16:creationId xmlns:a16="http://schemas.microsoft.com/office/drawing/2014/main" id="{6EE1BEE3-D9D1-4997-8971-64F6050C28B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1" name="Group 30">
                <a:extLst>
                  <a:ext uri="{FF2B5EF4-FFF2-40B4-BE49-F238E27FC236}">
                    <a16:creationId xmlns:a16="http://schemas.microsoft.com/office/drawing/2014/main" id="{99415E64-B3C1-44B5-B489-0EE69B5A7E02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2" name="Group 31">
                <a:extLst>
                  <a:ext uri="{FF2B5EF4-FFF2-40B4-BE49-F238E27FC236}">
                    <a16:creationId xmlns:a16="http://schemas.microsoft.com/office/drawing/2014/main" id="{E041B330-8B6B-428E-9C60-766CB23A99AF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3" name="Group 32">
                <a:extLst>
                  <a:ext uri="{FF2B5EF4-FFF2-40B4-BE49-F238E27FC236}">
                    <a16:creationId xmlns:a16="http://schemas.microsoft.com/office/drawing/2014/main" id="{D3910716-1DE5-45F5-BCAF-F90B039C7410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4" name="Group 33">
                <a:extLst>
                  <a:ext uri="{FF2B5EF4-FFF2-40B4-BE49-F238E27FC236}">
                    <a16:creationId xmlns:a16="http://schemas.microsoft.com/office/drawing/2014/main" id="{5CE89BA0-D97D-4515-B12C-603AC6FDC02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5" name="Group 34">
                <a:extLst>
                  <a:ext uri="{FF2B5EF4-FFF2-40B4-BE49-F238E27FC236}">
                    <a16:creationId xmlns:a16="http://schemas.microsoft.com/office/drawing/2014/main" id="{010D9368-6C46-415A-AF15-CCD93EC46BE6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6" name="Group 35">
                <a:extLst>
                  <a:ext uri="{FF2B5EF4-FFF2-40B4-BE49-F238E27FC236}">
                    <a16:creationId xmlns:a16="http://schemas.microsoft.com/office/drawing/2014/main" id="{71D668CB-C706-43DB-BD31-BB1624A9750B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7" name="Group 36">
                <a:extLst>
                  <a:ext uri="{FF2B5EF4-FFF2-40B4-BE49-F238E27FC236}">
                    <a16:creationId xmlns:a16="http://schemas.microsoft.com/office/drawing/2014/main" id="{0523BEFF-E2CE-478F-82BD-CB2574C15642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8" name="Group 37">
                <a:extLst>
                  <a:ext uri="{FF2B5EF4-FFF2-40B4-BE49-F238E27FC236}">
                    <a16:creationId xmlns:a16="http://schemas.microsoft.com/office/drawing/2014/main" id="{4226221F-BEE8-4621-A28E-4A811B1F7BB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9" name="Group 38">
                <a:extLst>
                  <a:ext uri="{FF2B5EF4-FFF2-40B4-BE49-F238E27FC236}">
                    <a16:creationId xmlns:a16="http://schemas.microsoft.com/office/drawing/2014/main" id="{9813D058-83A0-4C0E-B16A-6BF9626F0087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0" name="Group 39">
                <a:extLst>
                  <a:ext uri="{FF2B5EF4-FFF2-40B4-BE49-F238E27FC236}">
                    <a16:creationId xmlns:a16="http://schemas.microsoft.com/office/drawing/2014/main" id="{14AFB2DF-6243-4D6E-B8C2-8DF113C7DA11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1" name="Group 40">
                <a:extLst>
                  <a:ext uri="{FF2B5EF4-FFF2-40B4-BE49-F238E27FC236}">
                    <a16:creationId xmlns:a16="http://schemas.microsoft.com/office/drawing/2014/main" id="{57AEC3D0-CDAA-4B31-9B34-7E310259BDB0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2" name="Group 41">
                <a:extLst>
                  <a:ext uri="{FF2B5EF4-FFF2-40B4-BE49-F238E27FC236}">
                    <a16:creationId xmlns:a16="http://schemas.microsoft.com/office/drawing/2014/main" id="{68587B97-2630-4A83-9806-80EA86055767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</p:grpSp>
      </p:grpSp>
      <p:pic>
        <p:nvPicPr>
          <p:cNvPr id="2610" name="Group 2609" descr="Group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14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3">
            <a:extLst>
              <a:ext uri="{FF2B5EF4-FFF2-40B4-BE49-F238E27FC236}">
                <a16:creationId xmlns:a16="http://schemas.microsoft.com/office/drawing/2014/main" id="{8384D54A-C761-B9A5-6A3E-E80717A5E4AA}"/>
              </a:ext>
            </a:extLst>
          </p:cNvPr>
          <p:cNvGrpSpPr/>
          <p:nvPr/>
        </p:nvGrpSpPr>
        <p:grpSpPr>
          <a:xfrm>
            <a:off x="4143189" y="2243464"/>
            <a:ext cx="4251089" cy="1012275"/>
            <a:chOff x="660401" y="2162781"/>
            <a:chExt cx="4251089" cy="1012275"/>
          </a:xfrm>
        </p:grpSpPr>
        <p:sp>
          <p:nvSpPr>
            <p:cNvPr id="18" name="Group">
              <a:extLst>
                <a:ext uri="{FF2B5EF4-FFF2-40B4-BE49-F238E27FC236}">
                  <a16:creationId xmlns:a16="http://schemas.microsoft.com/office/drawing/2014/main" id="{809AA573-B212-6CEB-E2FD-72A8BBFDD351}"/>
                </a:ext>
              </a:extLst>
            </p:cNvPr>
            <p:cNvSpPr/>
            <p:nvPr/>
          </p:nvSpPr>
          <p:spPr bwMode="auto">
            <a:xfrm flipH="1">
              <a:off x="660401" y="2214399"/>
              <a:ext cx="3744953" cy="909040"/>
            </a:xfrm>
            <a:custGeom>
              <a:avLst/>
              <a:gdLst>
                <a:gd name="T0" fmla="*/ 0 w 4970"/>
                <a:gd name="T1" fmla="*/ 0 h 566"/>
                <a:gd name="T2" fmla="*/ 4970 w 4970"/>
                <a:gd name="T3" fmla="*/ 0 h 566"/>
                <a:gd name="T4" fmla="*/ 4970 w 4970"/>
                <a:gd name="T5" fmla="*/ 566 h 566"/>
                <a:gd name="T6" fmla="*/ 0 w 4970"/>
                <a:gd name="T7" fmla="*/ 566 h 566"/>
                <a:gd name="T8" fmla="*/ 0 w 4970"/>
                <a:gd name="T9" fmla="*/ 0 h 566"/>
                <a:gd name="T10" fmla="*/ 0 w 4970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0" h="566">
                  <a:moveTo>
                    <a:pt x="0" y="0"/>
                  </a:moveTo>
                  <a:lnTo>
                    <a:pt x="4970" y="0"/>
                  </a:lnTo>
                  <a:lnTo>
                    <a:pt x="4970" y="566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9" name="Group">
              <a:extLst>
                <a:ext uri="{FF2B5EF4-FFF2-40B4-BE49-F238E27FC236}">
                  <a16:creationId xmlns:a16="http://schemas.microsoft.com/office/drawing/2014/main" id="{61C8E865-1AE8-952D-BFDD-02C76B849EC0}"/>
                </a:ext>
              </a:extLst>
            </p:cNvPr>
            <p:cNvSpPr/>
            <p:nvPr/>
          </p:nvSpPr>
          <p:spPr>
            <a:xfrm>
              <a:off x="3899216" y="2162781"/>
              <a:ext cx="1012274" cy="1012275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grpSp>
          <p:nvGrpSpPr>
            <p:cNvPr id="20" name="Group 66">
              <a:extLst>
                <a:ext uri="{FF2B5EF4-FFF2-40B4-BE49-F238E27FC236}">
                  <a16:creationId xmlns:a16="http://schemas.microsoft.com/office/drawing/2014/main" id="{BFABD491-04B2-E568-82B1-1F1E7B06D8DE}"/>
                </a:ext>
              </a:extLst>
            </p:cNvPr>
            <p:cNvGrpSpPr/>
            <p:nvPr/>
          </p:nvGrpSpPr>
          <p:grpSpPr>
            <a:xfrm>
              <a:off x="4180077" y="2488053"/>
              <a:ext cx="450553" cy="354266"/>
              <a:chOff x="1981200" y="1838326"/>
              <a:chExt cx="393700" cy="309563"/>
            </a:xfrm>
            <a:solidFill>
              <a:schemeClr val="bg1"/>
            </a:solidFill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ADF719E6-5029-713B-7CAC-4C6B7C3A3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2AB6A0AF-C1C7-FE41-AA17-DA85D3BD8E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F49D185B-5CE8-1CB6-C955-A7E96F324A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37BDCCDB-4105-8D3A-260D-77FA3D33AE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</p:grpSp>
        <p:sp>
          <p:nvSpPr>
            <p:cNvPr id="21" name="Group 22">
              <a:extLst>
                <a:ext uri="{FF2B5EF4-FFF2-40B4-BE49-F238E27FC236}">
                  <a16:creationId xmlns:a16="http://schemas.microsoft.com/office/drawing/2014/main" id="{01A1F33E-D541-6AE8-9EC6-599E3295B607}"/>
                </a:ext>
              </a:extLst>
            </p:cNvPr>
            <p:cNvSpPr/>
            <p:nvPr/>
          </p:nvSpPr>
          <p:spPr>
            <a:xfrm flipH="1">
              <a:off x="1201746" y="2452368"/>
              <a:ext cx="2723615" cy="42377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단순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가상회의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서비스</a:t>
              </a:r>
            </a:p>
          </p:txBody>
        </p:sp>
      </p:grpSp>
      <p:grpSp>
        <p:nvGrpSpPr>
          <p:cNvPr id="36" name="Group 5">
            <a:extLst>
              <a:ext uri="{FF2B5EF4-FFF2-40B4-BE49-F238E27FC236}">
                <a16:creationId xmlns:a16="http://schemas.microsoft.com/office/drawing/2014/main" id="{92A258A0-A984-39AF-31BC-7FE114972257}"/>
              </a:ext>
            </a:extLst>
          </p:cNvPr>
          <p:cNvGrpSpPr/>
          <p:nvPr/>
        </p:nvGrpSpPr>
        <p:grpSpPr>
          <a:xfrm>
            <a:off x="3718111" y="3255515"/>
            <a:ext cx="7733773" cy="1024975"/>
            <a:chOff x="-1" y="3198739"/>
            <a:chExt cx="8394173" cy="1012275"/>
          </a:xfrm>
        </p:grpSpPr>
        <p:sp>
          <p:nvSpPr>
            <p:cNvPr id="28" name="Group">
              <a:extLst>
                <a:ext uri="{FF2B5EF4-FFF2-40B4-BE49-F238E27FC236}">
                  <a16:creationId xmlns:a16="http://schemas.microsoft.com/office/drawing/2014/main" id="{BC0E6BF6-7DCE-912A-F1F8-64C3438BB15B}"/>
                </a:ext>
              </a:extLst>
            </p:cNvPr>
            <p:cNvSpPr/>
            <p:nvPr/>
          </p:nvSpPr>
          <p:spPr bwMode="auto">
            <a:xfrm flipH="1">
              <a:off x="-1" y="3250357"/>
              <a:ext cx="7888035" cy="909040"/>
            </a:xfrm>
            <a:custGeom>
              <a:avLst/>
              <a:gdLst>
                <a:gd name="T0" fmla="*/ 0 w 4970"/>
                <a:gd name="T1" fmla="*/ 0 h 566"/>
                <a:gd name="T2" fmla="*/ 4970 w 4970"/>
                <a:gd name="T3" fmla="*/ 0 h 566"/>
                <a:gd name="T4" fmla="*/ 4970 w 4970"/>
                <a:gd name="T5" fmla="*/ 566 h 566"/>
                <a:gd name="T6" fmla="*/ 0 w 4970"/>
                <a:gd name="T7" fmla="*/ 566 h 566"/>
                <a:gd name="T8" fmla="*/ 0 w 4970"/>
                <a:gd name="T9" fmla="*/ 0 h 566"/>
                <a:gd name="T10" fmla="*/ 0 w 4970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0" h="566">
                  <a:moveTo>
                    <a:pt x="0" y="0"/>
                  </a:moveTo>
                  <a:lnTo>
                    <a:pt x="4970" y="0"/>
                  </a:lnTo>
                  <a:lnTo>
                    <a:pt x="4970" y="566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9" name="íṣḷiḑe">
              <a:extLst>
                <a:ext uri="{FF2B5EF4-FFF2-40B4-BE49-F238E27FC236}">
                  <a16:creationId xmlns:a16="http://schemas.microsoft.com/office/drawing/2014/main" id="{901C9E19-75C8-43E4-70F8-5D832918DD46}"/>
                </a:ext>
              </a:extLst>
            </p:cNvPr>
            <p:cNvSpPr/>
            <p:nvPr/>
          </p:nvSpPr>
          <p:spPr>
            <a:xfrm>
              <a:off x="7381898" y="3198739"/>
              <a:ext cx="1012274" cy="10122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grpSp>
          <p:nvGrpSpPr>
            <p:cNvPr id="30" name="Group 66">
              <a:extLst>
                <a:ext uri="{FF2B5EF4-FFF2-40B4-BE49-F238E27FC236}">
                  <a16:creationId xmlns:a16="http://schemas.microsoft.com/office/drawing/2014/main" id="{EC2AC138-E3A6-9ADB-3D1D-F124A9E60396}"/>
                </a:ext>
              </a:extLst>
            </p:cNvPr>
            <p:cNvGrpSpPr/>
            <p:nvPr/>
          </p:nvGrpSpPr>
          <p:grpSpPr>
            <a:xfrm>
              <a:off x="7690549" y="3527749"/>
              <a:ext cx="450553" cy="354266"/>
              <a:chOff x="1981200" y="1838326"/>
              <a:chExt cx="393700" cy="309563"/>
            </a:xfrm>
            <a:solidFill>
              <a:srgbClr val="3C5CE8"/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34087CE4-6E2C-2FD6-7C54-F9E4344B5B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97005425-6673-17EF-2E8F-58166D8D35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6F1B7630-7C92-E04A-68CC-3FBA52A009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D398A062-FE3C-D11E-572B-0BBB5D8F9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5" y="2000250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</p:grpSp>
        <p:sp>
          <p:nvSpPr>
            <p:cNvPr id="31" name="Group 98">
              <a:extLst>
                <a:ext uri="{FF2B5EF4-FFF2-40B4-BE49-F238E27FC236}">
                  <a16:creationId xmlns:a16="http://schemas.microsoft.com/office/drawing/2014/main" id="{1C520464-045A-2F10-3610-3AB9254E6E73}"/>
                </a:ext>
              </a:extLst>
            </p:cNvPr>
            <p:cNvSpPr/>
            <p:nvPr/>
          </p:nvSpPr>
          <p:spPr>
            <a:xfrm flipH="1">
              <a:off x="1783107" y="3494562"/>
              <a:ext cx="5049131" cy="41668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이디어를</a:t>
              </a:r>
              <a:r>
                <a:rPr lang="en-US" altLang="zh-CN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생각하게</a:t>
              </a:r>
              <a:r>
                <a:rPr lang="en-US" altLang="zh-CN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만들</a:t>
              </a:r>
              <a:r>
                <a:rPr lang="en-US" altLang="zh-CN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콘텐츠</a:t>
              </a:r>
              <a:r>
                <a:rPr lang="en-US" altLang="zh-CN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부족</a:t>
              </a:r>
              <a:endParaRPr lang="en-US" altLang="zh-CN" sz="20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9" name="Group 6">
            <a:extLst>
              <a:ext uri="{FF2B5EF4-FFF2-40B4-BE49-F238E27FC236}">
                <a16:creationId xmlns:a16="http://schemas.microsoft.com/office/drawing/2014/main" id="{B5CCB550-B252-E7EB-65E6-E35509FA4EA0}"/>
              </a:ext>
            </a:extLst>
          </p:cNvPr>
          <p:cNvGrpSpPr/>
          <p:nvPr/>
        </p:nvGrpSpPr>
        <p:grpSpPr>
          <a:xfrm>
            <a:off x="4378513" y="4355792"/>
            <a:ext cx="5928923" cy="1012275"/>
            <a:chOff x="660401" y="4286315"/>
            <a:chExt cx="6563923" cy="1012275"/>
          </a:xfrm>
        </p:grpSpPr>
        <p:sp>
          <p:nvSpPr>
            <p:cNvPr id="38" name="îṩḻiďè">
              <a:extLst>
                <a:ext uri="{FF2B5EF4-FFF2-40B4-BE49-F238E27FC236}">
                  <a16:creationId xmlns:a16="http://schemas.microsoft.com/office/drawing/2014/main" id="{7D7F6CA5-1CA5-FCFC-775E-190CBAAD64DF}"/>
                </a:ext>
              </a:extLst>
            </p:cNvPr>
            <p:cNvSpPr/>
            <p:nvPr/>
          </p:nvSpPr>
          <p:spPr bwMode="auto">
            <a:xfrm flipH="1">
              <a:off x="660401" y="4337933"/>
              <a:ext cx="6057787" cy="909040"/>
            </a:xfrm>
            <a:custGeom>
              <a:avLst/>
              <a:gdLst>
                <a:gd name="T0" fmla="*/ 0 w 4970"/>
                <a:gd name="T1" fmla="*/ 0 h 566"/>
                <a:gd name="T2" fmla="*/ 4970 w 4970"/>
                <a:gd name="T3" fmla="*/ 0 h 566"/>
                <a:gd name="T4" fmla="*/ 4970 w 4970"/>
                <a:gd name="T5" fmla="*/ 566 h 566"/>
                <a:gd name="T6" fmla="*/ 0 w 4970"/>
                <a:gd name="T7" fmla="*/ 566 h 566"/>
                <a:gd name="T8" fmla="*/ 0 w 4970"/>
                <a:gd name="T9" fmla="*/ 0 h 566"/>
                <a:gd name="T10" fmla="*/ 0 w 4970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0" h="566">
                  <a:moveTo>
                    <a:pt x="0" y="0"/>
                  </a:moveTo>
                  <a:lnTo>
                    <a:pt x="4970" y="0"/>
                  </a:lnTo>
                  <a:lnTo>
                    <a:pt x="4970" y="566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39" name="íṥļíďê">
              <a:extLst>
                <a:ext uri="{FF2B5EF4-FFF2-40B4-BE49-F238E27FC236}">
                  <a16:creationId xmlns:a16="http://schemas.microsoft.com/office/drawing/2014/main" id="{8EA83BE9-87ED-1CB6-43C0-731CB135DAAC}"/>
                </a:ext>
              </a:extLst>
            </p:cNvPr>
            <p:cNvSpPr/>
            <p:nvPr/>
          </p:nvSpPr>
          <p:spPr>
            <a:xfrm>
              <a:off x="6212050" y="4286315"/>
              <a:ext cx="1012274" cy="1012275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grpSp>
          <p:nvGrpSpPr>
            <p:cNvPr id="40" name="Group 66">
              <a:extLst>
                <a:ext uri="{FF2B5EF4-FFF2-40B4-BE49-F238E27FC236}">
                  <a16:creationId xmlns:a16="http://schemas.microsoft.com/office/drawing/2014/main" id="{EBD260F8-D864-E6E0-A8C5-BD144D8F897B}"/>
                </a:ext>
              </a:extLst>
            </p:cNvPr>
            <p:cNvGrpSpPr/>
            <p:nvPr/>
          </p:nvGrpSpPr>
          <p:grpSpPr>
            <a:xfrm>
              <a:off x="6516228" y="4615325"/>
              <a:ext cx="450553" cy="354266"/>
              <a:chOff x="1981200" y="1838326"/>
              <a:chExt cx="393700" cy="309563"/>
            </a:xfrm>
            <a:solidFill>
              <a:schemeClr val="bg1"/>
            </a:solidFill>
          </p:grpSpPr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2B2666D9-24DA-56CF-ECA8-B70722F1CF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C4B6CBB-201D-13DA-B1A9-D9D504BCAF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94034E07-5868-E7F3-4BBD-3C4BE76B40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8" name="Freeform 8">
                <a:extLst>
                  <a:ext uri="{FF2B5EF4-FFF2-40B4-BE49-F238E27FC236}">
                    <a16:creationId xmlns:a16="http://schemas.microsoft.com/office/drawing/2014/main" id="{EEF7BE4C-37D6-7326-0C6C-0EA1468F87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</p:grpSp>
        <p:sp>
          <p:nvSpPr>
            <p:cNvPr id="41" name="Group 100">
              <a:extLst>
                <a:ext uri="{FF2B5EF4-FFF2-40B4-BE49-F238E27FC236}">
                  <a16:creationId xmlns:a16="http://schemas.microsoft.com/office/drawing/2014/main" id="{6DAD741D-D56C-71DD-1A00-DA44FD2F23A6}"/>
                </a:ext>
              </a:extLst>
            </p:cNvPr>
            <p:cNvSpPr/>
            <p:nvPr/>
          </p:nvSpPr>
          <p:spPr>
            <a:xfrm flipH="1">
              <a:off x="2406921" y="4566261"/>
              <a:ext cx="3631921" cy="42191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오프라인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회의의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온라인화</a:t>
              </a:r>
              <a:endPara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78A002-BD6D-4028-A1E3-C687F9936E1D}"/>
              </a:ext>
            </a:extLst>
          </p:cNvPr>
          <p:cNvGrpSpPr/>
          <p:nvPr/>
        </p:nvGrpSpPr>
        <p:grpSpPr>
          <a:xfrm>
            <a:off x="-781050" y="-662111"/>
            <a:ext cx="6411534" cy="1619609"/>
            <a:chOff x="-781050" y="-662111"/>
            <a:chExt cx="6411534" cy="1619609"/>
          </a:xfrm>
        </p:grpSpPr>
        <p:sp>
          <p:nvSpPr>
            <p:cNvPr id="43" name="Group 42">
              <a:extLst>
                <a:ext uri="{FF2B5EF4-FFF2-40B4-BE49-F238E27FC236}">
                  <a16:creationId xmlns:a16="http://schemas.microsoft.com/office/drawing/2014/main" id="{651C0082-670C-4D47-8157-C1AC74A22B73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44" name="Group 43">
              <a:extLst>
                <a:ext uri="{FF2B5EF4-FFF2-40B4-BE49-F238E27FC236}">
                  <a16:creationId xmlns:a16="http://schemas.microsoft.com/office/drawing/2014/main" id="{DD9C63DD-F764-4A60-A17E-8E22193B1354}"/>
                </a:ext>
              </a:extLst>
            </p:cNvPr>
            <p:cNvSpPr txBox="1"/>
            <p:nvPr/>
          </p:nvSpPr>
          <p:spPr>
            <a:xfrm flipH="1">
              <a:off x="803275" y="365028"/>
              <a:ext cx="4827209" cy="592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유사</a:t>
              </a:r>
              <a:r>
                <a:rPr lang="en-US" altLang="zh-CN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플랫폼</a:t>
              </a:r>
              <a:r>
                <a:rPr lang="en-US" altLang="zh-CN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조사</a:t>
              </a:r>
              <a:endParaRPr lang="en-US" altLang="zh-CN" sz="3250" b="1" dirty="0" err="1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8B7C36-6D25-E5D2-CA1A-5A5CB7A16268}"/>
              </a:ext>
            </a:extLst>
          </p:cNvPr>
          <p:cNvGrpSpPr/>
          <p:nvPr/>
        </p:nvGrpSpPr>
        <p:grpSpPr>
          <a:xfrm>
            <a:off x="902102" y="1817098"/>
            <a:ext cx="4668547" cy="4017473"/>
            <a:chOff x="635402" y="1624357"/>
            <a:chExt cx="4668547" cy="401747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EB8BDB7-B138-3FD9-4C21-AE494F689A0B}"/>
                </a:ext>
              </a:extLst>
            </p:cNvPr>
            <p:cNvGrpSpPr/>
            <p:nvPr/>
          </p:nvGrpSpPr>
          <p:grpSpPr>
            <a:xfrm>
              <a:off x="635402" y="1624357"/>
              <a:ext cx="4668547" cy="4017473"/>
              <a:chOff x="3244432" y="1299387"/>
              <a:chExt cx="5477311" cy="466971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A4FA72A-3F1B-88A0-2999-A14A51A7AB68}"/>
                  </a:ext>
                </a:extLst>
              </p:cNvPr>
              <p:cNvGrpSpPr/>
              <p:nvPr/>
            </p:nvGrpSpPr>
            <p:grpSpPr>
              <a:xfrm>
                <a:off x="3244432" y="1299387"/>
                <a:ext cx="5477311" cy="4669713"/>
                <a:chOff x="3244432" y="1299387"/>
                <a:chExt cx="5477311" cy="4669713"/>
              </a:xfrm>
            </p:grpSpPr>
            <p:sp>
              <p:nvSpPr>
                <p:cNvPr id="4" name="Group 83">
                  <a:extLst>
                    <a:ext uri="{FF2B5EF4-FFF2-40B4-BE49-F238E27FC236}">
                      <a16:creationId xmlns:a16="http://schemas.microsoft.com/office/drawing/2014/main" id="{7EFF687C-354D-FC03-7C12-29F7FDACF952}"/>
                    </a:ext>
                  </a:extLst>
                </p:cNvPr>
                <p:cNvSpPr/>
                <p:nvPr/>
              </p:nvSpPr>
              <p:spPr>
                <a:xfrm flipH="1">
                  <a:off x="3244432" y="3517515"/>
                  <a:ext cx="2735925" cy="2448146"/>
                </a:xfrm>
                <a:custGeom>
                  <a:avLst/>
                  <a:gdLst>
                    <a:gd name="connsiteX0" fmla="*/ 0 w 2104265"/>
                    <a:gd name="connsiteY0" fmla="*/ 1052133 h 2104265"/>
                    <a:gd name="connsiteX1" fmla="*/ 1052133 w 2104265"/>
                    <a:gd name="connsiteY1" fmla="*/ 0 h 2104265"/>
                    <a:gd name="connsiteX2" fmla="*/ 2104266 w 2104265"/>
                    <a:gd name="connsiteY2" fmla="*/ 1052133 h 2104265"/>
                    <a:gd name="connsiteX3" fmla="*/ 1052133 w 2104265"/>
                    <a:gd name="connsiteY3" fmla="*/ 2104266 h 2104265"/>
                    <a:gd name="connsiteX4" fmla="*/ 0 w 2104265"/>
                    <a:gd name="connsiteY4" fmla="*/ 1052133 h 2104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4265" h="2104265">
                      <a:moveTo>
                        <a:pt x="0" y="1052133"/>
                      </a:moveTo>
                      <a:cubicBezTo>
                        <a:pt x="0" y="471056"/>
                        <a:pt x="471056" y="0"/>
                        <a:pt x="1052133" y="0"/>
                      </a:cubicBezTo>
                      <a:cubicBezTo>
                        <a:pt x="1633210" y="0"/>
                        <a:pt x="2104266" y="471056"/>
                        <a:pt x="2104266" y="1052133"/>
                      </a:cubicBezTo>
                      <a:cubicBezTo>
                        <a:pt x="2104266" y="1633210"/>
                        <a:pt x="1633210" y="2104266"/>
                        <a:pt x="1052133" y="2104266"/>
                      </a:cubicBezTo>
                      <a:cubicBezTo>
                        <a:pt x="471056" y="2104266"/>
                        <a:pt x="0" y="1633210"/>
                        <a:pt x="0" y="1052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82" name="Group 81">
                  <a:extLst>
                    <a:ext uri="{FF2B5EF4-FFF2-40B4-BE49-F238E27FC236}">
                      <a16:creationId xmlns:a16="http://schemas.microsoft.com/office/drawing/2014/main" id="{354E2001-5D82-4D0C-866C-80988B7E2DB3}"/>
                    </a:ext>
                  </a:extLst>
                </p:cNvPr>
                <p:cNvSpPr/>
                <p:nvPr/>
              </p:nvSpPr>
              <p:spPr>
                <a:xfrm flipH="1">
                  <a:off x="4560847" y="1299387"/>
                  <a:ext cx="2854248" cy="2578397"/>
                </a:xfrm>
                <a:custGeom>
                  <a:avLst/>
                  <a:gdLst>
                    <a:gd name="connsiteX0" fmla="*/ 0 w 2104265"/>
                    <a:gd name="connsiteY0" fmla="*/ 1052133 h 2104265"/>
                    <a:gd name="connsiteX1" fmla="*/ 1052133 w 2104265"/>
                    <a:gd name="connsiteY1" fmla="*/ 0 h 2104265"/>
                    <a:gd name="connsiteX2" fmla="*/ 2104266 w 2104265"/>
                    <a:gd name="connsiteY2" fmla="*/ 1052133 h 2104265"/>
                    <a:gd name="connsiteX3" fmla="*/ 1052133 w 2104265"/>
                    <a:gd name="connsiteY3" fmla="*/ 2104266 h 2104265"/>
                    <a:gd name="connsiteX4" fmla="*/ 0 w 2104265"/>
                    <a:gd name="connsiteY4" fmla="*/ 1052133 h 2104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4265" h="2104265">
                      <a:moveTo>
                        <a:pt x="0" y="1052133"/>
                      </a:moveTo>
                      <a:cubicBezTo>
                        <a:pt x="0" y="471056"/>
                        <a:pt x="471056" y="0"/>
                        <a:pt x="1052133" y="0"/>
                      </a:cubicBezTo>
                      <a:cubicBezTo>
                        <a:pt x="1633210" y="0"/>
                        <a:pt x="2104266" y="471056"/>
                        <a:pt x="2104266" y="1052133"/>
                      </a:cubicBezTo>
                      <a:cubicBezTo>
                        <a:pt x="2104266" y="1633210"/>
                        <a:pt x="1633210" y="2104266"/>
                        <a:pt x="1052133" y="2104266"/>
                      </a:cubicBezTo>
                      <a:cubicBezTo>
                        <a:pt x="471056" y="2104266"/>
                        <a:pt x="0" y="1633210"/>
                        <a:pt x="0" y="1052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84" name="Group 83">
                  <a:extLst>
                    <a:ext uri="{FF2B5EF4-FFF2-40B4-BE49-F238E27FC236}">
                      <a16:creationId xmlns:a16="http://schemas.microsoft.com/office/drawing/2014/main" id="{985FFA17-3A07-42E8-95F1-C7A8B3E2EF77}"/>
                    </a:ext>
                  </a:extLst>
                </p:cNvPr>
                <p:cNvSpPr/>
                <p:nvPr/>
              </p:nvSpPr>
              <p:spPr>
                <a:xfrm flipH="1">
                  <a:off x="5906934" y="3455829"/>
                  <a:ext cx="2814809" cy="2513271"/>
                </a:xfrm>
                <a:custGeom>
                  <a:avLst/>
                  <a:gdLst>
                    <a:gd name="connsiteX0" fmla="*/ 0 w 2104265"/>
                    <a:gd name="connsiteY0" fmla="*/ 1052133 h 2104265"/>
                    <a:gd name="connsiteX1" fmla="*/ 1052133 w 2104265"/>
                    <a:gd name="connsiteY1" fmla="*/ 0 h 2104265"/>
                    <a:gd name="connsiteX2" fmla="*/ 2104266 w 2104265"/>
                    <a:gd name="connsiteY2" fmla="*/ 1052133 h 2104265"/>
                    <a:gd name="connsiteX3" fmla="*/ 1052133 w 2104265"/>
                    <a:gd name="connsiteY3" fmla="*/ 2104266 h 2104265"/>
                    <a:gd name="connsiteX4" fmla="*/ 0 w 2104265"/>
                    <a:gd name="connsiteY4" fmla="*/ 1052133 h 2104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4265" h="2104265">
                      <a:moveTo>
                        <a:pt x="0" y="1052133"/>
                      </a:moveTo>
                      <a:cubicBezTo>
                        <a:pt x="0" y="471056"/>
                        <a:pt x="471056" y="0"/>
                        <a:pt x="1052133" y="0"/>
                      </a:cubicBezTo>
                      <a:cubicBezTo>
                        <a:pt x="1633210" y="0"/>
                        <a:pt x="2104266" y="471056"/>
                        <a:pt x="2104266" y="1052133"/>
                      </a:cubicBezTo>
                      <a:cubicBezTo>
                        <a:pt x="2104266" y="1633210"/>
                        <a:pt x="1633210" y="2104266"/>
                        <a:pt x="1052133" y="2104266"/>
                      </a:cubicBezTo>
                      <a:cubicBezTo>
                        <a:pt x="471056" y="2104266"/>
                        <a:pt x="0" y="1633210"/>
                        <a:pt x="0" y="1052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85" name="TextBox 40">
                  <a:extLst>
                    <a:ext uri="{FF2B5EF4-FFF2-40B4-BE49-F238E27FC236}">
                      <a16:creationId xmlns:a16="http://schemas.microsoft.com/office/drawing/2014/main" id="{9964A377-DCDA-414F-AE6B-F1A075F41C3C}"/>
                    </a:ext>
                  </a:extLst>
                </p:cNvPr>
                <p:cNvSpPr txBox="1"/>
                <p:nvPr/>
              </p:nvSpPr>
              <p:spPr>
                <a:xfrm flipH="1">
                  <a:off x="5034497" y="2769430"/>
                  <a:ext cx="1890216" cy="46506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zh-CN" sz="2000" b="1" dirty="0">
                      <a:solidFill>
                        <a:srgbClr val="3C5CE8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함초롬돋움"/>
                    </a:rPr>
                    <a:t>Discord</a:t>
                  </a:r>
                  <a:endParaRPr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/>
                  </a:endParaRPr>
                </a:p>
              </p:txBody>
            </p:sp>
            <p:sp>
              <p:nvSpPr>
                <p:cNvPr id="97" name="TextBox 14">
                  <a:extLst>
                    <a:ext uri="{FF2B5EF4-FFF2-40B4-BE49-F238E27FC236}">
                      <a16:creationId xmlns:a16="http://schemas.microsoft.com/office/drawing/2014/main" id="{572689B9-CED4-4334-A8BD-EEE4EB057741}"/>
                    </a:ext>
                  </a:extLst>
                </p:cNvPr>
                <p:cNvSpPr txBox="1"/>
                <p:nvPr/>
              </p:nvSpPr>
              <p:spPr>
                <a:xfrm flipH="1">
                  <a:off x="6553229" y="5100272"/>
                  <a:ext cx="1528227" cy="46506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2000" b="1" dirty="0">
                      <a:solidFill>
                        <a:srgbClr val="3C5CE8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함초롬돋움"/>
                    </a:rPr>
                    <a:t>Zoom</a:t>
                  </a:r>
                  <a:endParaRPr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92" name="TextBox 39">
                  <a:extLst>
                    <a:ext uri="{FF2B5EF4-FFF2-40B4-BE49-F238E27FC236}">
                      <a16:creationId xmlns:a16="http://schemas.microsoft.com/office/drawing/2014/main" id="{CF355F15-B80F-438B-84B3-8796797B5C95}"/>
                    </a:ext>
                  </a:extLst>
                </p:cNvPr>
                <p:cNvSpPr txBox="1"/>
                <p:nvPr/>
              </p:nvSpPr>
              <p:spPr>
                <a:xfrm flipH="1">
                  <a:off x="3844731" y="5007970"/>
                  <a:ext cx="1444789" cy="82281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zh-CN" sz="2000" b="1" dirty="0">
                      <a:solidFill>
                        <a:srgbClr val="3C5CE8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함초롬돋움"/>
                    </a:rPr>
                    <a:t>Gather</a:t>
                  </a:r>
                  <a:endParaRPr lang="en-US" altLang="zh-CN" sz="2000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>
                    <a:defRPr/>
                  </a:pPr>
                  <a:r>
                    <a:rPr lang="en-US" altLang="zh-CN" sz="2000" b="1" dirty="0">
                      <a:solidFill>
                        <a:srgbClr val="3C5CE8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함초롬돋움"/>
                    </a:rPr>
                    <a:t>Town</a:t>
                  </a:r>
                  <a:endParaRPr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pic>
            <p:nvPicPr>
              <p:cNvPr id="3" name="그림 4">
                <a:extLst>
                  <a:ext uri="{FF2B5EF4-FFF2-40B4-BE49-F238E27FC236}">
                    <a16:creationId xmlns:a16="http://schemas.microsoft.com/office/drawing/2014/main" id="{8B2D748B-6EFE-876D-9FC1-3A3CE1DEA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4212" y="1924955"/>
                <a:ext cx="909344" cy="1025409"/>
              </a:xfrm>
              <a:prstGeom prst="rect">
                <a:avLst/>
              </a:prstGeom>
            </p:spPr>
          </p:pic>
          <p:pic>
            <p:nvPicPr>
              <p:cNvPr id="6" name="그림 6">
                <a:extLst>
                  <a:ext uri="{FF2B5EF4-FFF2-40B4-BE49-F238E27FC236}">
                    <a16:creationId xmlns:a16="http://schemas.microsoft.com/office/drawing/2014/main" id="{C12A47D9-11E7-3F8F-F0DB-F6409FA6A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0441" y="4057317"/>
                <a:ext cx="1023456" cy="1048402"/>
              </a:xfrm>
              <a:prstGeom prst="rect">
                <a:avLst/>
              </a:prstGeom>
            </p:spPr>
          </p:pic>
        </p:grpSp>
        <p:pic>
          <p:nvPicPr>
            <p:cNvPr id="9" name="그림 9">
              <a:extLst>
                <a:ext uri="{FF2B5EF4-FFF2-40B4-BE49-F238E27FC236}">
                  <a16:creationId xmlns:a16="http://schemas.microsoft.com/office/drawing/2014/main" id="{107EC2AB-12B6-BA47-843B-B3B29F574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5047" y="3993307"/>
              <a:ext cx="804584" cy="810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06893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278A002-BD6D-4028-A1E3-C687F9936E1D}"/>
              </a:ext>
            </a:extLst>
          </p:cNvPr>
          <p:cNvGrpSpPr/>
          <p:nvPr/>
        </p:nvGrpSpPr>
        <p:grpSpPr>
          <a:xfrm>
            <a:off x="-781050" y="-662111"/>
            <a:ext cx="6411534" cy="1619609"/>
            <a:chOff x="-781050" y="-662111"/>
            <a:chExt cx="6411534" cy="1619609"/>
          </a:xfrm>
        </p:grpSpPr>
        <p:sp>
          <p:nvSpPr>
            <p:cNvPr id="43" name="Group 42">
              <a:extLst>
                <a:ext uri="{FF2B5EF4-FFF2-40B4-BE49-F238E27FC236}">
                  <a16:creationId xmlns:a16="http://schemas.microsoft.com/office/drawing/2014/main" id="{651C0082-670C-4D47-8157-C1AC74A22B73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44" name="Group 43">
              <a:extLst>
                <a:ext uri="{FF2B5EF4-FFF2-40B4-BE49-F238E27FC236}">
                  <a16:creationId xmlns:a16="http://schemas.microsoft.com/office/drawing/2014/main" id="{DD9C63DD-F764-4A60-A17E-8E22193B1354}"/>
                </a:ext>
              </a:extLst>
            </p:cNvPr>
            <p:cNvSpPr txBox="1"/>
            <p:nvPr/>
          </p:nvSpPr>
          <p:spPr>
            <a:xfrm flipH="1">
              <a:off x="803275" y="365028"/>
              <a:ext cx="4827209" cy="592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유사</a:t>
              </a:r>
              <a:r>
                <a:rPr lang="en-US" altLang="zh-CN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플랫폼</a:t>
              </a:r>
              <a:r>
                <a:rPr lang="en-US" altLang="zh-CN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장점</a:t>
              </a:r>
              <a:endParaRPr lang="en-US" altLang="zh-CN" sz="3250" b="1" dirty="0" err="1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721C8C7-A0D8-4729-26A5-5B45C8FC5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53" y="1348921"/>
            <a:ext cx="10015817" cy="4766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3B80C-2AD0-476B-7FE1-D265DD4E0336}"/>
              </a:ext>
            </a:extLst>
          </p:cNvPr>
          <p:cNvSpPr txBox="1"/>
          <p:nvPr/>
        </p:nvSpPr>
        <p:spPr>
          <a:xfrm>
            <a:off x="1381124" y="3276599"/>
            <a:ext cx="280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가상회의 기능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8EC5BC44-22C5-BA1A-4361-9360DCF5B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0" y="1397000"/>
            <a:ext cx="1803400" cy="18034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D9299658-3649-1D2D-87EE-1DB47C413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700" y="3911600"/>
            <a:ext cx="1714500" cy="180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43E87-FED2-9B0F-0A79-CB54CBD0E6EC}"/>
              </a:ext>
            </a:extLst>
          </p:cNvPr>
          <p:cNvSpPr txBox="1"/>
          <p:nvPr/>
        </p:nvSpPr>
        <p:spPr>
          <a:xfrm>
            <a:off x="1368423" y="5714998"/>
            <a:ext cx="280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채팅 기능</a:t>
            </a:r>
          </a:p>
        </p:txBody>
      </p:sp>
      <p:pic>
        <p:nvPicPr>
          <p:cNvPr id="11" name="그림 12">
            <a:extLst>
              <a:ext uri="{FF2B5EF4-FFF2-40B4-BE49-F238E27FC236}">
                <a16:creationId xmlns:a16="http://schemas.microsoft.com/office/drawing/2014/main" id="{7AE67038-94AE-960C-EC78-4DDD70C05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600" y="1397000"/>
            <a:ext cx="1790700" cy="1803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FA11E-1289-1B6F-AA44-CD5083317200}"/>
              </a:ext>
            </a:extLst>
          </p:cNvPr>
          <p:cNvSpPr txBox="1"/>
          <p:nvPr/>
        </p:nvSpPr>
        <p:spPr>
          <a:xfrm>
            <a:off x="4924423" y="3276598"/>
            <a:ext cx="280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화면 공유 기능</a:t>
            </a:r>
          </a:p>
        </p:txBody>
      </p:sp>
      <p:pic>
        <p:nvPicPr>
          <p:cNvPr id="15" name="그림 17">
            <a:extLst>
              <a:ext uri="{FF2B5EF4-FFF2-40B4-BE49-F238E27FC236}">
                <a16:creationId xmlns:a16="http://schemas.microsoft.com/office/drawing/2014/main" id="{A5D62ED6-BD68-2DBA-3F05-C305E989A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8600" y="3911600"/>
            <a:ext cx="1485900" cy="1511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77D607-36FA-840B-FC42-DF935DF230F9}"/>
              </a:ext>
            </a:extLst>
          </p:cNvPr>
          <p:cNvSpPr txBox="1"/>
          <p:nvPr/>
        </p:nvSpPr>
        <p:spPr>
          <a:xfrm>
            <a:off x="8455022" y="5714997"/>
            <a:ext cx="280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캐릭터 기능</a:t>
            </a:r>
          </a:p>
        </p:txBody>
      </p:sp>
      <p:pic>
        <p:nvPicPr>
          <p:cNvPr id="20" name="그림 20">
            <a:extLst>
              <a:ext uri="{FF2B5EF4-FFF2-40B4-BE49-F238E27FC236}">
                <a16:creationId xmlns:a16="http://schemas.microsoft.com/office/drawing/2014/main" id="{6CC16B1B-FB00-0ABD-AC42-FF4A71B4E3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3721100"/>
            <a:ext cx="1790700" cy="1943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058AD7C-D5A0-4562-954D-BE70CD9E4B64}"/>
              </a:ext>
            </a:extLst>
          </p:cNvPr>
          <p:cNvSpPr txBox="1"/>
          <p:nvPr/>
        </p:nvSpPr>
        <p:spPr>
          <a:xfrm>
            <a:off x="4975222" y="5714997"/>
            <a:ext cx="280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여러 기기 사용 가능</a:t>
            </a:r>
          </a:p>
        </p:txBody>
      </p:sp>
      <p:pic>
        <p:nvPicPr>
          <p:cNvPr id="23" name="그림 23">
            <a:extLst>
              <a:ext uri="{FF2B5EF4-FFF2-40B4-BE49-F238E27FC236}">
                <a16:creationId xmlns:a16="http://schemas.microsoft.com/office/drawing/2014/main" id="{97B488C0-2BC6-456C-B488-635CDB49FD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6200" y="1562100"/>
            <a:ext cx="1701800" cy="1485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EEC27D-BAF5-E53F-47C8-5BFA4B4D59CE}"/>
              </a:ext>
            </a:extLst>
          </p:cNvPr>
          <p:cNvSpPr txBox="1"/>
          <p:nvPr/>
        </p:nvSpPr>
        <p:spPr>
          <a:xfrm>
            <a:off x="8416922" y="3251197"/>
            <a:ext cx="280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화면 공유 기능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745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roup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2" name="Group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10215"/>
            <a:ext cx="2506152" cy="668142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rPr>
              <a:t>T H R E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rPr>
              <a:t>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  <a:sym typeface="Arial" pitchFamily="2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67718" y="3012397"/>
            <a:ext cx="5200239" cy="833206"/>
            <a:chOff x="6411993" y="1684020"/>
            <a:chExt cx="5200239" cy="833206"/>
          </a:xfrm>
        </p:grpSpPr>
        <p:sp>
          <p:nvSpPr>
            <p:cNvPr id="24" name="Group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5" name="Group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2" name="Group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61083" y="1726161"/>
              <a:ext cx="3951149" cy="73353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4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차별성</a:t>
              </a:r>
              <a:endPara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Group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Group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7" name="Group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0" name="Group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1" name="Group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2" name="Group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3" name="Group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4" name="Group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5" name="Group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6" name="Group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7" name="Group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8" name="Group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9" name="Group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0" name="Group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1" name="Group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2" name="Group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3" name="Group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4" name="Group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5" name="Group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6" name="Group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7" name="Group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8" name="Group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9" name="Group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0" name="Group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1" name="Group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2" name="Group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3" name="Group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</p:grpSp>
      <p:pic>
        <p:nvPicPr>
          <p:cNvPr id="8" name="Group 7" descr="Group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12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94D18A-8171-40FB-9C32-FA5DB2F70109}"/>
              </a:ext>
            </a:extLst>
          </p:cNvPr>
          <p:cNvGrpSpPr/>
          <p:nvPr/>
        </p:nvGrpSpPr>
        <p:grpSpPr>
          <a:xfrm>
            <a:off x="3579113" y="1741170"/>
            <a:ext cx="7095519" cy="1423670"/>
            <a:chOff x="3579113" y="1741170"/>
            <a:chExt cx="7095519" cy="142367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CE47B8D-B2FC-4A4D-87FF-2220059C2BA5}"/>
                </a:ext>
              </a:extLst>
            </p:cNvPr>
            <p:cNvSpPr/>
            <p:nvPr/>
          </p:nvSpPr>
          <p:spPr bwMode="auto">
            <a:xfrm>
              <a:off x="3579113" y="1741170"/>
              <a:ext cx="1415415" cy="1423670"/>
            </a:xfrm>
            <a:custGeom>
              <a:avLst/>
              <a:gdLst>
                <a:gd name="T0" fmla="*/ 946 w 3906"/>
                <a:gd name="T1" fmla="*/ 0 h 3912"/>
                <a:gd name="T2" fmla="*/ 3906 w 3906"/>
                <a:gd name="T3" fmla="*/ 2964 h 3912"/>
                <a:gd name="T4" fmla="*/ 1613 w 3906"/>
                <a:gd name="T5" fmla="*/ 3912 h 3912"/>
                <a:gd name="T6" fmla="*/ 0 w 3906"/>
                <a:gd name="T7" fmla="*/ 2278 h 3912"/>
                <a:gd name="T8" fmla="*/ 946 w 3906"/>
                <a:gd name="T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6" h="3912">
                  <a:moveTo>
                    <a:pt x="946" y="0"/>
                  </a:moveTo>
                  <a:cubicBezTo>
                    <a:pt x="2215" y="582"/>
                    <a:pt x="3286" y="1605"/>
                    <a:pt x="3906" y="2964"/>
                  </a:cubicBezTo>
                  <a:lnTo>
                    <a:pt x="1613" y="3912"/>
                  </a:lnTo>
                  <a:cubicBezTo>
                    <a:pt x="1257" y="3181"/>
                    <a:pt x="681" y="2620"/>
                    <a:pt x="0" y="2278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+mn-lt"/>
              </a:endParaRPr>
            </a:p>
          </p:txBody>
        </p:sp>
        <p:cxnSp>
          <p:nvCxnSpPr>
            <p:cNvPr id="12" name="Group 11">
              <a:extLst>
                <a:ext uri="{FF2B5EF4-FFF2-40B4-BE49-F238E27FC236}">
                  <a16:creationId xmlns:a16="http://schemas.microsoft.com/office/drawing/2014/main" id="{B4AEBB69-6B9C-47D7-8CA9-A858A7FEDC6F}"/>
                </a:ext>
              </a:extLst>
            </p:cNvPr>
            <p:cNvCxnSpPr/>
            <p:nvPr/>
          </p:nvCxnSpPr>
          <p:spPr>
            <a:xfrm>
              <a:off x="4593208" y="2259965"/>
              <a:ext cx="168783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41">
              <a:extLst>
                <a:ext uri="{FF2B5EF4-FFF2-40B4-BE49-F238E27FC236}">
                  <a16:creationId xmlns:a16="http://schemas.microsoft.com/office/drawing/2014/main" id="{4A7F57E5-9B9F-4672-9ABA-04AEFE25BCA1}"/>
                </a:ext>
              </a:extLst>
            </p:cNvPr>
            <p:cNvSpPr txBox="1"/>
            <p:nvPr/>
          </p:nvSpPr>
          <p:spPr>
            <a:xfrm>
              <a:off x="3860418" y="222504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+mn-lt"/>
                </a:rPr>
                <a:t>01</a:t>
              </a:r>
            </a:p>
          </p:txBody>
        </p:sp>
        <p:sp>
          <p:nvSpPr>
            <p:cNvPr id="2" name="Title 13">
              <a:extLst>
                <a:ext uri="{FF2B5EF4-FFF2-40B4-BE49-F238E27FC236}">
                  <a16:creationId xmlns:a16="http://schemas.microsoft.com/office/drawing/2014/main" id="{64BA04A9-B06B-4D97-A9D7-71E8E4F604B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29833" y="1830477"/>
              <a:ext cx="3504632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9pPr>
            </a:lstStyle>
            <a:p>
              <a:r>
                <a:rPr lang="en-US" altLang="zh-CN" sz="2400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아이디어</a:t>
              </a:r>
              <a:r>
                <a:rPr lang="en-US" altLang="zh-CN" sz="2400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endParaRPr lang="en-US" altLang="zh-CN" sz="2400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6E88C436-349D-4EEA-AF5B-D1644FE0D0D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29832" y="2175598"/>
              <a:ext cx="4344800" cy="615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 anchor="t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언어 인식과 연관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분석을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 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 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이용해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 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새로운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 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소재를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지속적으로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제공</a:t>
              </a:r>
              <a:endPara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94F267-BFF5-4585-9A61-C0D7CE6F9156}"/>
              </a:ext>
            </a:extLst>
          </p:cNvPr>
          <p:cNvGrpSpPr/>
          <p:nvPr/>
        </p:nvGrpSpPr>
        <p:grpSpPr>
          <a:xfrm>
            <a:off x="1831305" y="2573655"/>
            <a:ext cx="2336453" cy="2311400"/>
            <a:chOff x="1831305" y="2573655"/>
            <a:chExt cx="2336453" cy="2311400"/>
          </a:xfrm>
        </p:grpSpPr>
        <p:sp>
          <p:nvSpPr>
            <p:cNvPr id="18" name="Group 17">
              <a:extLst>
                <a:ext uri="{FF2B5EF4-FFF2-40B4-BE49-F238E27FC236}">
                  <a16:creationId xmlns:a16="http://schemas.microsoft.com/office/drawing/2014/main" id="{410F7042-47FA-4030-932C-210380705BA8}"/>
                </a:ext>
              </a:extLst>
            </p:cNvPr>
            <p:cNvSpPr/>
            <p:nvPr/>
          </p:nvSpPr>
          <p:spPr>
            <a:xfrm>
              <a:off x="1856358" y="2573655"/>
              <a:ext cx="2311400" cy="2311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0" name="Title 13">
              <a:extLst>
                <a:ext uri="{FF2B5EF4-FFF2-40B4-BE49-F238E27FC236}">
                  <a16:creationId xmlns:a16="http://schemas.microsoft.com/office/drawing/2014/main" id="{97F41A8A-EA29-480B-B76D-BAB32DF0A2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31305" y="3442849"/>
              <a:ext cx="2289177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Difference</a:t>
              </a:r>
              <a:endParaRPr lang="en-US" altLang="zh-CN" sz="2400" b="1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BB0DE89-DBD5-4010-B391-CFA587BB4C5E}"/>
              </a:ext>
            </a:extLst>
          </p:cNvPr>
          <p:cNvGrpSpPr/>
          <p:nvPr/>
        </p:nvGrpSpPr>
        <p:grpSpPr>
          <a:xfrm>
            <a:off x="4223638" y="2969260"/>
            <a:ext cx="6112005" cy="1523365"/>
            <a:chOff x="4223638" y="2969260"/>
            <a:chExt cx="6112005" cy="1523365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B55299-83CD-40C9-A0A4-53CF68522972}"/>
                </a:ext>
              </a:extLst>
            </p:cNvPr>
            <p:cNvSpPr/>
            <p:nvPr/>
          </p:nvSpPr>
          <p:spPr bwMode="auto">
            <a:xfrm>
              <a:off x="4223638" y="2969260"/>
              <a:ext cx="1021715" cy="1523365"/>
            </a:xfrm>
            <a:custGeom>
              <a:avLst/>
              <a:gdLst>
                <a:gd name="T0" fmla="*/ 2294 w 2814"/>
                <a:gd name="T1" fmla="*/ 0 h 4189"/>
                <a:gd name="T2" fmla="*/ 2290 w 2814"/>
                <a:gd name="T3" fmla="*/ 4189 h 4189"/>
                <a:gd name="T4" fmla="*/ 12 w 2814"/>
                <a:gd name="T5" fmla="*/ 3244 h 4189"/>
                <a:gd name="T6" fmla="*/ 0 w 2814"/>
                <a:gd name="T7" fmla="*/ 948 h 4189"/>
                <a:gd name="T8" fmla="*/ 2294 w 2814"/>
                <a:gd name="T9" fmla="*/ 0 h 4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4" h="4189">
                  <a:moveTo>
                    <a:pt x="2294" y="0"/>
                  </a:moveTo>
                  <a:cubicBezTo>
                    <a:pt x="2814" y="1401"/>
                    <a:pt x="2778" y="2881"/>
                    <a:pt x="2290" y="4189"/>
                  </a:cubicBezTo>
                  <a:lnTo>
                    <a:pt x="12" y="3244"/>
                  </a:lnTo>
                  <a:cubicBezTo>
                    <a:pt x="253" y="2522"/>
                    <a:pt x="265" y="1717"/>
                    <a:pt x="0" y="94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+mn-lt"/>
              </a:endParaRPr>
            </a:p>
          </p:txBody>
        </p:sp>
        <p:cxnSp>
          <p:nvCxnSpPr>
            <p:cNvPr id="13" name="Group 12">
              <a:extLst>
                <a:ext uri="{FF2B5EF4-FFF2-40B4-BE49-F238E27FC236}">
                  <a16:creationId xmlns:a16="http://schemas.microsoft.com/office/drawing/2014/main" id="{C1363D7E-20EE-4D7E-8D87-DBC68841D892}"/>
                </a:ext>
              </a:extLst>
            </p:cNvPr>
            <p:cNvCxnSpPr/>
            <p:nvPr/>
          </p:nvCxnSpPr>
          <p:spPr>
            <a:xfrm>
              <a:off x="5167248" y="3730625"/>
              <a:ext cx="111379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42">
              <a:extLst>
                <a:ext uri="{FF2B5EF4-FFF2-40B4-BE49-F238E27FC236}">
                  <a16:creationId xmlns:a16="http://schemas.microsoft.com/office/drawing/2014/main" id="{AD2B6B0E-496A-47A8-A820-A93D16BF7F9C}"/>
                </a:ext>
              </a:extLst>
            </p:cNvPr>
            <p:cNvSpPr txBox="1"/>
            <p:nvPr/>
          </p:nvSpPr>
          <p:spPr>
            <a:xfrm>
              <a:off x="4381118" y="345186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+mn-lt"/>
                </a:rPr>
                <a:t>02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CBAAAF-DAA8-4542-BEC9-4A1BE97CF6B4}"/>
                </a:ext>
              </a:extLst>
            </p:cNvPr>
            <p:cNvGrpSpPr/>
            <p:nvPr/>
          </p:nvGrpSpPr>
          <p:grpSpPr>
            <a:xfrm>
              <a:off x="6359143" y="3259738"/>
              <a:ext cx="3976500" cy="960615"/>
              <a:chOff x="7091834" y="1830477"/>
              <a:chExt cx="3976500" cy="960615"/>
            </a:xfrm>
          </p:grpSpPr>
          <p:sp>
            <p:nvSpPr>
              <p:cNvPr id="24" name="Title 13">
                <a:extLst>
                  <a:ext uri="{FF2B5EF4-FFF2-40B4-BE49-F238E27FC236}">
                    <a16:creationId xmlns:a16="http://schemas.microsoft.com/office/drawing/2014/main" id="{E609E977-BA91-433B-8F9A-C5E89CEF030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1835" y="1830477"/>
                <a:ext cx="2455261" cy="615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43785" tIns="121892" rIns="243785" bIns="121892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9pPr>
              </a:lstStyle>
              <a:p>
                <a:r>
                  <a:rPr lang="ko-KR" altLang="en-US" sz="2400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/>
                  </a:rPr>
                  <a:t>점진적 회의</a:t>
                </a:r>
                <a:endParaRPr lang="en-US" altLang="zh-CN" sz="2400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9A2C2B5-58B8-4DAC-B496-0B1337EC38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1834" y="2175598"/>
                <a:ext cx="3976500" cy="615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43785" tIns="121892" rIns="243785" bIns="121892" anchor="t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/>
                  </a:rPr>
                  <a:t>지속적으로 데이터를 분석하여 현재 회의가 올바른 방향으로 향하고 있는지 확인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BA83DE-494F-43C8-81E5-C0DDBABAAD9C}"/>
              </a:ext>
            </a:extLst>
          </p:cNvPr>
          <p:cNvGrpSpPr/>
          <p:nvPr/>
        </p:nvGrpSpPr>
        <p:grpSpPr>
          <a:xfrm>
            <a:off x="3579113" y="4296410"/>
            <a:ext cx="7655956" cy="1419860"/>
            <a:chOff x="3579113" y="4296410"/>
            <a:chExt cx="7655956" cy="141986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666C57C-3ADD-4F17-99BF-BC62A0351B6C}"/>
                </a:ext>
              </a:extLst>
            </p:cNvPr>
            <p:cNvSpPr/>
            <p:nvPr/>
          </p:nvSpPr>
          <p:spPr bwMode="auto">
            <a:xfrm>
              <a:off x="3579113" y="4296410"/>
              <a:ext cx="1413510" cy="1419860"/>
            </a:xfrm>
            <a:custGeom>
              <a:avLst/>
              <a:gdLst>
                <a:gd name="T0" fmla="*/ 3898 w 3898"/>
                <a:gd name="T1" fmla="*/ 944 h 3904"/>
                <a:gd name="T2" fmla="*/ 934 w 3898"/>
                <a:gd name="T3" fmla="*/ 3904 h 3904"/>
                <a:gd name="T4" fmla="*/ 0 w 3898"/>
                <a:gd name="T5" fmla="*/ 1642 h 3904"/>
                <a:gd name="T6" fmla="*/ 1624 w 3898"/>
                <a:gd name="T7" fmla="*/ 0 h 3904"/>
                <a:gd name="T8" fmla="*/ 3898 w 3898"/>
                <a:gd name="T9" fmla="*/ 944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3904">
                  <a:moveTo>
                    <a:pt x="3898" y="944"/>
                  </a:moveTo>
                  <a:cubicBezTo>
                    <a:pt x="3316" y="2213"/>
                    <a:pt x="2294" y="3284"/>
                    <a:pt x="934" y="3904"/>
                  </a:cubicBezTo>
                  <a:lnTo>
                    <a:pt x="0" y="1642"/>
                  </a:lnTo>
                  <a:cubicBezTo>
                    <a:pt x="734" y="1284"/>
                    <a:pt x="1292" y="696"/>
                    <a:pt x="1624" y="0"/>
                  </a:cubicBezTo>
                  <a:lnTo>
                    <a:pt x="3898" y="9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+mn-lt"/>
              </a:endParaRPr>
            </a:p>
          </p:txBody>
        </p:sp>
        <p:cxnSp>
          <p:nvCxnSpPr>
            <p:cNvPr id="14" name="Group 13">
              <a:extLst>
                <a:ext uri="{FF2B5EF4-FFF2-40B4-BE49-F238E27FC236}">
                  <a16:creationId xmlns:a16="http://schemas.microsoft.com/office/drawing/2014/main" id="{4739BA1D-1A5F-432B-A857-9AE2178BEAA4}"/>
                </a:ext>
              </a:extLst>
            </p:cNvPr>
            <p:cNvCxnSpPr/>
            <p:nvPr/>
          </p:nvCxnSpPr>
          <p:spPr>
            <a:xfrm>
              <a:off x="4609718" y="5196840"/>
              <a:ext cx="167132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43">
              <a:extLst>
                <a:ext uri="{FF2B5EF4-FFF2-40B4-BE49-F238E27FC236}">
                  <a16:creationId xmlns:a16="http://schemas.microsoft.com/office/drawing/2014/main" id="{562BA58F-63AA-466B-8002-FD650E1EC7BC}"/>
                </a:ext>
              </a:extLst>
            </p:cNvPr>
            <p:cNvSpPr txBox="1"/>
            <p:nvPr/>
          </p:nvSpPr>
          <p:spPr>
            <a:xfrm>
              <a:off x="3860418" y="466598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+mn-lt"/>
                </a:rPr>
                <a:t>03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85CABC-0E33-45F1-81A3-432CCB19A73D}"/>
                </a:ext>
              </a:extLst>
            </p:cNvPr>
            <p:cNvGrpSpPr/>
            <p:nvPr/>
          </p:nvGrpSpPr>
          <p:grpSpPr>
            <a:xfrm>
              <a:off x="6328708" y="4682507"/>
              <a:ext cx="4906361" cy="960615"/>
              <a:chOff x="7079135" y="1830477"/>
              <a:chExt cx="4906361" cy="960615"/>
            </a:xfrm>
          </p:grpSpPr>
          <p:sp>
            <p:nvSpPr>
              <p:cNvPr id="27" name="Title 13">
                <a:extLst>
                  <a:ext uri="{FF2B5EF4-FFF2-40B4-BE49-F238E27FC236}">
                    <a16:creationId xmlns:a16="http://schemas.microsoft.com/office/drawing/2014/main" id="{CD123892-5D5F-42D0-AD97-9CDA8566931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79135" y="1830477"/>
                <a:ext cx="4906361" cy="615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43785" tIns="121892" rIns="243785" bIns="121892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9pPr>
              </a:lstStyle>
              <a:p>
                <a:r>
                  <a:rPr lang="ko-KR" altLang="en-US" sz="2400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/>
                  </a:rPr>
                  <a:t>회의록 작성</a:t>
                </a:r>
                <a:endParaRPr lang="en-US" altLang="zh-CN" sz="2400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46BEF68D-8AB8-45AF-9A10-DC84903BCB2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1834" y="2175598"/>
                <a:ext cx="3976500" cy="615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43785" tIns="121892" rIns="243785" bIns="121892" anchor="t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/>
                  </a:rPr>
                  <a:t>결과 회의 작성을 통해 다음 회의 진행 방향 체크 가능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EF01AD-8D8E-4309-9B5B-C9755A55047D}"/>
              </a:ext>
            </a:extLst>
          </p:cNvPr>
          <p:cNvGrpSpPr/>
          <p:nvPr/>
        </p:nvGrpSpPr>
        <p:grpSpPr>
          <a:xfrm>
            <a:off x="-781050" y="-662111"/>
            <a:ext cx="5809460" cy="1619609"/>
            <a:chOff x="-781050" y="-662111"/>
            <a:chExt cx="5809460" cy="1619609"/>
          </a:xfrm>
        </p:grpSpPr>
        <p:sp>
          <p:nvSpPr>
            <p:cNvPr id="32" name="Group 31">
              <a:extLst>
                <a:ext uri="{FF2B5EF4-FFF2-40B4-BE49-F238E27FC236}">
                  <a16:creationId xmlns:a16="http://schemas.microsoft.com/office/drawing/2014/main" id="{4568D4FE-7985-4BC6-B724-101D9BDA5D09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33" name="Group 32">
              <a:extLst>
                <a:ext uri="{FF2B5EF4-FFF2-40B4-BE49-F238E27FC236}">
                  <a16:creationId xmlns:a16="http://schemas.microsoft.com/office/drawing/2014/main" id="{D0E5CA54-FBB7-41ED-B995-4FB523679CFC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92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  <a:sym typeface="Arial" pitchFamily="2" charset="-122"/>
                </a:rPr>
                <a:t>차별성</a:t>
              </a:r>
              <a:endParaRPr lang="zh-CN" altLang="en-US" sz="3250" b="1" dirty="0" err="1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193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254421" y="4134576"/>
            <a:ext cx="2012561" cy="479598"/>
            <a:chOff x="1420136" y="3799843"/>
            <a:chExt cx="2012561" cy="479598"/>
          </a:xfrm>
        </p:grpSpPr>
        <p:sp>
          <p:nvSpPr>
            <p:cNvPr id="12" name="Group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3" name="Group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>
                <a:defRPr/>
              </a:pPr>
              <a:r>
                <a:rPr lang="en-US" altLang="zh-CN" sz="1600" b="1" dirty="0" err="1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짱짱팀</a:t>
              </a:r>
              <a:endParaRPr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9" name="Group 8">
            <a:extLst>
              <a:ext uri="{FF2B5EF4-FFF2-40B4-BE49-F238E27FC236}">
                <a16:creationId xmlns:a16="http://schemas.microsoft.com/office/drawing/2014/main" id="{9B8AF3EC-DA43-4291-AC9C-EA23C7F75E7B}"/>
              </a:ext>
            </a:extLst>
          </p:cNvPr>
          <p:cNvSpPr txBox="1"/>
          <p:nvPr/>
        </p:nvSpPr>
        <p:spPr>
          <a:xfrm flipH="1">
            <a:off x="1157599" y="2308325"/>
            <a:ext cx="672775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50" b="1" u="none" strike="noStrike" kern="1200" cap="none" spc="-15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latin typeface="Century Gothic" panose="020B0502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  <a:sym typeface="Arial" pitchFamily="2" charset="-122"/>
              </a:rPr>
              <a:t>THANK YOU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5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  <a:sym typeface="Arial" pitchFamily="2" charset="-122"/>
              </a:rPr>
              <a:t>FOR WATCHING</a:t>
            </a:r>
            <a:endParaRPr kumimoji="0" lang="zh-CN" altLang="en-US" sz="4850" b="1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함초롬돋움" panose="02030504000101010101" pitchFamily="18" charset="-127"/>
              <a:cs typeface="함초롬돋움" panose="02030504000101010101" pitchFamily="18" charset="-127"/>
              <a:sym typeface="Arial" pitchFamily="2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04835C-C496-4AA7-BDF2-A87D8F3D71C5}"/>
              </a:ext>
            </a:extLst>
          </p:cNvPr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Group 6">
              <a:extLst>
                <a:ext uri="{FF2B5EF4-FFF2-40B4-BE49-F238E27FC236}">
                  <a16:creationId xmlns:a16="http://schemas.microsoft.com/office/drawing/2014/main" id="{3CB58E50-1A97-4D55-90F9-05C3D66D1DE8}"/>
                </a:ext>
              </a:extLst>
            </p:cNvPr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3B4BD4-CEC4-47E8-AEC9-D9D12F90D876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Group 7">
                <a:extLst>
                  <a:ext uri="{FF2B5EF4-FFF2-40B4-BE49-F238E27FC236}">
                    <a16:creationId xmlns:a16="http://schemas.microsoft.com/office/drawing/2014/main" id="{3BB38D68-91CA-46C9-95D9-EF37E5062B0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4" name="Group 13">
                <a:extLst>
                  <a:ext uri="{FF2B5EF4-FFF2-40B4-BE49-F238E27FC236}">
                    <a16:creationId xmlns:a16="http://schemas.microsoft.com/office/drawing/2014/main" id="{668BEC7E-28A1-4AB3-A55E-9EA8071D7454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5" name="Group 4">
                <a:extLst>
                  <a:ext uri="{FF2B5EF4-FFF2-40B4-BE49-F238E27FC236}">
                    <a16:creationId xmlns:a16="http://schemas.microsoft.com/office/drawing/2014/main" id="{02FAC646-DF27-46AF-9958-174994DDFABC}"/>
                  </a:ext>
                </a:extLst>
              </p:cNvPr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Group 18">
                <a:extLst>
                  <a:ext uri="{FF2B5EF4-FFF2-40B4-BE49-F238E27FC236}">
                    <a16:creationId xmlns:a16="http://schemas.microsoft.com/office/drawing/2014/main" id="{9230B287-0D43-4833-B6DF-8BD00935A3AE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0" name="Group 19">
                <a:extLst>
                  <a:ext uri="{FF2B5EF4-FFF2-40B4-BE49-F238E27FC236}">
                    <a16:creationId xmlns:a16="http://schemas.microsoft.com/office/drawing/2014/main" id="{053124D9-8DE0-4A5F-8FAC-618E7778F24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1" name="Group 20">
                <a:extLst>
                  <a:ext uri="{FF2B5EF4-FFF2-40B4-BE49-F238E27FC236}">
                    <a16:creationId xmlns:a16="http://schemas.microsoft.com/office/drawing/2014/main" id="{618817FD-C99D-49C9-86E0-A752DB30DC6E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2" name="Group 21">
                <a:extLst>
                  <a:ext uri="{FF2B5EF4-FFF2-40B4-BE49-F238E27FC236}">
                    <a16:creationId xmlns:a16="http://schemas.microsoft.com/office/drawing/2014/main" id="{7405C1C4-97F7-4815-8167-598A99F45438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3" name="Group 22">
                <a:extLst>
                  <a:ext uri="{FF2B5EF4-FFF2-40B4-BE49-F238E27FC236}">
                    <a16:creationId xmlns:a16="http://schemas.microsoft.com/office/drawing/2014/main" id="{6DFC1D1D-018B-41D8-B370-ADBBA7628AF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4" name="Group 23">
                <a:extLst>
                  <a:ext uri="{FF2B5EF4-FFF2-40B4-BE49-F238E27FC236}">
                    <a16:creationId xmlns:a16="http://schemas.microsoft.com/office/drawing/2014/main" id="{66D54278-7269-4BE2-BDD0-DB218610237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5" name="Group 24">
                <a:extLst>
                  <a:ext uri="{FF2B5EF4-FFF2-40B4-BE49-F238E27FC236}">
                    <a16:creationId xmlns:a16="http://schemas.microsoft.com/office/drawing/2014/main" id="{7488F695-A025-4DCE-ADAB-50C19D88BB0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6" name="Group 25">
                <a:extLst>
                  <a:ext uri="{FF2B5EF4-FFF2-40B4-BE49-F238E27FC236}">
                    <a16:creationId xmlns:a16="http://schemas.microsoft.com/office/drawing/2014/main" id="{12104006-60AE-4B0C-93D1-18B37B64FC92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7" name="Group 26">
                <a:extLst>
                  <a:ext uri="{FF2B5EF4-FFF2-40B4-BE49-F238E27FC236}">
                    <a16:creationId xmlns:a16="http://schemas.microsoft.com/office/drawing/2014/main" id="{497634F2-346D-426C-BA54-484D360E7A7F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8" name="Group 27">
                <a:extLst>
                  <a:ext uri="{FF2B5EF4-FFF2-40B4-BE49-F238E27FC236}">
                    <a16:creationId xmlns:a16="http://schemas.microsoft.com/office/drawing/2014/main" id="{4A3B3C0E-54B6-482F-8027-9807E8CD8822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9" name="Group 28">
                <a:extLst>
                  <a:ext uri="{FF2B5EF4-FFF2-40B4-BE49-F238E27FC236}">
                    <a16:creationId xmlns:a16="http://schemas.microsoft.com/office/drawing/2014/main" id="{73766EE7-2515-4983-BC78-65E8640FDAA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0" name="Group 29">
                <a:extLst>
                  <a:ext uri="{FF2B5EF4-FFF2-40B4-BE49-F238E27FC236}">
                    <a16:creationId xmlns:a16="http://schemas.microsoft.com/office/drawing/2014/main" id="{6EE1BEE3-D9D1-4997-8971-64F6050C28B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1" name="Group 30">
                <a:extLst>
                  <a:ext uri="{FF2B5EF4-FFF2-40B4-BE49-F238E27FC236}">
                    <a16:creationId xmlns:a16="http://schemas.microsoft.com/office/drawing/2014/main" id="{99415E64-B3C1-44B5-B489-0EE69B5A7E02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2" name="Group 31">
                <a:extLst>
                  <a:ext uri="{FF2B5EF4-FFF2-40B4-BE49-F238E27FC236}">
                    <a16:creationId xmlns:a16="http://schemas.microsoft.com/office/drawing/2014/main" id="{E041B330-8B6B-428E-9C60-766CB23A99AF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3" name="Group 32">
                <a:extLst>
                  <a:ext uri="{FF2B5EF4-FFF2-40B4-BE49-F238E27FC236}">
                    <a16:creationId xmlns:a16="http://schemas.microsoft.com/office/drawing/2014/main" id="{D3910716-1DE5-45F5-BCAF-F90B039C7410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4" name="Group 33">
                <a:extLst>
                  <a:ext uri="{FF2B5EF4-FFF2-40B4-BE49-F238E27FC236}">
                    <a16:creationId xmlns:a16="http://schemas.microsoft.com/office/drawing/2014/main" id="{5CE89BA0-D97D-4515-B12C-603AC6FDC02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5" name="Group 34">
                <a:extLst>
                  <a:ext uri="{FF2B5EF4-FFF2-40B4-BE49-F238E27FC236}">
                    <a16:creationId xmlns:a16="http://schemas.microsoft.com/office/drawing/2014/main" id="{010D9368-6C46-415A-AF15-CCD93EC46BE6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6" name="Group 35">
                <a:extLst>
                  <a:ext uri="{FF2B5EF4-FFF2-40B4-BE49-F238E27FC236}">
                    <a16:creationId xmlns:a16="http://schemas.microsoft.com/office/drawing/2014/main" id="{71D668CB-C706-43DB-BD31-BB1624A9750B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7" name="Group 36">
                <a:extLst>
                  <a:ext uri="{FF2B5EF4-FFF2-40B4-BE49-F238E27FC236}">
                    <a16:creationId xmlns:a16="http://schemas.microsoft.com/office/drawing/2014/main" id="{0523BEFF-E2CE-478F-82BD-CB2574C15642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8" name="Group 37">
                <a:extLst>
                  <a:ext uri="{FF2B5EF4-FFF2-40B4-BE49-F238E27FC236}">
                    <a16:creationId xmlns:a16="http://schemas.microsoft.com/office/drawing/2014/main" id="{4226221F-BEE8-4621-A28E-4A811B1F7BB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9" name="Group 38">
                <a:extLst>
                  <a:ext uri="{FF2B5EF4-FFF2-40B4-BE49-F238E27FC236}">
                    <a16:creationId xmlns:a16="http://schemas.microsoft.com/office/drawing/2014/main" id="{9813D058-83A0-4C0E-B16A-6BF9626F0087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0" name="Group 39">
                <a:extLst>
                  <a:ext uri="{FF2B5EF4-FFF2-40B4-BE49-F238E27FC236}">
                    <a16:creationId xmlns:a16="http://schemas.microsoft.com/office/drawing/2014/main" id="{14AFB2DF-6243-4D6E-B8C2-8DF113C7DA11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1" name="Group 40">
                <a:extLst>
                  <a:ext uri="{FF2B5EF4-FFF2-40B4-BE49-F238E27FC236}">
                    <a16:creationId xmlns:a16="http://schemas.microsoft.com/office/drawing/2014/main" id="{57AEC3D0-CDAA-4B31-9B34-7E310259BDB0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2" name="Group 41">
                <a:extLst>
                  <a:ext uri="{FF2B5EF4-FFF2-40B4-BE49-F238E27FC236}">
                    <a16:creationId xmlns:a16="http://schemas.microsoft.com/office/drawing/2014/main" id="{68587B97-2630-4A83-9806-80EA86055767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</p:grpSp>
      </p:grpSp>
      <p:pic>
        <p:nvPicPr>
          <p:cNvPr id="2610" name="Group 2609" descr="Group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  <p:sp>
        <p:nvSpPr>
          <p:cNvPr id="10" name="Group 2627">
            <a:extLst>
              <a:ext uri="{FF2B5EF4-FFF2-40B4-BE49-F238E27FC236}">
                <a16:creationId xmlns:a16="http://schemas.microsoft.com/office/drawing/2014/main" id="{E376DC64-CB36-A1EC-0673-EC01860D471C}"/>
              </a:ext>
            </a:extLst>
          </p:cNvPr>
          <p:cNvSpPr txBox="1"/>
          <p:nvPr/>
        </p:nvSpPr>
        <p:spPr>
          <a:xfrm>
            <a:off x="1159996" y="2072061"/>
            <a:ext cx="3405434" cy="346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Smart </a:t>
            </a:r>
            <a:r>
              <a:rPr lang="en-US" sz="1600" dirty="0">
                <a:latin typeface="함초롬돋움"/>
                <a:ea typeface="+mn-lt"/>
                <a:cs typeface="+mn-lt"/>
              </a:rPr>
              <a:t>storming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291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oup 10">
            <a:extLst>
              <a:ext uri="{FF2B5EF4-FFF2-40B4-BE49-F238E27FC236}">
                <a16:creationId xmlns:a16="http://schemas.microsoft.com/office/drawing/2014/main" id="{BAE0F361-6CE2-BB3C-27B8-B2E6CED27EFB}"/>
              </a:ext>
            </a:extLst>
          </p:cNvPr>
          <p:cNvSpPr/>
          <p:nvPr/>
        </p:nvSpPr>
        <p:spPr>
          <a:xfrm>
            <a:off x="1997228" y="-670479"/>
            <a:ext cx="8202554" cy="8202554"/>
          </a:xfrm>
          <a:prstGeom prst="ellipse">
            <a:avLst/>
          </a:prstGeom>
          <a:solidFill>
            <a:srgbClr val="3C5CE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Group 6">
            <a:extLst>
              <a:ext uri="{FF2B5EF4-FFF2-40B4-BE49-F238E27FC236}">
                <a16:creationId xmlns:a16="http://schemas.microsoft.com/office/drawing/2014/main" id="{F4F52AB6-2474-48F2-5088-540E605A6B45}"/>
              </a:ext>
            </a:extLst>
          </p:cNvPr>
          <p:cNvSpPr/>
          <p:nvPr/>
        </p:nvSpPr>
        <p:spPr>
          <a:xfrm>
            <a:off x="2757677" y="89970"/>
            <a:ext cx="6681656" cy="6681656"/>
          </a:xfrm>
          <a:prstGeom prst="ellipse">
            <a:avLst/>
          </a:prstGeom>
          <a:solidFill>
            <a:srgbClr val="3C5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6E026-12CE-9E1E-EE31-4438D6CA155F}"/>
              </a:ext>
            </a:extLst>
          </p:cNvPr>
          <p:cNvSpPr txBox="1"/>
          <p:nvPr/>
        </p:nvSpPr>
        <p:spPr>
          <a:xfrm>
            <a:off x="3292927" y="2830285"/>
            <a:ext cx="59962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E8EBFA"/>
                </a:solidFill>
                <a:cs typeface="Arial"/>
              </a:rPr>
              <a:t>사람들이 빛 날 때는</a:t>
            </a:r>
          </a:p>
          <a:p>
            <a:endParaRPr lang="ko-KR" altLang="en-US" sz="2400" b="1" dirty="0">
              <a:solidFill>
                <a:srgbClr val="E8EBFA"/>
              </a:solidFill>
              <a:cs typeface="Arial"/>
            </a:endParaRPr>
          </a:p>
          <a:p>
            <a:r>
              <a:rPr lang="ko-KR" altLang="en-US" sz="2400" b="1" dirty="0">
                <a:solidFill>
                  <a:srgbClr val="E8EBFA"/>
                </a:solidFill>
                <a:cs typeface="Arial"/>
              </a:rPr>
              <a:t>                새로운 것을 떠올릴 때입니다</a:t>
            </a:r>
          </a:p>
        </p:txBody>
      </p:sp>
    </p:spTree>
    <p:extLst>
      <p:ext uri="{BB962C8B-B14F-4D97-AF65-F5344CB8AC3E}">
        <p14:creationId xmlns:p14="http://schemas.microsoft.com/office/powerpoint/2010/main" val="1402138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roup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2" name="Group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10215"/>
            <a:ext cx="2506152" cy="668142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rPr>
              <a:t>O N 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  <a:sym typeface="Arial" pitchFamily="2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67718" y="3012397"/>
            <a:ext cx="5200239" cy="833206"/>
            <a:chOff x="6411993" y="1684020"/>
            <a:chExt cx="5200239" cy="833206"/>
          </a:xfrm>
        </p:grpSpPr>
        <p:sp>
          <p:nvSpPr>
            <p:cNvPr id="24" name="Group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2" name="Group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61083" y="1726161"/>
              <a:ext cx="3951149" cy="73353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4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  <a:sym typeface="Arial" pitchFamily="2" charset="-122"/>
                </a:rPr>
                <a:t>기획</a:t>
              </a: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  <a:sym typeface="Arial" pitchFamily="2" charset="-122"/>
                </a:rPr>
                <a:t> </a:t>
              </a:r>
              <a:r>
                <a:rPr lang="en-US" altLang="zh-CN" sz="4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  <a:sym typeface="Arial" pitchFamily="2" charset="-122"/>
                </a:rPr>
                <a:t>개요</a:t>
              </a:r>
              <a:endPara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Group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Group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7" name="Group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0" name="Group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1" name="Group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2" name="Group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3" name="Group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4" name="Group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5" name="Group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6" name="Group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7" name="Group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8" name="Group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9" name="Group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0" name="Group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1" name="Group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2" name="Group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3" name="Group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4" name="Group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5" name="Group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6" name="Group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7" name="Group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8" name="Group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9" name="Group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0" name="Group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1" name="Group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2" name="Group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3" name="Group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</p:grpSp>
      <p:pic>
        <p:nvPicPr>
          <p:cNvPr id="8" name="Group 7" descr="Group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58F8BBEB-D585-E168-57B3-8FC4E46A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80" y="3131682"/>
            <a:ext cx="548369" cy="5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05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AE42004-0AC6-41A4-84A0-BE3F822A0F9E}"/>
              </a:ext>
            </a:extLst>
          </p:cNvPr>
          <p:cNvGrpSpPr/>
          <p:nvPr/>
        </p:nvGrpSpPr>
        <p:grpSpPr>
          <a:xfrm>
            <a:off x="-781050" y="-662111"/>
            <a:ext cx="5809460" cy="1619609"/>
            <a:chOff x="-781050" y="-662111"/>
            <a:chExt cx="5809460" cy="1619609"/>
          </a:xfrm>
        </p:grpSpPr>
        <p:sp>
          <p:nvSpPr>
            <p:cNvPr id="26" name="Group 25">
              <a:extLst>
                <a:ext uri="{FF2B5EF4-FFF2-40B4-BE49-F238E27FC236}">
                  <a16:creationId xmlns:a16="http://schemas.microsoft.com/office/drawing/2014/main" id="{F07DFF47-EA8D-43C2-8295-270933AEBFFC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7" name="Group 26">
              <a:extLst>
                <a:ext uri="{FF2B5EF4-FFF2-40B4-BE49-F238E27FC236}">
                  <a16:creationId xmlns:a16="http://schemas.microsoft.com/office/drawing/2014/main" id="{A5F2C5E1-2A02-4126-BC79-B512E80345C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92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문제점</a:t>
              </a:r>
              <a:endParaRPr lang="en-US" altLang="zh-CN" sz="3250" b="1" dirty="0" err="1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10" name="그림 16">
            <a:extLst>
              <a:ext uri="{FF2B5EF4-FFF2-40B4-BE49-F238E27FC236}">
                <a16:creationId xmlns:a16="http://schemas.microsoft.com/office/drawing/2014/main" id="{AA29B5CE-60E0-8290-5DEC-2CAA6AF7D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463" y="1322211"/>
            <a:ext cx="2743200" cy="2743200"/>
          </a:xfrm>
          <a:prstGeom prst="rect">
            <a:avLst/>
          </a:prstGeom>
        </p:spPr>
      </p:pic>
      <p:pic>
        <p:nvPicPr>
          <p:cNvPr id="5" name="그림 9">
            <a:extLst>
              <a:ext uri="{FF2B5EF4-FFF2-40B4-BE49-F238E27FC236}">
                <a16:creationId xmlns:a16="http://schemas.microsoft.com/office/drawing/2014/main" id="{546DF470-DBE0-C7BD-F136-D8F4AA7F3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004" y="3701344"/>
            <a:ext cx="2743200" cy="2743200"/>
          </a:xfrm>
          <a:prstGeom prst="rect">
            <a:avLst/>
          </a:prstGeom>
        </p:spPr>
      </p:pic>
      <p:pic>
        <p:nvPicPr>
          <p:cNvPr id="17" name="그림 17">
            <a:extLst>
              <a:ext uri="{FF2B5EF4-FFF2-40B4-BE49-F238E27FC236}">
                <a16:creationId xmlns:a16="http://schemas.microsoft.com/office/drawing/2014/main" id="{DFA97F89-0747-7437-F5FC-FC64805E7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788" y="3829755"/>
            <a:ext cx="2743200" cy="2743200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FEBA4ACC-680A-F777-36F4-B3902CB9C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9256" y="1082323"/>
            <a:ext cx="2743200" cy="2743200"/>
          </a:xfrm>
          <a:prstGeom prst="rect">
            <a:avLst/>
          </a:prstGeom>
        </p:spPr>
      </p:pic>
      <p:pic>
        <p:nvPicPr>
          <p:cNvPr id="18" name="그림 27">
            <a:extLst>
              <a:ext uri="{FF2B5EF4-FFF2-40B4-BE49-F238E27FC236}">
                <a16:creationId xmlns:a16="http://schemas.microsoft.com/office/drawing/2014/main" id="{F07D0619-372A-F91F-32A1-EA5C8F9EA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189" y="2556933"/>
            <a:ext cx="2743200" cy="274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5698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0AC30A-82B0-007B-C9FE-3B1E81DB0F69}"/>
              </a:ext>
            </a:extLst>
          </p:cNvPr>
          <p:cNvSpPr/>
          <p:nvPr/>
        </p:nvSpPr>
        <p:spPr>
          <a:xfrm>
            <a:off x="881182" y="1574798"/>
            <a:ext cx="4024922" cy="4366847"/>
          </a:xfrm>
          <a:prstGeom prst="rect">
            <a:avLst/>
          </a:prstGeom>
          <a:solidFill>
            <a:srgbClr val="3C5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C55039-50A7-4ADE-BD5C-A927FD1C43EA}"/>
              </a:ext>
            </a:extLst>
          </p:cNvPr>
          <p:cNvGrpSpPr/>
          <p:nvPr/>
        </p:nvGrpSpPr>
        <p:grpSpPr>
          <a:xfrm>
            <a:off x="-781050" y="-662111"/>
            <a:ext cx="5809460" cy="1619609"/>
            <a:chOff x="-781050" y="-662111"/>
            <a:chExt cx="5809460" cy="1619609"/>
          </a:xfrm>
        </p:grpSpPr>
        <p:sp>
          <p:nvSpPr>
            <p:cNvPr id="33" name="Group 32">
              <a:extLst>
                <a:ext uri="{FF2B5EF4-FFF2-40B4-BE49-F238E27FC236}">
                  <a16:creationId xmlns:a16="http://schemas.microsoft.com/office/drawing/2014/main" id="{69CB3AB1-93BE-4683-886E-47088499B24D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34" name="Group 33">
              <a:extLst>
                <a:ext uri="{FF2B5EF4-FFF2-40B4-BE49-F238E27FC236}">
                  <a16:creationId xmlns:a16="http://schemas.microsoft.com/office/drawing/2014/main" id="{0C46BDF8-15E1-4E41-934B-C57F70A8A223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rPr>
                <a:t>문제점</a:t>
              </a:r>
              <a:endParaRPr lang="zh-CN" altLang="en-US" sz="3250" b="1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BF57533-1960-6743-E48C-50D802570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4" y="1665896"/>
            <a:ext cx="3829537" cy="4184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B6813-BD50-ED00-619E-6CEED2486E7E}"/>
              </a:ext>
            </a:extLst>
          </p:cNvPr>
          <p:cNvSpPr txBox="1"/>
          <p:nvPr/>
        </p:nvSpPr>
        <p:spPr>
          <a:xfrm>
            <a:off x="3499337" y="5945583"/>
            <a:ext cx="165618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네이버 포스트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662D7-5ECE-A8AB-D284-BF2FE4BD9C4A}"/>
              </a:ext>
            </a:extLst>
          </p:cNvPr>
          <p:cNvSpPr/>
          <p:nvPr/>
        </p:nvSpPr>
        <p:spPr>
          <a:xfrm>
            <a:off x="1144075" y="2202024"/>
            <a:ext cx="2270929" cy="354564"/>
          </a:xfrm>
          <a:prstGeom prst="rect">
            <a:avLst/>
          </a:prstGeom>
          <a:noFill/>
          <a:ln w="28575">
            <a:solidFill>
              <a:srgbClr val="F4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DA0A365-50A2-04C6-92DE-97C23A61C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68" y="1538653"/>
            <a:ext cx="6193691" cy="44547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882C00-AE78-B257-9ABC-BF1DF62F2BD8}"/>
              </a:ext>
            </a:extLst>
          </p:cNvPr>
          <p:cNvSpPr/>
          <p:nvPr/>
        </p:nvSpPr>
        <p:spPr>
          <a:xfrm>
            <a:off x="1144074" y="2629024"/>
            <a:ext cx="2606832" cy="354564"/>
          </a:xfrm>
          <a:prstGeom prst="rect">
            <a:avLst/>
          </a:prstGeom>
          <a:noFill/>
          <a:ln w="28575">
            <a:solidFill>
              <a:srgbClr val="F4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8F1941-D48B-A114-97F6-667134EAF635}"/>
              </a:ext>
            </a:extLst>
          </p:cNvPr>
          <p:cNvSpPr/>
          <p:nvPr/>
        </p:nvSpPr>
        <p:spPr>
          <a:xfrm>
            <a:off x="1144074" y="4222025"/>
            <a:ext cx="2019004" cy="354564"/>
          </a:xfrm>
          <a:prstGeom prst="rect">
            <a:avLst/>
          </a:prstGeom>
          <a:noFill/>
          <a:ln w="28575">
            <a:solidFill>
              <a:srgbClr val="F4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1C1FC6-FF6F-F562-C0F6-A75065A37E35}"/>
              </a:ext>
            </a:extLst>
          </p:cNvPr>
          <p:cNvSpPr/>
          <p:nvPr/>
        </p:nvSpPr>
        <p:spPr>
          <a:xfrm>
            <a:off x="1144073" y="5014822"/>
            <a:ext cx="2606831" cy="354564"/>
          </a:xfrm>
          <a:prstGeom prst="rect">
            <a:avLst/>
          </a:prstGeom>
          <a:noFill/>
          <a:ln w="28575">
            <a:solidFill>
              <a:srgbClr val="F4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87072A-E810-5534-170A-FC5A4F52D28C}"/>
              </a:ext>
            </a:extLst>
          </p:cNvPr>
          <p:cNvSpPr/>
          <p:nvPr/>
        </p:nvSpPr>
        <p:spPr>
          <a:xfrm>
            <a:off x="1144073" y="5411768"/>
            <a:ext cx="3586547" cy="354564"/>
          </a:xfrm>
          <a:prstGeom prst="rect">
            <a:avLst/>
          </a:prstGeom>
          <a:noFill/>
          <a:ln w="28575">
            <a:solidFill>
              <a:srgbClr val="F4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F922A2-84C4-4709-0108-BDF5C4B72CE8}"/>
              </a:ext>
            </a:extLst>
          </p:cNvPr>
          <p:cNvSpPr/>
          <p:nvPr/>
        </p:nvSpPr>
        <p:spPr>
          <a:xfrm>
            <a:off x="1144073" y="3430343"/>
            <a:ext cx="2429552" cy="354564"/>
          </a:xfrm>
          <a:prstGeom prst="rect">
            <a:avLst/>
          </a:prstGeom>
          <a:noFill/>
          <a:ln w="28575">
            <a:solidFill>
              <a:srgbClr val="F4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4961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A6CF001-2D3C-4F66-A1BA-A36C3AD44734}"/>
              </a:ext>
            </a:extLst>
          </p:cNvPr>
          <p:cNvGrpSpPr/>
          <p:nvPr/>
        </p:nvGrpSpPr>
        <p:grpSpPr>
          <a:xfrm>
            <a:off x="-781050" y="-662111"/>
            <a:ext cx="5809460" cy="1619609"/>
            <a:chOff x="-781050" y="-662111"/>
            <a:chExt cx="5809460" cy="1619609"/>
          </a:xfrm>
        </p:grpSpPr>
        <p:sp>
          <p:nvSpPr>
            <p:cNvPr id="34" name="Group 33">
              <a:extLst>
                <a:ext uri="{FF2B5EF4-FFF2-40B4-BE49-F238E27FC236}">
                  <a16:creationId xmlns:a16="http://schemas.microsoft.com/office/drawing/2014/main" id="{7417250F-8109-4773-A4A0-1D079180CA61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35" name="Group 34">
              <a:extLst>
                <a:ext uri="{FF2B5EF4-FFF2-40B4-BE49-F238E27FC236}">
                  <a16:creationId xmlns:a16="http://schemas.microsoft.com/office/drawing/2014/main" id="{806F21A0-121E-47CB-9519-0BE6B627BAF9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92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zh-CN" sz="3250" b="1" dirty="0" err="1">
                  <a:solidFill>
                    <a:srgbClr val="3C5CE8"/>
                  </a:solidFill>
                  <a:latin typeface="HY견고딕"/>
                  <a:ea typeface="HY견고딕"/>
                  <a:cs typeface="함초롬돋움"/>
                </a:rPr>
                <a:t>문제점</a:t>
              </a:r>
              <a:endParaRPr lang="en-US" altLang="zh-CN" sz="3250" b="1" dirty="0" err="1">
                <a:solidFill>
                  <a:srgbClr val="3C5CE8"/>
                </a:solidFill>
                <a:latin typeface="HY견고딕"/>
                <a:ea typeface="HY견고딕"/>
                <a:cs typeface="함초롬돋움" panose="02030504000101010101" pitchFamily="18" charset="-127"/>
              </a:endParaRPr>
            </a:p>
          </p:txBody>
        </p:sp>
      </p:grp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1CF8FC8-FF08-9778-170B-D9D9BFED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53" y="828285"/>
            <a:ext cx="5737576" cy="539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1BC66-6741-3DF2-87A9-6D548F6EAC42}"/>
              </a:ext>
            </a:extLst>
          </p:cNvPr>
          <p:cNvSpPr txBox="1"/>
          <p:nvPr/>
        </p:nvSpPr>
        <p:spPr>
          <a:xfrm>
            <a:off x="522185" y="6356483"/>
            <a:ext cx="4830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HY견고딕"/>
                <a:ea typeface="HY견고딕"/>
                <a:cs typeface="Arial"/>
              </a:rPr>
              <a:t>네이버 카페, 블로그 약 6000개 본문 </a:t>
            </a:r>
            <a:r>
              <a:rPr lang="ko-KR" altLang="en-US" dirty="0" err="1">
                <a:latin typeface="HY견고딕"/>
                <a:ea typeface="HY견고딕"/>
                <a:cs typeface="Arial"/>
              </a:rPr>
              <a:t>크롤링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  <a:cs typeface="Arial"/>
            </a:endParaRPr>
          </a:p>
        </p:txBody>
      </p:sp>
      <p:sp>
        <p:nvSpPr>
          <p:cNvPr id="46" name="Group 45">
            <a:extLst>
              <a:ext uri="{FF2B5EF4-FFF2-40B4-BE49-F238E27FC236}">
                <a16:creationId xmlns:a16="http://schemas.microsoft.com/office/drawing/2014/main" id="{57A19CDA-E55C-45B3-9B6E-F23135432871}"/>
              </a:ext>
            </a:extLst>
          </p:cNvPr>
          <p:cNvSpPr txBox="1"/>
          <p:nvPr/>
        </p:nvSpPr>
        <p:spPr>
          <a:xfrm flipH="1">
            <a:off x="9220737" y="2891956"/>
            <a:ext cx="218551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FF6F6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/>
              </a:rPr>
              <a:t>Keyword</a:t>
            </a:r>
            <a:endParaRPr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6F6F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함초롬돋움"/>
            </a:endParaRPr>
          </a:p>
        </p:txBody>
      </p:sp>
      <p:sp>
        <p:nvSpPr>
          <p:cNvPr id="20" name="Group 45">
            <a:extLst>
              <a:ext uri="{FF2B5EF4-FFF2-40B4-BE49-F238E27FC236}">
                <a16:creationId xmlns:a16="http://schemas.microsoft.com/office/drawing/2014/main" id="{8E618596-B1D3-1B78-F55F-F2DCC5BC124F}"/>
              </a:ext>
            </a:extLst>
          </p:cNvPr>
          <p:cNvSpPr txBox="1"/>
          <p:nvPr/>
        </p:nvSpPr>
        <p:spPr>
          <a:xfrm flipH="1">
            <a:off x="9220283" y="3330170"/>
            <a:ext cx="257604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/>
              </a:rPr>
              <a:t>Problem</a:t>
            </a:r>
            <a:endParaRPr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94ED032-C8DE-4CDB-155B-775433142B1B}"/>
              </a:ext>
            </a:extLst>
          </p:cNvPr>
          <p:cNvSpPr/>
          <p:nvPr/>
        </p:nvSpPr>
        <p:spPr>
          <a:xfrm>
            <a:off x="9062107" y="3526329"/>
            <a:ext cx="131380" cy="131380"/>
          </a:xfrm>
          <a:prstGeom prst="ellipse">
            <a:avLst/>
          </a:prstGeom>
          <a:solidFill>
            <a:srgbClr val="3C5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41C5471-5A4F-7E94-A21E-77E5CC8FBF27}"/>
              </a:ext>
            </a:extLst>
          </p:cNvPr>
          <p:cNvSpPr/>
          <p:nvPr/>
        </p:nvSpPr>
        <p:spPr>
          <a:xfrm>
            <a:off x="9062106" y="3088397"/>
            <a:ext cx="131380" cy="131380"/>
          </a:xfrm>
          <a:prstGeom prst="ellipse">
            <a:avLst/>
          </a:prstGeom>
          <a:solidFill>
            <a:srgbClr val="FF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0" name="Picture 6" descr="네이버 기업, 채용, 투자, 뉴스, 인수, 매각">
            <a:extLst>
              <a:ext uri="{FF2B5EF4-FFF2-40B4-BE49-F238E27FC236}">
                <a16:creationId xmlns:a16="http://schemas.microsoft.com/office/drawing/2014/main" id="{45F8F702-ED1B-82AE-9C1E-BEED22C0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02" y="6296067"/>
            <a:ext cx="421878" cy="4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1357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oup 10">
            <a:extLst>
              <a:ext uri="{FF2B5EF4-FFF2-40B4-BE49-F238E27FC236}">
                <a16:creationId xmlns:a16="http://schemas.microsoft.com/office/drawing/2014/main" id="{4F273DA8-E933-D0E2-89D8-E16E55BFDC47}"/>
              </a:ext>
            </a:extLst>
          </p:cNvPr>
          <p:cNvSpPr/>
          <p:nvPr/>
        </p:nvSpPr>
        <p:spPr>
          <a:xfrm>
            <a:off x="1676238" y="3888262"/>
            <a:ext cx="1598556" cy="1569246"/>
          </a:xfrm>
          <a:prstGeom prst="ellipse">
            <a:avLst/>
          </a:prstGeom>
          <a:solidFill>
            <a:srgbClr val="3C5CE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Group 10">
            <a:extLst>
              <a:ext uri="{FF2B5EF4-FFF2-40B4-BE49-F238E27FC236}">
                <a16:creationId xmlns:a16="http://schemas.microsoft.com/office/drawing/2014/main" id="{610571C7-2F58-E253-902F-65D782E6D168}"/>
              </a:ext>
            </a:extLst>
          </p:cNvPr>
          <p:cNvSpPr/>
          <p:nvPr/>
        </p:nvSpPr>
        <p:spPr>
          <a:xfrm>
            <a:off x="6433854" y="3898031"/>
            <a:ext cx="1598556" cy="1569246"/>
          </a:xfrm>
          <a:prstGeom prst="ellipse">
            <a:avLst/>
          </a:prstGeom>
          <a:solidFill>
            <a:srgbClr val="3C5CE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Group 10">
            <a:extLst>
              <a:ext uri="{FF2B5EF4-FFF2-40B4-BE49-F238E27FC236}">
                <a16:creationId xmlns:a16="http://schemas.microsoft.com/office/drawing/2014/main" id="{B11C804A-F8A7-2D08-1CCE-B8329F921755}"/>
              </a:ext>
            </a:extLst>
          </p:cNvPr>
          <p:cNvSpPr/>
          <p:nvPr/>
        </p:nvSpPr>
        <p:spPr>
          <a:xfrm>
            <a:off x="6433854" y="1846493"/>
            <a:ext cx="1598556" cy="1569246"/>
          </a:xfrm>
          <a:prstGeom prst="ellipse">
            <a:avLst/>
          </a:prstGeom>
          <a:solidFill>
            <a:srgbClr val="3C5CE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Group 10">
            <a:extLst>
              <a:ext uri="{FF2B5EF4-FFF2-40B4-BE49-F238E27FC236}">
                <a16:creationId xmlns:a16="http://schemas.microsoft.com/office/drawing/2014/main" id="{C04350E0-7B5E-66C2-90E5-BBF3D8345F90}"/>
              </a:ext>
            </a:extLst>
          </p:cNvPr>
          <p:cNvSpPr/>
          <p:nvPr/>
        </p:nvSpPr>
        <p:spPr>
          <a:xfrm>
            <a:off x="1676239" y="1846493"/>
            <a:ext cx="1598556" cy="1569246"/>
          </a:xfrm>
          <a:prstGeom prst="ellipse">
            <a:avLst/>
          </a:prstGeom>
          <a:solidFill>
            <a:srgbClr val="3C5CE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439D35-89FE-4D42-AB86-0989D9AE6FCE}"/>
              </a:ext>
            </a:extLst>
          </p:cNvPr>
          <p:cNvGrpSpPr/>
          <p:nvPr/>
        </p:nvGrpSpPr>
        <p:grpSpPr>
          <a:xfrm>
            <a:off x="1749905" y="1902805"/>
            <a:ext cx="4221061" cy="1444134"/>
            <a:chOff x="1701480" y="1915331"/>
            <a:chExt cx="4221061" cy="1444134"/>
          </a:xfrm>
        </p:grpSpPr>
        <p:sp>
          <p:nvSpPr>
            <p:cNvPr id="2" name="Group">
              <a:extLst>
                <a:ext uri="{FF2B5EF4-FFF2-40B4-BE49-F238E27FC236}">
                  <a16:creationId xmlns:a16="http://schemas.microsoft.com/office/drawing/2014/main" id="{76484D0C-A842-4601-9973-5ED7EE06554E}"/>
                </a:ext>
              </a:extLst>
            </p:cNvPr>
            <p:cNvSpPr/>
            <p:nvPr/>
          </p:nvSpPr>
          <p:spPr>
            <a:xfrm flipH="1">
              <a:off x="1701480" y="1915331"/>
              <a:ext cx="1444134" cy="1444134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" name="Group 7">
              <a:extLst>
                <a:ext uri="{FF2B5EF4-FFF2-40B4-BE49-F238E27FC236}">
                  <a16:creationId xmlns:a16="http://schemas.microsoft.com/office/drawing/2014/main" id="{DEFC5838-763A-4BE6-9367-32496EBB186D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아이디어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고갈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AAE009-A528-41E0-95D8-512C04BA47B0}"/>
              </a:ext>
            </a:extLst>
          </p:cNvPr>
          <p:cNvGrpSpPr/>
          <p:nvPr/>
        </p:nvGrpSpPr>
        <p:grpSpPr>
          <a:xfrm>
            <a:off x="1749905" y="3955149"/>
            <a:ext cx="4221061" cy="1444134"/>
            <a:chOff x="1701480" y="1915331"/>
            <a:chExt cx="4221061" cy="1444134"/>
          </a:xfrm>
        </p:grpSpPr>
        <p:sp>
          <p:nvSpPr>
            <p:cNvPr id="78" name="Group 77">
              <a:extLst>
                <a:ext uri="{FF2B5EF4-FFF2-40B4-BE49-F238E27FC236}">
                  <a16:creationId xmlns:a16="http://schemas.microsoft.com/office/drawing/2014/main" id="{A98A8EA2-5DD2-4FB2-AFCE-7FDA9C2BE6CC}"/>
                </a:ext>
              </a:extLst>
            </p:cNvPr>
            <p:cNvSpPr/>
            <p:nvPr/>
          </p:nvSpPr>
          <p:spPr>
            <a:xfrm flipH="1">
              <a:off x="1701480" y="1915331"/>
              <a:ext cx="1444133" cy="1444134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6" name="Group 75">
              <a:extLst>
                <a:ext uri="{FF2B5EF4-FFF2-40B4-BE49-F238E27FC236}">
                  <a16:creationId xmlns:a16="http://schemas.microsoft.com/office/drawing/2014/main" id="{D5D419F7-591F-48C1-8032-D696B10E38B7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시간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낭비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EC17BB-5987-443C-AE55-982BC0DBC96D}"/>
              </a:ext>
            </a:extLst>
          </p:cNvPr>
          <p:cNvGrpSpPr/>
          <p:nvPr/>
        </p:nvGrpSpPr>
        <p:grpSpPr>
          <a:xfrm>
            <a:off x="6503562" y="1902805"/>
            <a:ext cx="4815628" cy="1444134"/>
            <a:chOff x="1701480" y="1915331"/>
            <a:chExt cx="4815628" cy="1444134"/>
          </a:xfrm>
        </p:grpSpPr>
        <p:sp>
          <p:nvSpPr>
            <p:cNvPr id="92" name="Group 91">
              <a:extLst>
                <a:ext uri="{FF2B5EF4-FFF2-40B4-BE49-F238E27FC236}">
                  <a16:creationId xmlns:a16="http://schemas.microsoft.com/office/drawing/2014/main" id="{86B7D7BC-4198-4B2F-B02A-81930A47654A}"/>
                </a:ext>
              </a:extLst>
            </p:cNvPr>
            <p:cNvSpPr/>
            <p:nvPr/>
          </p:nvSpPr>
          <p:spPr>
            <a:xfrm flipH="1">
              <a:off x="1701480" y="1915331"/>
              <a:ext cx="1444133" cy="1444134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0" name="Group 89">
              <a:extLst>
                <a:ext uri="{FF2B5EF4-FFF2-40B4-BE49-F238E27FC236}">
                  <a16:creationId xmlns:a16="http://schemas.microsoft.com/office/drawing/2014/main" id="{D5B52001-54F8-478D-945A-A79D7A269CF1}"/>
                </a:ext>
              </a:extLst>
            </p:cNvPr>
            <p:cNvSpPr txBox="1"/>
            <p:nvPr/>
          </p:nvSpPr>
          <p:spPr>
            <a:xfrm>
              <a:off x="3187980" y="2379653"/>
              <a:ext cx="332912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계속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반복되는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회의</a:t>
              </a:r>
              <a:endPara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CCFBBB-0419-4386-AECA-A4E4C79A8DB8}"/>
              </a:ext>
            </a:extLst>
          </p:cNvPr>
          <p:cNvGrpSpPr/>
          <p:nvPr/>
        </p:nvGrpSpPr>
        <p:grpSpPr>
          <a:xfrm>
            <a:off x="6503562" y="3955149"/>
            <a:ext cx="5519504" cy="1444134"/>
            <a:chOff x="1701480" y="1915331"/>
            <a:chExt cx="5519504" cy="1444134"/>
          </a:xfrm>
        </p:grpSpPr>
        <p:sp>
          <p:nvSpPr>
            <p:cNvPr id="99" name="Group 98">
              <a:extLst>
                <a:ext uri="{FF2B5EF4-FFF2-40B4-BE49-F238E27FC236}">
                  <a16:creationId xmlns:a16="http://schemas.microsoft.com/office/drawing/2014/main" id="{7EA7F606-FDAA-4D98-B490-38B2B4C5A788}"/>
                </a:ext>
              </a:extLst>
            </p:cNvPr>
            <p:cNvSpPr/>
            <p:nvPr/>
          </p:nvSpPr>
          <p:spPr>
            <a:xfrm flipH="1">
              <a:off x="1701480" y="1915331"/>
              <a:ext cx="1444133" cy="1444134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7" name="Group 96">
              <a:extLst>
                <a:ext uri="{FF2B5EF4-FFF2-40B4-BE49-F238E27FC236}">
                  <a16:creationId xmlns:a16="http://schemas.microsoft.com/office/drawing/2014/main" id="{FDDD7174-CD1C-4429-BFE4-EAAE21161FD4}"/>
                </a:ext>
              </a:extLst>
            </p:cNvPr>
            <p:cNvSpPr txBox="1"/>
            <p:nvPr/>
          </p:nvSpPr>
          <p:spPr>
            <a:xfrm>
              <a:off x="3215321" y="2371457"/>
              <a:ext cx="4005663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회의록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작성의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번거로움</a:t>
              </a:r>
              <a:endPara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C55039-50A7-4ADE-BD5C-A927FD1C43EA}"/>
              </a:ext>
            </a:extLst>
          </p:cNvPr>
          <p:cNvGrpSpPr/>
          <p:nvPr/>
        </p:nvGrpSpPr>
        <p:grpSpPr>
          <a:xfrm>
            <a:off x="-781050" y="-662111"/>
            <a:ext cx="5809460" cy="1619609"/>
            <a:chOff x="-781050" y="-662111"/>
            <a:chExt cx="5809460" cy="1619609"/>
          </a:xfrm>
        </p:grpSpPr>
        <p:sp>
          <p:nvSpPr>
            <p:cNvPr id="33" name="Group 32">
              <a:extLst>
                <a:ext uri="{FF2B5EF4-FFF2-40B4-BE49-F238E27FC236}">
                  <a16:creationId xmlns:a16="http://schemas.microsoft.com/office/drawing/2014/main" id="{69CB3AB1-93BE-4683-886E-47088499B24D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34" name="Group 33">
              <a:extLst>
                <a:ext uri="{FF2B5EF4-FFF2-40B4-BE49-F238E27FC236}">
                  <a16:creationId xmlns:a16="http://schemas.microsoft.com/office/drawing/2014/main" id="{0C46BDF8-15E1-4E41-934B-C57F70A8A223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rPr>
                <a:t>문제점</a:t>
              </a:r>
              <a:endParaRPr lang="zh-CN" altLang="en-US" sz="3250" b="1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3491FD4-CF69-6819-8E28-0A2492C4A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791" y="2188214"/>
            <a:ext cx="819493" cy="819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158A10-3E09-016B-CB9C-75E45BD5B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43" y="4388963"/>
            <a:ext cx="672699" cy="6922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14FFA2-DEAC-B6AA-2534-B8471DA71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39" y="2192946"/>
            <a:ext cx="851006" cy="8510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77E070-F853-1A6E-4A9B-0154565B1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75" y="4292246"/>
            <a:ext cx="820789" cy="8207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1097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roup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2" name="Group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10215"/>
            <a:ext cx="2506152" cy="668142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rPr>
              <a:t>T W O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  <a:sym typeface="Arial" pitchFamily="2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67718" y="3012397"/>
            <a:ext cx="5200239" cy="833206"/>
            <a:chOff x="6411993" y="1684020"/>
            <a:chExt cx="5200239" cy="833206"/>
          </a:xfrm>
        </p:grpSpPr>
        <p:sp>
          <p:nvSpPr>
            <p:cNvPr id="24" name="Group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2" name="Group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61083" y="1726161"/>
              <a:ext cx="3951149" cy="73353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4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데이터</a:t>
              </a: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4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분석</a:t>
              </a:r>
              <a:endPara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Group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Group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7" name="Group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0" name="Group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1" name="Group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2" name="Group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3" name="Group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4" name="Group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5" name="Group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6" name="Group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7" name="Group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8" name="Group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9" name="Group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0" name="Group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1" name="Group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2" name="Group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3" name="Group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4" name="Group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5" name="Group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6" name="Group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7" name="Group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8" name="Group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9" name="Group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0" name="Group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1" name="Group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2" name="Group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3" name="Group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</p:grpSp>
      <p:pic>
        <p:nvPicPr>
          <p:cNvPr id="8" name="Group 7" descr="Group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  <p:pic>
        <p:nvPicPr>
          <p:cNvPr id="6" name="그림 8">
            <a:extLst>
              <a:ext uri="{FF2B5EF4-FFF2-40B4-BE49-F238E27FC236}">
                <a16:creationId xmlns:a16="http://schemas.microsoft.com/office/drawing/2014/main" id="{07BAAC3E-5509-E039-2589-C768EC1E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348" y="3166838"/>
            <a:ext cx="763980" cy="5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8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광장이(가) 표시된 사진&#10;&#10;자동 생성된 설명">
            <a:extLst>
              <a:ext uri="{FF2B5EF4-FFF2-40B4-BE49-F238E27FC236}">
                <a16:creationId xmlns:a16="http://schemas.microsoft.com/office/drawing/2014/main" id="{E924443C-BDC8-3178-FFC1-CE95CF05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95" y="1455585"/>
            <a:ext cx="10650186" cy="46618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5FF9CD-784B-4DA4-AF42-5B81F98D379C}"/>
              </a:ext>
            </a:extLst>
          </p:cNvPr>
          <p:cNvGrpSpPr/>
          <p:nvPr/>
        </p:nvGrpSpPr>
        <p:grpSpPr>
          <a:xfrm>
            <a:off x="-781050" y="-662111"/>
            <a:ext cx="5809460" cy="1619609"/>
            <a:chOff x="-781050" y="-662111"/>
            <a:chExt cx="5809460" cy="1619609"/>
          </a:xfrm>
        </p:grpSpPr>
        <p:sp>
          <p:nvSpPr>
            <p:cNvPr id="3" name="Group 2">
              <a:extLst>
                <a:ext uri="{FF2B5EF4-FFF2-40B4-BE49-F238E27FC236}">
                  <a16:creationId xmlns:a16="http://schemas.microsoft.com/office/drawing/2014/main" id="{4441249A-8B35-42B5-9347-8FA3FD40225F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5" name="Group 4">
              <a:extLst>
                <a:ext uri="{FF2B5EF4-FFF2-40B4-BE49-F238E27FC236}">
                  <a16:creationId xmlns:a16="http://schemas.microsoft.com/office/drawing/2014/main" id="{FAEA6334-1391-4D9A-87D5-A1CD6362C315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92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시장</a:t>
              </a:r>
              <a:r>
                <a:rPr lang="en-US" altLang="zh-CN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 </a:t>
              </a: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조사</a:t>
              </a:r>
            </a:p>
          </p:txBody>
        </p:sp>
      </p:grpSp>
      <p:pic>
        <p:nvPicPr>
          <p:cNvPr id="13" name="그림 13">
            <a:extLst>
              <a:ext uri="{FF2B5EF4-FFF2-40B4-BE49-F238E27FC236}">
                <a16:creationId xmlns:a16="http://schemas.microsoft.com/office/drawing/2014/main" id="{F5D850A9-3B4B-9BB8-03AA-9AFB7306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1796136"/>
            <a:ext cx="9560560" cy="402772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FEF794E-EEE1-4407-6E1B-070CF147C3F1}"/>
              </a:ext>
            </a:extLst>
          </p:cNvPr>
          <p:cNvCxnSpPr/>
          <p:nvPr/>
        </p:nvCxnSpPr>
        <p:spPr>
          <a:xfrm flipH="1">
            <a:off x="6972300" y="2445124"/>
            <a:ext cx="0" cy="287991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94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153</Words>
  <Application>Microsoft Office PowerPoint</Application>
  <PresentationFormat>와이드스크린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HY견고딕</vt:lpstr>
      <vt:lpstr>맑은 고딕</vt:lpstr>
      <vt:lpstr>함초롬돋움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우현</dc:creator>
  <cp:lastModifiedBy>우현</cp:lastModifiedBy>
  <cp:revision>2</cp:revision>
  <dcterms:created xsi:type="dcterms:W3CDTF">2022-10-24T02:17:29Z</dcterms:created>
  <dcterms:modified xsi:type="dcterms:W3CDTF">2022-10-24T08:19:16Z</dcterms:modified>
</cp:coreProperties>
</file>