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78" r:id="rId2"/>
    <p:sldId id="330" r:id="rId3"/>
    <p:sldId id="328" r:id="rId4"/>
    <p:sldId id="331" r:id="rId5"/>
    <p:sldId id="332" r:id="rId6"/>
  </p:sldIdLst>
  <p:sldSz cx="12192000" cy="6858000"/>
  <p:notesSz cx="6858000" cy="9144000"/>
  <p:embeddedFontLst>
    <p:embeddedFont>
      <p:font typeface="한컴산뜻돋움" panose="020B0600000101010101" charset="-127"/>
      <p:regular r:id="rId7"/>
      <p:bold r:id="rId8"/>
    </p:embeddedFont>
    <p:embeddedFont>
      <p:font typeface="맑은 고딕" panose="020B0503020000020004" pitchFamily="50" charset="-127"/>
      <p:regular r:id="rId9"/>
      <p:bold r:id="rId1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7F132977-1AF6-416E-9072-531EACA2940D}">
          <p14:sldIdLst>
            <p14:sldId id="278"/>
            <p14:sldId id="330"/>
            <p14:sldId id="328"/>
          </p14:sldIdLst>
        </p14:section>
        <p14:section name="제목 없는 구역" id="{AAB18EC3-43AE-4193-B65D-1BE0D5CCA5A6}">
          <p14:sldIdLst>
            <p14:sldId id="331"/>
            <p14:sldId id="33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F9061"/>
    <a:srgbClr val="272123"/>
    <a:srgbClr val="FDA800"/>
    <a:srgbClr val="F2281E"/>
    <a:srgbClr val="7AB5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47" autoAdjust="0"/>
    <p:restoredTop sz="98113" autoAdjust="0"/>
  </p:normalViewPr>
  <p:slideViewPr>
    <p:cSldViewPr>
      <p:cViewPr varScale="1">
        <p:scale>
          <a:sx n="78" d="100"/>
          <a:sy n="78" d="100"/>
        </p:scale>
        <p:origin x="1219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92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87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62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83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37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81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42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7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45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026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713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02466-FE76-40E8-BE5D-598A609EDD2B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97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4E5FF058-1740-E5C3-E23A-8CB272A8BC06}"/>
              </a:ext>
            </a:extLst>
          </p:cNvPr>
          <p:cNvSpPr/>
          <p:nvPr/>
        </p:nvSpPr>
        <p:spPr>
          <a:xfrm>
            <a:off x="1559496" y="1844824"/>
            <a:ext cx="9433048" cy="2736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153562" y="2590640"/>
            <a:ext cx="7884876" cy="161762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800" b="1">
                <a:latin typeface="맑은 고딕" panose="020B0503020000020004" pitchFamily="50" charset="-127"/>
                <a:ea typeface="맑은 고딕" panose="020B0503020000020004" pitchFamily="50" charset="-127"/>
              </a:rPr>
              <a:t>스마트 스토밍</a:t>
            </a:r>
            <a:endParaRPr lang="en-US" altLang="ko-KR" sz="4800" b="1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짱</a:t>
            </a:r>
            <a:r>
              <a:rPr lang="ko-KR" altLang="en-US" sz="1200">
                <a:latin typeface="한컴산뜻돋움" panose="02000000000000000000" pitchFamily="2" charset="-127"/>
                <a:ea typeface="한컴산뜻돋움" panose="02000000000000000000" pitchFamily="2" charset="-127"/>
              </a:rPr>
              <a:t> </a:t>
            </a:r>
            <a:r>
              <a:rPr lang="ko-KR" altLang="en-US" sz="200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짱   </a:t>
            </a:r>
            <a:r>
              <a:rPr lang="en-US" altLang="ko-KR" sz="2000">
                <a:latin typeface="한컴산뜻돋움" panose="02000000000000000000" pitchFamily="2" charset="-127"/>
                <a:ea typeface="한컴산뜻돋움" panose="02000000000000000000" pitchFamily="2" charset="-127"/>
              </a:rPr>
              <a:t>T E A M</a:t>
            </a:r>
            <a:endParaRPr lang="en-US" altLang="ko-KR" sz="6000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346EF0-87FC-2397-AC8D-89F987871A7B}"/>
              </a:ext>
            </a:extLst>
          </p:cNvPr>
          <p:cNvSpPr txBox="1"/>
          <p:nvPr/>
        </p:nvSpPr>
        <p:spPr>
          <a:xfrm>
            <a:off x="9992338" y="4204660"/>
            <a:ext cx="1584176" cy="22728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              김홍일</a:t>
            </a:r>
            <a:endParaRPr lang="en-US" altLang="ko-KR" sz="1600" b="1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              </a:t>
            </a:r>
            <a:r>
              <a:rPr lang="ko-KR" altLang="en-US" sz="16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현지현</a:t>
            </a:r>
            <a:endParaRPr lang="en-US" altLang="ko-KR" sz="1600" b="1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              </a:t>
            </a:r>
            <a:r>
              <a:rPr lang="ko-KR" altLang="en-US" sz="1600" b="1" dirty="0" err="1">
                <a:latin typeface="한컴산뜻돋움" panose="02000000000000000000" pitchFamily="2" charset="-127"/>
                <a:ea typeface="한컴산뜻돋움" panose="02000000000000000000" pitchFamily="2" charset="-127"/>
              </a:rPr>
              <a:t>조우현</a:t>
            </a:r>
            <a:endParaRPr lang="en-US" altLang="ko-KR" sz="1600" b="1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              박주희</a:t>
            </a:r>
            <a:endParaRPr lang="en-US" altLang="ko-KR" sz="1600" b="1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              신우진</a:t>
            </a:r>
            <a:endParaRPr lang="en-US" altLang="ko-KR" sz="1600" b="1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              이승민</a:t>
            </a:r>
            <a:endParaRPr lang="en-US" altLang="ko-KR" sz="1600" b="1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598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69779C-0500-ACE7-0630-B7F0C2734931}"/>
              </a:ext>
            </a:extLst>
          </p:cNvPr>
          <p:cNvSpPr txBox="1"/>
          <p:nvPr/>
        </p:nvSpPr>
        <p:spPr>
          <a:xfrm>
            <a:off x="2008896" y="3070701"/>
            <a:ext cx="8297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>
                <a:solidFill>
                  <a:schemeClr val="bg1">
                    <a:lumMod val="95000"/>
                  </a:schemeClr>
                </a:solidFill>
              </a:rPr>
              <a:t>브레인 스토밍을 더 똑똑하게</a:t>
            </a:r>
            <a:r>
              <a:rPr lang="en-US" altLang="ko-KR" sz="3600" b="1">
                <a:solidFill>
                  <a:schemeClr val="bg1">
                    <a:lumMod val="95000"/>
                  </a:schemeClr>
                </a:solidFill>
              </a:rPr>
              <a:t>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D3494F9-4E1D-397D-8F0F-5A435C47FB31}"/>
              </a:ext>
            </a:extLst>
          </p:cNvPr>
          <p:cNvSpPr txBox="1"/>
          <p:nvPr/>
        </p:nvSpPr>
        <p:spPr>
          <a:xfrm>
            <a:off x="8356768" y="6093296"/>
            <a:ext cx="38164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>
                <a:solidFill>
                  <a:schemeClr val="bg1">
                    <a:lumMod val="95000"/>
                  </a:schemeClr>
                </a:solidFill>
              </a:rPr>
              <a:t>브레인스토밍 전문 메타버스</a:t>
            </a:r>
            <a:endParaRPr lang="ko-KR" altLang="en-US" sz="3600" b="1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3571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>
            <a:cxnSpLocks/>
          </p:cNvCxnSpPr>
          <p:nvPr/>
        </p:nvCxnSpPr>
        <p:spPr>
          <a:xfrm flipH="1">
            <a:off x="839416" y="764704"/>
            <a:ext cx="10429577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55745F1-E46E-7984-3547-CDA5418F071C}"/>
              </a:ext>
            </a:extLst>
          </p:cNvPr>
          <p:cNvSpPr txBox="1"/>
          <p:nvPr/>
        </p:nvSpPr>
        <p:spPr>
          <a:xfrm>
            <a:off x="1054084" y="200069"/>
            <a:ext cx="27545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문제 인식 </a:t>
            </a:r>
            <a:endParaRPr lang="en-US" altLang="ko-KR" sz="2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32" name="AutoShape 16" descr="스크린샷 이미지 1">
            <a:extLst>
              <a:ext uri="{FF2B5EF4-FFF2-40B4-BE49-F238E27FC236}">
                <a16:creationId xmlns:a16="http://schemas.microsoft.com/office/drawing/2014/main" id="{170C1C21-A90E-10D0-3BE1-ABCC02AF652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103717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3" name="AutoShape 18" descr="스크린샷 이미지 1">
            <a:extLst>
              <a:ext uri="{FF2B5EF4-FFF2-40B4-BE49-F238E27FC236}">
                <a16:creationId xmlns:a16="http://schemas.microsoft.com/office/drawing/2014/main" id="{ECAA020F-2996-CC86-D54C-0F922DA5169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56117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70DD03-24B9-401C-F4B3-87A865635D6B}"/>
              </a:ext>
            </a:extLst>
          </p:cNvPr>
          <p:cNvSpPr txBox="1"/>
          <p:nvPr/>
        </p:nvSpPr>
        <p:spPr>
          <a:xfrm>
            <a:off x="695400" y="931643"/>
            <a:ext cx="576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기존 플랫폼을 이용한 브레인 스토밍의 어려움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5299AC88-4B76-9FA0-984C-7257A3022C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12506">
            <a:off x="4462209" y="2767804"/>
            <a:ext cx="2664296" cy="2664296"/>
          </a:xfrm>
          <a:prstGeom prst="rect">
            <a:avLst/>
          </a:prstGeom>
        </p:spPr>
      </p:pic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06370CA-99F5-8CEB-E7C0-500C10450AAE}"/>
              </a:ext>
            </a:extLst>
          </p:cNvPr>
          <p:cNvCxnSpPr>
            <a:cxnSpLocks/>
            <a:endCxn id="16" idx="3"/>
          </p:cNvCxnSpPr>
          <p:nvPr/>
        </p:nvCxnSpPr>
        <p:spPr>
          <a:xfrm flipH="1" flipV="1">
            <a:off x="4320009" y="2488714"/>
            <a:ext cx="1193290" cy="1211550"/>
          </a:xfrm>
          <a:prstGeom prst="line">
            <a:avLst/>
          </a:prstGeom>
          <a:ln w="19050">
            <a:solidFill>
              <a:schemeClr val="tx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0FC132CA-35BA-1BDF-F872-39F746753C8C}"/>
              </a:ext>
            </a:extLst>
          </p:cNvPr>
          <p:cNvSpPr/>
          <p:nvPr/>
        </p:nvSpPr>
        <p:spPr>
          <a:xfrm>
            <a:off x="2192809" y="1932332"/>
            <a:ext cx="2127200" cy="1112763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아이디어 고갈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0FB27C4E-574F-77EF-AA2A-FC4D065CEDA8}"/>
              </a:ext>
            </a:extLst>
          </p:cNvPr>
          <p:cNvCxnSpPr>
            <a:cxnSpLocks/>
          </p:cNvCxnSpPr>
          <p:nvPr/>
        </p:nvCxnSpPr>
        <p:spPr>
          <a:xfrm flipV="1">
            <a:off x="6037627" y="2311970"/>
            <a:ext cx="1931069" cy="239398"/>
          </a:xfrm>
          <a:prstGeom prst="line">
            <a:avLst/>
          </a:prstGeom>
          <a:ln w="19050">
            <a:solidFill>
              <a:schemeClr val="tx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ACF10D0E-802C-FBE4-A0D5-28CDE96E76F0}"/>
              </a:ext>
            </a:extLst>
          </p:cNvPr>
          <p:cNvCxnSpPr>
            <a:cxnSpLocks/>
          </p:cNvCxnSpPr>
          <p:nvPr/>
        </p:nvCxnSpPr>
        <p:spPr>
          <a:xfrm flipV="1">
            <a:off x="5922881" y="2311970"/>
            <a:ext cx="2045815" cy="2701206"/>
          </a:xfrm>
          <a:prstGeom prst="line">
            <a:avLst/>
          </a:prstGeom>
          <a:ln w="19050">
            <a:solidFill>
              <a:schemeClr val="tx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26E2025F-B0D5-F24E-ABEE-96B638085050}"/>
              </a:ext>
            </a:extLst>
          </p:cNvPr>
          <p:cNvSpPr/>
          <p:nvPr/>
        </p:nvSpPr>
        <p:spPr>
          <a:xfrm>
            <a:off x="7962577" y="1473141"/>
            <a:ext cx="2127200" cy="1112763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같은 주제 반복</a:t>
            </a: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780FD7A3-C456-DDE9-6133-BAF3DA319D76}"/>
              </a:ext>
            </a:extLst>
          </p:cNvPr>
          <p:cNvCxnSpPr/>
          <p:nvPr/>
        </p:nvCxnSpPr>
        <p:spPr>
          <a:xfrm flipH="1" flipV="1">
            <a:off x="5392686" y="2029522"/>
            <a:ext cx="120613" cy="212328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AC4F80EA-E032-7272-D5ED-ED2754415A2D}"/>
              </a:ext>
            </a:extLst>
          </p:cNvPr>
          <p:cNvCxnSpPr>
            <a:cxnSpLocks/>
          </p:cNvCxnSpPr>
          <p:nvPr/>
        </p:nvCxnSpPr>
        <p:spPr>
          <a:xfrm flipH="1" flipV="1">
            <a:off x="5792456" y="1932332"/>
            <a:ext cx="12826" cy="309518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0EAADE9C-7FDB-F0FF-84B5-43ADE8EC1C61}"/>
              </a:ext>
            </a:extLst>
          </p:cNvPr>
          <p:cNvCxnSpPr>
            <a:cxnSpLocks/>
          </p:cNvCxnSpPr>
          <p:nvPr/>
        </p:nvCxnSpPr>
        <p:spPr>
          <a:xfrm flipV="1">
            <a:off x="6106985" y="1954478"/>
            <a:ext cx="185552" cy="309518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95D4E865-15EC-016E-4A43-1F47480534C8}"/>
              </a:ext>
            </a:extLst>
          </p:cNvPr>
          <p:cNvCxnSpPr>
            <a:cxnSpLocks/>
          </p:cNvCxnSpPr>
          <p:nvPr/>
        </p:nvCxnSpPr>
        <p:spPr>
          <a:xfrm flipV="1">
            <a:off x="5392686" y="5880566"/>
            <a:ext cx="168231" cy="289816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C674B3CF-90BF-0039-07AE-88C085CF91EB}"/>
              </a:ext>
            </a:extLst>
          </p:cNvPr>
          <p:cNvCxnSpPr>
            <a:cxnSpLocks/>
          </p:cNvCxnSpPr>
          <p:nvPr/>
        </p:nvCxnSpPr>
        <p:spPr>
          <a:xfrm flipV="1">
            <a:off x="5807844" y="5922373"/>
            <a:ext cx="6413" cy="309518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BE49C252-7AA6-F077-1691-86881640910F}"/>
              </a:ext>
            </a:extLst>
          </p:cNvPr>
          <p:cNvCxnSpPr>
            <a:cxnSpLocks/>
          </p:cNvCxnSpPr>
          <p:nvPr/>
        </p:nvCxnSpPr>
        <p:spPr>
          <a:xfrm>
            <a:off x="6067025" y="5862000"/>
            <a:ext cx="225512" cy="308382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6B310761-1153-6C88-795E-F11167EE2801}"/>
              </a:ext>
            </a:extLst>
          </p:cNvPr>
          <p:cNvSpPr/>
          <p:nvPr/>
        </p:nvSpPr>
        <p:spPr>
          <a:xfrm>
            <a:off x="7678287" y="4718338"/>
            <a:ext cx="2530658" cy="1112763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회의록 작성 어려움</a:t>
            </a:r>
          </a:p>
        </p:txBody>
      </p:sp>
    </p:spTree>
    <p:extLst>
      <p:ext uri="{BB962C8B-B14F-4D97-AF65-F5344CB8AC3E}">
        <p14:creationId xmlns:p14="http://schemas.microsoft.com/office/powerpoint/2010/main" val="424686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>
            <a:cxnSpLocks/>
          </p:cNvCxnSpPr>
          <p:nvPr/>
        </p:nvCxnSpPr>
        <p:spPr>
          <a:xfrm flipH="1">
            <a:off x="839416" y="764704"/>
            <a:ext cx="10429577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55745F1-E46E-7984-3547-CDA5418F071C}"/>
              </a:ext>
            </a:extLst>
          </p:cNvPr>
          <p:cNvSpPr txBox="1"/>
          <p:nvPr/>
        </p:nvSpPr>
        <p:spPr>
          <a:xfrm>
            <a:off x="1054084" y="200069"/>
            <a:ext cx="27545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문제 해결 </a:t>
            </a:r>
            <a:endParaRPr lang="en-US" altLang="ko-KR" sz="2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ABF5AC9-ADFC-80B3-6EFC-75D58AFE686B}"/>
              </a:ext>
            </a:extLst>
          </p:cNvPr>
          <p:cNvSpPr/>
          <p:nvPr/>
        </p:nvSpPr>
        <p:spPr>
          <a:xfrm>
            <a:off x="3791744" y="3102980"/>
            <a:ext cx="6192688" cy="1263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0A4F9DD-DC3A-DB3F-6DC3-0F0F4D8BD9C0}"/>
              </a:ext>
            </a:extLst>
          </p:cNvPr>
          <p:cNvSpPr txBox="1"/>
          <p:nvPr/>
        </p:nvSpPr>
        <p:spPr>
          <a:xfrm>
            <a:off x="4019353" y="3312658"/>
            <a:ext cx="58326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/>
              <a:t>진행 사항을 파악하여 점진적 회의 진행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7BE7E97-5738-35B8-35AF-CD33210B9AC0}"/>
              </a:ext>
            </a:extLst>
          </p:cNvPr>
          <p:cNvSpPr txBox="1"/>
          <p:nvPr/>
        </p:nvSpPr>
        <p:spPr>
          <a:xfrm>
            <a:off x="4030940" y="1676138"/>
            <a:ext cx="5809476" cy="9561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/>
              <a:t>회의 내용과 관련된 아이디어 제공</a:t>
            </a:r>
            <a:endParaRPr lang="en-US" altLang="ko-KR" sz="2000" b="1"/>
          </a:p>
          <a:p>
            <a:pPr>
              <a:lnSpc>
                <a:spcPct val="150000"/>
              </a:lnSpc>
            </a:pPr>
            <a:r>
              <a:rPr lang="en-US" altLang="ko-KR" sz="2000"/>
              <a:t>NLP </a:t>
            </a:r>
            <a:r>
              <a:rPr lang="ko-KR" altLang="en-US" sz="2000"/>
              <a:t>및 추천 시스템 활용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2020374F-B063-FA1E-830B-087CF059E559}"/>
              </a:ext>
            </a:extLst>
          </p:cNvPr>
          <p:cNvSpPr/>
          <p:nvPr/>
        </p:nvSpPr>
        <p:spPr>
          <a:xfrm>
            <a:off x="3791744" y="1512458"/>
            <a:ext cx="6192688" cy="1263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39" name="그래픽 38" descr="네트워크 단색으로 채워진">
            <a:extLst>
              <a:ext uri="{FF2B5EF4-FFF2-40B4-BE49-F238E27FC236}">
                <a16:creationId xmlns:a16="http://schemas.microsoft.com/office/drawing/2014/main" id="{30387A48-2E52-FFD7-6DF7-C42B2EAA4B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32152" y="1412776"/>
            <a:ext cx="1330292" cy="1330292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CE7DD16F-DEB5-28C7-B990-749D0FF5F94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9991" y="4726612"/>
            <a:ext cx="1136114" cy="1136114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EB530ABF-578E-1453-9E8F-002701E91D2D}"/>
              </a:ext>
            </a:extLst>
          </p:cNvPr>
          <p:cNvSpPr/>
          <p:nvPr/>
        </p:nvSpPr>
        <p:spPr>
          <a:xfrm>
            <a:off x="3791744" y="4662809"/>
            <a:ext cx="6192688" cy="1263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0DD223-4EF9-E3CE-650B-E2201D7E2EFD}"/>
              </a:ext>
            </a:extLst>
          </p:cNvPr>
          <p:cNvSpPr txBox="1"/>
          <p:nvPr/>
        </p:nvSpPr>
        <p:spPr>
          <a:xfrm>
            <a:off x="4045383" y="5322319"/>
            <a:ext cx="5832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EDA</a:t>
            </a:r>
            <a:r>
              <a:rPr lang="ko-KR" altLang="en-US"/>
              <a:t>를 통한 시각화 보고서 작성</a:t>
            </a:r>
            <a:endParaRPr lang="en-US" altLang="ko-K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CD8D69-77E6-0C29-B2F0-E4677D9978C1}"/>
              </a:ext>
            </a:extLst>
          </p:cNvPr>
          <p:cNvSpPr txBox="1"/>
          <p:nvPr/>
        </p:nvSpPr>
        <p:spPr>
          <a:xfrm>
            <a:off x="4017599" y="4902774"/>
            <a:ext cx="58326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/>
              <a:t>회의 결과 보고서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ADACF9-FCA7-19E8-EDFA-B0DA203893F8}"/>
              </a:ext>
            </a:extLst>
          </p:cNvPr>
          <p:cNvSpPr txBox="1"/>
          <p:nvPr/>
        </p:nvSpPr>
        <p:spPr>
          <a:xfrm>
            <a:off x="4045383" y="3779056"/>
            <a:ext cx="5832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핵심 단어를 추출하여 실시간 분석</a:t>
            </a:r>
            <a:endParaRPr lang="en-US" altLang="ko-KR"/>
          </a:p>
        </p:txBody>
      </p:sp>
      <p:pic>
        <p:nvPicPr>
          <p:cNvPr id="21" name="그래픽 20" descr="지수 그래프 윤곽선">
            <a:extLst>
              <a:ext uri="{FF2B5EF4-FFF2-40B4-BE49-F238E27FC236}">
                <a16:creationId xmlns:a16="http://schemas.microsoft.com/office/drawing/2014/main" id="{5C48FB0E-FD26-B2AD-5E9C-303B453452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13968" y="3166988"/>
            <a:ext cx="1224136" cy="122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749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>
            <a:cxnSpLocks/>
          </p:cNvCxnSpPr>
          <p:nvPr/>
        </p:nvCxnSpPr>
        <p:spPr>
          <a:xfrm flipH="1">
            <a:off x="839416" y="764704"/>
            <a:ext cx="10429577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55745F1-E46E-7984-3547-CDA5418F071C}"/>
              </a:ext>
            </a:extLst>
          </p:cNvPr>
          <p:cNvSpPr txBox="1"/>
          <p:nvPr/>
        </p:nvSpPr>
        <p:spPr>
          <a:xfrm>
            <a:off x="1054084" y="200069"/>
            <a:ext cx="27545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예상 결과</a:t>
            </a:r>
            <a:endParaRPr lang="en-US" altLang="ko-KR" sz="2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 descr="텍스트, 실내, 전자기기, 컴퓨터이(가) 표시된 사진&#10;&#10;자동 생성된 설명">
            <a:extLst>
              <a:ext uri="{FF2B5EF4-FFF2-40B4-BE49-F238E27FC236}">
                <a16:creationId xmlns:a16="http://schemas.microsoft.com/office/drawing/2014/main" id="{03E4EF25-53A6-2C9E-F30E-90BC87E412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75" y="1082234"/>
            <a:ext cx="11089233" cy="5575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835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1694</TotalTime>
  <Words>78</Words>
  <Application>Microsoft Office PowerPoint</Application>
  <PresentationFormat>와이드스크린</PresentationFormat>
  <Paragraphs>23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Arial</vt:lpstr>
      <vt:lpstr>한컴산뜻돋움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신우진</cp:lastModifiedBy>
  <cp:revision>246</cp:revision>
  <dcterms:created xsi:type="dcterms:W3CDTF">2013-09-05T09:43:46Z</dcterms:created>
  <dcterms:modified xsi:type="dcterms:W3CDTF">2022-10-12T06:34:13Z</dcterms:modified>
</cp:coreProperties>
</file>