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7" r:id="rId6"/>
    <p:sldId id="268" r:id="rId7"/>
    <p:sldId id="259" r:id="rId8"/>
    <p:sldId id="269" r:id="rId9"/>
    <p:sldId id="270" r:id="rId10"/>
    <p:sldId id="260" r:id="rId11"/>
    <p:sldId id="271" r:id="rId12"/>
    <p:sldId id="272" r:id="rId13"/>
    <p:sldId id="273" r:id="rId14"/>
    <p:sldId id="261" r:id="rId15"/>
    <p:sldId id="274" r:id="rId16"/>
    <p:sldId id="275" r:id="rId17"/>
  </p:sldIdLst>
  <p:sldSz cx="9144000" cy="5143500" type="screen16x9"/>
  <p:notesSz cx="6858000" cy="9144000"/>
  <p:embeddedFontLst>
    <p:embeddedFont>
      <p:font typeface="Tmon몬소리 Black" panose="02000A03000000000000" pitchFamily="2" charset="-127"/>
      <p:bold r:id="rId19"/>
    </p:embeddedFont>
    <p:embeddedFont>
      <p:font typeface="Tmon몬소리OTF Black" panose="02000A03000000000000" pitchFamily="50" charset="-127"/>
      <p:bold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1961acd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1961acd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7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56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94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1961ac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1961ac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1961ac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1961acd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38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1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5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21961acd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21961acd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15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17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7500" y="96000"/>
            <a:ext cx="1587502" cy="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7500" y="96000"/>
            <a:ext cx="1587502" cy="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Hobby Town</a:t>
            </a:r>
            <a:endParaRPr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98446" y="3175871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r>
              <a:rPr lang="en-US" alt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</a:t>
            </a: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명</a:t>
            </a:r>
            <a:r>
              <a:rPr lang="en-US" alt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짱짱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7950" y="350594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팀원명</a:t>
            </a:r>
            <a:r>
              <a:rPr lang="en-US" alt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김홍일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박주희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이승민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현지현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신우진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조우현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시장조사 및 분석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시장 조사 및 분석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 프로젝트 분석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기술, 수익성, 산업동향 등 분석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시장 조사 및 분석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0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 플랫폼 분석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기술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수익성 분석</a:t>
            </a:r>
            <a:b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5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환경 및 활용 기술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환경 및 활용 기술 소개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환경 및 활용 기술 소개</a:t>
            </a:r>
            <a:br>
              <a:rPr lang="en-US" alt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b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7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23E9A1-F49F-AFF1-3CB0-FBA46F7179D8}"/>
              </a:ext>
            </a:extLst>
          </p:cNvPr>
          <p:cNvSpPr txBox="1"/>
          <p:nvPr/>
        </p:nvSpPr>
        <p:spPr>
          <a:xfrm>
            <a:off x="713232" y="1408385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음성 채팅</a:t>
            </a:r>
          </a:p>
          <a:p>
            <a:r>
              <a:rPr lang="ko-KR" altLang="en-US" dirty="0"/>
              <a:t>화면 공유</a:t>
            </a:r>
          </a:p>
          <a:p>
            <a:r>
              <a:rPr lang="ko-KR" altLang="en-US" dirty="0"/>
              <a:t>채팅, 음성채팅, 화면공유</a:t>
            </a:r>
          </a:p>
          <a:p>
            <a:endParaRPr lang="ko-KR" altLang="en-US" dirty="0"/>
          </a:p>
          <a:p>
            <a:r>
              <a:rPr lang="ko-KR" altLang="en-US" dirty="0"/>
              <a:t>XR</a:t>
            </a:r>
          </a:p>
          <a:p>
            <a:r>
              <a:rPr lang="ko-KR" altLang="en-US" dirty="0"/>
              <a:t>캐릭터, </a:t>
            </a:r>
            <a:r>
              <a:rPr lang="ko-KR" altLang="en-US" dirty="0" err="1"/>
              <a:t>방만들기</a:t>
            </a:r>
            <a:r>
              <a:rPr lang="ko-KR" altLang="en-US" dirty="0"/>
              <a:t>, 저장, 포톤, </a:t>
            </a:r>
            <a:r>
              <a:rPr lang="ko-KR" altLang="en-US" dirty="0" err="1"/>
              <a:t>맵에디터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Ai</a:t>
            </a:r>
            <a:endParaRPr lang="ko-KR" altLang="en-US" dirty="0"/>
          </a:p>
          <a:p>
            <a:r>
              <a:rPr lang="ko-KR" altLang="en-US" dirty="0"/>
              <a:t>음성으로 </a:t>
            </a:r>
            <a:r>
              <a:rPr lang="ko-KR" altLang="en-US" dirty="0" err="1"/>
              <a:t>ui나타나기</a:t>
            </a:r>
            <a:endParaRPr lang="ko-KR" altLang="en-US" dirty="0"/>
          </a:p>
          <a:p>
            <a:r>
              <a:rPr lang="ko-KR" altLang="en-US" dirty="0"/>
              <a:t>얼굴에 마스크 씌우기, </a:t>
            </a:r>
            <a:r>
              <a:rPr lang="ko-KR" altLang="en-US" dirty="0" err="1"/>
              <a:t>버튜버</a:t>
            </a:r>
            <a:endParaRPr lang="ko-KR" altLang="en-US" dirty="0"/>
          </a:p>
          <a:p>
            <a:r>
              <a:rPr lang="ko-KR" altLang="en-US" dirty="0" err="1"/>
              <a:t>음성변조</a:t>
            </a:r>
            <a:endParaRPr lang="ko-KR" altLang="en-US" dirty="0"/>
          </a:p>
          <a:p>
            <a:r>
              <a:rPr lang="ko-KR" altLang="en-US" dirty="0"/>
              <a:t>채팅 필터링</a:t>
            </a:r>
          </a:p>
          <a:p>
            <a:r>
              <a:rPr lang="ko-KR" altLang="en-US" dirty="0" err="1"/>
              <a:t>챗봇시스템</a:t>
            </a:r>
            <a:endParaRPr lang="ko-KR" altLang="en-US" dirty="0"/>
          </a:p>
          <a:p>
            <a:r>
              <a:rPr lang="ko-KR" altLang="en-US" dirty="0" err="1"/>
              <a:t>웹RTC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 소개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시장조사 및 분석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개발환경 및 활용기술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기획 의도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주요 기능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기대 효과(최종 목표)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6571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 의도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2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 기능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45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기대 효과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목표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43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팀소개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 소개</a:t>
            </a:r>
            <a:endParaRPr lang="en-US" altLang="ko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" b="1" u="sng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" b="1" u="sng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팀원별 역할분담(자세히 기재)</a:t>
            </a:r>
            <a:endParaRPr b="1" u="sng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 소개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1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72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분담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2416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165</Words>
  <Application>Microsoft Office PowerPoint</Application>
  <PresentationFormat>화면 슬라이드 쇼(16:9)</PresentationFormat>
  <Paragraphs>53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Tmon몬소리 Black</vt:lpstr>
      <vt:lpstr>Raleway</vt:lpstr>
      <vt:lpstr>Wingdings</vt:lpstr>
      <vt:lpstr>Arial</vt:lpstr>
      <vt:lpstr>Tmon몬소리OTF Black</vt:lpstr>
      <vt:lpstr>Lato</vt:lpstr>
      <vt:lpstr>Streamline</vt:lpstr>
      <vt:lpstr>Hobby Town</vt:lpstr>
      <vt:lpstr>목차</vt:lpstr>
      <vt:lpstr>프로젝트 개요</vt:lpstr>
      <vt:lpstr>기획 의도</vt:lpstr>
      <vt:lpstr>주요 기능</vt:lpstr>
      <vt:lpstr>기대 효과 (최종 목표)</vt:lpstr>
      <vt:lpstr>팀소개</vt:lpstr>
      <vt:lpstr>팀원 소개</vt:lpstr>
      <vt:lpstr>역할 분담</vt:lpstr>
      <vt:lpstr>시장조사 및 분석</vt:lpstr>
      <vt:lpstr>시장 조사 및 분석</vt:lpstr>
      <vt:lpstr>유사 플랫폼 분석</vt:lpstr>
      <vt:lpstr>관련 기술, 수익성 분석 </vt:lpstr>
      <vt:lpstr>개발 환경 및 활용 기술</vt:lpstr>
      <vt:lpstr>개발 환경 및 활용 기술 소개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</dc:title>
  <dc:creator>이소정</dc:creator>
  <cp:lastModifiedBy>조우현</cp:lastModifiedBy>
  <cp:revision>3</cp:revision>
  <dcterms:modified xsi:type="dcterms:W3CDTF">2022-10-09T06:43:11Z</dcterms:modified>
</cp:coreProperties>
</file>