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4eef61fc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4eef61fc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4eef61fc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04eef61fc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4eef61fc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4eef61fc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04eef61fc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04eef61fc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217c6b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217c6b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04eef61fc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04eef61fc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217c6bc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217c6bc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17c6bc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17c6bc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4eef61fc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4eef61fc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4eef61fc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4eef61fc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4eef61fc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04eef61fc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4eef61fc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4eef61fc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4eef61fc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4eef61fc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04eef61fc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04eef61fc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4eef61fc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4eef61fc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04eef61fc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04eef61f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pencv.org/3.4/d2/de8/group__core__array.html#ga209f2f4869e304c82d07739337eae7c5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필터링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잡음제거:미디언 필터</a:t>
            </a:r>
            <a:endParaRPr b="1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미디언 필터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medianBlur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ksize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입력 영상. 각 채널 별로 처리됨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ksize:		커널 크기. 1보다 큰 홀수를 지정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출력 영상. src와 같은 크기, 타입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46" name="Google Shape;146;p2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잡음제거:미디언 필터</a:t>
            </a:r>
            <a:endParaRPr b="1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미디언 필터 예제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8" name="Google Shape;158;p2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50" y="1633600"/>
            <a:ext cx="8056799" cy="25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잡음제거:</a:t>
            </a:r>
            <a:r>
              <a:rPr b="1" lang="ko" sz="3600">
                <a:solidFill>
                  <a:srgbClr val="FFFFFF"/>
                </a:solidFill>
              </a:rPr>
              <a:t>양방향 필터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잡음제거:</a:t>
            </a:r>
            <a:r>
              <a:rPr b="1" lang="ko"/>
              <a:t>양방향 필터</a:t>
            </a:r>
            <a:endParaRPr b="1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양방향 필터링</a:t>
            </a:r>
            <a:r>
              <a:rPr b="1" lang="ko"/>
              <a:t>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bilateralFilter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sigmaColor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sigmaSpace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borderType</a:t>
            </a:r>
            <a:r>
              <a:rPr lang="ko"/>
              <a:t>=BORDER_DEFAULT)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	입력 영상. 8비트 또는 실수형, 1채널 또는 3채널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d:			필터링에 사용될 이웃 픽셀의 거리(지름)</a:t>
            </a:r>
            <a:br>
              <a:rPr lang="ko"/>
            </a:br>
            <a:r>
              <a:rPr lang="ko"/>
              <a:t>			음수(-1)를 입력하면 sigmaSpace 값에 의해 자동 결정됨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sigmaColor:	색 공간에서 필터의 표준 편차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sigmaSpace:	좌표 공간에서 필터의 표준 편차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	출력 영상. src와 같은 크기, 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borderType:	가장자리 픽셀 처리 방식(</a:t>
            </a:r>
            <a:r>
              <a:rPr lang="ko" u="sng">
                <a:solidFill>
                  <a:schemeClr val="hlink"/>
                </a:solidFill>
                <a:hlinkClick r:id="rId3"/>
              </a:rPr>
              <a:t>BrderTypes</a:t>
            </a:r>
            <a:r>
              <a:rPr lang="ko"/>
              <a:t>)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77" name="Google Shape;177;p25"/>
          <p:cNvPicPr preferRelativeResize="0"/>
          <p:nvPr/>
        </p:nvPicPr>
        <p:blipFill rotWithShape="1">
          <a:blip r:embed="rId4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잡음제거:</a:t>
            </a:r>
            <a:r>
              <a:rPr b="1" lang="ko"/>
              <a:t>양방향 필터</a:t>
            </a:r>
            <a:endParaRPr b="1"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양방향 필터링</a:t>
            </a:r>
            <a:r>
              <a:rPr b="1" lang="ko"/>
              <a:t> 예제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89" name="Google Shape;189;p2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544813"/>
            <a:ext cx="75438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연습:카툰필터 카메라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ko"/>
              <a:t>연습:카툰필터 카메라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구현 할 기능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카툰필터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양방향 필터로 블러처리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255 - cv2.Canny()로 테두리 추출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cv2.bitwise_and()로 합치기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스케치 필터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cv2.cvtColor()로 회색 이미지 변환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cv2.GaussianBlur()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cv2.divide()로 grayscale이미지 - GaussianBlur이미지 연산(divide의 scale=255)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숫자키 1, 2 로 필터모드 변경기능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esc로 종료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08" name="Google Shape;208;p2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연습:</a:t>
            </a:r>
            <a:r>
              <a:rPr b="1" lang="ko"/>
              <a:t>카툰필터 카메라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8" name="Google Shape;218;p2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219" name="Google Shape;219;p2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 b="4571" l="0" r="32822" t="0"/>
          <a:stretch/>
        </p:blipFill>
        <p:spPr>
          <a:xfrm>
            <a:off x="1174650" y="1170125"/>
            <a:ext cx="3559981" cy="38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5">
            <a:alphaModFix/>
          </a:blip>
          <a:srcRect b="0" l="0" r="41558" t="0"/>
          <a:stretch/>
        </p:blipFill>
        <p:spPr>
          <a:xfrm>
            <a:off x="4572000" y="1170125"/>
            <a:ext cx="3695783" cy="3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필터링</a:t>
            </a:r>
            <a:r>
              <a:rPr b="1" lang="ko"/>
              <a:t>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이미지 필터링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영상에서 필요한 정보만 통과시키고 원치 않는 정보는 걸러내는 작업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1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00" y="2186275"/>
            <a:ext cx="3375300" cy="25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300" y="2186275"/>
            <a:ext cx="3798213" cy="25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가우시안 필터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가우시안 필터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가우시안 필터링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GaussianBlur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ksize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sigmaX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sigmaY </a:t>
            </a:r>
            <a:r>
              <a:rPr lang="ko"/>
              <a:t>=0, </a:t>
            </a:r>
            <a:r>
              <a:rPr lang="ko">
                <a:solidFill>
                  <a:srgbClr val="FF9900"/>
                </a:solidFill>
              </a:rPr>
              <a:t>borderType</a:t>
            </a:r>
            <a:r>
              <a:rPr lang="ko"/>
              <a:t>=None)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	입력 영상. 각 채널 별로 처리됨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	출력 영상. src와 같은 크기, 같은 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ksize:			가우시안 커널 크기. (0, 0)을 지정하면 sigma 값에 의해 자동 결정됨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sigmaX:		x방향 sigma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sigmaY:		y방향 sigma. 0이면 sigmaX와 같게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borderType:	가장자리 픽셀 확장 방식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83" name="Google Shape;83;p1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가우시안 필터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다양한 크기의 sigma를 사용한 가우시안 필터링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95" name="Google Shape;95;p17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50" y="1722438"/>
            <a:ext cx="75342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언샤프 마스크 필터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샤프닝:언샤프 마스크 필터</a:t>
            </a:r>
            <a:endParaRPr b="1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Grayscale 영상에 대한 언샤프 마스크 필터 구현하기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14" name="Google Shape;114;p19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618113"/>
            <a:ext cx="75438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샤프닝:언샤프 마스크 필터</a:t>
            </a:r>
            <a:endParaRPr b="1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컬러 영상에 대한 언샤프 마스크 필터 구현하기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27" name="Google Shape;127;p2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38" y="1631263"/>
            <a:ext cx="7553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잡음제거:미디언 필터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