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222b7cce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222b7cce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222b7cce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222b7cce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222b7cce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222b7cce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222b7cce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222b7cce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222b7cce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222b7cce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222b7cce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222b7cce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222b7cce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222b7cce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222b7cce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222b7cce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222b7cce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222b7cce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222b7cc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222b7cc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222b7cce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222b7cce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222b7cce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222b7cce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pencv.org/3.4/da/d54/group__imgproc__transform.html#ga5bb5a1fea74ea38e1a5445ca803ff121" TargetMode="External"/><Relationship Id="rId4" Type="http://schemas.openxmlformats.org/officeDocument/2006/relationships/hyperlink" Target="https://docs.opencv.org/3.4/d2/de8/group__core__array.html#ga209f2f4869e304c82d07739337eae7c5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pencv.org/3.4/da/d54/group__imgproc__transform.html#ga5bb5a1fea74ea38e1a5445ca803ff121" TargetMode="External"/><Relationship Id="rId4" Type="http://schemas.openxmlformats.org/officeDocument/2006/relationships/hyperlink" Target="https://docs.opencv.org/3.4/d2/de8/group__core__array.html#ga209f2f4869e304c82d07739337eae7c5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FFFFFF"/>
                </a:solidFill>
              </a:rPr>
              <a:t>어파인 변환과 투시변환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연습:문서스캐너</a:t>
            </a:r>
            <a:endParaRPr b="1"/>
          </a:p>
        </p:txBody>
      </p:sp>
      <p:sp>
        <p:nvSpPr>
          <p:cNvPr id="155" name="Google Shape;155;p22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56" name="Google Shape;156;p22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738" y="1069025"/>
            <a:ext cx="6580232" cy="37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연습:문서스캐너</a:t>
            </a:r>
            <a:endParaRPr b="1"/>
          </a:p>
        </p:txBody>
      </p:sp>
      <p:sp>
        <p:nvSpPr>
          <p:cNvPr id="167" name="Google Shape;167;p23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68" name="Google Shape;168;p23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675" y="1091500"/>
            <a:ext cx="7507946" cy="37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연습:문서스캐너</a:t>
            </a:r>
            <a:endParaRPr b="1"/>
          </a:p>
        </p:txBody>
      </p:sp>
      <p:sp>
        <p:nvSpPr>
          <p:cNvPr id="179" name="Google Shape;179;p2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80" name="Google Shape;180;p2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425" y="1170125"/>
            <a:ext cx="75628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어파인 변환과 투시변환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어파인 변환 행렬 구하기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getAffineTransform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) -&gt; retval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src:		3개의 원본 좌표점. numpy.ndarray.shape=(3,2</a:t>
            </a:r>
            <a:r>
              <a:rPr lang="ko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3개의 결과 좌표점. </a:t>
            </a:r>
            <a:r>
              <a:rPr lang="ko"/>
              <a:t>numpy.ndarray.shape=(3,2)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retval:	2*3 투시 변환 행렬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63" name="Google Shape;63;p14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550" y="3235375"/>
            <a:ext cx="31242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어파인 변환과 투시변환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투시</a:t>
            </a:r>
            <a:r>
              <a:rPr b="1" lang="ko"/>
              <a:t> 변환 행렬 구하기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getPerspectiveTransform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,</a:t>
            </a:r>
            <a:r>
              <a:rPr lang="ko">
                <a:solidFill>
                  <a:srgbClr val="FF9900"/>
                </a:solidFill>
              </a:rPr>
              <a:t> solveMethod</a:t>
            </a:r>
            <a:r>
              <a:rPr lang="ko"/>
              <a:t>=None</a:t>
            </a:r>
            <a:r>
              <a:rPr lang="ko"/>
              <a:t>) -&gt; retval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src:		4개의 원본 좌표점. </a:t>
            </a:r>
            <a:r>
              <a:rPr lang="ko"/>
              <a:t>numpy.ndarray.shape=(4,2)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</a:t>
            </a:r>
            <a:r>
              <a:rPr lang="ko"/>
              <a:t>4개의 원본 좌표점. numpy.ndarray.shape=(4,2)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retval:	3*3 투시변환 행렬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76" name="Google Shape;76;p15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413" y="3166838"/>
            <a:ext cx="33051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어파인 변환과 투시변환</a:t>
            </a:r>
            <a:endParaRPr b="1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영상의 </a:t>
            </a:r>
            <a:r>
              <a:rPr b="1" lang="ko"/>
              <a:t>어파인 변환 함수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warpAffine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dsize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flags</a:t>
            </a:r>
            <a:r>
              <a:rPr lang="ko"/>
              <a:t>=cv.INTER_LINEAR, </a:t>
            </a:r>
            <a:r>
              <a:rPr lang="ko">
                <a:solidFill>
                  <a:srgbClr val="FF9900"/>
                </a:solidFill>
              </a:rPr>
              <a:t>borderMode</a:t>
            </a:r>
            <a:r>
              <a:rPr lang="ko"/>
              <a:t>=cv.BORDER_CONSTANT, </a:t>
            </a:r>
            <a:r>
              <a:rPr lang="ko">
                <a:solidFill>
                  <a:srgbClr val="FF9900"/>
                </a:solidFill>
              </a:rPr>
              <a:t>borderValue</a:t>
            </a:r>
            <a:r>
              <a:rPr lang="ko"/>
              <a:t>=0) -&gt; dst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src:			입력 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M:			2*3 어파인 변환 행렬. 실수형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dsize:		결과 영상 크기. (w, h)튜플. (0,0)이면 src와 같은 크기로 설정.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	출력 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flags:			보간법. </a:t>
            </a:r>
            <a:r>
              <a:rPr lang="ko" u="sng">
                <a:solidFill>
                  <a:schemeClr val="hlink"/>
                </a:solidFill>
                <a:hlinkClick r:id="rId3"/>
              </a:rPr>
              <a:t>InterpolationFlags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borderMode:	가장자리 픽셀 확장 방식. </a:t>
            </a:r>
            <a:r>
              <a:rPr lang="ko" u="sng">
                <a:solidFill>
                  <a:schemeClr val="hlink"/>
                </a:solidFill>
                <a:hlinkClick r:id="rId4"/>
              </a:rPr>
              <a:t>BorderTypes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borderValue:	cv.</a:t>
            </a:r>
            <a:r>
              <a:rPr lang="ko"/>
              <a:t>BORDER_CONSTANT일 때 사용할 상수 값.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89" name="Google Shape;89;p16"/>
          <p:cNvPicPr preferRelativeResize="0"/>
          <p:nvPr/>
        </p:nvPicPr>
        <p:blipFill rotWithShape="1">
          <a:blip r:embed="rId5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어파인 변환과 투시변환</a:t>
            </a:r>
            <a:endParaRPr b="1"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영상의 투시 변환 함수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cv2.</a:t>
            </a:r>
            <a:r>
              <a:rPr b="1" lang="ko"/>
              <a:t>warpPerspective</a:t>
            </a:r>
            <a:r>
              <a:rPr lang="ko"/>
              <a:t>(</a:t>
            </a:r>
            <a:r>
              <a:rPr lang="ko">
                <a:solidFill>
                  <a:srgbClr val="FF9900"/>
                </a:solidFill>
              </a:rPr>
              <a:t>src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M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dsize</a:t>
            </a:r>
            <a:r>
              <a:rPr lang="ko"/>
              <a:t>, </a:t>
            </a:r>
            <a:r>
              <a:rPr lang="ko">
                <a:solidFill>
                  <a:srgbClr val="FF9900"/>
                </a:solidFill>
              </a:rPr>
              <a:t>dst</a:t>
            </a:r>
            <a:r>
              <a:rPr lang="ko"/>
              <a:t>=None, </a:t>
            </a:r>
            <a:r>
              <a:rPr lang="ko">
                <a:solidFill>
                  <a:srgbClr val="FF9900"/>
                </a:solidFill>
              </a:rPr>
              <a:t>flags</a:t>
            </a:r>
            <a:r>
              <a:rPr lang="ko"/>
              <a:t>=cv.INTER_LINEAR, </a:t>
            </a:r>
            <a:r>
              <a:rPr lang="ko">
                <a:solidFill>
                  <a:srgbClr val="FF9900"/>
                </a:solidFill>
              </a:rPr>
              <a:t>borderMode</a:t>
            </a:r>
            <a:r>
              <a:rPr lang="ko"/>
              <a:t>=cv.BORDER_CONSTANT, </a:t>
            </a:r>
            <a:r>
              <a:rPr lang="ko">
                <a:solidFill>
                  <a:srgbClr val="FF9900"/>
                </a:solidFill>
              </a:rPr>
              <a:t>borderValue</a:t>
            </a:r>
            <a:r>
              <a:rPr lang="ko"/>
              <a:t>=0</a:t>
            </a:r>
            <a:r>
              <a:rPr lang="ko"/>
              <a:t>) -&gt; dst</a:t>
            </a:r>
            <a:br>
              <a:rPr lang="ko"/>
            </a:br>
            <a:br>
              <a:rPr lang="ko"/>
            </a:b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src:			입력 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M:			3*3 어파인 변환 행렬. 실수형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dsize:		결과 영상 크기. (w, h)튜플. (0,0)이면 src와 같은 크기로 설정.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dst:			출력 영상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flags:			보간법. </a:t>
            </a:r>
            <a:r>
              <a:rPr lang="ko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InterpolationFlags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borderMode:	가장자리 픽셀 확장 방식. </a:t>
            </a:r>
            <a:r>
              <a:rPr lang="ko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BorderTypes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borderValue:	cv.BORDER_CONSTANT일 때 사용할 상수 값.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01" name="Google Shape;101;p17"/>
          <p:cNvPicPr preferRelativeResize="0"/>
          <p:nvPr/>
        </p:nvPicPr>
        <p:blipFill rotWithShape="1">
          <a:blip r:embed="rId5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어파인 변환과 투시변환</a:t>
            </a:r>
            <a:endParaRPr b="1"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투시 변환 예제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13" name="Google Shape;113;p18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750" y="3102721"/>
            <a:ext cx="4947150" cy="1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5">
            <a:alphaModFix/>
          </a:blip>
          <a:srcRect b="59428" l="0" r="0" t="0"/>
          <a:stretch/>
        </p:blipFill>
        <p:spPr>
          <a:xfrm>
            <a:off x="800100" y="1510575"/>
            <a:ext cx="7543800" cy="15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8;p15"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75" y="-162019"/>
            <a:ext cx="9144003" cy="46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1018775" y="17231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FFFFFF"/>
                </a:solidFill>
              </a:rPr>
              <a:t>연습:문서스캐너</a:t>
            </a:r>
            <a:endParaRPr b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연습:문서스캐너</a:t>
            </a:r>
            <a:endParaRPr b="1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ko"/>
              <a:t>구현 할 기능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마우스로 문서 모서리 선택 &amp; 이동하기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마우스 왼쪽 버튼이 눌린 좌표가 네 개의 모서리와 근접해 있는지를 검사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특정 모서리를 선택했다면 마우스 드래그를 검사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마우스 드래그 시 좌표 이동&amp; 화면 표시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마우스 왼쪽 버튼이 떼어졌을 떄의 좌표를 기록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키보드 ENTER 키 인식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왜곡된 문서 영상을 직사각형 형태로 똑바로 펴기(투시 변환)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네 개의 모서리 좌표를 순서대로 srcQuad 배열에 추가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dstQuad 배열에는 미리 정의한 A4용지 크기의 네 모서리 좌표를 저장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srcQuad 점들로부터 dstQuad 점들로 이동하는 투시 변환 계산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ko"/>
              <a:t>계산된 투시 변환 행렬을 이용하여 영상을 투시 변환하여 화면 출력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33" name="Google Shape;133;p20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연습:문서스캐너</a:t>
            </a:r>
            <a:endParaRPr b="1"/>
          </a:p>
        </p:txBody>
      </p:sp>
      <p:sp>
        <p:nvSpPr>
          <p:cNvPr id="143" name="Google Shape;143;p21"/>
          <p:cNvSpPr/>
          <p:nvPr/>
        </p:nvSpPr>
        <p:spPr>
          <a:xfrm>
            <a:off x="-5938" y="-5940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14;p17" id="144" name="Google Shape;144;p21"/>
          <p:cNvPicPr preferRelativeResize="0"/>
          <p:nvPr/>
        </p:nvPicPr>
        <p:blipFill rotWithShape="1">
          <a:blip r:embed="rId3">
            <a:alphaModFix/>
          </a:blip>
          <a:srcRect b="88774" l="7604" r="0" t="9562"/>
          <a:stretch/>
        </p:blipFill>
        <p:spPr>
          <a:xfrm>
            <a:off x="695675" y="375707"/>
            <a:ext cx="8448350" cy="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957998" y="-1"/>
            <a:ext cx="1454100" cy="23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786949" y="58049"/>
            <a:ext cx="136800" cy="117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881798" y="184833"/>
            <a:ext cx="42000" cy="48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-5938" y="5024425"/>
            <a:ext cx="9175200" cy="13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475" y="1170125"/>
            <a:ext cx="75247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