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237e4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237e4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46b96a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246b96a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246b96a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246b96a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246b96a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246b96a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46b96a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46b96a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237e49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237e49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2237e495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2237e495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237e49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237e49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237e495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237e495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46b96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46b96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246b96a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246b96a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246b96a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246b96a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2237e49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2237e49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pencv.org/3.4/dd/d1a/group__imgproc__feature.html#gga073687a5b96ac7a3ab5802eb5510fe65ab1bf00a90864db34b2f72fa76389931d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pencv.org/3.4/db/de0/group__core__utils.html#ga677b89fae9308b340ddaebf0dba8455f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Canny edge 검출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원 검출</a:t>
            </a:r>
            <a:endParaRPr b="1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ko"/>
              <a:t>허프 변환 원 검출 함수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cv2.</a:t>
            </a:r>
            <a:r>
              <a:rPr b="1" lang="ko"/>
              <a:t>HoughCircles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method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dp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minDist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circles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param1</a:t>
            </a:r>
            <a:r>
              <a:rPr lang="ko"/>
              <a:t>=100, </a:t>
            </a:r>
            <a:r>
              <a:rPr lang="ko">
                <a:solidFill>
                  <a:srgbClr val="FF9900"/>
                </a:solidFill>
              </a:rPr>
              <a:t>param2</a:t>
            </a:r>
            <a:r>
              <a:rPr lang="ko"/>
              <a:t>=100, </a:t>
            </a:r>
            <a:r>
              <a:rPr lang="ko">
                <a:solidFill>
                  <a:srgbClr val="FF9900"/>
                </a:solidFill>
              </a:rPr>
              <a:t>minRadius</a:t>
            </a:r>
            <a:r>
              <a:rPr lang="ko"/>
              <a:t>=0, </a:t>
            </a:r>
            <a:r>
              <a:rPr lang="ko">
                <a:solidFill>
                  <a:srgbClr val="FF9900"/>
                </a:solidFill>
              </a:rPr>
              <a:t>maxRadius</a:t>
            </a:r>
            <a:r>
              <a:rPr lang="ko"/>
              <a:t>=0</a:t>
            </a:r>
            <a:r>
              <a:rPr lang="ko"/>
              <a:t>) -&gt; circles</a:t>
            </a:r>
            <a:br>
              <a:rPr lang="ko"/>
            </a:b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image:		입력 영상(에지 영상 아님)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method:		OpenCV 4.2 이하에서는 </a:t>
            </a:r>
            <a:r>
              <a:rPr lang="ko" u="sng">
                <a:solidFill>
                  <a:schemeClr val="hlink"/>
                </a:solidFill>
                <a:hlinkClick r:id="rId3"/>
              </a:rPr>
              <a:t>cv.HOUGH_GRADIENT</a:t>
            </a:r>
            <a:r>
              <a:rPr lang="ko"/>
              <a:t>만 지정 가능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dp:			입력 영상과 축적 배열의 크기 비율. 1이면 동일 크기.</a:t>
            </a:r>
            <a:br>
              <a:rPr lang="ko"/>
            </a:br>
            <a:r>
              <a:rPr lang="ko"/>
              <a:t>			2이면 축적 배열의 가로, 세로 크기가 입력 영상의 반.</a:t>
            </a:r>
            <a:br>
              <a:rPr lang="ko"/>
            </a:br>
            <a:r>
              <a:rPr lang="ko"/>
              <a:t>			cv.HOUGH_GRADIENT_ALT의 경우 1.5 권장.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minDist:		검출된 원 중심점들의 최소 거리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circles:		(cx, cy, r) 정보를 담은 numpy.ndarray.shape=(1,N,3), dtype=np.float32.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param1:		Canny 에지 검출기의 높은 임계값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param2:		축적 배열에서 원 검출을 위한 임계값.</a:t>
            </a:r>
            <a:br>
              <a:rPr lang="ko"/>
            </a:br>
            <a:r>
              <a:rPr lang="ko"/>
              <a:t>			</a:t>
            </a:r>
            <a:r>
              <a:rPr lang="ko"/>
              <a:t>cv.HOUGH_GRADIENT_ALT의 경우 0.9~0.8을 권장.</a:t>
            </a:r>
            <a:br>
              <a:rPr lang="ko"/>
            </a:br>
            <a:r>
              <a:rPr lang="ko"/>
              <a:t>			1에 가까울 수록 정확한 원 알고리즘을 선택.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ko"/>
              <a:t>minRadius, maxRadius: 검출할 원의 최소, 최대 반지름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3" name="Google Shape;153;p22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원 검출</a:t>
            </a:r>
            <a:endParaRPr b="1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 원 검출 예제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65" name="Google Shape;165;p2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175" y="1532625"/>
            <a:ext cx="6595650" cy="3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원 검출</a:t>
            </a:r>
            <a:endParaRPr b="1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 원 검출 예제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78" name="Google Shape;178;p2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725" y="1633538"/>
            <a:ext cx="74485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원 검출</a:t>
            </a:r>
            <a:endParaRPr b="1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 원 검출 예제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91" name="Google Shape;191;p2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875" y="1663076"/>
            <a:ext cx="6014251" cy="33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Canny edge 검출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Canny edge 검출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Canny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threshold1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threshold2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edges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apertureSize</a:t>
            </a:r>
            <a:r>
              <a:rPr lang="ko"/>
              <a:t>=3, </a:t>
            </a:r>
            <a:r>
              <a:rPr lang="ko">
                <a:solidFill>
                  <a:srgbClr val="FF9900"/>
                </a:solidFill>
              </a:rPr>
              <a:t>L2gradient</a:t>
            </a:r>
            <a:r>
              <a:rPr lang="ko"/>
              <a:t>=False) -&gt; edges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image:		입력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threshold1:		하단 임계값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threshold2:		상단 임계값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edges:		edge영상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apertureSize:	소벨 연산을 위한 커널 크기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L2gradient:		True이면 L2 norm 사용, False이면 L1 norm 사용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475" y="4203950"/>
            <a:ext cx="2850975" cy="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251" y="4257489"/>
            <a:ext cx="2438026" cy="2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Canny edge 검출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Canny edge 검출 예제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7" name="Google Shape;77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21" y="1609438"/>
            <a:ext cx="7467558" cy="28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허프 변환: 직선 검출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직선 검출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변환에 의한 선분 검출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HoughLines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rho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theta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threshold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lines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srn</a:t>
            </a:r>
            <a:r>
              <a:rPr lang="ko"/>
              <a:t>=0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stn</a:t>
            </a:r>
            <a:r>
              <a:rPr lang="ko"/>
              <a:t>=0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min_theta</a:t>
            </a:r>
            <a:r>
              <a:rPr lang="ko"/>
              <a:t>=0, </a:t>
            </a:r>
            <a:r>
              <a:rPr lang="ko">
                <a:solidFill>
                  <a:srgbClr val="FF9900"/>
                </a:solidFill>
              </a:rPr>
              <a:t>max_theta</a:t>
            </a:r>
            <a:r>
              <a:rPr lang="ko"/>
              <a:t>=</a:t>
            </a:r>
            <a:r>
              <a:rPr lang="ko" u="sng">
                <a:solidFill>
                  <a:schemeClr val="hlink"/>
                </a:solidFill>
                <a:hlinkClick r:id="rId3"/>
              </a:rPr>
              <a:t>CV_PI</a:t>
            </a:r>
            <a:r>
              <a:rPr lang="ko"/>
              <a:t>) -&gt; lines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image:		입력 에지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rho:			축적 배열에서 rho 값의 간격. 예) 1.0 -&gt; 1픽셀 간격.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theta:			축적 배열에서 theta 값의 간격. 예) np.pi / 180 -&gt; 1º 간격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threshold:		축적 배열에서 직선으로 판단할 임계값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lines:			직선 파라미터(rho, theta) 정보를 담고 있는 numpy.ndarray.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srn, stn:		멀티 스케일 허프 변환에서 rho 해상도, theta 해상도를 나누는 값.</a:t>
            </a:r>
            <a:br>
              <a:rPr lang="ko"/>
            </a:br>
            <a:r>
              <a:rPr lang="ko"/>
              <a:t>			기본 값일 경우 허프 변환 수행.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min_theta, max_theta: 검출할 선분의 최소, 최대 theta 값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6" name="Google Shape;96;p17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직선 검출</a:t>
            </a:r>
            <a:endParaRPr b="1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확률적 </a:t>
            </a:r>
            <a:r>
              <a:rPr b="1" lang="ko"/>
              <a:t>허프 변환에 의한 선분 검출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HoughLinesP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rho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theta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threshold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lines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min_Length</a:t>
            </a:r>
            <a:r>
              <a:rPr lang="ko"/>
              <a:t>=0, </a:t>
            </a:r>
            <a:r>
              <a:rPr lang="ko">
                <a:solidFill>
                  <a:srgbClr val="FF9900"/>
                </a:solidFill>
              </a:rPr>
              <a:t>maxLineGap</a:t>
            </a:r>
            <a:r>
              <a:rPr lang="ko"/>
              <a:t>=0) -&gt; lines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image:		입력 에지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rho:			축적 배열에서 rho 값의 간격. 예) 1.0 -&gt; 1픽셀 간격.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theta:			축적 배열에서 theta 값의 간격. 예) np.pi / 180 -&gt; 1º 간격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threshold:		축적 배열에서 직선으로 판단할 임계값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lines:			선분의 시작과 끝 좌표(x1, y1, x2, y2) 정보를 담고 있는 numpy.ndarray.</a:t>
            </a:r>
            <a:br>
              <a:rPr lang="ko"/>
            </a:br>
            <a:r>
              <a:rPr lang="ko"/>
              <a:t>			shape=(N, 1, 4).dtype=numpy.int32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min_Length:	검출할 선분의 최소 길이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maxLineGap</a:t>
            </a:r>
            <a:r>
              <a:rPr lang="ko"/>
              <a:t>:	직선으로 간주할 최대 에지 점 간격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8" name="Google Shape;108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직선 검출</a:t>
            </a:r>
            <a:endParaRPr b="1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 직선 검출 예제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20" name="Google Shape;120;p1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34102" l="0" r="0" t="0"/>
          <a:stretch/>
        </p:blipFill>
        <p:spPr>
          <a:xfrm>
            <a:off x="1184050" y="1617025"/>
            <a:ext cx="6775900" cy="28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허프 변환: 직선 검출</a:t>
            </a:r>
            <a:endParaRPr b="1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허프 변환 직선 검출 예제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3" name="Google Shape;133;p2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62" y="2291018"/>
            <a:ext cx="8309076" cy="17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341100" y="4703625"/>
            <a:ext cx="280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&lt;출처: OpenCV&gt;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허프 변환: 원 검출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