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46e2eff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46e2eff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46e2effe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46e2effe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46e2effe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46e2effe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46e2effe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46e2effe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46e2effe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46e2effe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46e2effe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46e2effe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FFFFFF"/>
                </a:solidFill>
              </a:rPr>
              <a:t>이미지 스티칭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이미지 스티칭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이미치 스티칭(Image Stitching)이란?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동일 장면의 사진을 자연스럽게(seamless) 붙여서 한 장의 사진으로 만드는 기술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사진 이어 붙이기, 파노라마 영상(Panorama image)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63" name="Google Shape;63;p1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/>
              <a:t>이미지 스티칭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이미지 스티칭 객체 생성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Stitcher_create</a:t>
            </a:r>
            <a:r>
              <a:rPr lang="ko"/>
              <a:t>(, </a:t>
            </a:r>
            <a:r>
              <a:rPr lang="ko">
                <a:solidFill>
                  <a:srgbClr val="FF9900"/>
                </a:solidFill>
              </a:rPr>
              <a:t>mode</a:t>
            </a:r>
            <a:r>
              <a:rPr lang="ko"/>
              <a:t>=None) -&gt; retval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mode:	스티칭 모드. cv2.PANORAMA 또는 cv2.SCANS 중 하나 선택.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retval:	cv2.Stitcher 클래스 객체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75" name="Google Shape;75;p1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/>
              <a:t>이미지 스티칭</a:t>
            </a:r>
            <a:endParaRPr b="1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이미지 스티칭 객체 생성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Stitcher.stitch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images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pano</a:t>
            </a:r>
            <a:r>
              <a:rPr lang="ko"/>
              <a:t>=None) -&gt; retval, pano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images:	입력 영상 리스트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retval:	성공하면 cv2.Stitcher_OK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pano:		파노라마 영상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87" name="Google Shape;87;p16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/>
              <a:t>이미지 스티칭</a:t>
            </a:r>
            <a:endParaRPr b="1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이미지 스티칭 예제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99" name="Google Shape;99;p17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788" y="1584325"/>
            <a:ext cx="75533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/>
              <a:t>이미지 스티칭</a:t>
            </a:r>
            <a:endParaRPr b="1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이미지 스티칭 예제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12" name="Google Shape;112;p18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788" y="1628775"/>
            <a:ext cx="75723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