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rCptlDXb00txFpsBWjbRNNS4T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ko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OpenCV 트래커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OpenCV 트래커</a:t>
            </a:r>
            <a:endParaRPr b="1"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561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OpenCV 트래커(Tracker)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OpenCV 3.0 버전부터 트래커 클래스 제공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트래커 클래스를 OpenCV extra modules에서 지원하므로 opencv-contrib-python 패키지를 설치해야함</a:t>
            </a: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OpenCV 4.1 기준으로 8가지 트래킹 알고리즘 지원</a:t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63" name="Google Shape;63;p2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4">
            <a:alphaModFix/>
          </a:blip>
          <a:srcRect b="0" l="0" r="34942" t="0"/>
          <a:stretch/>
        </p:blipFill>
        <p:spPr>
          <a:xfrm>
            <a:off x="866775" y="2390950"/>
            <a:ext cx="4920426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 rotWithShape="1">
          <a:blip r:embed="rId5">
            <a:alphaModFix/>
          </a:blip>
          <a:srcRect b="0" l="1623" r="0" t="0"/>
          <a:stretch/>
        </p:blipFill>
        <p:spPr>
          <a:xfrm>
            <a:off x="5983375" y="428625"/>
            <a:ext cx="31858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OpenCV 트래커</a:t>
            </a:r>
            <a:endParaRPr b="1"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152475"/>
            <a:ext cx="5224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Tracker 클래스 사용 방법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TrackerXXX_create</a:t>
            </a:r>
            <a:r>
              <a:rPr lang="ko"/>
              <a:t>() -&gt; &lt;</a:t>
            </a:r>
            <a:r>
              <a:rPr lang="ko">
                <a:solidFill>
                  <a:srgbClr val="FF9900"/>
                </a:solidFill>
              </a:rPr>
              <a:t>TrackerXXX object</a:t>
            </a:r>
            <a:r>
              <a:rPr lang="ko"/>
              <a:t>&gt;</a:t>
            </a: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cv2.Tracker.</a:t>
            </a:r>
            <a:r>
              <a:rPr b="1" lang="ko"/>
              <a:t>init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image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boundingBox</a:t>
            </a:r>
            <a:r>
              <a:rPr lang="ko"/>
              <a:t>) -&gt; retval</a:t>
            </a: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cv2.Tracker.</a:t>
            </a:r>
            <a:r>
              <a:rPr b="1" lang="ko"/>
              <a:t>update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image</a:t>
            </a:r>
            <a:r>
              <a:rPr lang="ko"/>
              <a:t>) -&gt; retval, boundingBox</a:t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77" name="Google Shape;77;p3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3"/>
          <p:cNvCxnSpPr/>
          <p:nvPr/>
        </p:nvCxnSpPr>
        <p:spPr>
          <a:xfrm>
            <a:off x="3127925" y="1852775"/>
            <a:ext cx="0" cy="6540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3"/>
          <p:cNvCxnSpPr/>
          <p:nvPr/>
        </p:nvCxnSpPr>
        <p:spPr>
          <a:xfrm>
            <a:off x="3127925" y="2813925"/>
            <a:ext cx="21900" cy="6627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3"/>
          <p:cNvCxnSpPr/>
          <p:nvPr/>
        </p:nvCxnSpPr>
        <p:spPr>
          <a:xfrm rot="10800000">
            <a:off x="817425" y="3623850"/>
            <a:ext cx="2321400" cy="283500"/>
          </a:xfrm>
          <a:prstGeom prst="bentConnector3">
            <a:avLst>
              <a:gd fmla="val 107982" name="adj1"/>
            </a:avLst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p3"/>
          <p:cNvSpPr txBox="1"/>
          <p:nvPr/>
        </p:nvSpPr>
        <p:spPr>
          <a:xfrm>
            <a:off x="5765400" y="1395025"/>
            <a:ext cx="27900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XXX= Boosting, CSRT, GOTURN, KCF, MedianFlow, MIL, MOSSE, TLD</a:t>
            </a:r>
            <a:br>
              <a:rPr b="0" i="0" lang="ko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ko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ko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ko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boundingBox: 초기 사각형 ROI (실수형 (x, y, w, h) 튜플)</a:t>
            </a:r>
            <a:br>
              <a:rPr b="0" i="0" lang="ko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ko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ko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ko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retval: 추적에 성공하면 True, 실패하면 False.</a:t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OpenCV 트래커</a:t>
            </a:r>
            <a:endParaRPr b="1"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트래킹 예제</a:t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93" name="Google Shape;93;p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788" y="1603300"/>
            <a:ext cx="75342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OpenCV 트래커</a:t>
            </a:r>
            <a:endParaRPr b="1"/>
          </a:p>
        </p:txBody>
      </p:sp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트래킹 예제</a:t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06" name="Google Shape;106;p5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799" y="1542475"/>
            <a:ext cx="7061599" cy="34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/>
          <p:nvPr/>
        </p:nvSpPr>
        <p:spPr>
          <a:xfrm>
            <a:off x="1264250" y="1689300"/>
            <a:ext cx="2234100" cy="174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264250" y="3029850"/>
            <a:ext cx="2234100" cy="174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264250" y="4568875"/>
            <a:ext cx="2234100" cy="174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OpenCV 트래커</a:t>
            </a:r>
            <a:endParaRPr b="1"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트래킹 예제</a:t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22" name="Google Shape;122;p6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" y="1590050"/>
            <a:ext cx="75247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