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60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2022-09-26-Mon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2022-09-26-Mon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2022-09-26-Mon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" sz="8000" dirty="0">
                <a:latin typeface="Batang" panose="02030600000101010101" pitchFamily="18" charset="-127"/>
                <a:ea typeface="Batang" panose="02030600000101010101" pitchFamily="18" charset="-127"/>
              </a:rPr>
              <a:t>9</a:t>
            </a:r>
            <a:r>
              <a:rPr lang="ko-KR" altLang="en-US" sz="8000" dirty="0">
                <a:latin typeface="Batang" panose="02030600000101010101" pitchFamily="18" charset="-127"/>
                <a:ea typeface="Batang" panose="02030600000101010101" pitchFamily="18" charset="-127"/>
              </a:rPr>
              <a:t>월 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주차</a:t>
            </a:r>
            <a:b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AI 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주간 과제</a:t>
            </a:r>
            <a:b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ko-KR" altLang="en-US" sz="6000" dirty="0">
                <a:latin typeface="Batang" panose="02030600000101010101" pitchFamily="18" charset="-127"/>
                <a:ea typeface="Batang" panose="02030600000101010101" pitchFamily="18" charset="-127"/>
              </a:rPr>
              <a:t>시계열 데이터</a:t>
            </a:r>
            <a:endParaRPr lang="ko" sz="6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전공 조우현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F95A333-D9E7-391C-D986-17928055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" y="409394"/>
            <a:ext cx="4858239" cy="6206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90BD9A-DEF7-9995-74E4-920BE626D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29" y="2397986"/>
            <a:ext cx="5928905" cy="3952603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B7F2E37A-A78F-62E1-80A8-7E1E1E52A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5611" y="883502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현대 자동차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(005380.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KS)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6B8C6E-E02C-25D0-ACDC-E360A4966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085" y="1673216"/>
            <a:ext cx="200052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B7F2E37A-A78F-62E1-80A8-7E1E1E52A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74" y="7180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NVIDIA(NVDA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4408DD-0502-68C2-DC32-FA321264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63058"/>
            <a:ext cx="5050971" cy="39644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A023DA-D795-D2B0-E809-4574426A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74" y="1416016"/>
            <a:ext cx="3254817" cy="647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412F11-C305-BFD2-DA24-30B6E8BE8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4" y="2063058"/>
            <a:ext cx="5674719" cy="39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49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615D4D301F1D42BAFCA431FE19D0D3" ma:contentTypeVersion="7" ma:contentTypeDescription="새 문서를 만듭니다." ma:contentTypeScope="" ma:versionID="d072ea421b20273418ec165183342aa7">
  <xsd:schema xmlns:xsd="http://www.w3.org/2001/XMLSchema" xmlns:xs="http://www.w3.org/2001/XMLSchema" xmlns:p="http://schemas.microsoft.com/office/2006/metadata/properties" xmlns:ns3="05340cbe-a8fd-49ff-bac9-a0beba997f3b" targetNamespace="http://schemas.microsoft.com/office/2006/metadata/properties" ma:root="true" ma:fieldsID="a1c9f07277b2900ce37483910aaf525f" ns3:_="">
    <xsd:import namespace="05340cbe-a8fd-49ff-bac9-a0beba997f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340cbe-a8fd-49ff-bac9-a0beba997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263927-B050-4681-A6AC-1F7D8BFA8566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5340cbe-a8fd-49ff-bac9-a0beba997f3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480F52-1C26-4726-BCF4-38CAA2FC37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9D0919-C0CC-43D8-9EAC-1C421E6350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340cbe-a8fd-49ff-bac9-a0beba997f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{DB178093-E361-41F9-B53A-48D22AF5D113}tf56160789_win32</Template>
  <TotalTime>12</TotalTime>
  <Words>25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맑은 고딕</vt:lpstr>
      <vt:lpstr>Batang</vt:lpstr>
      <vt:lpstr>Calibri</vt:lpstr>
      <vt:lpstr>Franklin Gothic Book</vt:lpstr>
      <vt:lpstr>1_RetrospectVTI</vt:lpstr>
      <vt:lpstr>9월 4주차 AI 주간 과제 시계열 데이터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9월 4주차 AI 주간 과제</dc:title>
  <dc:creator>조우현</dc:creator>
  <cp:lastModifiedBy>조우현</cp:lastModifiedBy>
  <cp:revision>2</cp:revision>
  <dcterms:created xsi:type="dcterms:W3CDTF">2022-09-26T03:44:20Z</dcterms:created>
  <dcterms:modified xsi:type="dcterms:W3CDTF">2022-09-26T03:58:24Z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0x01010076615D4D301F1D42BAFCA431FE19D0D3</vt:lpwstr>
  </property>
</Properties>
</file>