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79" r:id="rId6"/>
    <p:sldId id="260" r:id="rId7"/>
    <p:sldId id="280" r:id="rId8"/>
    <p:sldId id="265" r:id="rId9"/>
    <p:sldId id="282" r:id="rId10"/>
    <p:sldId id="283" r:id="rId11"/>
    <p:sldId id="278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E61F-EB02-4645-96AC-D1B07A0CF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C340-5778-405E-BA50-B86DE9F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5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E61F-EB02-4645-96AC-D1B07A0CF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C340-5778-405E-BA50-B86DE9F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E61F-EB02-4645-96AC-D1B07A0CF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C340-5778-405E-BA50-B86DE9F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E61F-EB02-4645-96AC-D1B07A0CF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C340-5778-405E-BA50-B86DE9F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E61F-EB02-4645-96AC-D1B07A0CF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C340-5778-405E-BA50-B86DE9F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2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E61F-EB02-4645-96AC-D1B07A0CF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C340-5778-405E-BA50-B86DE9F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9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E61F-EB02-4645-96AC-D1B07A0CF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C340-5778-405E-BA50-B86DE9F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5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E61F-EB02-4645-96AC-D1B07A0CF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C340-5778-405E-BA50-B86DE9F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E61F-EB02-4645-96AC-D1B07A0CF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C340-5778-405E-BA50-B86DE9F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E61F-EB02-4645-96AC-D1B07A0CF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C340-5778-405E-BA50-B86DE9F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0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E61F-EB02-4645-96AC-D1B07A0CF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C340-5778-405E-BA50-B86DE9F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3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E61F-EB02-4645-96AC-D1B07A0CF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C340-5778-405E-BA50-B86DE9F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6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61381"/>
            <a:ext cx="9144000" cy="116456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Sentiment Classification Using Natural Language Processing and Different Machine Learning Techniques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Presented by- Shovan Chowdhury (MS student, ISU)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156"/>
            <a:ext cx="10515600" cy="1207698"/>
          </a:xfrm>
        </p:spPr>
        <p:txBody>
          <a:bodyPr/>
          <a:lstStyle/>
          <a:p>
            <a:pPr algn="ctr"/>
            <a:r>
              <a:rPr lang="en-US" b="1" dirty="0" smtClean="0"/>
              <a:t>Confusion Matrix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757" y="1388854"/>
            <a:ext cx="4297098" cy="3562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044" y="1388853"/>
            <a:ext cx="4143113" cy="3562707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>
            <a:off x="3174528" y="5298342"/>
            <a:ext cx="1664892" cy="517585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7907555" y="5298342"/>
            <a:ext cx="1664892" cy="517585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7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Improvement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More pre-processing in NLP portion</a:t>
            </a:r>
          </a:p>
          <a:p>
            <a:r>
              <a:rPr lang="en-US" altLang="en-US" dirty="0" smtClean="0"/>
              <a:t>Using dependency Parser (analyzes grammatical structure of text)  </a:t>
            </a:r>
          </a:p>
          <a:p>
            <a:r>
              <a:rPr lang="en-US" altLang="en-US" dirty="0" smtClean="0"/>
              <a:t>Word Embedding (word2vec, glove, doc2vec)</a:t>
            </a:r>
          </a:p>
        </p:txBody>
      </p:sp>
    </p:spTree>
    <p:extLst>
      <p:ext uri="{BB962C8B-B14F-4D97-AF65-F5344CB8AC3E}">
        <p14:creationId xmlns:p14="http://schemas.microsoft.com/office/powerpoint/2010/main" val="39481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</a:t>
            </a:r>
            <a:r>
              <a:rPr lang="en-US" sz="8800" dirty="0" smtClean="0"/>
              <a:t>Thank you!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2517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Why Sentiment Analysis?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Movie Review: Is this review positive or negative?</a:t>
            </a:r>
          </a:p>
          <a:p>
            <a:r>
              <a:rPr lang="en-US" dirty="0" smtClean="0"/>
              <a:t>Products: What do you think about the new iPhone 11?</a:t>
            </a:r>
          </a:p>
          <a:p>
            <a:r>
              <a:rPr lang="en-US" dirty="0" smtClean="0"/>
              <a:t>Politics: What do people think about this candidate or issue?</a:t>
            </a:r>
          </a:p>
          <a:p>
            <a:r>
              <a:rPr lang="en-US" dirty="0" smtClean="0"/>
              <a:t>Prediction: Predict election outcomes or market trends from sentiment</a:t>
            </a:r>
            <a:endParaRPr lang="en-US" dirty="0" smtClean="0"/>
          </a:p>
          <a:p>
            <a:pPr>
              <a:spcAft>
                <a:spcPts val="2400"/>
              </a:spcAft>
              <a:tabLst>
                <a:tab pos="574675" algn="l"/>
              </a:tabLst>
            </a:pPr>
            <a:endParaRPr lang="en-US" altLang="en-US" dirty="0" smtClean="0"/>
          </a:p>
          <a:p>
            <a:pPr marL="0" indent="0">
              <a:spcAft>
                <a:spcPts val="2400"/>
              </a:spcAft>
              <a:buNone/>
              <a:tabLst>
                <a:tab pos="574675" algn="l"/>
              </a:tabLst>
            </a:pPr>
            <a:endParaRPr lang="en-US" alt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Different Segment of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Project is divided into four steps.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Read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Pre-processing of data using NLTK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Test-train with machine learning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Comparing results of different algorithm</a:t>
            </a:r>
            <a:r>
              <a:rPr lang="en-US" dirty="0" smtClean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      Read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1879"/>
            <a:ext cx="10515600" cy="3865084"/>
          </a:xfrm>
        </p:spPr>
        <p:txBody>
          <a:bodyPr/>
          <a:lstStyle/>
          <a:p>
            <a:r>
              <a:rPr lang="en-US" dirty="0" smtClean="0"/>
              <a:t>Read separately positive and negative data</a:t>
            </a:r>
          </a:p>
          <a:p>
            <a:r>
              <a:rPr lang="en-US" dirty="0" smtClean="0"/>
              <a:t>Create function to add label separately</a:t>
            </a:r>
          </a:p>
          <a:p>
            <a:r>
              <a:rPr lang="en-US" dirty="0" smtClean="0"/>
              <a:t>Combine both data to create one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b="1" dirty="0" smtClean="0"/>
              <a:t>Pre-Processing of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057" y="16829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Flow chart of natural language processing: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</a:t>
            </a:r>
            <a:r>
              <a:rPr lang="en-US" sz="2000" dirty="0" smtClean="0"/>
              <a:t>Break Text into sentences and words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095557" y="2684539"/>
            <a:ext cx="3234905" cy="51758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Tokenization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13006" y="3235042"/>
            <a:ext cx="0" cy="183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13006" y="3936238"/>
            <a:ext cx="0" cy="183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13006" y="4670353"/>
            <a:ext cx="0" cy="183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1095552" y="3404493"/>
            <a:ext cx="3234905" cy="51758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Text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1095553" y="4148169"/>
            <a:ext cx="3234905" cy="51758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</a:t>
            </a:r>
            <a:r>
              <a:rPr lang="en-US" dirty="0" err="1" smtClean="0"/>
              <a:t>Stopwords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095557" y="4858563"/>
            <a:ext cx="3234905" cy="51758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4330457" y="2803408"/>
            <a:ext cx="369505" cy="251822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326129" y="3522334"/>
            <a:ext cx="369505" cy="251822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326129" y="4281050"/>
            <a:ext cx="369505" cy="251822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326128" y="4962732"/>
            <a:ext cx="369505" cy="251822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4873925" y="4166153"/>
            <a:ext cx="6262777" cy="517585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Stopwords</a:t>
            </a:r>
            <a:r>
              <a:rPr lang="en-US" dirty="0" smtClean="0"/>
              <a:t> are that word which will not have any significance in classification like ‘am’, ‘for’ etc.</a:t>
            </a:r>
            <a:endParaRPr lang="en-US" dirty="0"/>
          </a:p>
        </p:txBody>
      </p:sp>
      <p:sp>
        <p:nvSpPr>
          <p:cNvPr id="32" name="Flowchart: Process 31"/>
          <p:cNvSpPr/>
          <p:nvPr/>
        </p:nvSpPr>
        <p:spPr>
          <a:xfrm>
            <a:off x="4873924" y="4962732"/>
            <a:ext cx="6262777" cy="517585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Stemming is process of reducing infected or derived word to their word of base root form. For example: ‘go’ is the base root of ‘go’, ‘went’, ‘gone’, ‘going’ etc.</a:t>
            </a:r>
            <a:endParaRPr lang="en-US" dirty="0"/>
          </a:p>
        </p:txBody>
      </p:sp>
      <p:sp>
        <p:nvSpPr>
          <p:cNvPr id="33" name="Flowchart: Process 32"/>
          <p:cNvSpPr/>
          <p:nvPr/>
        </p:nvSpPr>
        <p:spPr>
          <a:xfrm>
            <a:off x="4873925" y="3418653"/>
            <a:ext cx="6262777" cy="517585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Remove any punctuation mark and converting every </a:t>
            </a:r>
            <a:r>
              <a:rPr lang="en-US" dirty="0" err="1" smtClean="0"/>
              <a:t>every</a:t>
            </a:r>
            <a:r>
              <a:rPr lang="en-US" dirty="0" smtClean="0"/>
              <a:t> word to lower case alphabet</a:t>
            </a:r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4873924" y="2689884"/>
            <a:ext cx="6262777" cy="517585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Break </a:t>
            </a:r>
            <a:r>
              <a:rPr lang="en-US" dirty="0"/>
              <a:t>Text into sentences and </a:t>
            </a:r>
            <a:r>
              <a:rPr lang="en-US" dirty="0" smtClean="0"/>
              <a:t>words. It create a list of 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Pre-Processing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completing natural language processing, The data stored in a list of array like that-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29" y="3217653"/>
            <a:ext cx="8622086" cy="83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Vectorization of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057" y="16829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types of </a:t>
            </a:r>
            <a:r>
              <a:rPr lang="en-US" dirty="0" err="1" smtClean="0"/>
              <a:t>vectorizer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</a:t>
            </a:r>
            <a:r>
              <a:rPr lang="en-US" sz="2000" dirty="0" smtClean="0"/>
              <a:t>Break Text into sentences and words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095557" y="2684539"/>
            <a:ext cx="3234905" cy="51758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Count </a:t>
            </a:r>
            <a:r>
              <a:rPr lang="en-US" b="1" dirty="0" err="1" smtClean="0"/>
              <a:t>Vectorizer</a:t>
            </a:r>
            <a:endParaRPr lang="en-US" b="1" dirty="0"/>
          </a:p>
        </p:txBody>
      </p:sp>
      <p:sp>
        <p:nvSpPr>
          <p:cNvPr id="16" name="Flowchart: Process 15"/>
          <p:cNvSpPr/>
          <p:nvPr/>
        </p:nvSpPr>
        <p:spPr>
          <a:xfrm>
            <a:off x="1095557" y="4373036"/>
            <a:ext cx="3234905" cy="51758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TF-IDF </a:t>
            </a:r>
            <a:r>
              <a:rPr lang="en-US" b="1" dirty="0" err="1" smtClean="0"/>
              <a:t>Vectorizer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4330457" y="2803408"/>
            <a:ext cx="369505" cy="251822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326134" y="4490877"/>
            <a:ext cx="369505" cy="251822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4873930" y="4387196"/>
            <a:ext cx="6262777" cy="503425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Some semantic information is preserved as uncommon words are given more importance than common words.</a:t>
            </a:r>
          </a:p>
          <a:p>
            <a:r>
              <a:rPr lang="en-US" dirty="0" smtClean="0"/>
              <a:t>For Example: ‘The movie is excellent’. Here ‘excellent’ will have more importance than ‘The’ or ‘movie’. 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4873930" y="2684539"/>
            <a:ext cx="6262777" cy="517585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Count all of the words. All the word has same importance. No semantic information is preserved.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2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Applying Different Classification technique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Four machine learning classification technique Used.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Support Vector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Naive </a:t>
            </a:r>
            <a:r>
              <a:rPr lang="en-US" dirty="0"/>
              <a:t>B</a:t>
            </a:r>
            <a:r>
              <a:rPr lang="en-US" dirty="0" smtClean="0"/>
              <a:t>ayes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K-nearest Neighbor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Decision Tree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886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b="1" dirty="0" smtClean="0"/>
              <a:t>Comparison of Result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816164"/>
              </p:ext>
            </p:extLst>
          </p:nvPr>
        </p:nvGraphicFramePr>
        <p:xfrm>
          <a:off x="838200" y="2265572"/>
          <a:ext cx="10515600" cy="2850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552726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 Score(for test data)</a:t>
                      </a:r>
                      <a:endParaRPr lang="en-US" dirty="0"/>
                    </a:p>
                  </a:txBody>
                  <a:tcPr/>
                </a:tc>
              </a:tr>
              <a:tr h="552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Kernel= linear,</a:t>
                      </a:r>
                      <a:r>
                        <a:rPr lang="en-US" baseline="0" dirty="0" smtClean="0"/>
                        <a:t> C=1.0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  <a:tr h="552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Multinomial 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</a:tr>
              <a:tr h="552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K-Nearest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N_neighbors</a:t>
                      </a:r>
                      <a:r>
                        <a:rPr lang="en-US" dirty="0" smtClean="0"/>
                        <a:t>=15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</a:tr>
              <a:tr h="552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 depth = 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5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434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Sentiment Classification Using Natural Language Processing and Different Machine Learning Techniques</vt:lpstr>
      <vt:lpstr>Why Sentiment Analysis?</vt:lpstr>
      <vt:lpstr>Different Segment of Project</vt:lpstr>
      <vt:lpstr>                                Read Data</vt:lpstr>
      <vt:lpstr>                  Pre-Processing of Data</vt:lpstr>
      <vt:lpstr>Pre-Processing of Data</vt:lpstr>
      <vt:lpstr>Vectorization of Data</vt:lpstr>
      <vt:lpstr>Applying Different Classification technique</vt:lpstr>
      <vt:lpstr>                    Comparison of Result</vt:lpstr>
      <vt:lpstr>Confusion Matrix</vt:lpstr>
      <vt:lpstr>Future Improvement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 Annealing Algorithm</dc:title>
  <dc:creator>Shovan Chowdhury</dc:creator>
  <cp:lastModifiedBy>Shovan Chowdhury</cp:lastModifiedBy>
  <cp:revision>57</cp:revision>
  <dcterms:created xsi:type="dcterms:W3CDTF">2019-03-26T02:10:05Z</dcterms:created>
  <dcterms:modified xsi:type="dcterms:W3CDTF">2019-12-10T18:23:28Z</dcterms:modified>
</cp:coreProperties>
</file>