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2" r:id="rId2"/>
    <p:sldId id="283" r:id="rId3"/>
  </p:sldIdLst>
  <p:sldSz cx="10969625" cy="617061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buFontTx/>
      <a:buNone/>
      <a:defRPr lang="en-GB" sz="1800" b="0" i="0" u="none" kern="1200">
        <a:solidFill>
          <a:schemeClr val="tx1"/>
        </a:solidFill>
        <a:latin typeface="Bosch Office Sans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E4368D-B639-4F37-BC9A-E843D8D4686D}">
          <p14:sldIdLst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167" userDrawn="1">
          <p15:clr>
            <a:srgbClr val="A4A3A4"/>
          </p15:clr>
        </p15:guide>
        <p15:guide id="6" pos="53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BD0"/>
    <a:srgbClr val="8AB3D3"/>
    <a:srgbClr val="B0DA00"/>
    <a:srgbClr val="2E7EB5"/>
    <a:srgbClr val="8AB379"/>
    <a:srgbClr val="7BA393"/>
    <a:srgbClr val="DA878D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6" y="72"/>
      </p:cViewPr>
      <p:guideLst>
        <p:guide orient="horz" pos="160"/>
        <p:guide orient="horz" pos="656"/>
        <p:guide orient="horz" pos="816"/>
        <p:guide orient="horz" pos="3440"/>
        <p:guide pos="167"/>
        <p:guide pos="53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BA4A0-E20E-447E-9574-705E5387287C}" type="doc">
      <dgm:prSet loTypeId="urn:microsoft.com/office/officeart/2005/8/layout/cycle6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DC5E37C-96BC-4564-8CBA-7DC33D40BC20}">
      <dgm:prSet phldrT="[Text]"/>
      <dgm:spPr>
        <a:solidFill>
          <a:srgbClr val="00B0F0"/>
        </a:solidFill>
      </dgm:spPr>
      <dgm:t>
        <a:bodyPr/>
        <a:lstStyle/>
        <a:p>
          <a:r>
            <a:rPr lang="en-US" altLang="zh-CN" dirty="0" smtClean="0"/>
            <a:t>S</a:t>
          </a:r>
        </a:p>
        <a:p>
          <a:r>
            <a:rPr lang="zh-CN" altLang="en-US" dirty="0" smtClean="0"/>
            <a:t>自然科学</a:t>
          </a:r>
          <a:r>
            <a:rPr lang="en-US" dirty="0" smtClean="0"/>
            <a:t>Science</a:t>
          </a:r>
          <a:endParaRPr lang="en-GB" dirty="0"/>
        </a:p>
      </dgm:t>
    </dgm:pt>
    <dgm:pt modelId="{E425C5BB-C2DA-4C52-8D05-E40B55C391EC}" type="parTrans" cxnId="{A0C579CD-1139-42CD-963B-032BA139E823}">
      <dgm:prSet/>
      <dgm:spPr/>
      <dgm:t>
        <a:bodyPr/>
        <a:lstStyle/>
        <a:p>
          <a:endParaRPr lang="en-GB"/>
        </a:p>
      </dgm:t>
    </dgm:pt>
    <dgm:pt modelId="{C90393D1-A6BB-40FA-AE13-3812B772B3F0}" type="sibTrans" cxnId="{A0C579CD-1139-42CD-963B-032BA139E823}">
      <dgm:prSet/>
      <dgm:spPr/>
      <dgm:t>
        <a:bodyPr/>
        <a:lstStyle/>
        <a:p>
          <a:endParaRPr lang="en-GB"/>
        </a:p>
      </dgm:t>
    </dgm:pt>
    <dgm:pt modelId="{1501D9F6-F4EE-415F-A941-A4FCDA71B167}">
      <dgm:prSet phldrT="[Text]"/>
      <dgm:spPr>
        <a:solidFill>
          <a:srgbClr val="00B0F0"/>
        </a:solidFill>
      </dgm:spPr>
      <dgm:t>
        <a:bodyPr/>
        <a:lstStyle/>
        <a:p>
          <a:r>
            <a:rPr lang="en-US" altLang="zh-CN" dirty="0" smtClean="0"/>
            <a:t>M</a:t>
          </a:r>
        </a:p>
        <a:p>
          <a:r>
            <a:rPr lang="zh-CN" altLang="en-US" dirty="0" smtClean="0"/>
            <a:t>数学</a:t>
          </a:r>
          <a:r>
            <a:rPr lang="en-US" dirty="0" smtClean="0"/>
            <a:t>Mathematics</a:t>
          </a:r>
          <a:endParaRPr lang="en-GB" dirty="0"/>
        </a:p>
      </dgm:t>
    </dgm:pt>
    <dgm:pt modelId="{4EC773A0-5A6A-40C2-9E7C-B68C8EE1E25B}" type="parTrans" cxnId="{73D93FA6-6671-4E4E-B4D5-8CFA03B856C9}">
      <dgm:prSet/>
      <dgm:spPr/>
      <dgm:t>
        <a:bodyPr/>
        <a:lstStyle/>
        <a:p>
          <a:endParaRPr lang="en-GB"/>
        </a:p>
      </dgm:t>
    </dgm:pt>
    <dgm:pt modelId="{ACA9ACC9-8465-41EE-99D8-F023C73C3934}" type="sibTrans" cxnId="{73D93FA6-6671-4E4E-B4D5-8CFA03B856C9}">
      <dgm:prSet/>
      <dgm:spPr/>
      <dgm:t>
        <a:bodyPr/>
        <a:lstStyle/>
        <a:p>
          <a:endParaRPr lang="en-GB"/>
        </a:p>
      </dgm:t>
    </dgm:pt>
    <dgm:pt modelId="{26051EFA-EBB9-4D51-8E84-5AAD2B4209D3}">
      <dgm:prSet phldrT="[Text]"/>
      <dgm:spPr>
        <a:solidFill>
          <a:srgbClr val="00B0F0"/>
        </a:solidFill>
      </dgm:spPr>
      <dgm:t>
        <a:bodyPr/>
        <a:lstStyle/>
        <a:p>
          <a:r>
            <a:rPr lang="en-US" altLang="zh-CN" dirty="0" smtClean="0"/>
            <a:t>A</a:t>
          </a:r>
        </a:p>
        <a:p>
          <a:r>
            <a:rPr lang="zh-CN" altLang="en-US" dirty="0" smtClean="0"/>
            <a:t>艺术</a:t>
          </a:r>
          <a:endParaRPr lang="en-US" altLang="zh-CN" dirty="0" smtClean="0"/>
        </a:p>
        <a:p>
          <a:r>
            <a:rPr lang="en-US" dirty="0" smtClean="0"/>
            <a:t>Art &amp; Music</a:t>
          </a:r>
          <a:endParaRPr lang="en-GB" dirty="0"/>
        </a:p>
      </dgm:t>
    </dgm:pt>
    <dgm:pt modelId="{A3661672-EFC5-460F-A2A5-70C6028F61D9}" type="parTrans" cxnId="{07195623-0CA8-43B8-AA3E-B1C3600120DE}">
      <dgm:prSet/>
      <dgm:spPr/>
      <dgm:t>
        <a:bodyPr/>
        <a:lstStyle/>
        <a:p>
          <a:endParaRPr lang="en-GB"/>
        </a:p>
      </dgm:t>
    </dgm:pt>
    <dgm:pt modelId="{C843D70E-BD98-4D68-B19C-4DF9D9FB88A0}" type="sibTrans" cxnId="{07195623-0CA8-43B8-AA3E-B1C3600120DE}">
      <dgm:prSet/>
      <dgm:spPr/>
      <dgm:t>
        <a:bodyPr/>
        <a:lstStyle/>
        <a:p>
          <a:endParaRPr lang="en-GB"/>
        </a:p>
      </dgm:t>
    </dgm:pt>
    <dgm:pt modelId="{749D25F4-AD9E-4F7C-A092-171C3085BCFC}">
      <dgm:prSet phldrT="[Text]"/>
      <dgm:spPr>
        <a:solidFill>
          <a:srgbClr val="00B0F0"/>
        </a:solidFill>
      </dgm:spPr>
      <dgm:t>
        <a:bodyPr/>
        <a:lstStyle/>
        <a:p>
          <a:r>
            <a:rPr lang="en-US" altLang="zh-CN" dirty="0" smtClean="0"/>
            <a:t>R</a:t>
          </a:r>
        </a:p>
        <a:p>
          <a:r>
            <a:rPr lang="zh-CN" altLang="en-US" dirty="0" smtClean="0"/>
            <a:t>阅读</a:t>
          </a:r>
          <a:endParaRPr lang="en-US" altLang="zh-CN" dirty="0" smtClean="0"/>
        </a:p>
        <a:p>
          <a:r>
            <a:rPr lang="en-US" dirty="0" smtClean="0"/>
            <a:t>Reading</a:t>
          </a:r>
          <a:endParaRPr lang="en-GB" dirty="0"/>
        </a:p>
      </dgm:t>
    </dgm:pt>
    <dgm:pt modelId="{45AEF6AD-F50A-487C-A4FA-61006502B160}" type="parTrans" cxnId="{F27FB751-8B6D-4660-8245-A416CE2A1433}">
      <dgm:prSet/>
      <dgm:spPr/>
      <dgm:t>
        <a:bodyPr/>
        <a:lstStyle/>
        <a:p>
          <a:endParaRPr lang="en-GB"/>
        </a:p>
      </dgm:t>
    </dgm:pt>
    <dgm:pt modelId="{33F234BB-AA66-479B-B2D4-E3BDE04AC6F4}" type="sibTrans" cxnId="{F27FB751-8B6D-4660-8245-A416CE2A1433}">
      <dgm:prSet/>
      <dgm:spPr/>
      <dgm:t>
        <a:bodyPr/>
        <a:lstStyle/>
        <a:p>
          <a:endParaRPr lang="en-GB"/>
        </a:p>
      </dgm:t>
    </dgm:pt>
    <dgm:pt modelId="{B0AE1F7B-B03B-412D-B3EA-B1380C033183}">
      <dgm:prSet phldrT="[Text]"/>
      <dgm:spPr>
        <a:solidFill>
          <a:srgbClr val="00B0F0"/>
        </a:solidFill>
      </dgm:spPr>
      <dgm:t>
        <a:bodyPr/>
        <a:lstStyle/>
        <a:p>
          <a:r>
            <a:rPr lang="en-US" altLang="zh-CN" dirty="0" smtClean="0"/>
            <a:t>T</a:t>
          </a:r>
        </a:p>
        <a:p>
          <a:r>
            <a:rPr lang="zh-CN" altLang="en-US" dirty="0" smtClean="0"/>
            <a:t>交互技术</a:t>
          </a:r>
          <a:r>
            <a:rPr lang="en-US" altLang="zh-CN" dirty="0" smtClean="0"/>
            <a:t>Technology</a:t>
          </a:r>
          <a:endParaRPr lang="en-GB" dirty="0"/>
        </a:p>
      </dgm:t>
    </dgm:pt>
    <dgm:pt modelId="{1340F89C-931C-4BEC-A5F8-A88770241DC9}" type="parTrans" cxnId="{337FC4CB-828D-42C4-ADCB-03F55B8F0617}">
      <dgm:prSet/>
      <dgm:spPr/>
      <dgm:t>
        <a:bodyPr/>
        <a:lstStyle/>
        <a:p>
          <a:endParaRPr lang="en-GB"/>
        </a:p>
      </dgm:t>
    </dgm:pt>
    <dgm:pt modelId="{4AB12EC9-2278-478A-BFCC-0CB6A9924CE6}" type="sibTrans" cxnId="{337FC4CB-828D-42C4-ADCB-03F55B8F0617}">
      <dgm:prSet/>
      <dgm:spPr/>
      <dgm:t>
        <a:bodyPr/>
        <a:lstStyle/>
        <a:p>
          <a:endParaRPr lang="en-GB"/>
        </a:p>
      </dgm:t>
    </dgm:pt>
    <dgm:pt modelId="{B48435EA-E9ED-4535-AE33-427A118BD1D9}" type="pres">
      <dgm:prSet presAssocID="{DFEBA4A0-E20E-447E-9574-705E5387287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3F4DB09-C378-4612-8F63-B8430B8D7B4F}" type="pres">
      <dgm:prSet presAssocID="{CDC5E37C-96BC-4564-8CBA-7DC33D40BC2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CCD7DCF-2FD2-407C-AE9E-71D4623CA624}" type="pres">
      <dgm:prSet presAssocID="{CDC5E37C-96BC-4564-8CBA-7DC33D40BC20}" presName="spNode" presStyleCnt="0"/>
      <dgm:spPr/>
    </dgm:pt>
    <dgm:pt modelId="{EB6CFDA1-C8A9-4EE0-9F4E-EC0955575AEF}" type="pres">
      <dgm:prSet presAssocID="{C90393D1-A6BB-40FA-AE13-3812B772B3F0}" presName="sibTrans" presStyleLbl="sibTrans1D1" presStyleIdx="0" presStyleCnt="5"/>
      <dgm:spPr/>
      <dgm:t>
        <a:bodyPr/>
        <a:lstStyle/>
        <a:p>
          <a:endParaRPr lang="en-GB"/>
        </a:p>
      </dgm:t>
    </dgm:pt>
    <dgm:pt modelId="{04DD5A8C-9DA6-47B6-AF9C-131971F1CD32}" type="pres">
      <dgm:prSet presAssocID="{1501D9F6-F4EE-415F-A941-A4FCDA71B16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DBEF5C0-E1AC-4206-84A6-88CBC154B498}" type="pres">
      <dgm:prSet presAssocID="{1501D9F6-F4EE-415F-A941-A4FCDA71B167}" presName="spNode" presStyleCnt="0"/>
      <dgm:spPr/>
    </dgm:pt>
    <dgm:pt modelId="{0DEE0574-5DC2-4AC1-9355-AE3A9166CCCE}" type="pres">
      <dgm:prSet presAssocID="{ACA9ACC9-8465-41EE-99D8-F023C73C3934}" presName="sibTrans" presStyleLbl="sibTrans1D1" presStyleIdx="1" presStyleCnt="5"/>
      <dgm:spPr/>
      <dgm:t>
        <a:bodyPr/>
        <a:lstStyle/>
        <a:p>
          <a:endParaRPr lang="en-GB"/>
        </a:p>
      </dgm:t>
    </dgm:pt>
    <dgm:pt modelId="{3166890D-5E64-42F7-85B7-B4AFBD4A11F1}" type="pres">
      <dgm:prSet presAssocID="{26051EFA-EBB9-4D51-8E84-5AAD2B4209D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9956198-E252-4B34-84AB-D86FDBD2BE81}" type="pres">
      <dgm:prSet presAssocID="{26051EFA-EBB9-4D51-8E84-5AAD2B4209D3}" presName="spNode" presStyleCnt="0"/>
      <dgm:spPr/>
    </dgm:pt>
    <dgm:pt modelId="{822C9E08-0869-43C1-8A66-495BA20E57AA}" type="pres">
      <dgm:prSet presAssocID="{C843D70E-BD98-4D68-B19C-4DF9D9FB88A0}" presName="sibTrans" presStyleLbl="sibTrans1D1" presStyleIdx="2" presStyleCnt="5"/>
      <dgm:spPr/>
      <dgm:t>
        <a:bodyPr/>
        <a:lstStyle/>
        <a:p>
          <a:endParaRPr lang="en-GB"/>
        </a:p>
      </dgm:t>
    </dgm:pt>
    <dgm:pt modelId="{66857451-969A-411B-B632-D26CB5E19BDF}" type="pres">
      <dgm:prSet presAssocID="{749D25F4-AD9E-4F7C-A092-171C3085BCF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D6BA35-CB47-4B19-9975-D0C1FA3C4A99}" type="pres">
      <dgm:prSet presAssocID="{749D25F4-AD9E-4F7C-A092-171C3085BCFC}" presName="spNode" presStyleCnt="0"/>
      <dgm:spPr/>
    </dgm:pt>
    <dgm:pt modelId="{D0E43964-F0B2-46A7-8431-64FC29E306C8}" type="pres">
      <dgm:prSet presAssocID="{33F234BB-AA66-479B-B2D4-E3BDE04AC6F4}" presName="sibTrans" presStyleLbl="sibTrans1D1" presStyleIdx="3" presStyleCnt="5"/>
      <dgm:spPr/>
      <dgm:t>
        <a:bodyPr/>
        <a:lstStyle/>
        <a:p>
          <a:endParaRPr lang="en-GB"/>
        </a:p>
      </dgm:t>
    </dgm:pt>
    <dgm:pt modelId="{0A682E75-E86F-4474-89A3-1AB356F0DEC3}" type="pres">
      <dgm:prSet presAssocID="{B0AE1F7B-B03B-412D-B3EA-B1380C03318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584339-1E24-47F4-85D6-099B804C29B4}" type="pres">
      <dgm:prSet presAssocID="{B0AE1F7B-B03B-412D-B3EA-B1380C033183}" presName="spNode" presStyleCnt="0"/>
      <dgm:spPr/>
    </dgm:pt>
    <dgm:pt modelId="{43470877-6263-4237-B0B8-667F0FF31E72}" type="pres">
      <dgm:prSet presAssocID="{4AB12EC9-2278-478A-BFCC-0CB6A9924CE6}" presName="sibTrans" presStyleLbl="sibTrans1D1" presStyleIdx="4" presStyleCnt="5"/>
      <dgm:spPr/>
      <dgm:t>
        <a:bodyPr/>
        <a:lstStyle/>
        <a:p>
          <a:endParaRPr lang="en-GB"/>
        </a:p>
      </dgm:t>
    </dgm:pt>
  </dgm:ptLst>
  <dgm:cxnLst>
    <dgm:cxn modelId="{F27FB751-8B6D-4660-8245-A416CE2A1433}" srcId="{DFEBA4A0-E20E-447E-9574-705E5387287C}" destId="{749D25F4-AD9E-4F7C-A092-171C3085BCFC}" srcOrd="3" destOrd="0" parTransId="{45AEF6AD-F50A-487C-A4FA-61006502B160}" sibTransId="{33F234BB-AA66-479B-B2D4-E3BDE04AC6F4}"/>
    <dgm:cxn modelId="{1BDC16A5-1D3B-4C7E-8377-55CCBEBB81C8}" type="presOf" srcId="{33F234BB-AA66-479B-B2D4-E3BDE04AC6F4}" destId="{D0E43964-F0B2-46A7-8431-64FC29E306C8}" srcOrd="0" destOrd="0" presId="urn:microsoft.com/office/officeart/2005/8/layout/cycle6"/>
    <dgm:cxn modelId="{2AD4D48C-0E0A-4D89-A329-147B2BBCF82D}" type="presOf" srcId="{ACA9ACC9-8465-41EE-99D8-F023C73C3934}" destId="{0DEE0574-5DC2-4AC1-9355-AE3A9166CCCE}" srcOrd="0" destOrd="0" presId="urn:microsoft.com/office/officeart/2005/8/layout/cycle6"/>
    <dgm:cxn modelId="{AE6F5DC9-E55D-4DB4-B110-8DB49CA220DD}" type="presOf" srcId="{CDC5E37C-96BC-4564-8CBA-7DC33D40BC20}" destId="{63F4DB09-C378-4612-8F63-B8430B8D7B4F}" srcOrd="0" destOrd="0" presId="urn:microsoft.com/office/officeart/2005/8/layout/cycle6"/>
    <dgm:cxn modelId="{0C318A3D-E929-4897-AD34-83EB3C76FA61}" type="presOf" srcId="{B0AE1F7B-B03B-412D-B3EA-B1380C033183}" destId="{0A682E75-E86F-4474-89A3-1AB356F0DEC3}" srcOrd="0" destOrd="0" presId="urn:microsoft.com/office/officeart/2005/8/layout/cycle6"/>
    <dgm:cxn modelId="{EF9660BC-2C39-4CA6-9981-95796CD41F0E}" type="presOf" srcId="{749D25F4-AD9E-4F7C-A092-171C3085BCFC}" destId="{66857451-969A-411B-B632-D26CB5E19BDF}" srcOrd="0" destOrd="0" presId="urn:microsoft.com/office/officeart/2005/8/layout/cycle6"/>
    <dgm:cxn modelId="{76349DFE-2985-48A0-A026-6BCF3A2FC7BF}" type="presOf" srcId="{C843D70E-BD98-4D68-B19C-4DF9D9FB88A0}" destId="{822C9E08-0869-43C1-8A66-495BA20E57AA}" srcOrd="0" destOrd="0" presId="urn:microsoft.com/office/officeart/2005/8/layout/cycle6"/>
    <dgm:cxn modelId="{C8FD27AD-A6DE-4103-B118-63A2C7A1D447}" type="presOf" srcId="{DFEBA4A0-E20E-447E-9574-705E5387287C}" destId="{B48435EA-E9ED-4535-AE33-427A118BD1D9}" srcOrd="0" destOrd="0" presId="urn:microsoft.com/office/officeart/2005/8/layout/cycle6"/>
    <dgm:cxn modelId="{292D7265-D5BD-4588-8DF9-B23875331FFF}" type="presOf" srcId="{26051EFA-EBB9-4D51-8E84-5AAD2B4209D3}" destId="{3166890D-5E64-42F7-85B7-B4AFBD4A11F1}" srcOrd="0" destOrd="0" presId="urn:microsoft.com/office/officeart/2005/8/layout/cycle6"/>
    <dgm:cxn modelId="{A0C579CD-1139-42CD-963B-032BA139E823}" srcId="{DFEBA4A0-E20E-447E-9574-705E5387287C}" destId="{CDC5E37C-96BC-4564-8CBA-7DC33D40BC20}" srcOrd="0" destOrd="0" parTransId="{E425C5BB-C2DA-4C52-8D05-E40B55C391EC}" sibTransId="{C90393D1-A6BB-40FA-AE13-3812B772B3F0}"/>
    <dgm:cxn modelId="{73D93FA6-6671-4E4E-B4D5-8CFA03B856C9}" srcId="{DFEBA4A0-E20E-447E-9574-705E5387287C}" destId="{1501D9F6-F4EE-415F-A941-A4FCDA71B167}" srcOrd="1" destOrd="0" parTransId="{4EC773A0-5A6A-40C2-9E7C-B68C8EE1E25B}" sibTransId="{ACA9ACC9-8465-41EE-99D8-F023C73C3934}"/>
    <dgm:cxn modelId="{ED8BB288-6B6A-446A-AD68-632489A9F7BB}" type="presOf" srcId="{1501D9F6-F4EE-415F-A941-A4FCDA71B167}" destId="{04DD5A8C-9DA6-47B6-AF9C-131971F1CD32}" srcOrd="0" destOrd="0" presId="urn:microsoft.com/office/officeart/2005/8/layout/cycle6"/>
    <dgm:cxn modelId="{07195623-0CA8-43B8-AA3E-B1C3600120DE}" srcId="{DFEBA4A0-E20E-447E-9574-705E5387287C}" destId="{26051EFA-EBB9-4D51-8E84-5AAD2B4209D3}" srcOrd="2" destOrd="0" parTransId="{A3661672-EFC5-460F-A2A5-70C6028F61D9}" sibTransId="{C843D70E-BD98-4D68-B19C-4DF9D9FB88A0}"/>
    <dgm:cxn modelId="{337FC4CB-828D-42C4-ADCB-03F55B8F0617}" srcId="{DFEBA4A0-E20E-447E-9574-705E5387287C}" destId="{B0AE1F7B-B03B-412D-B3EA-B1380C033183}" srcOrd="4" destOrd="0" parTransId="{1340F89C-931C-4BEC-A5F8-A88770241DC9}" sibTransId="{4AB12EC9-2278-478A-BFCC-0CB6A9924CE6}"/>
    <dgm:cxn modelId="{A8064DB6-7F67-41EA-93A3-3D23ECFEF166}" type="presOf" srcId="{C90393D1-A6BB-40FA-AE13-3812B772B3F0}" destId="{EB6CFDA1-C8A9-4EE0-9F4E-EC0955575AEF}" srcOrd="0" destOrd="0" presId="urn:microsoft.com/office/officeart/2005/8/layout/cycle6"/>
    <dgm:cxn modelId="{3A26945A-B14E-41FA-8638-1D59CA1857A9}" type="presOf" srcId="{4AB12EC9-2278-478A-BFCC-0CB6A9924CE6}" destId="{43470877-6263-4237-B0B8-667F0FF31E72}" srcOrd="0" destOrd="0" presId="urn:microsoft.com/office/officeart/2005/8/layout/cycle6"/>
    <dgm:cxn modelId="{B918A48C-D4BF-46CD-A8ED-862B118102E2}" type="presParOf" srcId="{B48435EA-E9ED-4535-AE33-427A118BD1D9}" destId="{63F4DB09-C378-4612-8F63-B8430B8D7B4F}" srcOrd="0" destOrd="0" presId="urn:microsoft.com/office/officeart/2005/8/layout/cycle6"/>
    <dgm:cxn modelId="{DE90D37F-808D-4C2B-9505-49680CFBEA1C}" type="presParOf" srcId="{B48435EA-E9ED-4535-AE33-427A118BD1D9}" destId="{6CCD7DCF-2FD2-407C-AE9E-71D4623CA624}" srcOrd="1" destOrd="0" presId="urn:microsoft.com/office/officeart/2005/8/layout/cycle6"/>
    <dgm:cxn modelId="{B6C58276-8AAE-4254-997A-45AB087208C5}" type="presParOf" srcId="{B48435EA-E9ED-4535-AE33-427A118BD1D9}" destId="{EB6CFDA1-C8A9-4EE0-9F4E-EC0955575AEF}" srcOrd="2" destOrd="0" presId="urn:microsoft.com/office/officeart/2005/8/layout/cycle6"/>
    <dgm:cxn modelId="{28AACD98-CD8D-4940-BD19-F2F56317082D}" type="presParOf" srcId="{B48435EA-E9ED-4535-AE33-427A118BD1D9}" destId="{04DD5A8C-9DA6-47B6-AF9C-131971F1CD32}" srcOrd="3" destOrd="0" presId="urn:microsoft.com/office/officeart/2005/8/layout/cycle6"/>
    <dgm:cxn modelId="{82B3FE7F-A933-4D6E-906D-9B970026DDC4}" type="presParOf" srcId="{B48435EA-E9ED-4535-AE33-427A118BD1D9}" destId="{4DBEF5C0-E1AC-4206-84A6-88CBC154B498}" srcOrd="4" destOrd="0" presId="urn:microsoft.com/office/officeart/2005/8/layout/cycle6"/>
    <dgm:cxn modelId="{A18CCF90-BC24-4640-B713-96A351B99781}" type="presParOf" srcId="{B48435EA-E9ED-4535-AE33-427A118BD1D9}" destId="{0DEE0574-5DC2-4AC1-9355-AE3A9166CCCE}" srcOrd="5" destOrd="0" presId="urn:microsoft.com/office/officeart/2005/8/layout/cycle6"/>
    <dgm:cxn modelId="{702C799A-04FB-40B3-80E1-20F593FC3A84}" type="presParOf" srcId="{B48435EA-E9ED-4535-AE33-427A118BD1D9}" destId="{3166890D-5E64-42F7-85B7-B4AFBD4A11F1}" srcOrd="6" destOrd="0" presId="urn:microsoft.com/office/officeart/2005/8/layout/cycle6"/>
    <dgm:cxn modelId="{A6D7D7E5-A350-4D7E-B30F-8295FAA05E7B}" type="presParOf" srcId="{B48435EA-E9ED-4535-AE33-427A118BD1D9}" destId="{99956198-E252-4B34-84AB-D86FDBD2BE81}" srcOrd="7" destOrd="0" presId="urn:microsoft.com/office/officeart/2005/8/layout/cycle6"/>
    <dgm:cxn modelId="{47E9091C-53D6-4331-B47B-726726AF7232}" type="presParOf" srcId="{B48435EA-E9ED-4535-AE33-427A118BD1D9}" destId="{822C9E08-0869-43C1-8A66-495BA20E57AA}" srcOrd="8" destOrd="0" presId="urn:microsoft.com/office/officeart/2005/8/layout/cycle6"/>
    <dgm:cxn modelId="{FC1450A5-826C-4BD4-AA8C-259D6D5CF12B}" type="presParOf" srcId="{B48435EA-E9ED-4535-AE33-427A118BD1D9}" destId="{66857451-969A-411B-B632-D26CB5E19BDF}" srcOrd="9" destOrd="0" presId="urn:microsoft.com/office/officeart/2005/8/layout/cycle6"/>
    <dgm:cxn modelId="{765D7771-B974-4A6B-AE92-1F12E18CCBF9}" type="presParOf" srcId="{B48435EA-E9ED-4535-AE33-427A118BD1D9}" destId="{DBD6BA35-CB47-4B19-9975-D0C1FA3C4A99}" srcOrd="10" destOrd="0" presId="urn:microsoft.com/office/officeart/2005/8/layout/cycle6"/>
    <dgm:cxn modelId="{508FB381-553A-4F20-8701-FA0AD3EE7FB2}" type="presParOf" srcId="{B48435EA-E9ED-4535-AE33-427A118BD1D9}" destId="{D0E43964-F0B2-46A7-8431-64FC29E306C8}" srcOrd="11" destOrd="0" presId="urn:microsoft.com/office/officeart/2005/8/layout/cycle6"/>
    <dgm:cxn modelId="{C5B909E4-CB51-411E-8691-DFB2734A80DC}" type="presParOf" srcId="{B48435EA-E9ED-4535-AE33-427A118BD1D9}" destId="{0A682E75-E86F-4474-89A3-1AB356F0DEC3}" srcOrd="12" destOrd="0" presId="urn:microsoft.com/office/officeart/2005/8/layout/cycle6"/>
    <dgm:cxn modelId="{20CFC3BD-E7CF-4D1D-A775-5B93E7A38DA9}" type="presParOf" srcId="{B48435EA-E9ED-4535-AE33-427A118BD1D9}" destId="{39584339-1E24-47F4-85D6-099B804C29B4}" srcOrd="13" destOrd="0" presId="urn:microsoft.com/office/officeart/2005/8/layout/cycle6"/>
    <dgm:cxn modelId="{4B0BB7FC-C974-4B5B-86E9-7BE6915CCD11}" type="presParOf" srcId="{B48435EA-E9ED-4535-AE33-427A118BD1D9}" destId="{43470877-6263-4237-B0B8-667F0FF31E72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7A8574-4349-4D17-B6C7-D77EE3CFB42B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85BE5C4-6274-48F0-97CF-D60D9FC44748}">
      <dgm:prSet phldrT="[Text]" custT="1"/>
      <dgm:spPr/>
      <dgm:t>
        <a:bodyPr/>
        <a:lstStyle/>
        <a:p>
          <a:r>
            <a:rPr lang="zh-CN" altLang="en-US" sz="1600" dirty="0" smtClean="0"/>
            <a:t>英语能力</a:t>
          </a:r>
          <a:endParaRPr lang="en-US" altLang="zh-CN" sz="1600" dirty="0" smtClean="0"/>
        </a:p>
        <a:p>
          <a:r>
            <a:rPr lang="en-US" altLang="zh-CN" sz="1600" dirty="0" smtClean="0"/>
            <a:t>English</a:t>
          </a:r>
          <a:r>
            <a:rPr lang="zh-CN" altLang="en-US" sz="1600" dirty="0" smtClean="0"/>
            <a:t> </a:t>
          </a:r>
          <a:r>
            <a:rPr lang="en-US" altLang="zh-CN" sz="1600" dirty="0" smtClean="0"/>
            <a:t>Competence</a:t>
          </a:r>
          <a:endParaRPr lang="en-US" altLang="zh-CN" sz="1600" dirty="0" smtClean="0"/>
        </a:p>
      </dgm:t>
    </dgm:pt>
    <dgm:pt modelId="{3CDEA94D-F12F-4258-9C2C-45F455B8D486}" type="parTrans" cxnId="{3E991553-2B1B-46C0-A96C-9E8BF9D5F85B}">
      <dgm:prSet/>
      <dgm:spPr/>
      <dgm:t>
        <a:bodyPr/>
        <a:lstStyle/>
        <a:p>
          <a:endParaRPr lang="en-GB"/>
        </a:p>
      </dgm:t>
    </dgm:pt>
    <dgm:pt modelId="{9A4B20A3-0624-4B1F-A045-4BE6C1E3B592}" type="sibTrans" cxnId="{3E991553-2B1B-46C0-A96C-9E8BF9D5F85B}">
      <dgm:prSet/>
      <dgm:spPr/>
      <dgm:t>
        <a:bodyPr/>
        <a:lstStyle/>
        <a:p>
          <a:endParaRPr lang="en-GB"/>
        </a:p>
      </dgm:t>
    </dgm:pt>
    <dgm:pt modelId="{996B8085-0651-4322-B62F-1D83F7DCC9F4}">
      <dgm:prSet phldrT="[Text]" custT="1"/>
      <dgm:spPr/>
      <dgm:t>
        <a:bodyPr/>
        <a:lstStyle/>
        <a:p>
          <a:r>
            <a:rPr lang="en-GB" sz="1200" dirty="0" smtClean="0"/>
            <a:t>Comprehension</a:t>
          </a:r>
          <a:r>
            <a:rPr lang="zh-CN" altLang="en-US" sz="1200" dirty="0" smtClean="0"/>
            <a:t>                           理解</a:t>
          </a:r>
          <a:endParaRPr lang="en-GB" sz="1200" dirty="0"/>
        </a:p>
      </dgm:t>
    </dgm:pt>
    <dgm:pt modelId="{92A92108-6B3F-4EA7-8EC5-355C0FDE873D}" type="parTrans" cxnId="{40B5FACA-F3B1-46E0-847E-35B0ACF3F185}">
      <dgm:prSet/>
      <dgm:spPr/>
      <dgm:t>
        <a:bodyPr/>
        <a:lstStyle/>
        <a:p>
          <a:endParaRPr lang="en-GB"/>
        </a:p>
      </dgm:t>
    </dgm:pt>
    <dgm:pt modelId="{9DAEF6E5-CD13-41FE-9D43-EB2CC29B8920}" type="sibTrans" cxnId="{40B5FACA-F3B1-46E0-847E-35B0ACF3F185}">
      <dgm:prSet/>
      <dgm:spPr/>
      <dgm:t>
        <a:bodyPr/>
        <a:lstStyle/>
        <a:p>
          <a:endParaRPr lang="en-GB"/>
        </a:p>
      </dgm:t>
    </dgm:pt>
    <dgm:pt modelId="{82855140-307A-409E-861C-EEDEC38BDB1F}">
      <dgm:prSet phldrT="[Text]" custT="1"/>
      <dgm:spPr/>
      <dgm:t>
        <a:bodyPr/>
        <a:lstStyle/>
        <a:p>
          <a:r>
            <a:rPr lang="en-GB" sz="1200" dirty="0" smtClean="0"/>
            <a:t>Culture</a:t>
          </a:r>
          <a:r>
            <a:rPr lang="zh-CN" altLang="en-US" sz="1200" dirty="0" smtClean="0"/>
            <a:t>                                  文化</a:t>
          </a:r>
          <a:endParaRPr lang="en-GB" sz="1200" dirty="0"/>
        </a:p>
      </dgm:t>
    </dgm:pt>
    <dgm:pt modelId="{64EA67C6-7342-4218-913A-F1A03553890B}" type="parTrans" cxnId="{6067CD71-F53C-4E6A-805C-716826AAE1AB}">
      <dgm:prSet/>
      <dgm:spPr/>
      <dgm:t>
        <a:bodyPr/>
        <a:lstStyle/>
        <a:p>
          <a:endParaRPr lang="en-GB"/>
        </a:p>
      </dgm:t>
    </dgm:pt>
    <dgm:pt modelId="{EB1887FC-9BEE-4987-9036-E3B97C09B5DA}" type="sibTrans" cxnId="{6067CD71-F53C-4E6A-805C-716826AAE1AB}">
      <dgm:prSet/>
      <dgm:spPr/>
      <dgm:t>
        <a:bodyPr/>
        <a:lstStyle/>
        <a:p>
          <a:endParaRPr lang="en-GB"/>
        </a:p>
      </dgm:t>
    </dgm:pt>
    <dgm:pt modelId="{DDB77992-A155-48B5-8D2A-6541A0A669BD}">
      <dgm:prSet phldrT="[Text]" custT="1"/>
      <dgm:spPr/>
      <dgm:t>
        <a:bodyPr/>
        <a:lstStyle/>
        <a:p>
          <a:r>
            <a:rPr lang="en-GB" sz="1200" dirty="0" smtClean="0"/>
            <a:t>Concept</a:t>
          </a:r>
          <a:r>
            <a:rPr lang="zh-CN" altLang="en-US" sz="1800" dirty="0" smtClean="0"/>
            <a:t>                                                 </a:t>
          </a:r>
          <a:r>
            <a:rPr lang="zh-CN" altLang="en-US" sz="1200" dirty="0" smtClean="0"/>
            <a:t>概念</a:t>
          </a:r>
          <a:endParaRPr lang="en-GB" sz="1200" dirty="0"/>
        </a:p>
      </dgm:t>
    </dgm:pt>
    <dgm:pt modelId="{F444685D-3BFA-475B-8042-35E4B6AC2709}" type="parTrans" cxnId="{B5D00F2D-F579-48B7-B431-7B1CEFA7D449}">
      <dgm:prSet/>
      <dgm:spPr/>
      <dgm:t>
        <a:bodyPr/>
        <a:lstStyle/>
        <a:p>
          <a:endParaRPr lang="en-GB"/>
        </a:p>
      </dgm:t>
    </dgm:pt>
    <dgm:pt modelId="{8B47EE15-241F-4271-8A2B-47041CBEF486}" type="sibTrans" cxnId="{B5D00F2D-F579-48B7-B431-7B1CEFA7D449}">
      <dgm:prSet/>
      <dgm:spPr/>
      <dgm:t>
        <a:bodyPr/>
        <a:lstStyle/>
        <a:p>
          <a:endParaRPr lang="en-GB"/>
        </a:p>
      </dgm:t>
    </dgm:pt>
    <dgm:pt modelId="{56E784AD-3D55-48C5-B482-A4FB7A344F68}">
      <dgm:prSet phldrT="[Text]" custT="1"/>
      <dgm:spPr/>
      <dgm:t>
        <a:bodyPr/>
        <a:lstStyle/>
        <a:p>
          <a:r>
            <a:rPr lang="en-GB" sz="1200" dirty="0" smtClean="0"/>
            <a:t>Creativity</a:t>
          </a:r>
          <a:r>
            <a:rPr lang="zh-CN" altLang="en-US" sz="1200" dirty="0" smtClean="0"/>
            <a:t>                                      创造力</a:t>
          </a:r>
          <a:endParaRPr lang="en-GB" sz="1200" dirty="0"/>
        </a:p>
      </dgm:t>
    </dgm:pt>
    <dgm:pt modelId="{E6F6920C-E7E1-4A84-9CFC-6CB2908AEB45}" type="parTrans" cxnId="{E7C9D31A-7816-4018-AE64-85B132A648A1}">
      <dgm:prSet/>
      <dgm:spPr/>
      <dgm:t>
        <a:bodyPr/>
        <a:lstStyle/>
        <a:p>
          <a:endParaRPr lang="en-GB"/>
        </a:p>
      </dgm:t>
    </dgm:pt>
    <dgm:pt modelId="{DC36E17C-DA3B-4F88-92EF-40CBB8737C80}" type="sibTrans" cxnId="{E7C9D31A-7816-4018-AE64-85B132A648A1}">
      <dgm:prSet/>
      <dgm:spPr/>
      <dgm:t>
        <a:bodyPr/>
        <a:lstStyle/>
        <a:p>
          <a:endParaRPr lang="en-GB"/>
        </a:p>
      </dgm:t>
    </dgm:pt>
    <dgm:pt modelId="{5EACF9D0-A70C-43B1-925D-EEE4CFFA866A}">
      <dgm:prSet phldrT="[Text]" custT="1"/>
      <dgm:spPr/>
      <dgm:t>
        <a:bodyPr/>
        <a:lstStyle/>
        <a:p>
          <a:r>
            <a:rPr lang="en-GB" sz="1200" dirty="0" smtClean="0"/>
            <a:t>Communication</a:t>
          </a:r>
          <a:r>
            <a:rPr lang="zh-CN" altLang="en-US" sz="1200" dirty="0" smtClean="0"/>
            <a:t>                      </a:t>
          </a:r>
          <a:r>
            <a:rPr lang="zh-CN" altLang="en-US" sz="1000" dirty="0" smtClean="0"/>
            <a:t>沟通</a:t>
          </a:r>
          <a:endParaRPr lang="en-GB" sz="1000" dirty="0"/>
        </a:p>
      </dgm:t>
    </dgm:pt>
    <dgm:pt modelId="{8073B60D-6563-466C-BAA5-00D88D5FD679}" type="parTrans" cxnId="{564BDFEA-CBD9-449B-9902-659C434583BF}">
      <dgm:prSet/>
      <dgm:spPr/>
      <dgm:t>
        <a:bodyPr/>
        <a:lstStyle/>
        <a:p>
          <a:endParaRPr lang="en-GB"/>
        </a:p>
      </dgm:t>
    </dgm:pt>
    <dgm:pt modelId="{2F0FCC62-6BAD-4A14-B17B-A66BC19A2131}" type="sibTrans" cxnId="{564BDFEA-CBD9-449B-9902-659C434583BF}">
      <dgm:prSet/>
      <dgm:spPr/>
      <dgm:t>
        <a:bodyPr/>
        <a:lstStyle/>
        <a:p>
          <a:endParaRPr lang="en-GB"/>
        </a:p>
      </dgm:t>
    </dgm:pt>
    <dgm:pt modelId="{AF3ED5A0-80DD-4EAD-B46E-6C772AFF140C}" type="pres">
      <dgm:prSet presAssocID="{C57A8574-4349-4D17-B6C7-D77EE3CFB42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5131F39-9222-464C-B238-92486F0D6E49}" type="pres">
      <dgm:prSet presAssocID="{085BE5C4-6274-48F0-97CF-D60D9FC44748}" presName="centerShape" presStyleLbl="node0" presStyleIdx="0" presStyleCnt="1"/>
      <dgm:spPr/>
      <dgm:t>
        <a:bodyPr/>
        <a:lstStyle/>
        <a:p>
          <a:endParaRPr lang="en-GB"/>
        </a:p>
      </dgm:t>
    </dgm:pt>
    <dgm:pt modelId="{74082AFE-0A8A-420A-985E-C4C3D5CFE6FB}" type="pres">
      <dgm:prSet presAssocID="{996B8085-0651-4322-B62F-1D83F7DCC9F4}" presName="node" presStyleLbl="node1" presStyleIdx="0" presStyleCnt="5" custScaleX="127753" custScaleY="12653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04A497D-7F1F-4F8C-8A85-4654416F2FAB}" type="pres">
      <dgm:prSet presAssocID="{996B8085-0651-4322-B62F-1D83F7DCC9F4}" presName="dummy" presStyleCnt="0"/>
      <dgm:spPr/>
    </dgm:pt>
    <dgm:pt modelId="{DD9FE53D-7F53-420F-9267-000824D67015}" type="pres">
      <dgm:prSet presAssocID="{9DAEF6E5-CD13-41FE-9D43-EB2CC29B8920}" presName="sibTrans" presStyleLbl="sibTrans2D1" presStyleIdx="0" presStyleCnt="5"/>
      <dgm:spPr/>
      <dgm:t>
        <a:bodyPr/>
        <a:lstStyle/>
        <a:p>
          <a:endParaRPr lang="en-GB"/>
        </a:p>
      </dgm:t>
    </dgm:pt>
    <dgm:pt modelId="{EA850BBC-55FB-45E2-A2EE-3A287A91850A}" type="pres">
      <dgm:prSet presAssocID="{5EACF9D0-A70C-43B1-925D-EEE4CFFA866A}" presName="node" presStyleLbl="node1" presStyleIdx="1" presStyleCnt="5" custScaleX="127753" custScaleY="12653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6537C07-B241-4E24-AE39-DB6D960F99FD}" type="pres">
      <dgm:prSet presAssocID="{5EACF9D0-A70C-43B1-925D-EEE4CFFA866A}" presName="dummy" presStyleCnt="0"/>
      <dgm:spPr/>
    </dgm:pt>
    <dgm:pt modelId="{BEECB4A0-2CD5-44CB-A2A9-D35C9E68E28C}" type="pres">
      <dgm:prSet presAssocID="{2F0FCC62-6BAD-4A14-B17B-A66BC19A2131}" presName="sibTrans" presStyleLbl="sibTrans2D1" presStyleIdx="1" presStyleCnt="5"/>
      <dgm:spPr/>
      <dgm:t>
        <a:bodyPr/>
        <a:lstStyle/>
        <a:p>
          <a:endParaRPr lang="en-GB"/>
        </a:p>
      </dgm:t>
    </dgm:pt>
    <dgm:pt modelId="{B0ACAC11-521D-47B9-80AB-9DAC13173860}" type="pres">
      <dgm:prSet presAssocID="{82855140-307A-409E-861C-EEDEC38BDB1F}" presName="node" presStyleLbl="node1" presStyleIdx="2" presStyleCnt="5" custScaleX="127753" custScaleY="12653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4280C87-2CFF-4AEA-8F73-CED2FF7C6300}" type="pres">
      <dgm:prSet presAssocID="{82855140-307A-409E-861C-EEDEC38BDB1F}" presName="dummy" presStyleCnt="0"/>
      <dgm:spPr/>
    </dgm:pt>
    <dgm:pt modelId="{5E78F4B4-7939-46D9-A56F-6706E50941BF}" type="pres">
      <dgm:prSet presAssocID="{EB1887FC-9BEE-4987-9036-E3B97C09B5DA}" presName="sibTrans" presStyleLbl="sibTrans2D1" presStyleIdx="2" presStyleCnt="5"/>
      <dgm:spPr/>
      <dgm:t>
        <a:bodyPr/>
        <a:lstStyle/>
        <a:p>
          <a:endParaRPr lang="en-GB"/>
        </a:p>
      </dgm:t>
    </dgm:pt>
    <dgm:pt modelId="{CBDAB8FC-04EF-4990-BF46-E2733F3B0794}" type="pres">
      <dgm:prSet presAssocID="{DDB77992-A155-48B5-8D2A-6541A0A669BD}" presName="node" presStyleLbl="node1" presStyleIdx="3" presStyleCnt="5" custScaleX="127753" custScaleY="12653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6C21EE1-0F99-4334-8D4D-B1EBCD55E723}" type="pres">
      <dgm:prSet presAssocID="{DDB77992-A155-48B5-8D2A-6541A0A669BD}" presName="dummy" presStyleCnt="0"/>
      <dgm:spPr/>
    </dgm:pt>
    <dgm:pt modelId="{92741CAA-2A59-4250-8A50-10CDC882589F}" type="pres">
      <dgm:prSet presAssocID="{8B47EE15-241F-4271-8A2B-47041CBEF486}" presName="sibTrans" presStyleLbl="sibTrans2D1" presStyleIdx="3" presStyleCnt="5"/>
      <dgm:spPr/>
      <dgm:t>
        <a:bodyPr/>
        <a:lstStyle/>
        <a:p>
          <a:endParaRPr lang="en-GB"/>
        </a:p>
      </dgm:t>
    </dgm:pt>
    <dgm:pt modelId="{F4478D2F-BEF1-416C-92EE-D8C8621CE977}" type="pres">
      <dgm:prSet presAssocID="{56E784AD-3D55-48C5-B482-A4FB7A344F68}" presName="node" presStyleLbl="node1" presStyleIdx="4" presStyleCnt="5" custScaleX="127753" custScaleY="12653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881BB41-4289-431E-8D7D-4FAB505A2304}" type="pres">
      <dgm:prSet presAssocID="{56E784AD-3D55-48C5-B482-A4FB7A344F68}" presName="dummy" presStyleCnt="0"/>
      <dgm:spPr/>
    </dgm:pt>
    <dgm:pt modelId="{FB05C1B7-B6FE-45FD-B99C-EEC29DC160EA}" type="pres">
      <dgm:prSet presAssocID="{DC36E17C-DA3B-4F88-92EF-40CBB8737C80}" presName="sibTrans" presStyleLbl="sibTrans2D1" presStyleIdx="4" presStyleCnt="5"/>
      <dgm:spPr/>
      <dgm:t>
        <a:bodyPr/>
        <a:lstStyle/>
        <a:p>
          <a:endParaRPr lang="en-GB"/>
        </a:p>
      </dgm:t>
    </dgm:pt>
  </dgm:ptLst>
  <dgm:cxnLst>
    <dgm:cxn modelId="{40B5FACA-F3B1-46E0-847E-35B0ACF3F185}" srcId="{085BE5C4-6274-48F0-97CF-D60D9FC44748}" destId="{996B8085-0651-4322-B62F-1D83F7DCC9F4}" srcOrd="0" destOrd="0" parTransId="{92A92108-6B3F-4EA7-8EC5-355C0FDE873D}" sibTransId="{9DAEF6E5-CD13-41FE-9D43-EB2CC29B8920}"/>
    <dgm:cxn modelId="{B5D00F2D-F579-48B7-B431-7B1CEFA7D449}" srcId="{085BE5C4-6274-48F0-97CF-D60D9FC44748}" destId="{DDB77992-A155-48B5-8D2A-6541A0A669BD}" srcOrd="3" destOrd="0" parTransId="{F444685D-3BFA-475B-8042-35E4B6AC2709}" sibTransId="{8B47EE15-241F-4271-8A2B-47041CBEF486}"/>
    <dgm:cxn modelId="{564BDFEA-CBD9-449B-9902-659C434583BF}" srcId="{085BE5C4-6274-48F0-97CF-D60D9FC44748}" destId="{5EACF9D0-A70C-43B1-925D-EEE4CFFA866A}" srcOrd="1" destOrd="0" parTransId="{8073B60D-6563-466C-BAA5-00D88D5FD679}" sibTransId="{2F0FCC62-6BAD-4A14-B17B-A66BC19A2131}"/>
    <dgm:cxn modelId="{18AA7FC7-B875-49D8-948B-79E42EF76AED}" type="presOf" srcId="{9DAEF6E5-CD13-41FE-9D43-EB2CC29B8920}" destId="{DD9FE53D-7F53-420F-9267-000824D67015}" srcOrd="0" destOrd="0" presId="urn:microsoft.com/office/officeart/2005/8/layout/radial6"/>
    <dgm:cxn modelId="{134B6640-54E0-41AF-8F27-854ABF87B9D9}" type="presOf" srcId="{2F0FCC62-6BAD-4A14-B17B-A66BC19A2131}" destId="{BEECB4A0-2CD5-44CB-A2A9-D35C9E68E28C}" srcOrd="0" destOrd="0" presId="urn:microsoft.com/office/officeart/2005/8/layout/radial6"/>
    <dgm:cxn modelId="{0D655F20-D2A4-4A00-BAAA-453DE66B8EDD}" type="presOf" srcId="{C57A8574-4349-4D17-B6C7-D77EE3CFB42B}" destId="{AF3ED5A0-80DD-4EAD-B46E-6C772AFF140C}" srcOrd="0" destOrd="0" presId="urn:microsoft.com/office/officeart/2005/8/layout/radial6"/>
    <dgm:cxn modelId="{E21A911E-8D41-43DC-8546-A3366F915CA1}" type="presOf" srcId="{5EACF9D0-A70C-43B1-925D-EEE4CFFA866A}" destId="{EA850BBC-55FB-45E2-A2EE-3A287A91850A}" srcOrd="0" destOrd="0" presId="urn:microsoft.com/office/officeart/2005/8/layout/radial6"/>
    <dgm:cxn modelId="{6F55C3DD-3B00-4179-850A-9421C7DE2A52}" type="presOf" srcId="{82855140-307A-409E-861C-EEDEC38BDB1F}" destId="{B0ACAC11-521D-47B9-80AB-9DAC13173860}" srcOrd="0" destOrd="0" presId="urn:microsoft.com/office/officeart/2005/8/layout/radial6"/>
    <dgm:cxn modelId="{E7C9D31A-7816-4018-AE64-85B132A648A1}" srcId="{085BE5C4-6274-48F0-97CF-D60D9FC44748}" destId="{56E784AD-3D55-48C5-B482-A4FB7A344F68}" srcOrd="4" destOrd="0" parTransId="{E6F6920C-E7E1-4A84-9CFC-6CB2908AEB45}" sibTransId="{DC36E17C-DA3B-4F88-92EF-40CBB8737C80}"/>
    <dgm:cxn modelId="{FAA4E1E1-9F53-4A6D-8C35-249662469167}" type="presOf" srcId="{996B8085-0651-4322-B62F-1D83F7DCC9F4}" destId="{74082AFE-0A8A-420A-985E-C4C3D5CFE6FB}" srcOrd="0" destOrd="0" presId="urn:microsoft.com/office/officeart/2005/8/layout/radial6"/>
    <dgm:cxn modelId="{51D3557F-C2E7-4840-9FDA-A4D16692291D}" type="presOf" srcId="{085BE5C4-6274-48F0-97CF-D60D9FC44748}" destId="{45131F39-9222-464C-B238-92486F0D6E49}" srcOrd="0" destOrd="0" presId="urn:microsoft.com/office/officeart/2005/8/layout/radial6"/>
    <dgm:cxn modelId="{5DB1311E-74CB-47EC-A2FF-62E4958865DD}" type="presOf" srcId="{56E784AD-3D55-48C5-B482-A4FB7A344F68}" destId="{F4478D2F-BEF1-416C-92EE-D8C8621CE977}" srcOrd="0" destOrd="0" presId="urn:microsoft.com/office/officeart/2005/8/layout/radial6"/>
    <dgm:cxn modelId="{3E991553-2B1B-46C0-A96C-9E8BF9D5F85B}" srcId="{C57A8574-4349-4D17-B6C7-D77EE3CFB42B}" destId="{085BE5C4-6274-48F0-97CF-D60D9FC44748}" srcOrd="0" destOrd="0" parTransId="{3CDEA94D-F12F-4258-9C2C-45F455B8D486}" sibTransId="{9A4B20A3-0624-4B1F-A045-4BE6C1E3B592}"/>
    <dgm:cxn modelId="{FDB8D5C8-18E9-4F4A-8090-3C2BDAAF0183}" type="presOf" srcId="{EB1887FC-9BEE-4987-9036-E3B97C09B5DA}" destId="{5E78F4B4-7939-46D9-A56F-6706E50941BF}" srcOrd="0" destOrd="0" presId="urn:microsoft.com/office/officeart/2005/8/layout/radial6"/>
    <dgm:cxn modelId="{6067CD71-F53C-4E6A-805C-716826AAE1AB}" srcId="{085BE5C4-6274-48F0-97CF-D60D9FC44748}" destId="{82855140-307A-409E-861C-EEDEC38BDB1F}" srcOrd="2" destOrd="0" parTransId="{64EA67C6-7342-4218-913A-F1A03553890B}" sibTransId="{EB1887FC-9BEE-4987-9036-E3B97C09B5DA}"/>
    <dgm:cxn modelId="{8A773985-A7E3-4E1E-9737-0A9B6C13DA24}" type="presOf" srcId="{DC36E17C-DA3B-4F88-92EF-40CBB8737C80}" destId="{FB05C1B7-B6FE-45FD-B99C-EEC29DC160EA}" srcOrd="0" destOrd="0" presId="urn:microsoft.com/office/officeart/2005/8/layout/radial6"/>
    <dgm:cxn modelId="{8B983A8F-2BE3-44CA-82CE-8858096F6E4A}" type="presOf" srcId="{DDB77992-A155-48B5-8D2A-6541A0A669BD}" destId="{CBDAB8FC-04EF-4990-BF46-E2733F3B0794}" srcOrd="0" destOrd="0" presId="urn:microsoft.com/office/officeart/2005/8/layout/radial6"/>
    <dgm:cxn modelId="{6C6EC95C-DE20-46F3-8381-BEF244BFE6D3}" type="presOf" srcId="{8B47EE15-241F-4271-8A2B-47041CBEF486}" destId="{92741CAA-2A59-4250-8A50-10CDC882589F}" srcOrd="0" destOrd="0" presId="urn:microsoft.com/office/officeart/2005/8/layout/radial6"/>
    <dgm:cxn modelId="{2B07520B-BC98-44EC-A8DF-909EF990160E}" type="presParOf" srcId="{AF3ED5A0-80DD-4EAD-B46E-6C772AFF140C}" destId="{45131F39-9222-464C-B238-92486F0D6E49}" srcOrd="0" destOrd="0" presId="urn:microsoft.com/office/officeart/2005/8/layout/radial6"/>
    <dgm:cxn modelId="{2A4A5A5E-78C3-489D-B442-685CA7BA8285}" type="presParOf" srcId="{AF3ED5A0-80DD-4EAD-B46E-6C772AFF140C}" destId="{74082AFE-0A8A-420A-985E-C4C3D5CFE6FB}" srcOrd="1" destOrd="0" presId="urn:microsoft.com/office/officeart/2005/8/layout/radial6"/>
    <dgm:cxn modelId="{AFFD43F8-0E62-4765-9C8E-2EA8B03D9D30}" type="presParOf" srcId="{AF3ED5A0-80DD-4EAD-B46E-6C772AFF140C}" destId="{504A497D-7F1F-4F8C-8A85-4654416F2FAB}" srcOrd="2" destOrd="0" presId="urn:microsoft.com/office/officeart/2005/8/layout/radial6"/>
    <dgm:cxn modelId="{5D4B2B6D-AC68-443B-9745-D7C841E55AAE}" type="presParOf" srcId="{AF3ED5A0-80DD-4EAD-B46E-6C772AFF140C}" destId="{DD9FE53D-7F53-420F-9267-000824D67015}" srcOrd="3" destOrd="0" presId="urn:microsoft.com/office/officeart/2005/8/layout/radial6"/>
    <dgm:cxn modelId="{FA07A4C4-BEBC-4199-9C42-2F5F4BF0B751}" type="presParOf" srcId="{AF3ED5A0-80DD-4EAD-B46E-6C772AFF140C}" destId="{EA850BBC-55FB-45E2-A2EE-3A287A91850A}" srcOrd="4" destOrd="0" presId="urn:microsoft.com/office/officeart/2005/8/layout/radial6"/>
    <dgm:cxn modelId="{94FA2490-B2F0-4056-9274-9CAEA6A5107D}" type="presParOf" srcId="{AF3ED5A0-80DD-4EAD-B46E-6C772AFF140C}" destId="{B6537C07-B241-4E24-AE39-DB6D960F99FD}" srcOrd="5" destOrd="0" presId="urn:microsoft.com/office/officeart/2005/8/layout/radial6"/>
    <dgm:cxn modelId="{60D8F9DD-A3B6-4E6D-AF80-E7856E57289A}" type="presParOf" srcId="{AF3ED5A0-80DD-4EAD-B46E-6C772AFF140C}" destId="{BEECB4A0-2CD5-44CB-A2A9-D35C9E68E28C}" srcOrd="6" destOrd="0" presId="urn:microsoft.com/office/officeart/2005/8/layout/radial6"/>
    <dgm:cxn modelId="{7A44C868-8FE5-46BE-9776-F03FDDD8EEC5}" type="presParOf" srcId="{AF3ED5A0-80DD-4EAD-B46E-6C772AFF140C}" destId="{B0ACAC11-521D-47B9-80AB-9DAC13173860}" srcOrd="7" destOrd="0" presId="urn:microsoft.com/office/officeart/2005/8/layout/radial6"/>
    <dgm:cxn modelId="{15DCB2C0-3E19-4597-86C9-2E19511B3298}" type="presParOf" srcId="{AF3ED5A0-80DD-4EAD-B46E-6C772AFF140C}" destId="{84280C87-2CFF-4AEA-8F73-CED2FF7C6300}" srcOrd="8" destOrd="0" presId="urn:microsoft.com/office/officeart/2005/8/layout/radial6"/>
    <dgm:cxn modelId="{DB7F243D-9F8A-44B6-84E8-1E91A10CEACC}" type="presParOf" srcId="{AF3ED5A0-80DD-4EAD-B46E-6C772AFF140C}" destId="{5E78F4B4-7939-46D9-A56F-6706E50941BF}" srcOrd="9" destOrd="0" presId="urn:microsoft.com/office/officeart/2005/8/layout/radial6"/>
    <dgm:cxn modelId="{00E9BF14-94E6-400C-A3B6-C758F07C6489}" type="presParOf" srcId="{AF3ED5A0-80DD-4EAD-B46E-6C772AFF140C}" destId="{CBDAB8FC-04EF-4990-BF46-E2733F3B0794}" srcOrd="10" destOrd="0" presId="urn:microsoft.com/office/officeart/2005/8/layout/radial6"/>
    <dgm:cxn modelId="{92017207-A1DE-4C04-8697-0E50794A0832}" type="presParOf" srcId="{AF3ED5A0-80DD-4EAD-B46E-6C772AFF140C}" destId="{16C21EE1-0F99-4334-8D4D-B1EBCD55E723}" srcOrd="11" destOrd="0" presId="urn:microsoft.com/office/officeart/2005/8/layout/radial6"/>
    <dgm:cxn modelId="{0761760C-9FBE-4618-B8C1-E6E961760771}" type="presParOf" srcId="{AF3ED5A0-80DD-4EAD-B46E-6C772AFF140C}" destId="{92741CAA-2A59-4250-8A50-10CDC882589F}" srcOrd="12" destOrd="0" presId="urn:microsoft.com/office/officeart/2005/8/layout/radial6"/>
    <dgm:cxn modelId="{E8564D80-C9B1-40E1-A377-CFC1A8E19F7E}" type="presParOf" srcId="{AF3ED5A0-80DD-4EAD-B46E-6C772AFF140C}" destId="{F4478D2F-BEF1-416C-92EE-D8C8621CE977}" srcOrd="13" destOrd="0" presId="urn:microsoft.com/office/officeart/2005/8/layout/radial6"/>
    <dgm:cxn modelId="{479F9186-8CB9-4A3F-8B94-965ADCA80FBC}" type="presParOf" srcId="{AF3ED5A0-80DD-4EAD-B46E-6C772AFF140C}" destId="{B881BB41-4289-431E-8D7D-4FAB505A2304}" srcOrd="14" destOrd="0" presId="urn:microsoft.com/office/officeart/2005/8/layout/radial6"/>
    <dgm:cxn modelId="{9BAAD581-53C2-460C-83AD-1B107C91E13B}" type="presParOf" srcId="{AF3ED5A0-80DD-4EAD-B46E-6C772AFF140C}" destId="{FB05C1B7-B6FE-45FD-B99C-EEC29DC160EA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4DB09-C378-4612-8F63-B8430B8D7B4F}">
      <dsp:nvSpPr>
        <dsp:cNvPr id="0" name=""/>
        <dsp:cNvSpPr/>
      </dsp:nvSpPr>
      <dsp:spPr>
        <a:xfrm>
          <a:off x="2855780" y="2844"/>
          <a:ext cx="1601522" cy="1040989"/>
        </a:xfrm>
        <a:prstGeom prst="roundRect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自然科学</a:t>
          </a:r>
          <a:r>
            <a:rPr lang="en-US" sz="1400" kern="1200" dirty="0" smtClean="0"/>
            <a:t>Science</a:t>
          </a:r>
          <a:endParaRPr lang="en-GB" sz="1400" kern="1200" dirty="0"/>
        </a:p>
      </dsp:txBody>
      <dsp:txXfrm>
        <a:off x="2906597" y="53661"/>
        <a:ext cx="1499888" cy="939355"/>
      </dsp:txXfrm>
    </dsp:sp>
    <dsp:sp modelId="{EB6CFDA1-C8A9-4EE0-9F4E-EC0955575AEF}">
      <dsp:nvSpPr>
        <dsp:cNvPr id="0" name=""/>
        <dsp:cNvSpPr/>
      </dsp:nvSpPr>
      <dsp:spPr>
        <a:xfrm>
          <a:off x="1578029" y="523338"/>
          <a:ext cx="4157023" cy="4157023"/>
        </a:xfrm>
        <a:custGeom>
          <a:avLst/>
          <a:gdLst/>
          <a:ahLst/>
          <a:cxnLst/>
          <a:rect l="0" t="0" r="0" b="0"/>
          <a:pathLst>
            <a:path>
              <a:moveTo>
                <a:pt x="2890258" y="165065"/>
              </a:moveTo>
              <a:arcTo wR="2078511" hR="2078511" stAng="17579295" swAng="19599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D5A8C-9DA6-47B6-AF9C-131971F1CD32}">
      <dsp:nvSpPr>
        <dsp:cNvPr id="0" name=""/>
        <dsp:cNvSpPr/>
      </dsp:nvSpPr>
      <dsp:spPr>
        <a:xfrm>
          <a:off x="4832562" y="1439060"/>
          <a:ext cx="1601522" cy="1040989"/>
        </a:xfrm>
        <a:prstGeom prst="roundRect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数学</a:t>
          </a:r>
          <a:r>
            <a:rPr lang="en-US" sz="1400" kern="1200" dirty="0" smtClean="0"/>
            <a:t>Mathematics</a:t>
          </a:r>
          <a:endParaRPr lang="en-GB" sz="1400" kern="1200" dirty="0"/>
        </a:p>
      </dsp:txBody>
      <dsp:txXfrm>
        <a:off x="4883379" y="1489877"/>
        <a:ext cx="1499888" cy="939355"/>
      </dsp:txXfrm>
    </dsp:sp>
    <dsp:sp modelId="{0DEE0574-5DC2-4AC1-9355-AE3A9166CCCE}">
      <dsp:nvSpPr>
        <dsp:cNvPr id="0" name=""/>
        <dsp:cNvSpPr/>
      </dsp:nvSpPr>
      <dsp:spPr>
        <a:xfrm>
          <a:off x="1578029" y="523338"/>
          <a:ext cx="4157023" cy="4157023"/>
        </a:xfrm>
        <a:custGeom>
          <a:avLst/>
          <a:gdLst/>
          <a:ahLst/>
          <a:cxnLst/>
          <a:rect l="0" t="0" r="0" b="0"/>
          <a:pathLst>
            <a:path>
              <a:moveTo>
                <a:pt x="4154188" y="1969990"/>
              </a:moveTo>
              <a:arcTo wR="2078511" hR="2078511" stAng="21420430" swAng="21951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6890D-5E64-42F7-85B7-B4AFBD4A11F1}">
      <dsp:nvSpPr>
        <dsp:cNvPr id="0" name=""/>
        <dsp:cNvSpPr/>
      </dsp:nvSpPr>
      <dsp:spPr>
        <a:xfrm>
          <a:off x="4077498" y="3762907"/>
          <a:ext cx="1601522" cy="1040989"/>
        </a:xfrm>
        <a:prstGeom prst="roundRect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艺术</a:t>
          </a:r>
          <a:endParaRPr lang="en-US" altLang="zh-CN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Art &amp; Music</a:t>
          </a:r>
          <a:endParaRPr lang="en-GB" sz="1400" kern="1200" dirty="0"/>
        </a:p>
      </dsp:txBody>
      <dsp:txXfrm>
        <a:off x="4128315" y="3813724"/>
        <a:ext cx="1499888" cy="939355"/>
      </dsp:txXfrm>
    </dsp:sp>
    <dsp:sp modelId="{822C9E08-0869-43C1-8A66-495BA20E57AA}">
      <dsp:nvSpPr>
        <dsp:cNvPr id="0" name=""/>
        <dsp:cNvSpPr/>
      </dsp:nvSpPr>
      <dsp:spPr>
        <a:xfrm>
          <a:off x="1578029" y="523338"/>
          <a:ext cx="4157023" cy="4157023"/>
        </a:xfrm>
        <a:custGeom>
          <a:avLst/>
          <a:gdLst/>
          <a:ahLst/>
          <a:cxnLst/>
          <a:rect l="0" t="0" r="0" b="0"/>
          <a:pathLst>
            <a:path>
              <a:moveTo>
                <a:pt x="2491221" y="4115637"/>
              </a:moveTo>
              <a:arcTo wR="2078511" hR="2078511" stAng="4712834" swAng="137433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57451-969A-411B-B632-D26CB5E19BDF}">
      <dsp:nvSpPr>
        <dsp:cNvPr id="0" name=""/>
        <dsp:cNvSpPr/>
      </dsp:nvSpPr>
      <dsp:spPr>
        <a:xfrm>
          <a:off x="1634061" y="3762907"/>
          <a:ext cx="1601522" cy="1040989"/>
        </a:xfrm>
        <a:prstGeom prst="roundRect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阅读</a:t>
          </a:r>
          <a:endParaRPr lang="en-US" altLang="zh-CN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Reading</a:t>
          </a:r>
          <a:endParaRPr lang="en-GB" sz="1400" kern="1200" dirty="0"/>
        </a:p>
      </dsp:txBody>
      <dsp:txXfrm>
        <a:off x="1684878" y="3813724"/>
        <a:ext cx="1499888" cy="939355"/>
      </dsp:txXfrm>
    </dsp:sp>
    <dsp:sp modelId="{D0E43964-F0B2-46A7-8431-64FC29E306C8}">
      <dsp:nvSpPr>
        <dsp:cNvPr id="0" name=""/>
        <dsp:cNvSpPr/>
      </dsp:nvSpPr>
      <dsp:spPr>
        <a:xfrm>
          <a:off x="1578029" y="523338"/>
          <a:ext cx="4157023" cy="4157023"/>
        </a:xfrm>
        <a:custGeom>
          <a:avLst/>
          <a:gdLst/>
          <a:ahLst/>
          <a:cxnLst/>
          <a:rect l="0" t="0" r="0" b="0"/>
          <a:pathLst>
            <a:path>
              <a:moveTo>
                <a:pt x="347122" y="3228513"/>
              </a:moveTo>
              <a:arcTo wR="2078511" hR="2078511" stAng="8784456" swAng="21951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82E75-E86F-4474-89A3-1AB356F0DEC3}">
      <dsp:nvSpPr>
        <dsp:cNvPr id="0" name=""/>
        <dsp:cNvSpPr/>
      </dsp:nvSpPr>
      <dsp:spPr>
        <a:xfrm>
          <a:off x="878998" y="1439060"/>
          <a:ext cx="1601522" cy="1040989"/>
        </a:xfrm>
        <a:prstGeom prst="roundRect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交互技术</a:t>
          </a:r>
          <a:r>
            <a:rPr lang="en-US" altLang="zh-CN" sz="1400" kern="1200" dirty="0" smtClean="0"/>
            <a:t>Technology</a:t>
          </a:r>
          <a:endParaRPr lang="en-GB" sz="1400" kern="1200" dirty="0"/>
        </a:p>
      </dsp:txBody>
      <dsp:txXfrm>
        <a:off x="929815" y="1489877"/>
        <a:ext cx="1499888" cy="939355"/>
      </dsp:txXfrm>
    </dsp:sp>
    <dsp:sp modelId="{43470877-6263-4237-B0B8-667F0FF31E72}">
      <dsp:nvSpPr>
        <dsp:cNvPr id="0" name=""/>
        <dsp:cNvSpPr/>
      </dsp:nvSpPr>
      <dsp:spPr>
        <a:xfrm>
          <a:off x="1578029" y="523338"/>
          <a:ext cx="4157023" cy="4157023"/>
        </a:xfrm>
        <a:custGeom>
          <a:avLst/>
          <a:gdLst/>
          <a:ahLst/>
          <a:cxnLst/>
          <a:rect l="0" t="0" r="0" b="0"/>
          <a:pathLst>
            <a:path>
              <a:moveTo>
                <a:pt x="362381" y="905861"/>
              </a:moveTo>
              <a:arcTo wR="2078511" hR="2078511" stAng="12860714" swAng="19599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5C1B7-B6FE-45FD-B99C-EEC29DC160EA}">
      <dsp:nvSpPr>
        <dsp:cNvPr id="0" name=""/>
        <dsp:cNvSpPr/>
      </dsp:nvSpPr>
      <dsp:spPr>
        <a:xfrm>
          <a:off x="1649432" y="617805"/>
          <a:ext cx="4014217" cy="4014217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41CAA-2A59-4250-8A50-10CDC882589F}">
      <dsp:nvSpPr>
        <dsp:cNvPr id="0" name=""/>
        <dsp:cNvSpPr/>
      </dsp:nvSpPr>
      <dsp:spPr>
        <a:xfrm>
          <a:off x="1649432" y="617805"/>
          <a:ext cx="4014217" cy="4014217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8F4B4-7939-46D9-A56F-6706E50941BF}">
      <dsp:nvSpPr>
        <dsp:cNvPr id="0" name=""/>
        <dsp:cNvSpPr/>
      </dsp:nvSpPr>
      <dsp:spPr>
        <a:xfrm>
          <a:off x="1649432" y="617805"/>
          <a:ext cx="4014217" cy="4014217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CB4A0-2CD5-44CB-A2A9-D35C9E68E28C}">
      <dsp:nvSpPr>
        <dsp:cNvPr id="0" name=""/>
        <dsp:cNvSpPr/>
      </dsp:nvSpPr>
      <dsp:spPr>
        <a:xfrm>
          <a:off x="1649432" y="617805"/>
          <a:ext cx="4014217" cy="4014217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FE53D-7F53-420F-9267-000824D67015}">
      <dsp:nvSpPr>
        <dsp:cNvPr id="0" name=""/>
        <dsp:cNvSpPr/>
      </dsp:nvSpPr>
      <dsp:spPr>
        <a:xfrm>
          <a:off x="1649432" y="617805"/>
          <a:ext cx="4014217" cy="4014217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1F39-9222-464C-B238-92486F0D6E49}">
      <dsp:nvSpPr>
        <dsp:cNvPr id="0" name=""/>
        <dsp:cNvSpPr/>
      </dsp:nvSpPr>
      <dsp:spPr>
        <a:xfrm>
          <a:off x="2733479" y="1701851"/>
          <a:ext cx="1846124" cy="1846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英语能力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English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Competence</a:t>
          </a:r>
          <a:endParaRPr lang="en-US" altLang="zh-CN" sz="1600" kern="1200" dirty="0" smtClean="0"/>
        </a:p>
      </dsp:txBody>
      <dsp:txXfrm>
        <a:off x="3003838" y="1972210"/>
        <a:ext cx="1305406" cy="1305406"/>
      </dsp:txXfrm>
    </dsp:sp>
    <dsp:sp modelId="{74082AFE-0A8A-420A-985E-C4C3D5CFE6FB}">
      <dsp:nvSpPr>
        <dsp:cNvPr id="0" name=""/>
        <dsp:cNvSpPr/>
      </dsp:nvSpPr>
      <dsp:spPr>
        <a:xfrm>
          <a:off x="2831073" y="-153283"/>
          <a:ext cx="1650936" cy="16352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Comprehension</a:t>
          </a:r>
          <a:r>
            <a:rPr lang="zh-CN" altLang="en-US" sz="1200" kern="1200" dirty="0" smtClean="0"/>
            <a:t>                           理解</a:t>
          </a:r>
          <a:endParaRPr lang="en-GB" sz="1200" kern="1200" dirty="0"/>
        </a:p>
      </dsp:txBody>
      <dsp:txXfrm>
        <a:off x="3072847" y="86190"/>
        <a:ext cx="1167388" cy="1156275"/>
      </dsp:txXfrm>
    </dsp:sp>
    <dsp:sp modelId="{EA850BBC-55FB-45E2-A2EE-3A287A91850A}">
      <dsp:nvSpPr>
        <dsp:cNvPr id="0" name=""/>
        <dsp:cNvSpPr/>
      </dsp:nvSpPr>
      <dsp:spPr>
        <a:xfrm>
          <a:off x="4695701" y="1201448"/>
          <a:ext cx="1650936" cy="16352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Communication</a:t>
          </a:r>
          <a:r>
            <a:rPr lang="zh-CN" altLang="en-US" sz="1200" kern="1200" dirty="0" smtClean="0"/>
            <a:t>                      </a:t>
          </a:r>
          <a:r>
            <a:rPr lang="zh-CN" altLang="en-US" sz="1000" kern="1200" dirty="0" smtClean="0"/>
            <a:t>沟通</a:t>
          </a:r>
          <a:endParaRPr lang="en-GB" sz="1000" kern="1200" dirty="0"/>
        </a:p>
      </dsp:txBody>
      <dsp:txXfrm>
        <a:off x="4937475" y="1440921"/>
        <a:ext cx="1167388" cy="1156275"/>
      </dsp:txXfrm>
    </dsp:sp>
    <dsp:sp modelId="{B0ACAC11-521D-47B9-80AB-9DAC13173860}">
      <dsp:nvSpPr>
        <dsp:cNvPr id="0" name=""/>
        <dsp:cNvSpPr/>
      </dsp:nvSpPr>
      <dsp:spPr>
        <a:xfrm>
          <a:off x="3983477" y="3393450"/>
          <a:ext cx="1650936" cy="16352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Culture</a:t>
          </a:r>
          <a:r>
            <a:rPr lang="zh-CN" altLang="en-US" sz="1200" kern="1200" dirty="0" smtClean="0"/>
            <a:t>                                  文化</a:t>
          </a:r>
          <a:endParaRPr lang="en-GB" sz="1200" kern="1200" dirty="0"/>
        </a:p>
      </dsp:txBody>
      <dsp:txXfrm>
        <a:off x="4225251" y="3632923"/>
        <a:ext cx="1167388" cy="1156275"/>
      </dsp:txXfrm>
    </dsp:sp>
    <dsp:sp modelId="{CBDAB8FC-04EF-4990-BF46-E2733F3B0794}">
      <dsp:nvSpPr>
        <dsp:cNvPr id="0" name=""/>
        <dsp:cNvSpPr/>
      </dsp:nvSpPr>
      <dsp:spPr>
        <a:xfrm>
          <a:off x="1678669" y="3393450"/>
          <a:ext cx="1650936" cy="16352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Concept</a:t>
          </a:r>
          <a:r>
            <a:rPr lang="zh-CN" altLang="en-US" sz="1800" kern="1200" dirty="0" smtClean="0"/>
            <a:t>                                                 </a:t>
          </a:r>
          <a:r>
            <a:rPr lang="zh-CN" altLang="en-US" sz="1200" kern="1200" dirty="0" smtClean="0"/>
            <a:t>概念</a:t>
          </a:r>
          <a:endParaRPr lang="en-GB" sz="1200" kern="1200" dirty="0"/>
        </a:p>
      </dsp:txBody>
      <dsp:txXfrm>
        <a:off x="1920443" y="3632923"/>
        <a:ext cx="1167388" cy="1156275"/>
      </dsp:txXfrm>
    </dsp:sp>
    <dsp:sp modelId="{F4478D2F-BEF1-416C-92EE-D8C8621CE977}">
      <dsp:nvSpPr>
        <dsp:cNvPr id="0" name=""/>
        <dsp:cNvSpPr/>
      </dsp:nvSpPr>
      <dsp:spPr>
        <a:xfrm>
          <a:off x="966445" y="1201448"/>
          <a:ext cx="1650936" cy="16352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Creativity</a:t>
          </a:r>
          <a:r>
            <a:rPr lang="zh-CN" altLang="en-US" sz="1200" kern="1200" dirty="0" smtClean="0"/>
            <a:t>                                      创造力</a:t>
          </a:r>
          <a:endParaRPr lang="en-GB" sz="1200" kern="1200" dirty="0"/>
        </a:p>
      </dsp:txBody>
      <dsp:txXfrm>
        <a:off x="1208219" y="1440921"/>
        <a:ext cx="1167388" cy="1156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6816-E476-40C5-857F-0666B713FA13}" type="datetimeFigureOut">
              <a:rPr lang="en-GB" smtClean="0"/>
              <a:t>15/05/2017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29D3-3EBD-4DCC-9EFD-68A9C188D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98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411358" indent="0" algn="ctr">
              <a:buNone/>
              <a:defRPr sz="1799"/>
            </a:lvl2pPr>
            <a:lvl3pPr marL="822716" indent="0" algn="ctr">
              <a:buNone/>
              <a:defRPr sz="1619"/>
            </a:lvl3pPr>
            <a:lvl4pPr marL="1234075" indent="0" algn="ctr">
              <a:buNone/>
              <a:defRPr sz="1440"/>
            </a:lvl4pPr>
            <a:lvl5pPr marL="1645433" indent="0" algn="ctr">
              <a:buNone/>
              <a:defRPr sz="1440"/>
            </a:lvl5pPr>
            <a:lvl6pPr marL="2056792" indent="0" algn="ctr">
              <a:buNone/>
              <a:defRPr sz="1440"/>
            </a:lvl6pPr>
            <a:lvl7pPr marL="2468150" indent="0" algn="ctr">
              <a:buNone/>
              <a:defRPr sz="1440"/>
            </a:lvl7pPr>
            <a:lvl8pPr marL="2879509" indent="0" algn="ctr">
              <a:buNone/>
              <a:defRPr sz="1440"/>
            </a:lvl8pPr>
            <a:lvl9pPr marL="3290867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890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22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52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17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09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0"/>
            <a:ext cx="9460586" cy="2566987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5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71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07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43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79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1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5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86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958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7" y="1296000"/>
            <a:ext cx="4861931" cy="41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5" y="1295999"/>
            <a:ext cx="4861931" cy="41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25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1"/>
            <a:ext cx="4662567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95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59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231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58" indent="0">
              <a:buNone/>
              <a:defRPr sz="2519"/>
            </a:lvl2pPr>
            <a:lvl3pPr marL="822716" indent="0">
              <a:buNone/>
              <a:defRPr sz="2159"/>
            </a:lvl3pPr>
            <a:lvl4pPr marL="1234075" indent="0">
              <a:buNone/>
              <a:defRPr sz="1799"/>
            </a:lvl4pPr>
            <a:lvl5pPr marL="1645433" indent="0">
              <a:buNone/>
              <a:defRPr sz="1799"/>
            </a:lvl5pPr>
            <a:lvl6pPr marL="2056792" indent="0">
              <a:buNone/>
              <a:defRPr sz="1799"/>
            </a:lvl6pPr>
            <a:lvl7pPr marL="2468150" indent="0">
              <a:buNone/>
              <a:defRPr sz="1799"/>
            </a:lvl7pPr>
            <a:lvl8pPr marL="2879509" indent="0">
              <a:buNone/>
              <a:defRPr sz="1799"/>
            </a:lvl8pPr>
            <a:lvl9pPr marL="3290867" indent="0">
              <a:buNone/>
              <a:defRPr sz="1799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957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8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Picture 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9423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822716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j-ea"/>
          <a:cs typeface="+mj-cs"/>
        </a:defRPr>
      </a:lvl1pPr>
    </p:titleStyle>
    <p:bodyStyle>
      <a:lvl1pPr marL="251460" indent="-251460" algn="l" defTabSz="822716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1pPr>
      <a:lvl2pPr marL="508000" indent="-27432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2pPr>
      <a:lvl3pPr marL="730250" indent="-204470" algn="l" defTabSz="822716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3pPr>
      <a:lvl4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4pPr>
      <a:lvl5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5pPr>
      <a:lvl6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6pPr>
      <a:lvl7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7pPr>
      <a:lvl8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8pPr>
      <a:lvl9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8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716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75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433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792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15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509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867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diagramLayout" Target="../diagrams/layout1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diagramData" Target="../diagrams/data1.xml"/><Relationship Id="rId2" Type="http://schemas.openxmlformats.org/officeDocument/2006/relationships/tags" Target="../tags/tag7.xml"/><Relationship Id="rId16" Type="http://schemas.microsoft.com/office/2007/relationships/diagramDrawing" Target="../diagrams/drawing1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10.xml"/><Relationship Id="rId15" Type="http://schemas.openxmlformats.org/officeDocument/2006/relationships/diagramColors" Target="../diagrams/colors1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diagramQuickStyle" Target="../diagrams/quickStyle2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diagramLayout" Target="../diagrams/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diagramData" Target="../diagrams/data2.xml"/><Relationship Id="rId5" Type="http://schemas.openxmlformats.org/officeDocument/2006/relationships/tags" Target="../tags/tag20.xml"/><Relationship Id="rId15" Type="http://schemas.microsoft.com/office/2007/relationships/diagramDrawing" Target="../diagrams/drawing2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Chassis Systems Control | CC-AS/MFQ-CN | 09/10/2016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Bosch Automotive Products (Suzhou) Co. Ltd  2016.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7772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2400" i="1" dirty="0" smtClean="0"/>
              <a:t>Our </a:t>
            </a:r>
            <a:r>
              <a:rPr lang="en-US" sz="2400" i="1" dirty="0"/>
              <a:t>aim is to make learning and teaching English as fun and as easy as possible. </a:t>
            </a:r>
            <a:endParaRPr lang="en-GB" sz="24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0" indent="0">
              <a:buNone/>
            </a:pPr>
            <a:r>
              <a:rPr lang="zh-CN" altLang="en-US" sz="1600" dirty="0" smtClean="0"/>
              <a:t>优迪森学科英语多元智</a:t>
            </a:r>
            <a:r>
              <a:rPr lang="zh-CN" altLang="en-US" sz="1600" dirty="0"/>
              <a:t>能</a:t>
            </a:r>
            <a:r>
              <a:rPr lang="zh-CN" altLang="en-US" sz="1600" dirty="0" smtClean="0"/>
              <a:t>课</a:t>
            </a:r>
            <a:r>
              <a:rPr lang="zh-CN" altLang="en-US" sz="1600" dirty="0"/>
              <a:t>程</a:t>
            </a:r>
            <a:endParaRPr lang="en-US" altLang="zh-CN" sz="1600" dirty="0"/>
          </a:p>
          <a:p>
            <a:pPr marL="0" indent="0">
              <a:buNone/>
            </a:pPr>
            <a:r>
              <a:rPr lang="en-US" sz="1600" dirty="0" smtClean="0"/>
              <a:t>S-Science</a:t>
            </a:r>
          </a:p>
          <a:p>
            <a:pPr marL="0" indent="0">
              <a:buNone/>
            </a:pPr>
            <a:r>
              <a:rPr lang="en-US" sz="1600" dirty="0" smtClean="0"/>
              <a:t>M-Mathematics</a:t>
            </a:r>
          </a:p>
          <a:p>
            <a:pPr marL="0" indent="0">
              <a:buNone/>
            </a:pPr>
            <a:r>
              <a:rPr lang="en-US" sz="1600" dirty="0" smtClean="0"/>
              <a:t>A-Art &amp; Music</a:t>
            </a:r>
          </a:p>
          <a:p>
            <a:pPr marL="0" indent="0">
              <a:buNone/>
            </a:pPr>
            <a:r>
              <a:rPr lang="en-US" altLang="zh-CN" sz="1600" dirty="0" smtClean="0"/>
              <a:t>R</a:t>
            </a:r>
            <a:r>
              <a:rPr lang="en-US" sz="1600" dirty="0" smtClean="0"/>
              <a:t>-Reading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T-Technology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Diagram 8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328808794"/>
              </p:ext>
            </p:extLst>
          </p:nvPr>
        </p:nvGraphicFramePr>
        <p:xfrm>
          <a:off x="3130859" y="768491"/>
          <a:ext cx="7313083" cy="487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TextBox 10"/>
          <p:cNvSpPr txBox="1"/>
          <p:nvPr>
            <p:custDataLst>
              <p:tags r:id="rId10"/>
            </p:custDataLst>
          </p:nvPr>
        </p:nvSpPr>
        <p:spPr>
          <a:xfrm>
            <a:off x="5717724" y="2717322"/>
            <a:ext cx="2139351" cy="11990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2800" dirty="0" smtClean="0"/>
              <a:t>多</a:t>
            </a:r>
            <a:r>
              <a:rPr lang="zh-CN" altLang="en-US" sz="2800" dirty="0"/>
              <a:t>元智能课程</a:t>
            </a:r>
            <a:endParaRPr lang="en-US" altLang="zh-CN" sz="2800" dirty="0"/>
          </a:p>
          <a:p>
            <a:pPr algn="ctr"/>
            <a:r>
              <a:rPr lang="en-US" altLang="zh-CN" sz="3200" kern="0" dirty="0">
                <a:solidFill>
                  <a:srgbClr val="000000"/>
                </a:solidFill>
                <a:latin typeface="Bosch Office Sans"/>
              </a:rPr>
              <a:t>SMART</a:t>
            </a:r>
            <a:endParaRPr lang="en-GB" sz="3200" kern="0" dirty="0">
              <a:solidFill>
                <a:srgbClr val="000000"/>
              </a:solidFill>
              <a:latin typeface="Bosch Office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4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Chassis Systems Control | CC-AS/MFQ-CN | 09/10/2016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Bosch Automotive Products (Suzhou) Co. Ltd  2016.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7772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sz="2800" dirty="0" smtClean="0"/>
              <a:t>Agenda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0" indent="0">
              <a:buNone/>
            </a:pPr>
            <a:r>
              <a:rPr lang="zh-CN" altLang="en-US" dirty="0"/>
              <a:t>优迪森学科英语能力培养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Comprehension</a:t>
            </a:r>
          </a:p>
          <a:p>
            <a:pPr marL="0" indent="0">
              <a:buNone/>
            </a:pPr>
            <a:r>
              <a:rPr lang="en-US" altLang="zh-CN" dirty="0"/>
              <a:t>Communication</a:t>
            </a:r>
          </a:p>
          <a:p>
            <a:pPr marL="0" indent="0">
              <a:buNone/>
            </a:pPr>
            <a:r>
              <a:rPr lang="en-US" altLang="zh-CN" dirty="0"/>
              <a:t>Culture</a:t>
            </a:r>
          </a:p>
          <a:p>
            <a:pPr marL="0" indent="0">
              <a:buNone/>
            </a:pPr>
            <a:r>
              <a:rPr lang="en-US" altLang="zh-CN" dirty="0"/>
              <a:t>Concept </a:t>
            </a:r>
          </a:p>
          <a:p>
            <a:pPr marL="0" indent="0">
              <a:buNone/>
            </a:pPr>
            <a:r>
              <a:rPr lang="en-US" altLang="zh-CN" dirty="0"/>
              <a:t>Creativity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9" name="Diagram 8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891143939"/>
              </p:ext>
            </p:extLst>
          </p:nvPr>
        </p:nvGraphicFramePr>
        <p:xfrm>
          <a:off x="1828271" y="647612"/>
          <a:ext cx="7313083" cy="487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598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2057"/>
  <p:tag name="CFG.LAYOUT" val="BOSCH2"/>
  <p:tag name="CFG.CUSTOMERVERSION" val="9"/>
  <p:tag name="ML_1" val="rbac_szh_CC"/>
  <p:tag name="ML_2" val="Bosch2.mcr"/>
  <p:tag name="ML_LAYOUT_RESOURCE" val="BOSCH2_16_9.mcr"/>
  <p:tag name="FIELD.CONF.SUFFIX.CONTENT" val="\n | "/>
  <p:tag name="FIELD.CONF.COMBOINDEX" val="0"/>
  <p:tag name="FIELD.REM_ABL.SUFFIX.CONTENT" val="&#10;\n"/>
  <p:tag name="FIELD.COPY.CONTENT" val="© Bosch Automotive Products (Suzhou) Co. Ltd  2016. All rights reserved, also regarding any disposal, exploitation, reproduction, editing, distribution, as well as in the event of applications for industrial property rights."/>
  <p:tag name="FIELD.COPY.VALUE" val="© Bosch Automotive Products (Suzhou) Co. Ltd  2016. All rights reserved, also regarding any disposal, exploitation, reproduction, editing, distribution, as well as in the event of applications for industrial property rights."/>
  <p:tag name="FIELD.COPY.COMBOINDEX" val="0"/>
  <p:tag name="FIELD.BGROUP.CONTENT" val="Chassis Systems Control"/>
  <p:tag name="FIELD.BGROUP.VALUE" val="Chassis Systems Control | "/>
  <p:tag name="FIELD.BGROUP.SUFFIX.CONTENT" val=" | "/>
  <p:tag name="FIELD.BGROUP.COMBOINDEX" val="0"/>
  <p:tag name="FIELD.CHAPTER.CONTENT" val="Header of section"/>
  <p:tag name="FIELD.CHAPTER.VALUE" val="Header of section"/>
  <p:tag name="FIELD.DPT.CONTENT" val="CC-AS/MFQ-CN"/>
  <p:tag name="FIELD.DPT.VALUE" val="CC-AS/MFQ-CN | "/>
  <p:tag name="FIELD.DPT.SUFFIX.CONTENT" val=" | "/>
  <p:tag name="MIWBCLNT.HOMEURL" val="\\SI41956.de.bosch.com\Folienbibliothek$\content\portal.htm"/>
  <p:tag name="FIELDS.INITIALIZED" val="1"/>
  <p:tag name="FIELD.DATE.COMBOINDEX" val="-2"/>
  <p:tag name="FIELD.REM_ABL.COMBOINDEX" val="-2"/>
  <p:tag name="FIELD.CHAPTER.COMBOINDEX" val="-2"/>
  <p:tag name="FIELD.REM_ANL.COMBOINDEX" val="-2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  <p:tag name="TITLEMASTERMASTERNAME" val="TitleSlide"/>
  <p:tag name="TITLEMASTERSHAPESETGROUPCLASSNAME" val="ShapeSetGroup1"/>
  <p:tag name="TITLEMASTERCOLORSETGROUPCLASSNAME" val="ColorSetGroup1"/>
  <p:tag name="TITLEMASTERFONTSETGROUPCLASSNAME" val="FontSetGroup1"/>
  <p:tag name="TITLEMASTERSTYLESETGROUPCLASSNAME" val="StyleSetGroup1"/>
  <p:tag name="TITLEMASTERMODIFIED" val="1"/>
  <p:tag name="FIELD.DATE.CONTENT" val="09/10/2016"/>
  <p:tag name="FIELD.DATE.VALUE" val="09/10/2016"/>
  <p:tag name="MLI.KOMP.DO_NOT_AS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C-AS/MFQ-CN"/>
  <p:tag name="FIELD.DPT.VALUE" val="CC-AS/MFQ-CN | "/>
  <p:tag name="FIELDS.INITIALIZED" val="1"/>
  <p:tag name="ML_1" val="rbac_szh_CC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OnTitleSlides"/>
  <p:tag name="SHAPECLASSPROTECTIONTYP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C-AS/MFQ-CN"/>
  <p:tag name="FIELD.DPT.VALUE" val="CC-AS/MFQ-CN | "/>
  <p:tag name="FIELDS.INITIALIZED" val="1"/>
  <p:tag name="ML_1" val="rbac_szh_CC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  <p:tag name="COMPRESSOR_INCLUD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9C79B100-3E8C-49C0-8475-54E7D673F8CF}" vid="{0EBFA600-AC06-4417-8FA0-E8FF3BF23F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</Words>
  <Application>Microsoft Office PowerPoint</Application>
  <PresentationFormat>Custom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Bosch Office Sans</vt:lpstr>
      <vt:lpstr>Calibri</vt:lpstr>
      <vt:lpstr>Wingdings 3</vt:lpstr>
      <vt:lpstr>Bosch</vt:lpstr>
      <vt:lpstr>Our aim is to make learning and teaching English as fun and as easy as possible. </vt:lpstr>
      <vt:lpstr>Agenda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Management cycle with PDCA</dc:title>
  <dc:creator>Cao Zhenggui (CC-AS/MOE-CN)</dc:creator>
  <cp:lastModifiedBy>CHENG Long (CC-AT/MFQ2-CN)</cp:lastModifiedBy>
  <cp:revision>183</cp:revision>
  <dcterms:created xsi:type="dcterms:W3CDTF">2016-09-21T08:18:38Z</dcterms:created>
  <dcterms:modified xsi:type="dcterms:W3CDTF">2017-05-15T08:23:46Z</dcterms:modified>
</cp:coreProperties>
</file>