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07A-0799-49DD-A0B1-B2A26F740071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2BED-F51E-4B5D-9E41-7714FD4B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8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07A-0799-49DD-A0B1-B2A26F740071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2BED-F51E-4B5D-9E41-7714FD4B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07A-0799-49DD-A0B1-B2A26F740071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2BED-F51E-4B5D-9E41-7714FD4B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1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07A-0799-49DD-A0B1-B2A26F740071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2BED-F51E-4B5D-9E41-7714FD4B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2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07A-0799-49DD-A0B1-B2A26F740071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2BED-F51E-4B5D-9E41-7714FD4B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07A-0799-49DD-A0B1-B2A26F740071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2BED-F51E-4B5D-9E41-7714FD4B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0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07A-0799-49DD-A0B1-B2A26F740071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2BED-F51E-4B5D-9E41-7714FD4B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9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07A-0799-49DD-A0B1-B2A26F740071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2BED-F51E-4B5D-9E41-7714FD4B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88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07A-0799-49DD-A0B1-B2A26F740071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2BED-F51E-4B5D-9E41-7714FD4B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07A-0799-49DD-A0B1-B2A26F740071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2BED-F51E-4B5D-9E41-7714FD4B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6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307A-0799-49DD-A0B1-B2A26F740071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2BED-F51E-4B5D-9E41-7714FD4B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68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307A-0799-49DD-A0B1-B2A26F740071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2BED-F51E-4B5D-9E41-7714FD4BA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0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5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268760"/>
            <a:ext cx="8208912" cy="4320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/>
              <a:t>태그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$(‘p’)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ID </a:t>
            </a:r>
            <a:r>
              <a:rPr lang="ko-KR" altLang="en-US" dirty="0" smtClean="0"/>
              <a:t>접근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$(‘#ID’)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접근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$(‘.CLASS’)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Element</a:t>
            </a:r>
            <a:r>
              <a:rPr lang="ko-KR" altLang="en-US" dirty="0" smtClean="0"/>
              <a:t>속성 접근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$(input[name=“</a:t>
            </a:r>
            <a:r>
              <a:rPr lang="ko-KR" altLang="en-US" dirty="0"/>
              <a:t>값</a:t>
            </a:r>
            <a:r>
              <a:rPr lang="en-US" altLang="ko-KR" dirty="0" smtClean="0"/>
              <a:t>”]’);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Element</a:t>
            </a:r>
            <a:r>
              <a:rPr lang="ko-KR" altLang="en-US" dirty="0" smtClean="0"/>
              <a:t>속성 접근 옵션 정리</a:t>
            </a:r>
            <a:endParaRPr lang="en-US" altLang="ko-KR" dirty="0" smtClean="0"/>
          </a:p>
          <a:p>
            <a:r>
              <a:rPr lang="en-US" altLang="ko-KR" dirty="0" smtClean="0"/>
              <a:t> - $(‘input[name^=“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”]’) : </a:t>
            </a:r>
            <a:r>
              <a:rPr lang="ko-KR" altLang="en-US" dirty="0" smtClean="0"/>
              <a:t>특정 값으로 시작하는 객체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- $(‘input[name~=“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”]’) : </a:t>
            </a:r>
            <a:r>
              <a:rPr lang="ko-KR" altLang="en-US" dirty="0" smtClean="0"/>
              <a:t>특정 값으로 단어가 시작하는 객체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- $(‘input[name$=“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”]’) : </a:t>
            </a:r>
            <a:r>
              <a:rPr lang="ko-KR" altLang="en-US" dirty="0" smtClean="0"/>
              <a:t>특정 값으로 끝나는 객체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$(‘input[name*=“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”]’) : </a:t>
            </a:r>
            <a:r>
              <a:rPr lang="ko-KR" altLang="en-US" dirty="0" smtClean="0"/>
              <a:t>특정 값을 포함하는 객체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19979" y="139464"/>
            <a:ext cx="43924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제이쿼리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 접근 방식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74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875" y="1340768"/>
            <a:ext cx="8208912" cy="4320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/>
              <a:t>이벤트 걸기 </a:t>
            </a:r>
            <a:r>
              <a:rPr lang="en-US" altLang="ko-KR" dirty="0" smtClean="0"/>
              <a:t>$(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).on(‘</a:t>
            </a:r>
            <a:r>
              <a:rPr lang="ko-KR" altLang="en-US" dirty="0" err="1" smtClean="0"/>
              <a:t>이벤트명</a:t>
            </a:r>
            <a:r>
              <a:rPr lang="en-US" altLang="ko-KR" dirty="0" smtClean="0"/>
              <a:t>’,function(){</a:t>
            </a:r>
            <a:br>
              <a:rPr lang="en-US" altLang="ko-KR" dirty="0" smtClean="0"/>
            </a:br>
            <a:r>
              <a:rPr lang="en-US" altLang="ko-KR" dirty="0" smtClean="0"/>
              <a:t>});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이벤트 끄기 </a:t>
            </a:r>
            <a:r>
              <a:rPr lang="en-US" altLang="ko-KR" dirty="0" smtClean="0"/>
              <a:t>$(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).off(‘</a:t>
            </a:r>
            <a:r>
              <a:rPr lang="ko-KR" altLang="en-US" dirty="0" err="1" smtClean="0"/>
              <a:t>이벤트명</a:t>
            </a:r>
            <a:r>
              <a:rPr lang="en-US" altLang="ko-KR" dirty="0" smtClean="0"/>
              <a:t>’)</a:t>
            </a:r>
          </a:p>
          <a:p>
            <a:endParaRPr lang="en-US" altLang="ko-KR" dirty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주의</a:t>
            </a:r>
            <a:r>
              <a:rPr lang="en-US" altLang="ko-KR" dirty="0"/>
              <a:t> </a:t>
            </a:r>
            <a:r>
              <a:rPr lang="ko-KR" altLang="en-US" dirty="0" smtClean="0"/>
              <a:t>사항 </a:t>
            </a:r>
            <a:r>
              <a:rPr lang="en-US" altLang="ko-KR" dirty="0" smtClean="0"/>
              <a:t>: on, off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on</a:t>
            </a:r>
            <a:r>
              <a:rPr lang="ko-KR" altLang="en-US" dirty="0" smtClean="0"/>
              <a:t>으로 이벤트를 선언 된 경우에만 </a:t>
            </a:r>
            <a:r>
              <a:rPr lang="en-US" altLang="ko-KR" dirty="0" smtClean="0"/>
              <a:t>off </a:t>
            </a:r>
            <a:r>
              <a:rPr lang="ko-KR" altLang="en-US" dirty="0" smtClean="0"/>
              <a:t>이벤트 실행되는 부분이 있는 거 같음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19979" y="139464"/>
            <a:ext cx="43924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제이쿼리 이벤트</a:t>
            </a:r>
            <a:r>
              <a:rPr lang="en-US" altLang="ko-KR" dirty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27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488" y="1196752"/>
            <a:ext cx="8208912" cy="5112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샘플 태그 </a:t>
            </a:r>
            <a:r>
              <a:rPr lang="en-US" altLang="ko-KR" dirty="0"/>
              <a:t>-</a:t>
            </a:r>
            <a:endParaRPr lang="en-US" altLang="ko-KR" dirty="0" smtClean="0"/>
          </a:p>
          <a:p>
            <a:r>
              <a:rPr lang="en-US" altLang="ko-KR" dirty="0" smtClean="0"/>
              <a:t>&lt;div&gt;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&lt;span id=“</a:t>
            </a:r>
            <a:r>
              <a:rPr lang="en-US" altLang="ko-KR" dirty="0" err="1" smtClean="0"/>
              <a:t>spanID</a:t>
            </a:r>
            <a:r>
              <a:rPr lang="en-US" altLang="ko-KR" dirty="0" smtClean="0"/>
              <a:t>”&gt;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&lt;/span&gt;</a:t>
            </a:r>
            <a:br>
              <a:rPr lang="en-US" altLang="ko-KR" dirty="0" smtClean="0"/>
            </a:br>
            <a:r>
              <a:rPr lang="en-US" altLang="ko-KR" dirty="0" smtClean="0"/>
              <a:t>  &lt;span id=“spanID2”&gt;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&lt;/span&gt;</a:t>
            </a:r>
            <a:br>
              <a:rPr lang="en-US" altLang="ko-KR" dirty="0" smtClean="0"/>
            </a:br>
            <a:r>
              <a:rPr lang="en-US" altLang="ko-KR" dirty="0" smtClean="0"/>
              <a:t>&lt;div&gt;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$(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).parent() : </a:t>
            </a:r>
            <a:r>
              <a:rPr lang="ko-KR" altLang="en-US" dirty="0"/>
              <a:t>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위치에서 한 단계 위에 태그에 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$(‘#</a:t>
            </a:r>
            <a:r>
              <a:rPr lang="en-US" altLang="ko-KR" dirty="0" err="1" smtClean="0"/>
              <a:t>spanID</a:t>
            </a:r>
            <a:r>
              <a:rPr lang="en-US" altLang="ko-KR" dirty="0" smtClean="0"/>
              <a:t>”&gt;.parent() -&gt; &lt;div&gt; </a:t>
            </a:r>
            <a:r>
              <a:rPr lang="ko-KR" altLang="en-US" dirty="0" smtClean="0"/>
              <a:t>태그를 가르침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$(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).next() : </a:t>
            </a:r>
            <a:r>
              <a:rPr lang="ko-KR" altLang="en-US" dirty="0" smtClean="0"/>
              <a:t>선택자의 같은 레벨에 있는 다음 태그에 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$(‘#</a:t>
            </a:r>
            <a:r>
              <a:rPr lang="en-US" altLang="ko-KR" dirty="0" err="1" smtClean="0"/>
              <a:t>spanID</a:t>
            </a:r>
            <a:r>
              <a:rPr lang="en-US" altLang="ko-KR" dirty="0" smtClean="0"/>
              <a:t>”&gt;.next() -&gt; &lt;span id=“spanID2”&gt; </a:t>
            </a:r>
            <a:r>
              <a:rPr lang="ko-KR" altLang="en-US" dirty="0" smtClean="0"/>
              <a:t>태그를 가르침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$(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).html() : </a:t>
            </a:r>
            <a:r>
              <a:rPr lang="ko-KR" altLang="en-US" dirty="0" smtClean="0"/>
              <a:t>선택자의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태그를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$(div).html(&lt;div id=“</a:t>
            </a:r>
            <a:r>
              <a:rPr lang="en-US" altLang="ko-KR" dirty="0" err="1" smtClean="0"/>
              <a:t>divID</a:t>
            </a:r>
            <a:r>
              <a:rPr lang="en-US" altLang="ko-KR" dirty="0" smtClean="0"/>
              <a:t>”&gt;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&lt;/div&gt;) -&gt; &lt;span&gt; </a:t>
            </a:r>
            <a:r>
              <a:rPr lang="ko-KR" altLang="en-US" dirty="0" smtClean="0"/>
              <a:t>태그 들이 삭제되고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&lt;div&gt;</a:t>
            </a:r>
            <a:br>
              <a:rPr lang="en-US" altLang="ko-KR" dirty="0" smtClean="0"/>
            </a:br>
            <a:r>
              <a:rPr lang="en-US" altLang="ko-KR" dirty="0" smtClean="0"/>
              <a:t>	&lt;div&gt;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&lt;/div&gt;</a:t>
            </a:r>
            <a:br>
              <a:rPr lang="en-US" altLang="ko-KR" dirty="0" smtClean="0"/>
            </a:br>
            <a:r>
              <a:rPr lang="en-US" altLang="ko-KR" dirty="0" smtClean="0"/>
              <a:t> &lt;/div&gt; </a:t>
            </a:r>
            <a:r>
              <a:rPr lang="ko-KR" altLang="en-US" dirty="0" smtClean="0"/>
              <a:t>형태로 변경 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$(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).text() : </a:t>
            </a:r>
            <a:r>
              <a:rPr lang="ko-KR" altLang="en-US" dirty="0" smtClean="0"/>
              <a:t>선택자의 텍스트를 수정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: $(‘#</a:t>
            </a:r>
            <a:r>
              <a:rPr lang="en-US" altLang="ko-KR" dirty="0" err="1" smtClean="0"/>
              <a:t>divID</a:t>
            </a:r>
            <a:r>
              <a:rPr lang="en-US" altLang="ko-KR" dirty="0" smtClean="0"/>
              <a:t>’).text(“</a:t>
            </a:r>
            <a:r>
              <a:rPr lang="ko-KR" altLang="en-US" dirty="0" smtClean="0"/>
              <a:t>내 점심기간 </a:t>
            </a:r>
            <a:r>
              <a:rPr lang="en-US" altLang="ko-KR" dirty="0" smtClean="0"/>
              <a:t>’) -&gt; &lt;div&gt;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&lt;/div&gt; </a:t>
            </a:r>
            <a:r>
              <a:rPr lang="ko-KR" altLang="en-US" dirty="0" smtClean="0"/>
              <a:t>내용이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&lt;div&gt;</a:t>
            </a:r>
            <a:r>
              <a:rPr lang="ko-KR" altLang="en-US" dirty="0" smtClean="0"/>
              <a:t>내 점심기간</a:t>
            </a:r>
            <a:r>
              <a:rPr lang="en-US" altLang="ko-KR" dirty="0" smtClean="0"/>
              <a:t>&lt;/div&gt; </a:t>
            </a:r>
            <a:r>
              <a:rPr lang="ko-KR" altLang="en-US" dirty="0" smtClean="0"/>
              <a:t>로 바뀜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19979" y="139464"/>
            <a:ext cx="43924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제이쿼리 자주 사용하면 함수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44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nA PNG 이미지 | PNG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8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40</Words>
  <Application>Microsoft Office PowerPoint</Application>
  <PresentationFormat>화면 슬라이드 쇼(4:3)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4depth</dc:creator>
  <cp:lastModifiedBy>4depth</cp:lastModifiedBy>
  <cp:revision>10</cp:revision>
  <dcterms:created xsi:type="dcterms:W3CDTF">2021-07-01T03:16:53Z</dcterms:created>
  <dcterms:modified xsi:type="dcterms:W3CDTF">2021-07-13T08:45:51Z</dcterms:modified>
</cp:coreProperties>
</file>