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3" r:id="rId3"/>
    <p:sldId id="296" r:id="rId4"/>
    <p:sldId id="297" r:id="rId5"/>
    <p:sldId id="298" r:id="rId6"/>
    <p:sldId id="275" r:id="rId7"/>
    <p:sldId id="299" r:id="rId8"/>
    <p:sldId id="300" r:id="rId9"/>
    <p:sldId id="301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CA"/>
    <a:srgbClr val="FF9999"/>
    <a:srgbClr val="004F91"/>
    <a:srgbClr val="F8D9B6"/>
    <a:srgbClr val="006380"/>
    <a:srgbClr val="00869B"/>
    <a:srgbClr val="0193A7"/>
    <a:srgbClr val="41CFDA"/>
    <a:srgbClr val="03ABCF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-4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2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5FFA-C7ED-4B9D-8850-68F0A7199FD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C0A8-EA02-4625-9960-B362EF56CE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7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44E3-9C69-4978-AFBC-346957761C6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766E5-851B-48A0-B6DC-3A37DDDB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9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766E5-851B-48A0-B6DC-3A37DDDB35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9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766E5-851B-48A0-B6DC-3A37DDDB35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9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792955" y="2747210"/>
            <a:ext cx="4606089" cy="1363579"/>
            <a:chOff x="3792955" y="2747210"/>
            <a:chExt cx="4606089" cy="1363579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4515279" y="3075057"/>
              <a:ext cx="31614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디버깅 조지기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67305" y="714705"/>
              <a:ext cx="3344144" cy="479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560616"/>
            <a:ext cx="3559308" cy="690146"/>
            <a:chOff x="440154" y="2095500"/>
            <a:chExt cx="3559308" cy="69014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/>
                <a:t>클라이언트 디버깅</a:t>
              </a:r>
              <a:endParaRPr lang="ko-KR" altLang="en-US" sz="2800" spc="-15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4024241"/>
            <a:ext cx="3649076" cy="690146"/>
            <a:chOff x="440154" y="2095500"/>
            <a:chExt cx="3649076" cy="690146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28376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/>
                <a:t>서버 디버깅</a:t>
              </a:r>
              <a:r>
                <a:rPr lang="en-US" altLang="ko-KR" sz="2800" spc="-150" dirty="0" smtClean="0"/>
                <a:t>(JAVA)</a:t>
              </a:r>
              <a:endParaRPr lang="ko-KR" altLang="en-US" sz="28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클라이언트 디버깅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517219" y="1174108"/>
            <a:ext cx="86488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/>
            </a:pP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원하는  파일에 접근하기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Ctrl+P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- </a:t>
            </a:r>
            <a:r>
              <a:rPr lang="en-US" altLang="ko-KR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Ctrl</a:t>
            </a:r>
            <a:r>
              <a:rPr lang="en-US" altLang="ko-KR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+P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를 누르면  아래와 같이 자동완성기능이 노출되면서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엔터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시 파일을 호출할 수 있습니다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9" y="1963290"/>
            <a:ext cx="10554160" cy="30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085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클라이언트 디버깅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517219" y="1163091"/>
            <a:ext cx="86488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 startAt="2"/>
            </a:pP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읽기 힘든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minified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된  </a:t>
            </a:r>
            <a:r>
              <a:rPr lang="en-US" altLang="ko-KR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js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파일 등을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보기 편하게 바꾸는 방법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-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아래와 같이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{}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버튼을 클릭하면 보기 편하게 바뀝니다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9" y="1837633"/>
            <a:ext cx="10455581" cy="221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7" y="4465076"/>
            <a:ext cx="10455581" cy="194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5299113" y="4051565"/>
            <a:ext cx="445894" cy="380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47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클라이언트 디버깅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517219" y="1196142"/>
            <a:ext cx="11557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 startAt="3"/>
            </a:pP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실제 디버깅 활용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a.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디버깅을 걸고 싶은 위치의 라인을 클릭합니다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     b.  Breakpoint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걸린 부분은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마커가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되면서 디버깅이 걸리게 됩니다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또한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Breakpoint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 걸린 부분을 기준으로 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          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변수들의 값이 노출되며 변수를 마우스 오버하거나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Console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창에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변수명을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입력하여 확인도 가능합니다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 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Scope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를 보게 되면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Local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Global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 있는데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Local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영역과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Global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영역에 있는 변수들이 노출됩니다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Call Stack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은 함수 실행 순서를 알 수 있습니다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실행 순서 표시는 아래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위 입니다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54277" y="2732183"/>
            <a:ext cx="10902414" cy="3955068"/>
            <a:chOff x="517219" y="1686659"/>
            <a:chExt cx="11470718" cy="425853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19" y="1686659"/>
              <a:ext cx="11470718" cy="4258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A0F9827-AC14-4A4B-A0B4-99CBA05777D6}"/>
                </a:ext>
              </a:extLst>
            </p:cNvPr>
            <p:cNvSpPr/>
            <p:nvPr/>
          </p:nvSpPr>
          <p:spPr>
            <a:xfrm>
              <a:off x="2273581" y="3922499"/>
              <a:ext cx="157916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766F78C-D52C-4419-9D6B-E2A15BF67EE6}"/>
                </a:ext>
              </a:extLst>
            </p:cNvPr>
            <p:cNvSpPr/>
            <p:nvPr/>
          </p:nvSpPr>
          <p:spPr>
            <a:xfrm>
              <a:off x="9828879" y="3292781"/>
              <a:ext cx="157916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61DADF2-81CE-471F-B7A9-FB0286BA5442}"/>
                </a:ext>
              </a:extLst>
            </p:cNvPr>
            <p:cNvSpPr/>
            <p:nvPr/>
          </p:nvSpPr>
          <p:spPr>
            <a:xfrm>
              <a:off x="9828879" y="4219958"/>
              <a:ext cx="157916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/>
                <a:t>3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67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서버 디버깅</a:t>
            </a:r>
            <a:r>
              <a:rPr lang="en-US" altLang="ko-KR" sz="3200" spc="-150" dirty="0"/>
              <a:t>(JAVA)</a:t>
            </a:r>
            <a:endParaRPr lang="ko-KR" altLang="en-US" sz="3200" spc="-15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517219" y="1174108"/>
            <a:ext cx="4737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/>
            </a:pP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디버그 모드 시작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-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서버를 디버깅 모드로 시작합니다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6" y="1725631"/>
            <a:ext cx="4500622" cy="453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5087374" y="1174108"/>
            <a:ext cx="621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 startAt="2"/>
            </a:pPr>
            <a:r>
              <a:rPr lang="en-US" altLang="ko-KR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BreakPoint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-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디버깅 하고 싶은 위치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라인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 클릭하거나 </a:t>
            </a:r>
            <a:r>
              <a:rPr lang="en-US" altLang="ko-KR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Ctrl+Shift+b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breakpoint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     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27" y="2145003"/>
            <a:ext cx="6899509" cy="290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99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서버 디버깅</a:t>
            </a:r>
            <a:r>
              <a:rPr lang="en-US" altLang="ko-KR" sz="3200" spc="-150" dirty="0"/>
              <a:t>(JAVA)</a:t>
            </a:r>
            <a:endParaRPr lang="ko-KR" altLang="en-US" sz="3200" spc="-15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362981" y="1174108"/>
            <a:ext cx="6842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  Call Stack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-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자바스크립트와 마찬가지로 실행 순서를 확인할 수 있습니다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(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실행순서 아래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위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6245067" y="1191895"/>
            <a:ext cx="62159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(4)  </a:t>
            </a:r>
            <a:r>
              <a:rPr lang="en-US" altLang="ko-KR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BreakPoint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기준 변수확인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- </a:t>
            </a:r>
            <a:r>
              <a:rPr lang="en-US" altLang="ko-KR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javasccript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디버깅 툴과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같이 </a:t>
            </a:r>
            <a:r>
              <a:rPr lang="en-US" altLang="ko-KR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BreakPoint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기준으로 변수들의 값이 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 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되어있는지 확인이 가능합니다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     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5" y="2285002"/>
            <a:ext cx="6034623" cy="277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63" y="2296020"/>
            <a:ext cx="5654531" cy="216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29" y="4590514"/>
            <a:ext cx="5849228" cy="117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07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서버 디버깅</a:t>
            </a:r>
            <a:r>
              <a:rPr lang="en-US" altLang="ko-KR" sz="3200" spc="-150" dirty="0"/>
              <a:t>(JAVA)</a:t>
            </a:r>
            <a:endParaRPr lang="ko-KR" altLang="en-US" sz="3200" spc="-15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362981" y="1174108"/>
            <a:ext cx="6842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(5)  Breakpoints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- breakpoint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를 체크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체크 해제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또는 삭제를 통해 유연한 디버깅이 가능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6925B2-9C5D-445B-BFC6-0F016CE5BB94}"/>
              </a:ext>
            </a:extLst>
          </p:cNvPr>
          <p:cNvSpPr txBox="1"/>
          <p:nvPr/>
        </p:nvSpPr>
        <p:spPr>
          <a:xfrm>
            <a:off x="362981" y="4252837"/>
            <a:ext cx="62159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(6) 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자주 쓰는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Debug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모드 관련 단축키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1)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F6 :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선택된 행 아래로 이동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2) F8 :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다음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breakpoint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 이동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0" y="1909633"/>
            <a:ext cx="7778484" cy="22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56" y="4252837"/>
            <a:ext cx="4952600" cy="222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1820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792955" y="2747210"/>
            <a:ext cx="4606089" cy="1363579"/>
            <a:chOff x="3792955" y="2747210"/>
            <a:chExt cx="4606089" cy="1363579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5304760" y="3075057"/>
              <a:ext cx="1582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 &amp; A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791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308</Words>
  <Application>Microsoft Office PowerPoint</Application>
  <PresentationFormat>사용자 지정</PresentationFormat>
  <Paragraphs>52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4depth</cp:lastModifiedBy>
  <cp:revision>71</cp:revision>
  <dcterms:created xsi:type="dcterms:W3CDTF">2020-06-22T00:57:09Z</dcterms:created>
  <dcterms:modified xsi:type="dcterms:W3CDTF">2021-07-13T04:07:45Z</dcterms:modified>
</cp:coreProperties>
</file>