
<file path=[Content_Types].xml><?xml version="1.0" encoding="utf-8"?>
<Types xmlns="http://schemas.openxmlformats.org/package/2006/content-types">
  <Default Extension="emf" ContentType="image/x-emf"/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46" r:id="rId2"/>
    <p:sldMasterId id="2147483759" r:id="rId3"/>
    <p:sldMasterId id="2147483771" r:id="rId4"/>
    <p:sldMasterId id="2147483783" r:id="rId5"/>
    <p:sldMasterId id="2147483796" r:id="rId6"/>
  </p:sldMasterIdLst>
  <p:notesMasterIdLst>
    <p:notesMasterId r:id="rId74"/>
  </p:notesMasterIdLst>
  <p:sldIdLst>
    <p:sldId id="399" r:id="rId7"/>
    <p:sldId id="339" r:id="rId8"/>
    <p:sldId id="400" r:id="rId9"/>
    <p:sldId id="341" r:id="rId10"/>
    <p:sldId id="297" r:id="rId11"/>
    <p:sldId id="257" r:id="rId12"/>
    <p:sldId id="298" r:id="rId13"/>
    <p:sldId id="444" r:id="rId14"/>
    <p:sldId id="401" r:id="rId15"/>
    <p:sldId id="378" r:id="rId16"/>
    <p:sldId id="402" r:id="rId17"/>
    <p:sldId id="403" r:id="rId18"/>
    <p:sldId id="445" r:id="rId19"/>
    <p:sldId id="446" r:id="rId20"/>
    <p:sldId id="447" r:id="rId21"/>
    <p:sldId id="404" r:id="rId22"/>
    <p:sldId id="405" r:id="rId23"/>
    <p:sldId id="406" r:id="rId24"/>
    <p:sldId id="448" r:id="rId25"/>
    <p:sldId id="449" r:id="rId26"/>
    <p:sldId id="450" r:id="rId27"/>
    <p:sldId id="451" r:id="rId28"/>
    <p:sldId id="452" r:id="rId29"/>
    <p:sldId id="310" r:id="rId30"/>
    <p:sldId id="453" r:id="rId31"/>
    <p:sldId id="412" r:id="rId32"/>
    <p:sldId id="454" r:id="rId33"/>
    <p:sldId id="414" r:id="rId34"/>
    <p:sldId id="413" r:id="rId35"/>
    <p:sldId id="415" r:id="rId36"/>
    <p:sldId id="416" r:id="rId37"/>
    <p:sldId id="423" r:id="rId38"/>
    <p:sldId id="417" r:id="rId39"/>
    <p:sldId id="424" r:id="rId40"/>
    <p:sldId id="418" r:id="rId41"/>
    <p:sldId id="425" r:id="rId42"/>
    <p:sldId id="420" r:id="rId43"/>
    <p:sldId id="426" r:id="rId44"/>
    <p:sldId id="421" r:id="rId45"/>
    <p:sldId id="427" r:id="rId46"/>
    <p:sldId id="455" r:id="rId47"/>
    <p:sldId id="456" r:id="rId48"/>
    <p:sldId id="457" r:id="rId49"/>
    <p:sldId id="458" r:id="rId50"/>
    <p:sldId id="459" r:id="rId51"/>
    <p:sldId id="428" r:id="rId52"/>
    <p:sldId id="460" r:id="rId53"/>
    <p:sldId id="429" r:id="rId54"/>
    <p:sldId id="394" r:id="rId55"/>
    <p:sldId id="396" r:id="rId56"/>
    <p:sldId id="398" r:id="rId57"/>
    <p:sldId id="432" r:id="rId58"/>
    <p:sldId id="461" r:id="rId59"/>
    <p:sldId id="433" r:id="rId60"/>
    <p:sldId id="435" r:id="rId61"/>
    <p:sldId id="436" r:id="rId62"/>
    <p:sldId id="437" r:id="rId63"/>
    <p:sldId id="462" r:id="rId64"/>
    <p:sldId id="438" r:id="rId65"/>
    <p:sldId id="439" r:id="rId66"/>
    <p:sldId id="463" r:id="rId67"/>
    <p:sldId id="441" r:id="rId68"/>
    <p:sldId id="442" r:id="rId69"/>
    <p:sldId id="443" r:id="rId70"/>
    <p:sldId id="464" r:id="rId71"/>
    <p:sldId id="465" r:id="rId72"/>
    <p:sldId id="340" r:id="rId7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3300"/>
    <a:srgbClr val="B9EEFF"/>
    <a:srgbClr val="FFCCFF"/>
    <a:srgbClr val="FF99FF"/>
    <a:srgbClr val="CCFFFF"/>
    <a:srgbClr val="CDF3FF"/>
    <a:srgbClr val="25FBA9"/>
    <a:srgbClr val="12B280"/>
    <a:srgbClr val="0064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39" autoAdjust="0"/>
    <p:restoredTop sz="94531" autoAdjust="0"/>
  </p:normalViewPr>
  <p:slideViewPr>
    <p:cSldViewPr>
      <p:cViewPr varScale="1">
        <p:scale>
          <a:sx n="108" d="100"/>
          <a:sy n="108" d="100"/>
        </p:scale>
        <p:origin x="182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76" Type="http://schemas.openxmlformats.org/officeDocument/2006/relationships/viewProps" Target="viewProps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slide" Target="slides/slide60.xml"/><Relationship Id="rId7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61" Type="http://schemas.openxmlformats.org/officeDocument/2006/relationships/slide" Target="slides/slide5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77" Type="http://schemas.openxmlformats.org/officeDocument/2006/relationships/theme" Target="theme/theme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739F161-28D0-44CA-853C-5E20D2382D25}" type="datetimeFigureOut">
              <a:rPr lang="ko-KR" altLang="en-US"/>
              <a:pPr>
                <a:defRPr/>
              </a:pPr>
              <a:t>2021-07-25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5E84815-1A23-4C29-9063-D09ACAA26C5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4694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7/25/2021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BE442C3-9F1D-4293-B001-C642B8E1F21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82649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7/25/2021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BA48D-E905-4C1A-A6AA-A5B77A385D6C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0634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7/25/2021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E0537F94-F03D-4F62-9DC6-29BEBA93D8B4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2313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F832D8-2751-440F-921C-5CAA6946BC1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807006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F832D8-2751-440F-921C-5CAA6946BC1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4856503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F37F1-3A36-4853-AAD2-19AD42CB893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6541861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956DE-4682-4367-92D3-550649CECC4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3041374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AC5E2-9F43-47F5-BE16-F3C7C939733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4108568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EDE6C-7692-4868-978C-4E417D8680E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2242939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EED35A-2356-4D9B-A229-08731429D19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3159668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E901E-997C-4428-AFFD-CE6475DAE96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419849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7/25/2021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E4CD32A-D0CB-499F-BA14-BB9D69191C5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>
            <a:lvl1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A8A9775-F521-4B77-A3A7-4449BE71E5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8" y="221296"/>
            <a:ext cx="570528" cy="102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347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707F5-2457-4AB2-8A3B-96410A21944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1254241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937C2-B0D9-4CB1-9F2F-6D5FA132F35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8791750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940527-6AB5-449D-8379-BC351533DB2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3900038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B9771-48A8-4BA0-ABF4-4EFA7C44651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6771620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FE131-678F-48B8-BD8D-191497B8939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4676436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0F965C-9A53-457A-AC50-599D1989118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7510858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DE261-01CB-4F21-B0B2-F1CBB61E338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2942468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4F4013-464F-4905-BEE1-A616162BCD7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0960778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2A272-9F15-4F84-A9D0-087741298C8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8417255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5D0B3-C738-46B5-BB4A-FBF3147120C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741703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7/25/2021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9D2EF0C-10B6-4BAC-8C1F-3F5472E286D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932428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A9B5E-FCC9-445E-B277-BBD9CC15088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5409620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9DA70C-970A-464F-91E2-018078C1C98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5682284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4178E-64CA-4609-9FE9-94A5BB89816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2282765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EE83B-D1A1-4A12-8FAF-FBD4603DC6B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1061546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3BB0D8-BAAB-4829-848C-947045230CB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9554027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2AC5A3-84ED-40E2-A155-DC0686FF73E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7857515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5F4E4-CDE1-49DD-B756-FB254AFDF95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2354132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8C7136-5324-49FA-BD88-08B0A767115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2758325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25922-0996-4CF2-BB0A-35D6F12FDE2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2370771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28B662-B901-46E3-96A3-561ED903484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288959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7/25/2021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03C1DBB5-A407-48C3-AF98-0B31E1A2E16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5797747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36416-15C7-4C6E-AE80-33013E49F7F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7251664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B5F44-C605-4072-BB82-0E8DC0F9BD5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1031409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39EC3-EFE9-4B6C-9151-C53A97E21D5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7257052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A7A0E-B917-4F7D-84C4-EDFD00B3334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876458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77B57-49EF-42DD-A443-AE38A52AEFE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8357038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5947D9-2C71-4C7D-88BE-3DC4EDC3C6F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9613646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928BC3-C99D-4944-9743-DA50FB2C707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6486655"/>
      </p:ext>
    </p:extLst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845AC-A127-4169-AAC4-586586C385A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4164483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D2424D-BB6C-42FC-B553-79412948D01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8469094"/>
      </p:ext>
    </p:extLst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D68BD6-F2AC-4C4A-8F8D-65F5D4D7674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92912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7/25/2021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2C1987C1-2174-44A3-BEFB-3574260E1A1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7738265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1D7012-2259-4632-8AAB-C6F10B5DE4B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0294254"/>
      </p:ext>
    </p:extLst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2D8A51-0246-4A53-A23F-EFAAFA2EC9D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5228144"/>
      </p:ext>
    </p:extLst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D3BCD7-E6AB-4617-92D2-612D069525F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5312502"/>
      </p:ext>
    </p:extLst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0D4E03-310E-4366-AD7E-BBC129BDD9F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2318359"/>
      </p:ext>
    </p:extLst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6DEBC0-A9C0-44E5-B374-CB0A8893CFF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4827005"/>
      </p:ext>
    </p:extLst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8BB32C-D42E-4CDD-A6E0-6426DFB378C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4856380"/>
      </p:ext>
    </p:extLst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341F9A-7C3D-4F3D-9DB3-C913A538C0A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1334910"/>
      </p:ext>
    </p:extLst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10013-CAFD-485C-8385-8ABBE39ED00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0069472"/>
      </p:ext>
    </p:extLst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EFDD9-9914-49A0-AD1D-8E084345BA1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2063638"/>
      </p:ext>
    </p:extLst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D73380-B78A-433D-A185-6B66C956F9B9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843689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7/25/2021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AE6D025-79D7-4122-9AE2-C25DF50E82D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575668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MCj0378845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2010 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AEA9E-4803-4675-8B78-8345A199ED9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6771264"/>
      </p:ext>
    </p:extLst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989937-0E40-43AD-BFFC-FBB7E39213D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9130147"/>
      </p:ext>
    </p:extLst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DEB91-339C-4767-8E29-640607BFB34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8901208"/>
      </p:ext>
    </p:extLst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33075-5D69-42ED-BA42-81A28040C52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0549064"/>
      </p:ext>
    </p:extLst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F42C8-2BEA-4D9C-8D4A-EC5FEA706A2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0843829"/>
      </p:ext>
    </p:extLst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FE699-B664-4ADD-9D4C-2D9DC487B76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585080"/>
      </p:ext>
    </p:extLst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E206C2-0DA7-47BB-9621-6D1989AA279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9645054"/>
      </p:ext>
    </p:extLst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45A77-7AB3-4045-BB51-3D8CF4A208F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2519867"/>
      </p:ext>
    </p:extLst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4B081-A71A-444A-A2AF-89DA29C0BD1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8450533"/>
      </p:ext>
    </p:extLst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035413-FC64-46C4-A0E6-E84EF80C31A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5896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7/25/2021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C0360DC-CCD2-4E90-B07B-A0C7DC259B30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531972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8AFA2-59AA-4AA3-BC8D-2284A149997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8680840"/>
      </p:ext>
    </p:extLst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D0798-55B2-40C5-ADC8-8A6811FDD6C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0101036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7/25/2021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0509A91-8BF8-43B2-B64F-B03E1E244580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79324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7/25/2021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163F7193-50E1-4AFE-BEBD-E34B7AD4FFB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00318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4.w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image" Target="../media/image4.wmf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4.wmf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image" Target="../media/image4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7/25/2021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7F832D8-2751-440F-921C-5CAA6946BC1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140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034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3F5059AA-F855-4B82-A334-55B9947E789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2053" name="Picture 5" descr="MCj03788450000[1]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2010 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0963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C8BEE1D7-65E4-479E-9AD0-F1F6B9A973C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cs typeface="Arial" charset="0"/>
              </a:rPr>
              <a:t>© 2012 </a:t>
            </a:r>
            <a:r>
              <a:rPr lang="ko-KR" altLang="en-US" sz="1000" dirty="0" err="1">
                <a:solidFill>
                  <a:srgbClr val="FF4C00"/>
                </a:solidFill>
                <a:cs typeface="Arial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charset="0"/>
              </a:rPr>
              <a:t>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BC4CA9DB-B989-41D4-8C8D-012609F198E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2007 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0723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Comic Sans MS" panose="030F0702030302020204" pitchFamily="66" charset="0"/>
              </a:defRPr>
            </a:lvl1pPr>
          </a:lstStyle>
          <a:p>
            <a:fld id="{60C33549-BFC9-4BF0-9FBA-65427DD1C36D}" type="slidenum">
              <a:rPr lang="ko-KR" altLang="en-US"/>
              <a:pPr/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2010 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07073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550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DF7DACDB-8E2E-4AB2-A4BA-6828B9730BE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2010 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4779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400">
          <a:solidFill>
            <a:schemeClr val="tx1"/>
          </a:solidFill>
          <a:latin typeface="Century Schoolbook" panose="02040604050505020304" pitchFamily="18" charset="0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Century Schoolbook" panose="02040604050505020304" pitchFamily="18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Century Schoolbook" panose="02040604050505020304" pitchFamily="18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lectronics.stackexchange.com/questions/275810/i-am-getting-question-marks-on-serial-while-trying-to-read-sd-card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1690688" y="908050"/>
            <a:ext cx="6013185" cy="646331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3600" i="1">
                <a:latin typeface="HY헤드라인M" panose="02030600000101010101" pitchFamily="18" charset="-127"/>
                <a:ea typeface="HY헤드라인M" panose="02030600000101010101" pitchFamily="18" charset="-127"/>
              </a:rPr>
              <a:t>누구나 즐기는 </a:t>
            </a:r>
            <a:r>
              <a:rPr kumimoji="0" lang="en-US" altLang="ko-KR" sz="3600" i="1">
                <a:latin typeface="HY헤드라인M" panose="02030600000101010101" pitchFamily="18" charset="-127"/>
                <a:ea typeface="HY헤드라인M" panose="02030600000101010101" pitchFamily="18" charset="-127"/>
              </a:rPr>
              <a:t>C</a:t>
            </a:r>
            <a:r>
              <a:rPr kumimoji="0" lang="ko-KR" altLang="en-US" sz="3600" i="1">
                <a:latin typeface="HY헤드라인M" panose="02030600000101010101" pitchFamily="18" charset="-127"/>
                <a:ea typeface="HY헤드라인M" panose="02030600000101010101" pitchFamily="18" charset="-127"/>
              </a:rPr>
              <a:t>언어 콘서트</a:t>
            </a:r>
          </a:p>
        </p:txBody>
      </p:sp>
      <p:sp>
        <p:nvSpPr>
          <p:cNvPr id="3076" name="AutoShape 142"/>
          <p:cNvSpPr>
            <a:spLocks noChangeArrowheads="1"/>
          </p:cNvSpPr>
          <p:nvPr/>
        </p:nvSpPr>
        <p:spPr bwMode="auto">
          <a:xfrm>
            <a:off x="2419350" y="1846263"/>
            <a:ext cx="3925888" cy="698500"/>
          </a:xfrm>
          <a:prstGeom prst="roundRect">
            <a:avLst>
              <a:gd name="adj" fmla="val 50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dirty="0">
                <a:latin typeface="Arial" pitchFamily="34" charset="0"/>
              </a:rPr>
              <a:t>제</a:t>
            </a:r>
            <a:r>
              <a:rPr kumimoji="0" lang="en-US" altLang="ko-KR" dirty="0">
                <a:latin typeface="Arial" pitchFamily="34" charset="0"/>
              </a:rPr>
              <a:t>10</a:t>
            </a:r>
            <a:r>
              <a:rPr kumimoji="0" lang="ko-KR" altLang="en-US" dirty="0">
                <a:latin typeface="Arial" pitchFamily="34" charset="0"/>
              </a:rPr>
              <a:t>장 문자열</a:t>
            </a:r>
            <a:r>
              <a:rPr kumimoji="0" lang="en-US" altLang="ko-KR" dirty="0">
                <a:latin typeface="Arial" pitchFamily="34" charset="0"/>
              </a:rPr>
              <a:t> </a:t>
            </a:r>
            <a:endParaRPr kumimoji="0" lang="ko-KR" altLang="en-US" dirty="0">
              <a:latin typeface="Arial" pitchFamily="34" charset="0"/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803" y="2700339"/>
            <a:ext cx="3990920" cy="3136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345238" y="5322181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i="1" dirty="0"/>
              <a:t>출처</a:t>
            </a:r>
            <a:r>
              <a:rPr lang="en-US" altLang="ko-KR" sz="1400" i="1" dirty="0"/>
              <a:t>: </a:t>
            </a:r>
            <a:r>
              <a:rPr lang="en-US" altLang="ko-KR" sz="1400" i="1" dirty="0" err="1"/>
              <a:t>pixabay</a:t>
            </a:r>
            <a:r>
              <a:rPr lang="ko-KR" altLang="en-US" sz="1400" i="1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8D0488-EC87-4407-B13C-3FE9E75143D9}"/>
              </a:ext>
            </a:extLst>
          </p:cNvPr>
          <p:cNvSpPr txBox="1"/>
          <p:nvPr/>
        </p:nvSpPr>
        <p:spPr>
          <a:xfrm>
            <a:off x="696665" y="375138"/>
            <a:ext cx="17876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i="1" dirty="0">
                <a:highlight>
                  <a:srgbClr val="FFFF00"/>
                </a:highlight>
                <a:latin typeface="굴림" panose="020B0600000101010101" pitchFamily="50" charset="-127"/>
              </a:rPr>
              <a:t>개정 </a:t>
            </a:r>
            <a:r>
              <a:rPr lang="en-US" altLang="ko-KR" sz="3200" i="1" dirty="0">
                <a:highlight>
                  <a:srgbClr val="FFFF00"/>
                </a:highlight>
                <a:latin typeface="굴림" panose="020B0600000101010101" pitchFamily="50" charset="-127"/>
              </a:rPr>
              <a:t>3</a:t>
            </a:r>
            <a:r>
              <a:rPr lang="ko-KR" altLang="en-US" sz="3200" i="1" dirty="0">
                <a:highlight>
                  <a:srgbClr val="FFFF00"/>
                </a:highlight>
                <a:latin typeface="굴림" panose="020B0600000101010101" pitchFamily="50" charset="-127"/>
              </a:rPr>
              <a:t>판</a:t>
            </a:r>
          </a:p>
        </p:txBody>
      </p:sp>
    </p:spTree>
    <p:extLst>
      <p:ext uri="{BB962C8B-B14F-4D97-AF65-F5344CB8AC3E}">
        <p14:creationId xmlns:p14="http://schemas.microsoft.com/office/powerpoint/2010/main" val="348578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 #1</a:t>
            </a:r>
            <a:endParaRPr lang="ko-KR" altLang="en-US" dirty="0"/>
          </a:p>
        </p:txBody>
      </p:sp>
      <p:sp>
        <p:nvSpPr>
          <p:cNvPr id="134151" name="Rectangle 7"/>
          <p:cNvSpPr>
            <a:spLocks noChangeArrowheads="1"/>
          </p:cNvSpPr>
          <p:nvPr/>
        </p:nvSpPr>
        <p:spPr bwMode="auto">
          <a:xfrm>
            <a:off x="827584" y="1621631"/>
            <a:ext cx="7777162" cy="309721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str1[6] =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"Seoul"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str2[3] = {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'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'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's'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'\0'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};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str3[] =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"the capital city of Korea."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"%s %s %s\n"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str1, str2, str3);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134153" name="Rectangle 9"/>
          <p:cNvSpPr>
            <a:spLocks noChangeArrowheads="1"/>
          </p:cNvSpPr>
          <p:nvPr/>
        </p:nvSpPr>
        <p:spPr bwMode="auto">
          <a:xfrm>
            <a:off x="0" y="3170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6AA1F1-A0FD-4B99-A041-3E6E2F7AB1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991"/>
          <a:stretch/>
        </p:blipFill>
        <p:spPr>
          <a:xfrm>
            <a:off x="831531" y="4950063"/>
            <a:ext cx="7773215" cy="108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75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 #2</a:t>
            </a:r>
            <a:endParaRPr lang="ko-KR" altLang="en-US" dirty="0"/>
          </a:p>
        </p:txBody>
      </p:sp>
      <p:sp>
        <p:nvSpPr>
          <p:cNvPr id="134151" name="Rectangle 7"/>
          <p:cNvSpPr>
            <a:spLocks noChangeArrowheads="1"/>
          </p:cNvSpPr>
          <p:nvPr/>
        </p:nvSpPr>
        <p:spPr bwMode="auto">
          <a:xfrm>
            <a:off x="827584" y="1621631"/>
            <a:ext cx="7777162" cy="309721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str[] =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komputer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"%s\n"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str);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str[0] =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'c'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"%s\n"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str);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134153" name="Rectangle 9"/>
          <p:cNvSpPr>
            <a:spLocks noChangeArrowheads="1"/>
          </p:cNvSpPr>
          <p:nvPr/>
        </p:nvSpPr>
        <p:spPr bwMode="auto">
          <a:xfrm>
            <a:off x="0" y="3170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D26EBF-C31E-476A-99F3-95C47BDFFC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948"/>
          <a:stretch/>
        </p:blipFill>
        <p:spPr>
          <a:xfrm>
            <a:off x="827584" y="4991837"/>
            <a:ext cx="7777162" cy="127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59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 #3</a:t>
            </a:r>
            <a:endParaRPr lang="ko-KR" altLang="en-US" dirty="0"/>
          </a:p>
        </p:txBody>
      </p:sp>
      <p:sp>
        <p:nvSpPr>
          <p:cNvPr id="134151" name="Rectangle 7"/>
          <p:cNvSpPr>
            <a:spLocks noChangeArrowheads="1"/>
          </p:cNvSpPr>
          <p:nvPr/>
        </p:nvSpPr>
        <p:spPr bwMode="auto">
          <a:xfrm>
            <a:off x="827584" y="1621631"/>
            <a:ext cx="7777162" cy="346355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str[] =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"A barking dog never bites"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0;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while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(str[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] != 0)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++;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문자열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%s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의 길이는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%d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입니다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.\n"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str,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134153" name="Rectangle 9"/>
          <p:cNvSpPr>
            <a:spLocks noChangeArrowheads="1"/>
          </p:cNvSpPr>
          <p:nvPr/>
        </p:nvSpPr>
        <p:spPr bwMode="auto">
          <a:xfrm>
            <a:off x="0" y="3170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7EA34B8-C707-4A42-9920-BE9FD4B900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948"/>
          <a:stretch/>
        </p:blipFill>
        <p:spPr>
          <a:xfrm>
            <a:off x="827584" y="5482930"/>
            <a:ext cx="7777162" cy="108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872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F0E18-3EE7-4AEF-BEED-40B236DDD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중간점검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C22D559-CDEC-4BD5-A1C2-32643032B06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95300" y="1772816"/>
            <a:ext cx="8153400" cy="2860466"/>
          </a:xfrm>
        </p:spPr>
      </p:pic>
    </p:spTree>
    <p:extLst>
      <p:ext uri="{BB962C8B-B14F-4D97-AF65-F5344CB8AC3E}">
        <p14:creationId xmlns:p14="http://schemas.microsoft.com/office/powerpoint/2010/main" val="3587697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D5F25-82A1-4CC8-B33A-9CFBA1CC3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</a:t>
            </a:r>
            <a:r>
              <a:rPr lang="ko-KR" altLang="en-US" dirty="0"/>
              <a:t> 문자열 전처리하기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E28E84-27E1-4444-840C-205F142277D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ko-KR" altLang="en-US" sz="1800" b="0" i="0" u="none" strike="noStrike" baseline="0" dirty="0">
                <a:latin typeface="YDVYMjOStd12"/>
              </a:rPr>
              <a:t>사용자로부터 문자열을 받아서 특수 문자들을 제거하고 알파벳 문자만 남기는 프로그램을 작성해보자</a:t>
            </a:r>
            <a:r>
              <a:rPr lang="en-US" altLang="ko-KR" sz="1800" b="0" i="0" u="none" strike="noStrike" baseline="0" dirty="0">
                <a:latin typeface="YDVYMjOStd12"/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9FBBDF-1D39-4F71-90A7-71DC115FBD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751"/>
          <a:stretch/>
        </p:blipFill>
        <p:spPr>
          <a:xfrm>
            <a:off x="827584" y="2564904"/>
            <a:ext cx="7703768" cy="117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203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 #3</a:t>
            </a:r>
            <a:endParaRPr lang="ko-KR" altLang="en-US" dirty="0"/>
          </a:p>
        </p:txBody>
      </p:sp>
      <p:sp>
        <p:nvSpPr>
          <p:cNvPr id="134151" name="Rectangle 7"/>
          <p:cNvSpPr>
            <a:spLocks noChangeArrowheads="1"/>
          </p:cNvSpPr>
          <p:nvPr/>
        </p:nvSpPr>
        <p:spPr bwMode="auto">
          <a:xfrm>
            <a:off x="827584" y="1621631"/>
            <a:ext cx="7777162" cy="483170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line[100] =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line2[100] =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문자열을 </a:t>
            </a:r>
            <a:r>
              <a:rPr lang="ko-KR" altLang="en-US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입력하시오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: 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gets_s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(line, </a:t>
            </a: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sizeof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(line));	// 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한 줄의 문자열 입력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k = 0;</a:t>
            </a:r>
          </a:p>
          <a:p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nn-NO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</a:t>
            </a:r>
            <a:r>
              <a:rPr lang="nn-NO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i = 0; line[i] != </a:t>
            </a:r>
            <a:r>
              <a:rPr lang="nn-NO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'\0'</a:t>
            </a: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 ++i)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while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(line[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] &gt;=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'A'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&amp;&amp; line[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] &lt;=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'z'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        line2[k++] = line[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++];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line2[k] =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'\0'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출력 문자열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: %s\n"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line2);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  <a:endParaRPr lang="en-US" altLang="ko-KR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134153" name="Rectangle 9"/>
          <p:cNvSpPr>
            <a:spLocks noChangeArrowheads="1"/>
          </p:cNvSpPr>
          <p:nvPr/>
        </p:nvSpPr>
        <p:spPr bwMode="auto">
          <a:xfrm>
            <a:off x="0" y="3170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860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 입출력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8800"/>
            <a:ext cx="7740352" cy="1982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6655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827584" y="1621631"/>
            <a:ext cx="7777162" cy="281548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ch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정수형에 주의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ch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getchar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();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첫 번째 문자를 </a:t>
            </a:r>
            <a:r>
              <a:rPr lang="ko-KR" altLang="en-US" sz="1600" dirty="0" err="1">
                <a:solidFill>
                  <a:srgbClr val="008000"/>
                </a:solidFill>
                <a:latin typeface="Trebuchet MS" panose="020B0603020202020204" pitchFamily="34" charset="0"/>
              </a:rPr>
              <a:t>입력받는다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. 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putchar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ch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문자를 출력한다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. 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80FE07-EA28-4FC2-8E98-F397BC6A95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948"/>
          <a:stretch/>
        </p:blipFill>
        <p:spPr>
          <a:xfrm>
            <a:off x="827584" y="4649081"/>
            <a:ext cx="7777162" cy="117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654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827584" y="1621631"/>
            <a:ext cx="7777162" cy="281548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conio.h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ch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정수형에 주의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ch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_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getch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();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첫 번째 문자를 </a:t>
            </a:r>
            <a:r>
              <a:rPr lang="ko-KR" altLang="en-US" sz="1600" dirty="0" err="1">
                <a:solidFill>
                  <a:srgbClr val="008000"/>
                </a:solidFill>
                <a:latin typeface="Trebuchet MS" panose="020B0603020202020204" pitchFamily="34" charset="0"/>
              </a:rPr>
              <a:t>입력받는다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. 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_</a:t>
            </a:r>
            <a:r>
              <a:rPr lang="en-US" altLang="ko-KR" sz="1600" dirty="0" err="1">
                <a:solidFill>
                  <a:srgbClr val="FF0000"/>
                </a:solidFill>
                <a:latin typeface="Trebuchet MS" panose="020B0603020202020204" pitchFamily="34" charset="0"/>
              </a:rPr>
              <a:t>putch</a:t>
            </a:r>
            <a:r>
              <a:rPr lang="en-US" altLang="ko-KR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 err="1">
                <a:solidFill>
                  <a:srgbClr val="FF0000"/>
                </a:solidFill>
                <a:latin typeface="Trebuchet MS" panose="020B0603020202020204" pitchFamily="34" charset="0"/>
              </a:rPr>
              <a:t>ch</a:t>
            </a:r>
            <a:r>
              <a:rPr lang="en-US" altLang="ko-KR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);//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문자를 출력한다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. 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F91847-72E1-4FC1-99D6-61332EE580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948"/>
          <a:stretch/>
        </p:blipFill>
        <p:spPr>
          <a:xfrm>
            <a:off x="827584" y="4839543"/>
            <a:ext cx="7777162" cy="972497"/>
          </a:xfrm>
          <a:prstGeom prst="rect">
            <a:avLst/>
          </a:prstGeom>
        </p:spPr>
      </p:pic>
      <p:sp>
        <p:nvSpPr>
          <p:cNvPr id="4" name="말풍선: 모서리가 둥근 사각형 3">
            <a:extLst>
              <a:ext uri="{FF2B5EF4-FFF2-40B4-BE49-F238E27FC236}">
                <a16:creationId xmlns:a16="http://schemas.microsoft.com/office/drawing/2014/main" id="{93C6E3FB-3CBC-4975-8949-2BF1664A6EBD}"/>
              </a:ext>
            </a:extLst>
          </p:cNvPr>
          <p:cNvSpPr/>
          <p:nvPr/>
        </p:nvSpPr>
        <p:spPr>
          <a:xfrm>
            <a:off x="2791527" y="3755751"/>
            <a:ext cx="2376264" cy="720080"/>
          </a:xfrm>
          <a:prstGeom prst="wedgeRoundRectCallout">
            <a:avLst>
              <a:gd name="adj1" fmla="val -63423"/>
              <a:gd name="adj2" fmla="val -558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교과서</a:t>
            </a:r>
            <a:r>
              <a:rPr lang="en-US" altLang="ko-KR" dirty="0"/>
              <a:t> </a:t>
            </a:r>
            <a:r>
              <a:rPr lang="ko-KR" altLang="en-US" dirty="0"/>
              <a:t>오타</a:t>
            </a:r>
          </a:p>
        </p:txBody>
      </p:sp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D21D24F4-AA77-48DC-B095-7045F68E9B5F}"/>
              </a:ext>
            </a:extLst>
          </p:cNvPr>
          <p:cNvSpPr/>
          <p:nvPr/>
        </p:nvSpPr>
        <p:spPr>
          <a:xfrm>
            <a:off x="3383868" y="1412776"/>
            <a:ext cx="2376264" cy="720080"/>
          </a:xfrm>
          <a:prstGeom prst="wedgeRoundRectCallout">
            <a:avLst>
              <a:gd name="adj1" fmla="val -77993"/>
              <a:gd name="adj2" fmla="val 366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교과서</a:t>
            </a:r>
            <a:r>
              <a:rPr lang="en-US" altLang="ko-KR" dirty="0"/>
              <a:t> </a:t>
            </a:r>
            <a:r>
              <a:rPr lang="ko-KR" altLang="en-US" dirty="0"/>
              <a:t>오타</a:t>
            </a:r>
          </a:p>
        </p:txBody>
      </p:sp>
    </p:spTree>
    <p:extLst>
      <p:ext uri="{BB962C8B-B14F-4D97-AF65-F5344CB8AC3E}">
        <p14:creationId xmlns:p14="http://schemas.microsoft.com/office/powerpoint/2010/main" val="3617894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CBCAED-A61D-4C4A-8713-334A963D2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사용자로부터 패스워드 </a:t>
            </a:r>
            <a:r>
              <a:rPr lang="ko-KR" altLang="en-US" dirty="0" err="1"/>
              <a:t>입력받기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2CC5B-3FAD-4EB3-B8D5-2C000CE1D82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ko-KR" altLang="en-US" sz="1800" b="0" i="0" u="none" strike="noStrike" baseline="0" dirty="0">
                <a:latin typeface="YDVYMjOStd12"/>
              </a:rPr>
              <a:t>흔히 패스워드를 </a:t>
            </a:r>
            <a:r>
              <a:rPr lang="ko-KR" altLang="en-US" sz="1800" b="0" i="0" u="none" strike="noStrike" baseline="0" dirty="0" err="1">
                <a:latin typeface="YDVYMjOStd12"/>
              </a:rPr>
              <a:t>입력받을</a:t>
            </a:r>
            <a:r>
              <a:rPr lang="ko-KR" altLang="en-US" sz="1800" b="0" i="0" u="none" strike="noStrike" baseline="0" dirty="0">
                <a:latin typeface="YDVYMjOStd12"/>
              </a:rPr>
              <a:t> 때는 사용자가 입력한 문자 대신에 “*” 문자를 표시한다</a:t>
            </a:r>
            <a:r>
              <a:rPr lang="en-US" altLang="ko-KR" sz="1800" b="0" i="0" u="none" strike="noStrike" baseline="0" dirty="0">
                <a:latin typeface="YDVYMjOStd12"/>
              </a:rPr>
              <a:t>.</a:t>
            </a:r>
          </a:p>
          <a:p>
            <a:pPr algn="l"/>
            <a:r>
              <a:rPr lang="en-US" altLang="ko-KR" sz="1800" b="0" i="0" u="none" strike="noStrike" baseline="0" dirty="0">
                <a:latin typeface="YDVYMjOStd12"/>
              </a:rPr>
              <a:t>_</a:t>
            </a:r>
            <a:r>
              <a:rPr lang="en-US" altLang="ko-KR" sz="1800" b="0" i="0" u="none" strike="noStrike" baseline="0" dirty="0" err="1">
                <a:latin typeface="YDVYMjOStd12"/>
              </a:rPr>
              <a:t>getch</a:t>
            </a:r>
            <a:r>
              <a:rPr lang="en-US" altLang="ko-KR" sz="1800" b="0" i="0" u="none" strike="noStrike" baseline="0" dirty="0">
                <a:latin typeface="YDVYMjOStd12"/>
              </a:rPr>
              <a:t>()</a:t>
            </a:r>
            <a:r>
              <a:rPr lang="ko-KR" altLang="en-US" sz="1800" b="0" i="0" u="none" strike="noStrike" baseline="0" dirty="0">
                <a:latin typeface="YDVYMjOStd12"/>
              </a:rPr>
              <a:t>를 이용하여 사용자가 입력한 문자를 비밀스럽게 </a:t>
            </a:r>
            <a:r>
              <a:rPr lang="ko-KR" altLang="en-US" sz="1800" b="0" i="0" u="none" strike="noStrike" baseline="0" dirty="0" err="1">
                <a:latin typeface="YDVYMjOStd12"/>
              </a:rPr>
              <a:t>입력받는</a:t>
            </a:r>
            <a:r>
              <a:rPr lang="ko-KR" altLang="en-US" sz="1800" b="0" i="0" u="none" strike="noStrike" baseline="0" dirty="0">
                <a:latin typeface="YDVYMjOStd12"/>
              </a:rPr>
              <a:t> 프로그램을 작성해보자</a:t>
            </a:r>
            <a:r>
              <a:rPr lang="en-US" altLang="ko-KR" sz="1800" b="0" i="0" u="none" strike="noStrike" baseline="0" dirty="0">
                <a:latin typeface="YDVYMjOStd12"/>
              </a:rPr>
              <a:t>. </a:t>
            </a:r>
            <a:r>
              <a:rPr lang="ko-KR" altLang="en-US" sz="1800" b="0" i="0" u="none" strike="noStrike" baseline="0" dirty="0">
                <a:latin typeface="YDVYMjOStd12"/>
              </a:rPr>
              <a:t>패스워드는 </a:t>
            </a:r>
            <a:r>
              <a:rPr lang="en-US" altLang="ko-KR" sz="1800" b="0" i="0" u="none" strike="noStrike" baseline="0" dirty="0">
                <a:latin typeface="YDVYMjOStd12"/>
              </a:rPr>
              <a:t>8</a:t>
            </a:r>
            <a:r>
              <a:rPr lang="ko-KR" altLang="en-US" sz="1800" b="0" i="0" u="none" strike="noStrike" baseline="0" dirty="0">
                <a:latin typeface="YDVYMjOStd12"/>
              </a:rPr>
              <a:t>자리라고 가정하자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DDCE4F-02EC-48CF-AD0D-6913BA72AF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963"/>
          <a:stretch/>
        </p:blipFill>
        <p:spPr>
          <a:xfrm>
            <a:off x="755576" y="3416424"/>
            <a:ext cx="7775776" cy="125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828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이번 장에서 학습할 내용</a:t>
            </a:r>
          </a:p>
        </p:txBody>
      </p:sp>
      <p:grpSp>
        <p:nvGrpSpPr>
          <p:cNvPr id="3075" name="Group 3"/>
          <p:cNvGrpSpPr>
            <a:grpSpLocks/>
          </p:cNvGrpSpPr>
          <p:nvPr/>
        </p:nvGrpSpPr>
        <p:grpSpPr bwMode="auto">
          <a:xfrm rot="-568598">
            <a:off x="889000" y="1031875"/>
            <a:ext cx="3943350" cy="5443538"/>
            <a:chOff x="811" y="850"/>
            <a:chExt cx="2199" cy="2904"/>
          </a:xfrm>
        </p:grpSpPr>
        <p:sp>
          <p:nvSpPr>
            <p:cNvPr id="3113" name="Freeform 4"/>
            <p:cNvSpPr>
              <a:spLocks/>
            </p:cNvSpPr>
            <p:nvPr/>
          </p:nvSpPr>
          <p:spPr bwMode="auto">
            <a:xfrm>
              <a:off x="811" y="893"/>
              <a:ext cx="2199" cy="2861"/>
            </a:xfrm>
            <a:custGeom>
              <a:avLst/>
              <a:gdLst>
                <a:gd name="T0" fmla="*/ 0 w 13192"/>
                <a:gd name="T1" fmla="*/ 0 h 17168"/>
                <a:gd name="T2" fmla="*/ 0 w 13192"/>
                <a:gd name="T3" fmla="*/ 0 h 17168"/>
                <a:gd name="T4" fmla="*/ 0 w 13192"/>
                <a:gd name="T5" fmla="*/ 0 h 17168"/>
                <a:gd name="T6" fmla="*/ 0 w 13192"/>
                <a:gd name="T7" fmla="*/ 0 h 17168"/>
                <a:gd name="T8" fmla="*/ 0 w 13192"/>
                <a:gd name="T9" fmla="*/ 0 h 17168"/>
                <a:gd name="T10" fmla="*/ 0 w 13192"/>
                <a:gd name="T11" fmla="*/ 0 h 17168"/>
                <a:gd name="T12" fmla="*/ 0 w 13192"/>
                <a:gd name="T13" fmla="*/ 0 h 17168"/>
                <a:gd name="T14" fmla="*/ 0 w 13192"/>
                <a:gd name="T15" fmla="*/ 0 h 17168"/>
                <a:gd name="T16" fmla="*/ 0 w 13192"/>
                <a:gd name="T17" fmla="*/ 0 h 17168"/>
                <a:gd name="T18" fmla="*/ 0 w 13192"/>
                <a:gd name="T19" fmla="*/ 0 h 17168"/>
                <a:gd name="T20" fmla="*/ 0 w 13192"/>
                <a:gd name="T21" fmla="*/ 0 h 17168"/>
                <a:gd name="T22" fmla="*/ 0 w 13192"/>
                <a:gd name="T23" fmla="*/ 0 h 17168"/>
                <a:gd name="T24" fmla="*/ 0 w 13192"/>
                <a:gd name="T25" fmla="*/ 0 h 17168"/>
                <a:gd name="T26" fmla="*/ 0 w 13192"/>
                <a:gd name="T27" fmla="*/ 0 h 17168"/>
                <a:gd name="T28" fmla="*/ 0 w 13192"/>
                <a:gd name="T29" fmla="*/ 0 h 17168"/>
                <a:gd name="T30" fmla="*/ 0 w 13192"/>
                <a:gd name="T31" fmla="*/ 0 h 17168"/>
                <a:gd name="T32" fmla="*/ 0 w 13192"/>
                <a:gd name="T33" fmla="*/ 0 h 17168"/>
                <a:gd name="T34" fmla="*/ 0 w 13192"/>
                <a:gd name="T35" fmla="*/ 0 h 17168"/>
                <a:gd name="T36" fmla="*/ 0 w 13192"/>
                <a:gd name="T37" fmla="*/ 0 h 17168"/>
                <a:gd name="T38" fmla="*/ 0 w 13192"/>
                <a:gd name="T39" fmla="*/ 0 h 17168"/>
                <a:gd name="T40" fmla="*/ 0 w 13192"/>
                <a:gd name="T41" fmla="*/ 0 h 17168"/>
                <a:gd name="T42" fmla="*/ 0 w 13192"/>
                <a:gd name="T43" fmla="*/ 0 h 17168"/>
                <a:gd name="T44" fmla="*/ 0 w 13192"/>
                <a:gd name="T45" fmla="*/ 0 h 17168"/>
                <a:gd name="T46" fmla="*/ 0 w 13192"/>
                <a:gd name="T47" fmla="*/ 0 h 17168"/>
                <a:gd name="T48" fmla="*/ 0 w 13192"/>
                <a:gd name="T49" fmla="*/ 0 h 17168"/>
                <a:gd name="T50" fmla="*/ 0 w 13192"/>
                <a:gd name="T51" fmla="*/ 0 h 17168"/>
                <a:gd name="T52" fmla="*/ 0 w 13192"/>
                <a:gd name="T53" fmla="*/ 0 h 17168"/>
                <a:gd name="T54" fmla="*/ 0 w 13192"/>
                <a:gd name="T55" fmla="*/ 0 h 17168"/>
                <a:gd name="T56" fmla="*/ 0 w 13192"/>
                <a:gd name="T57" fmla="*/ 0 h 17168"/>
                <a:gd name="T58" fmla="*/ 0 w 13192"/>
                <a:gd name="T59" fmla="*/ 0 h 17168"/>
                <a:gd name="T60" fmla="*/ 0 w 13192"/>
                <a:gd name="T61" fmla="*/ 0 h 17168"/>
                <a:gd name="T62" fmla="*/ 0 w 13192"/>
                <a:gd name="T63" fmla="*/ 0 h 17168"/>
                <a:gd name="T64" fmla="*/ 0 w 13192"/>
                <a:gd name="T65" fmla="*/ 0 h 17168"/>
                <a:gd name="T66" fmla="*/ 0 w 13192"/>
                <a:gd name="T67" fmla="*/ 0 h 17168"/>
                <a:gd name="T68" fmla="*/ 0 w 13192"/>
                <a:gd name="T69" fmla="*/ 0 h 17168"/>
                <a:gd name="T70" fmla="*/ 0 w 13192"/>
                <a:gd name="T71" fmla="*/ 0 h 17168"/>
                <a:gd name="T72" fmla="*/ 0 w 13192"/>
                <a:gd name="T73" fmla="*/ 0 h 17168"/>
                <a:gd name="T74" fmla="*/ 0 w 13192"/>
                <a:gd name="T75" fmla="*/ 0 h 17168"/>
                <a:gd name="T76" fmla="*/ 0 w 13192"/>
                <a:gd name="T77" fmla="*/ 0 h 17168"/>
                <a:gd name="T78" fmla="*/ 0 w 13192"/>
                <a:gd name="T79" fmla="*/ 0 h 17168"/>
                <a:gd name="T80" fmla="*/ 0 w 13192"/>
                <a:gd name="T81" fmla="*/ 0 h 17168"/>
                <a:gd name="T82" fmla="*/ 0 w 13192"/>
                <a:gd name="T83" fmla="*/ 0 h 17168"/>
                <a:gd name="T84" fmla="*/ 0 w 13192"/>
                <a:gd name="T85" fmla="*/ 0 h 1716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3192" h="17168">
                  <a:moveTo>
                    <a:pt x="2622" y="0"/>
                  </a:moveTo>
                  <a:lnTo>
                    <a:pt x="2737" y="20"/>
                  </a:lnTo>
                  <a:lnTo>
                    <a:pt x="3059" y="78"/>
                  </a:lnTo>
                  <a:lnTo>
                    <a:pt x="3563" y="166"/>
                  </a:lnTo>
                  <a:lnTo>
                    <a:pt x="4216" y="280"/>
                  </a:lnTo>
                  <a:lnTo>
                    <a:pt x="4992" y="416"/>
                  </a:lnTo>
                  <a:lnTo>
                    <a:pt x="5859" y="567"/>
                  </a:lnTo>
                  <a:lnTo>
                    <a:pt x="6789" y="727"/>
                  </a:lnTo>
                  <a:lnTo>
                    <a:pt x="7754" y="892"/>
                  </a:lnTo>
                  <a:lnTo>
                    <a:pt x="8722" y="1056"/>
                  </a:lnTo>
                  <a:lnTo>
                    <a:pt x="9667" y="1212"/>
                  </a:lnTo>
                  <a:lnTo>
                    <a:pt x="10122" y="1288"/>
                  </a:lnTo>
                  <a:lnTo>
                    <a:pt x="10559" y="1359"/>
                  </a:lnTo>
                  <a:lnTo>
                    <a:pt x="10976" y="1426"/>
                  </a:lnTo>
                  <a:lnTo>
                    <a:pt x="11367" y="1487"/>
                  </a:lnTo>
                  <a:lnTo>
                    <a:pt x="11732" y="1544"/>
                  </a:lnTo>
                  <a:lnTo>
                    <a:pt x="12065" y="1593"/>
                  </a:lnTo>
                  <a:lnTo>
                    <a:pt x="12361" y="1635"/>
                  </a:lnTo>
                  <a:lnTo>
                    <a:pt x="12621" y="1671"/>
                  </a:lnTo>
                  <a:lnTo>
                    <a:pt x="12836" y="1698"/>
                  </a:lnTo>
                  <a:lnTo>
                    <a:pt x="13006" y="1716"/>
                  </a:lnTo>
                  <a:lnTo>
                    <a:pt x="13126" y="1724"/>
                  </a:lnTo>
                  <a:lnTo>
                    <a:pt x="13192" y="1721"/>
                  </a:lnTo>
                  <a:lnTo>
                    <a:pt x="13164" y="1878"/>
                  </a:lnTo>
                  <a:lnTo>
                    <a:pt x="13085" y="2321"/>
                  </a:lnTo>
                  <a:lnTo>
                    <a:pt x="12961" y="3014"/>
                  </a:lnTo>
                  <a:lnTo>
                    <a:pt x="12800" y="3917"/>
                  </a:lnTo>
                  <a:lnTo>
                    <a:pt x="12610" y="4991"/>
                  </a:lnTo>
                  <a:lnTo>
                    <a:pt x="12397" y="6199"/>
                  </a:lnTo>
                  <a:lnTo>
                    <a:pt x="12168" y="7502"/>
                  </a:lnTo>
                  <a:lnTo>
                    <a:pt x="11933" y="8862"/>
                  </a:lnTo>
                  <a:lnTo>
                    <a:pt x="11814" y="9550"/>
                  </a:lnTo>
                  <a:lnTo>
                    <a:pt x="11695" y="10239"/>
                  </a:lnTo>
                  <a:lnTo>
                    <a:pt x="11578" y="10922"/>
                  </a:lnTo>
                  <a:lnTo>
                    <a:pt x="11464" y="11596"/>
                  </a:lnTo>
                  <a:lnTo>
                    <a:pt x="11353" y="12256"/>
                  </a:lnTo>
                  <a:lnTo>
                    <a:pt x="11246" y="12896"/>
                  </a:lnTo>
                  <a:lnTo>
                    <a:pt x="11145" y="13512"/>
                  </a:lnTo>
                  <a:lnTo>
                    <a:pt x="11049" y="14098"/>
                  </a:lnTo>
                  <a:lnTo>
                    <a:pt x="10961" y="14650"/>
                  </a:lnTo>
                  <a:lnTo>
                    <a:pt x="10879" y="15165"/>
                  </a:lnTo>
                  <a:lnTo>
                    <a:pt x="10808" y="15635"/>
                  </a:lnTo>
                  <a:lnTo>
                    <a:pt x="10745" y="16058"/>
                  </a:lnTo>
                  <a:lnTo>
                    <a:pt x="10693" y="16427"/>
                  </a:lnTo>
                  <a:lnTo>
                    <a:pt x="10653" y="16738"/>
                  </a:lnTo>
                  <a:lnTo>
                    <a:pt x="10626" y="16987"/>
                  </a:lnTo>
                  <a:lnTo>
                    <a:pt x="10611" y="17168"/>
                  </a:lnTo>
                  <a:lnTo>
                    <a:pt x="10501" y="17151"/>
                  </a:lnTo>
                  <a:lnTo>
                    <a:pt x="10190" y="17100"/>
                  </a:lnTo>
                  <a:lnTo>
                    <a:pt x="9706" y="17020"/>
                  </a:lnTo>
                  <a:lnTo>
                    <a:pt x="9075" y="16917"/>
                  </a:lnTo>
                  <a:lnTo>
                    <a:pt x="8323" y="16795"/>
                  </a:lnTo>
                  <a:lnTo>
                    <a:pt x="7481" y="16657"/>
                  </a:lnTo>
                  <a:lnTo>
                    <a:pt x="6574" y="16508"/>
                  </a:lnTo>
                  <a:lnTo>
                    <a:pt x="5629" y="16354"/>
                  </a:lnTo>
                  <a:lnTo>
                    <a:pt x="4673" y="16199"/>
                  </a:lnTo>
                  <a:lnTo>
                    <a:pt x="3736" y="16047"/>
                  </a:lnTo>
                  <a:lnTo>
                    <a:pt x="2843" y="15902"/>
                  </a:lnTo>
                  <a:lnTo>
                    <a:pt x="2022" y="15769"/>
                  </a:lnTo>
                  <a:lnTo>
                    <a:pt x="1299" y="15652"/>
                  </a:lnTo>
                  <a:lnTo>
                    <a:pt x="703" y="15556"/>
                  </a:lnTo>
                  <a:lnTo>
                    <a:pt x="262" y="15487"/>
                  </a:lnTo>
                  <a:lnTo>
                    <a:pt x="0" y="15448"/>
                  </a:lnTo>
                  <a:lnTo>
                    <a:pt x="28" y="15297"/>
                  </a:lnTo>
                  <a:lnTo>
                    <a:pt x="108" y="14870"/>
                  </a:lnTo>
                  <a:lnTo>
                    <a:pt x="232" y="14201"/>
                  </a:lnTo>
                  <a:lnTo>
                    <a:pt x="392" y="13328"/>
                  </a:lnTo>
                  <a:lnTo>
                    <a:pt x="583" y="12286"/>
                  </a:lnTo>
                  <a:lnTo>
                    <a:pt x="798" y="11111"/>
                  </a:lnTo>
                  <a:lnTo>
                    <a:pt x="1027" y="9840"/>
                  </a:lnTo>
                  <a:lnTo>
                    <a:pt x="1265" y="8507"/>
                  </a:lnTo>
                  <a:lnTo>
                    <a:pt x="1385" y="7831"/>
                  </a:lnTo>
                  <a:lnTo>
                    <a:pt x="1504" y="7151"/>
                  </a:lnTo>
                  <a:lnTo>
                    <a:pt x="1623" y="6475"/>
                  </a:lnTo>
                  <a:lnTo>
                    <a:pt x="1739" y="5806"/>
                  </a:lnTo>
                  <a:lnTo>
                    <a:pt x="1851" y="5149"/>
                  </a:lnTo>
                  <a:lnTo>
                    <a:pt x="1959" y="4509"/>
                  </a:lnTo>
                  <a:lnTo>
                    <a:pt x="2063" y="3889"/>
                  </a:lnTo>
                  <a:lnTo>
                    <a:pt x="2161" y="3296"/>
                  </a:lnTo>
                  <a:lnTo>
                    <a:pt x="2251" y="2731"/>
                  </a:lnTo>
                  <a:lnTo>
                    <a:pt x="2335" y="2202"/>
                  </a:lnTo>
                  <a:lnTo>
                    <a:pt x="2409" y="1711"/>
                  </a:lnTo>
                  <a:lnTo>
                    <a:pt x="2474" y="1264"/>
                  </a:lnTo>
                  <a:lnTo>
                    <a:pt x="2529" y="865"/>
                  </a:lnTo>
                  <a:lnTo>
                    <a:pt x="2573" y="518"/>
                  </a:lnTo>
                  <a:lnTo>
                    <a:pt x="2604" y="229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rgbClr val="FCE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4" name="Freeform 5"/>
            <p:cNvSpPr>
              <a:spLocks/>
            </p:cNvSpPr>
            <p:nvPr/>
          </p:nvSpPr>
          <p:spPr bwMode="auto">
            <a:xfrm>
              <a:off x="1573" y="1100"/>
              <a:ext cx="237" cy="239"/>
            </a:xfrm>
            <a:custGeom>
              <a:avLst/>
              <a:gdLst>
                <a:gd name="T0" fmla="*/ 0 w 1424"/>
                <a:gd name="T1" fmla="*/ 0 h 1434"/>
                <a:gd name="T2" fmla="*/ 0 w 1424"/>
                <a:gd name="T3" fmla="*/ 0 h 1434"/>
                <a:gd name="T4" fmla="*/ 0 w 1424"/>
                <a:gd name="T5" fmla="*/ 0 h 1434"/>
                <a:gd name="T6" fmla="*/ 0 w 1424"/>
                <a:gd name="T7" fmla="*/ 0 h 1434"/>
                <a:gd name="T8" fmla="*/ 0 w 1424"/>
                <a:gd name="T9" fmla="*/ 0 h 1434"/>
                <a:gd name="T10" fmla="*/ 0 w 1424"/>
                <a:gd name="T11" fmla="*/ 0 h 1434"/>
                <a:gd name="T12" fmla="*/ 0 w 1424"/>
                <a:gd name="T13" fmla="*/ 0 h 1434"/>
                <a:gd name="T14" fmla="*/ 0 w 1424"/>
                <a:gd name="T15" fmla="*/ 0 h 1434"/>
                <a:gd name="T16" fmla="*/ 0 w 1424"/>
                <a:gd name="T17" fmla="*/ 0 h 1434"/>
                <a:gd name="T18" fmla="*/ 0 w 1424"/>
                <a:gd name="T19" fmla="*/ 0 h 1434"/>
                <a:gd name="T20" fmla="*/ 0 w 1424"/>
                <a:gd name="T21" fmla="*/ 0 h 1434"/>
                <a:gd name="T22" fmla="*/ 0 w 1424"/>
                <a:gd name="T23" fmla="*/ 0 h 1434"/>
                <a:gd name="T24" fmla="*/ 0 w 1424"/>
                <a:gd name="T25" fmla="*/ 0 h 1434"/>
                <a:gd name="T26" fmla="*/ 0 w 1424"/>
                <a:gd name="T27" fmla="*/ 0 h 1434"/>
                <a:gd name="T28" fmla="*/ 0 w 1424"/>
                <a:gd name="T29" fmla="*/ 0 h 1434"/>
                <a:gd name="T30" fmla="*/ 0 w 1424"/>
                <a:gd name="T31" fmla="*/ 0 h 1434"/>
                <a:gd name="T32" fmla="*/ 0 w 1424"/>
                <a:gd name="T33" fmla="*/ 0 h 1434"/>
                <a:gd name="T34" fmla="*/ 0 w 1424"/>
                <a:gd name="T35" fmla="*/ 0 h 1434"/>
                <a:gd name="T36" fmla="*/ 0 w 1424"/>
                <a:gd name="T37" fmla="*/ 0 h 1434"/>
                <a:gd name="T38" fmla="*/ 0 w 1424"/>
                <a:gd name="T39" fmla="*/ 0 h 1434"/>
                <a:gd name="T40" fmla="*/ 0 w 1424"/>
                <a:gd name="T41" fmla="*/ 0 h 1434"/>
                <a:gd name="T42" fmla="*/ 0 w 1424"/>
                <a:gd name="T43" fmla="*/ 0 h 1434"/>
                <a:gd name="T44" fmla="*/ 0 w 1424"/>
                <a:gd name="T45" fmla="*/ 0 h 1434"/>
                <a:gd name="T46" fmla="*/ 0 w 1424"/>
                <a:gd name="T47" fmla="*/ 0 h 1434"/>
                <a:gd name="T48" fmla="*/ 0 w 1424"/>
                <a:gd name="T49" fmla="*/ 0 h 1434"/>
                <a:gd name="T50" fmla="*/ 0 w 1424"/>
                <a:gd name="T51" fmla="*/ 0 h 1434"/>
                <a:gd name="T52" fmla="*/ 0 w 1424"/>
                <a:gd name="T53" fmla="*/ 0 h 1434"/>
                <a:gd name="T54" fmla="*/ 0 w 1424"/>
                <a:gd name="T55" fmla="*/ 0 h 1434"/>
                <a:gd name="T56" fmla="*/ 0 w 1424"/>
                <a:gd name="T57" fmla="*/ 0 h 1434"/>
                <a:gd name="T58" fmla="*/ 0 w 1424"/>
                <a:gd name="T59" fmla="*/ 0 h 1434"/>
                <a:gd name="T60" fmla="*/ 0 w 1424"/>
                <a:gd name="T61" fmla="*/ 0 h 1434"/>
                <a:gd name="T62" fmla="*/ 0 w 1424"/>
                <a:gd name="T63" fmla="*/ 0 h 1434"/>
                <a:gd name="T64" fmla="*/ 0 w 1424"/>
                <a:gd name="T65" fmla="*/ 0 h 1434"/>
                <a:gd name="T66" fmla="*/ 0 w 1424"/>
                <a:gd name="T67" fmla="*/ 0 h 1434"/>
                <a:gd name="T68" fmla="*/ 0 w 1424"/>
                <a:gd name="T69" fmla="*/ 0 h 1434"/>
                <a:gd name="T70" fmla="*/ 0 w 1424"/>
                <a:gd name="T71" fmla="*/ 0 h 1434"/>
                <a:gd name="T72" fmla="*/ 0 w 1424"/>
                <a:gd name="T73" fmla="*/ 0 h 1434"/>
                <a:gd name="T74" fmla="*/ 0 w 1424"/>
                <a:gd name="T75" fmla="*/ 0 h 1434"/>
                <a:gd name="T76" fmla="*/ 0 w 1424"/>
                <a:gd name="T77" fmla="*/ 0 h 1434"/>
                <a:gd name="T78" fmla="*/ 0 w 1424"/>
                <a:gd name="T79" fmla="*/ 0 h 1434"/>
                <a:gd name="T80" fmla="*/ 0 w 1424"/>
                <a:gd name="T81" fmla="*/ 0 h 1434"/>
                <a:gd name="T82" fmla="*/ 0 w 1424"/>
                <a:gd name="T83" fmla="*/ 0 h 1434"/>
                <a:gd name="T84" fmla="*/ 0 w 1424"/>
                <a:gd name="T85" fmla="*/ 0 h 1434"/>
                <a:gd name="T86" fmla="*/ 0 w 1424"/>
                <a:gd name="T87" fmla="*/ 0 h 1434"/>
                <a:gd name="T88" fmla="*/ 0 w 1424"/>
                <a:gd name="T89" fmla="*/ 0 h 1434"/>
                <a:gd name="T90" fmla="*/ 0 w 1424"/>
                <a:gd name="T91" fmla="*/ 0 h 1434"/>
                <a:gd name="T92" fmla="*/ 0 w 1424"/>
                <a:gd name="T93" fmla="*/ 0 h 143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424" h="1434">
                  <a:moveTo>
                    <a:pt x="830" y="0"/>
                  </a:moveTo>
                  <a:lnTo>
                    <a:pt x="846" y="17"/>
                  </a:lnTo>
                  <a:lnTo>
                    <a:pt x="862" y="32"/>
                  </a:lnTo>
                  <a:lnTo>
                    <a:pt x="409" y="472"/>
                  </a:lnTo>
                  <a:lnTo>
                    <a:pt x="391" y="469"/>
                  </a:lnTo>
                  <a:lnTo>
                    <a:pt x="344" y="466"/>
                  </a:lnTo>
                  <a:lnTo>
                    <a:pt x="313" y="466"/>
                  </a:lnTo>
                  <a:lnTo>
                    <a:pt x="278" y="467"/>
                  </a:lnTo>
                  <a:lnTo>
                    <a:pt x="260" y="469"/>
                  </a:lnTo>
                  <a:lnTo>
                    <a:pt x="241" y="472"/>
                  </a:lnTo>
                  <a:lnTo>
                    <a:pt x="222" y="476"/>
                  </a:lnTo>
                  <a:lnTo>
                    <a:pt x="202" y="481"/>
                  </a:lnTo>
                  <a:lnTo>
                    <a:pt x="184" y="487"/>
                  </a:lnTo>
                  <a:lnTo>
                    <a:pt x="165" y="494"/>
                  </a:lnTo>
                  <a:lnTo>
                    <a:pt x="146" y="503"/>
                  </a:lnTo>
                  <a:lnTo>
                    <a:pt x="128" y="514"/>
                  </a:lnTo>
                  <a:lnTo>
                    <a:pt x="110" y="526"/>
                  </a:lnTo>
                  <a:lnTo>
                    <a:pt x="93" y="539"/>
                  </a:lnTo>
                  <a:lnTo>
                    <a:pt x="78" y="554"/>
                  </a:lnTo>
                  <a:lnTo>
                    <a:pt x="62" y="572"/>
                  </a:lnTo>
                  <a:lnTo>
                    <a:pt x="48" y="592"/>
                  </a:lnTo>
                  <a:lnTo>
                    <a:pt x="36" y="613"/>
                  </a:lnTo>
                  <a:lnTo>
                    <a:pt x="26" y="637"/>
                  </a:lnTo>
                  <a:lnTo>
                    <a:pt x="16" y="662"/>
                  </a:lnTo>
                  <a:lnTo>
                    <a:pt x="9" y="691"/>
                  </a:lnTo>
                  <a:lnTo>
                    <a:pt x="4" y="721"/>
                  </a:lnTo>
                  <a:lnTo>
                    <a:pt x="1" y="756"/>
                  </a:lnTo>
                  <a:lnTo>
                    <a:pt x="0" y="792"/>
                  </a:lnTo>
                  <a:lnTo>
                    <a:pt x="1" y="803"/>
                  </a:lnTo>
                  <a:lnTo>
                    <a:pt x="3" y="814"/>
                  </a:lnTo>
                  <a:lnTo>
                    <a:pt x="7" y="826"/>
                  </a:lnTo>
                  <a:lnTo>
                    <a:pt x="12" y="839"/>
                  </a:lnTo>
                  <a:lnTo>
                    <a:pt x="17" y="852"/>
                  </a:lnTo>
                  <a:lnTo>
                    <a:pt x="23" y="866"/>
                  </a:lnTo>
                  <a:lnTo>
                    <a:pt x="32" y="880"/>
                  </a:lnTo>
                  <a:lnTo>
                    <a:pt x="41" y="896"/>
                  </a:lnTo>
                  <a:lnTo>
                    <a:pt x="48" y="915"/>
                  </a:lnTo>
                  <a:lnTo>
                    <a:pt x="56" y="936"/>
                  </a:lnTo>
                  <a:lnTo>
                    <a:pt x="66" y="956"/>
                  </a:lnTo>
                  <a:lnTo>
                    <a:pt x="76" y="976"/>
                  </a:lnTo>
                  <a:lnTo>
                    <a:pt x="88" y="997"/>
                  </a:lnTo>
                  <a:lnTo>
                    <a:pt x="100" y="1018"/>
                  </a:lnTo>
                  <a:lnTo>
                    <a:pt x="114" y="1039"/>
                  </a:lnTo>
                  <a:lnTo>
                    <a:pt x="128" y="1061"/>
                  </a:lnTo>
                  <a:lnTo>
                    <a:pt x="143" y="1082"/>
                  </a:lnTo>
                  <a:lnTo>
                    <a:pt x="160" y="1103"/>
                  </a:lnTo>
                  <a:lnTo>
                    <a:pt x="176" y="1124"/>
                  </a:lnTo>
                  <a:lnTo>
                    <a:pt x="195" y="1144"/>
                  </a:lnTo>
                  <a:lnTo>
                    <a:pt x="214" y="1166"/>
                  </a:lnTo>
                  <a:lnTo>
                    <a:pt x="234" y="1186"/>
                  </a:lnTo>
                  <a:lnTo>
                    <a:pt x="254" y="1207"/>
                  </a:lnTo>
                  <a:lnTo>
                    <a:pt x="275" y="1226"/>
                  </a:lnTo>
                  <a:lnTo>
                    <a:pt x="306" y="1253"/>
                  </a:lnTo>
                  <a:lnTo>
                    <a:pt x="338" y="1277"/>
                  </a:lnTo>
                  <a:lnTo>
                    <a:pt x="368" y="1301"/>
                  </a:lnTo>
                  <a:lnTo>
                    <a:pt x="400" y="1322"/>
                  </a:lnTo>
                  <a:lnTo>
                    <a:pt x="431" y="1342"/>
                  </a:lnTo>
                  <a:lnTo>
                    <a:pt x="463" y="1360"/>
                  </a:lnTo>
                  <a:lnTo>
                    <a:pt x="493" y="1375"/>
                  </a:lnTo>
                  <a:lnTo>
                    <a:pt x="524" y="1389"/>
                  </a:lnTo>
                  <a:lnTo>
                    <a:pt x="553" y="1402"/>
                  </a:lnTo>
                  <a:lnTo>
                    <a:pt x="583" y="1413"/>
                  </a:lnTo>
                  <a:lnTo>
                    <a:pt x="611" y="1421"/>
                  </a:lnTo>
                  <a:lnTo>
                    <a:pt x="639" y="1427"/>
                  </a:lnTo>
                  <a:lnTo>
                    <a:pt x="667" y="1431"/>
                  </a:lnTo>
                  <a:lnTo>
                    <a:pt x="692" y="1433"/>
                  </a:lnTo>
                  <a:lnTo>
                    <a:pt x="716" y="1433"/>
                  </a:lnTo>
                  <a:lnTo>
                    <a:pt x="740" y="1431"/>
                  </a:lnTo>
                  <a:lnTo>
                    <a:pt x="758" y="1433"/>
                  </a:lnTo>
                  <a:lnTo>
                    <a:pt x="777" y="1434"/>
                  </a:lnTo>
                  <a:lnTo>
                    <a:pt x="795" y="1434"/>
                  </a:lnTo>
                  <a:lnTo>
                    <a:pt x="811" y="1433"/>
                  </a:lnTo>
                  <a:lnTo>
                    <a:pt x="823" y="1432"/>
                  </a:lnTo>
                  <a:lnTo>
                    <a:pt x="835" y="1429"/>
                  </a:lnTo>
                  <a:lnTo>
                    <a:pt x="846" y="1427"/>
                  </a:lnTo>
                  <a:lnTo>
                    <a:pt x="856" y="1424"/>
                  </a:lnTo>
                  <a:lnTo>
                    <a:pt x="867" y="1419"/>
                  </a:lnTo>
                  <a:lnTo>
                    <a:pt x="877" y="1415"/>
                  </a:lnTo>
                  <a:lnTo>
                    <a:pt x="887" y="1409"/>
                  </a:lnTo>
                  <a:lnTo>
                    <a:pt x="896" y="1405"/>
                  </a:lnTo>
                  <a:lnTo>
                    <a:pt x="906" y="1398"/>
                  </a:lnTo>
                  <a:lnTo>
                    <a:pt x="915" y="1392"/>
                  </a:lnTo>
                  <a:lnTo>
                    <a:pt x="923" y="1385"/>
                  </a:lnTo>
                  <a:lnTo>
                    <a:pt x="932" y="1376"/>
                  </a:lnTo>
                  <a:lnTo>
                    <a:pt x="939" y="1368"/>
                  </a:lnTo>
                  <a:lnTo>
                    <a:pt x="947" y="1359"/>
                  </a:lnTo>
                  <a:lnTo>
                    <a:pt x="954" y="1349"/>
                  </a:lnTo>
                  <a:lnTo>
                    <a:pt x="960" y="1340"/>
                  </a:lnTo>
                  <a:lnTo>
                    <a:pt x="966" y="1329"/>
                  </a:lnTo>
                  <a:lnTo>
                    <a:pt x="973" y="1319"/>
                  </a:lnTo>
                  <a:lnTo>
                    <a:pt x="978" y="1307"/>
                  </a:lnTo>
                  <a:lnTo>
                    <a:pt x="982" y="1294"/>
                  </a:lnTo>
                  <a:lnTo>
                    <a:pt x="992" y="1268"/>
                  </a:lnTo>
                  <a:lnTo>
                    <a:pt x="999" y="1241"/>
                  </a:lnTo>
                  <a:lnTo>
                    <a:pt x="1005" y="1210"/>
                  </a:lnTo>
                  <a:lnTo>
                    <a:pt x="1008" y="1177"/>
                  </a:lnTo>
                  <a:lnTo>
                    <a:pt x="1011" y="1143"/>
                  </a:lnTo>
                  <a:lnTo>
                    <a:pt x="1011" y="1107"/>
                  </a:lnTo>
                  <a:lnTo>
                    <a:pt x="1011" y="1098"/>
                  </a:lnTo>
                  <a:lnTo>
                    <a:pt x="1009" y="1078"/>
                  </a:lnTo>
                  <a:lnTo>
                    <a:pt x="1009" y="1049"/>
                  </a:lnTo>
                  <a:lnTo>
                    <a:pt x="1008" y="1016"/>
                  </a:lnTo>
                  <a:lnTo>
                    <a:pt x="1008" y="983"/>
                  </a:lnTo>
                  <a:lnTo>
                    <a:pt x="1007" y="953"/>
                  </a:lnTo>
                  <a:lnTo>
                    <a:pt x="1007" y="933"/>
                  </a:lnTo>
                  <a:lnTo>
                    <a:pt x="1007" y="925"/>
                  </a:lnTo>
                  <a:lnTo>
                    <a:pt x="1399" y="505"/>
                  </a:lnTo>
                  <a:lnTo>
                    <a:pt x="1411" y="512"/>
                  </a:lnTo>
                  <a:lnTo>
                    <a:pt x="1424" y="518"/>
                  </a:lnTo>
                  <a:lnTo>
                    <a:pt x="1417" y="496"/>
                  </a:lnTo>
                  <a:lnTo>
                    <a:pt x="1409" y="474"/>
                  </a:lnTo>
                  <a:lnTo>
                    <a:pt x="1400" y="453"/>
                  </a:lnTo>
                  <a:lnTo>
                    <a:pt x="1391" y="430"/>
                  </a:lnTo>
                  <a:lnTo>
                    <a:pt x="1382" y="410"/>
                  </a:lnTo>
                  <a:lnTo>
                    <a:pt x="1371" y="389"/>
                  </a:lnTo>
                  <a:lnTo>
                    <a:pt x="1360" y="369"/>
                  </a:lnTo>
                  <a:lnTo>
                    <a:pt x="1347" y="349"/>
                  </a:lnTo>
                  <a:lnTo>
                    <a:pt x="1336" y="329"/>
                  </a:lnTo>
                  <a:lnTo>
                    <a:pt x="1322" y="310"/>
                  </a:lnTo>
                  <a:lnTo>
                    <a:pt x="1307" y="291"/>
                  </a:lnTo>
                  <a:lnTo>
                    <a:pt x="1293" y="272"/>
                  </a:lnTo>
                  <a:lnTo>
                    <a:pt x="1278" y="255"/>
                  </a:lnTo>
                  <a:lnTo>
                    <a:pt x="1261" y="237"/>
                  </a:lnTo>
                  <a:lnTo>
                    <a:pt x="1244" y="219"/>
                  </a:lnTo>
                  <a:lnTo>
                    <a:pt x="1226" y="203"/>
                  </a:lnTo>
                  <a:lnTo>
                    <a:pt x="1207" y="186"/>
                  </a:lnTo>
                  <a:lnTo>
                    <a:pt x="1188" y="170"/>
                  </a:lnTo>
                  <a:lnTo>
                    <a:pt x="1168" y="155"/>
                  </a:lnTo>
                  <a:lnTo>
                    <a:pt x="1147" y="140"/>
                  </a:lnTo>
                  <a:lnTo>
                    <a:pt x="1126" y="125"/>
                  </a:lnTo>
                  <a:lnTo>
                    <a:pt x="1102" y="111"/>
                  </a:lnTo>
                  <a:lnTo>
                    <a:pt x="1080" y="98"/>
                  </a:lnTo>
                  <a:lnTo>
                    <a:pt x="1055" y="85"/>
                  </a:lnTo>
                  <a:lnTo>
                    <a:pt x="1031" y="72"/>
                  </a:lnTo>
                  <a:lnTo>
                    <a:pt x="1005" y="60"/>
                  </a:lnTo>
                  <a:lnTo>
                    <a:pt x="978" y="49"/>
                  </a:lnTo>
                  <a:lnTo>
                    <a:pt x="949" y="38"/>
                  </a:lnTo>
                  <a:lnTo>
                    <a:pt x="921" y="27"/>
                  </a:lnTo>
                  <a:lnTo>
                    <a:pt x="892" y="18"/>
                  </a:lnTo>
                  <a:lnTo>
                    <a:pt x="862" y="9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BBA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5" name="Freeform 6"/>
            <p:cNvSpPr>
              <a:spLocks/>
            </p:cNvSpPr>
            <p:nvPr/>
          </p:nvSpPr>
          <p:spPr bwMode="auto">
            <a:xfrm>
              <a:off x="1772" y="1153"/>
              <a:ext cx="21" cy="68"/>
            </a:xfrm>
            <a:custGeom>
              <a:avLst/>
              <a:gdLst>
                <a:gd name="T0" fmla="*/ 0 w 129"/>
                <a:gd name="T1" fmla="*/ 0 h 405"/>
                <a:gd name="T2" fmla="*/ 0 w 129"/>
                <a:gd name="T3" fmla="*/ 0 h 405"/>
                <a:gd name="T4" fmla="*/ 0 w 129"/>
                <a:gd name="T5" fmla="*/ 0 h 405"/>
                <a:gd name="T6" fmla="*/ 0 w 129"/>
                <a:gd name="T7" fmla="*/ 0 h 405"/>
                <a:gd name="T8" fmla="*/ 0 w 129"/>
                <a:gd name="T9" fmla="*/ 0 h 405"/>
                <a:gd name="T10" fmla="*/ 0 w 129"/>
                <a:gd name="T11" fmla="*/ 0 h 4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9" h="405">
                  <a:moveTo>
                    <a:pt x="0" y="9"/>
                  </a:moveTo>
                  <a:lnTo>
                    <a:pt x="35" y="284"/>
                  </a:lnTo>
                  <a:lnTo>
                    <a:pt x="110" y="405"/>
                  </a:lnTo>
                  <a:lnTo>
                    <a:pt x="129" y="262"/>
                  </a:lnTo>
                  <a:lnTo>
                    <a:pt x="91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72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6" name="Freeform 7"/>
            <p:cNvSpPr>
              <a:spLocks/>
            </p:cNvSpPr>
            <p:nvPr/>
          </p:nvSpPr>
          <p:spPr bwMode="auto">
            <a:xfrm>
              <a:off x="1658" y="1035"/>
              <a:ext cx="224" cy="147"/>
            </a:xfrm>
            <a:custGeom>
              <a:avLst/>
              <a:gdLst>
                <a:gd name="T0" fmla="*/ 0 w 1346"/>
                <a:gd name="T1" fmla="*/ 0 h 883"/>
                <a:gd name="T2" fmla="*/ 0 w 1346"/>
                <a:gd name="T3" fmla="*/ 0 h 883"/>
                <a:gd name="T4" fmla="*/ 0 w 1346"/>
                <a:gd name="T5" fmla="*/ 0 h 883"/>
                <a:gd name="T6" fmla="*/ 0 w 1346"/>
                <a:gd name="T7" fmla="*/ 0 h 883"/>
                <a:gd name="T8" fmla="*/ 0 w 1346"/>
                <a:gd name="T9" fmla="*/ 0 h 883"/>
                <a:gd name="T10" fmla="*/ 0 w 1346"/>
                <a:gd name="T11" fmla="*/ 0 h 883"/>
                <a:gd name="T12" fmla="*/ 0 w 1346"/>
                <a:gd name="T13" fmla="*/ 0 h 883"/>
                <a:gd name="T14" fmla="*/ 0 w 1346"/>
                <a:gd name="T15" fmla="*/ 0 h 883"/>
                <a:gd name="T16" fmla="*/ 0 w 1346"/>
                <a:gd name="T17" fmla="*/ 0 h 883"/>
                <a:gd name="T18" fmla="*/ 0 w 1346"/>
                <a:gd name="T19" fmla="*/ 0 h 883"/>
                <a:gd name="T20" fmla="*/ 0 w 1346"/>
                <a:gd name="T21" fmla="*/ 0 h 883"/>
                <a:gd name="T22" fmla="*/ 0 w 1346"/>
                <a:gd name="T23" fmla="*/ 0 h 883"/>
                <a:gd name="T24" fmla="*/ 0 w 1346"/>
                <a:gd name="T25" fmla="*/ 0 h 883"/>
                <a:gd name="T26" fmla="*/ 0 w 1346"/>
                <a:gd name="T27" fmla="*/ 0 h 883"/>
                <a:gd name="T28" fmla="*/ 0 w 1346"/>
                <a:gd name="T29" fmla="*/ 0 h 883"/>
                <a:gd name="T30" fmla="*/ 0 w 1346"/>
                <a:gd name="T31" fmla="*/ 0 h 883"/>
                <a:gd name="T32" fmla="*/ 0 w 1346"/>
                <a:gd name="T33" fmla="*/ 0 h 883"/>
                <a:gd name="T34" fmla="*/ 0 w 1346"/>
                <a:gd name="T35" fmla="*/ 0 h 883"/>
                <a:gd name="T36" fmla="*/ 0 w 1346"/>
                <a:gd name="T37" fmla="*/ 0 h 883"/>
                <a:gd name="T38" fmla="*/ 0 w 1346"/>
                <a:gd name="T39" fmla="*/ 0 h 883"/>
                <a:gd name="T40" fmla="*/ 0 w 1346"/>
                <a:gd name="T41" fmla="*/ 0 h 883"/>
                <a:gd name="T42" fmla="*/ 0 w 1346"/>
                <a:gd name="T43" fmla="*/ 0 h 883"/>
                <a:gd name="T44" fmla="*/ 0 w 1346"/>
                <a:gd name="T45" fmla="*/ 0 h 883"/>
                <a:gd name="T46" fmla="*/ 0 w 1346"/>
                <a:gd name="T47" fmla="*/ 0 h 883"/>
                <a:gd name="T48" fmla="*/ 0 w 1346"/>
                <a:gd name="T49" fmla="*/ 0 h 883"/>
                <a:gd name="T50" fmla="*/ 0 w 1346"/>
                <a:gd name="T51" fmla="*/ 0 h 883"/>
                <a:gd name="T52" fmla="*/ 0 w 1346"/>
                <a:gd name="T53" fmla="*/ 0 h 883"/>
                <a:gd name="T54" fmla="*/ 0 w 1346"/>
                <a:gd name="T55" fmla="*/ 0 h 883"/>
                <a:gd name="T56" fmla="*/ 0 w 1346"/>
                <a:gd name="T57" fmla="*/ 0 h 883"/>
                <a:gd name="T58" fmla="*/ 0 w 1346"/>
                <a:gd name="T59" fmla="*/ 0 h 883"/>
                <a:gd name="T60" fmla="*/ 0 w 1346"/>
                <a:gd name="T61" fmla="*/ 0 h 883"/>
                <a:gd name="T62" fmla="*/ 0 w 1346"/>
                <a:gd name="T63" fmla="*/ 0 h 883"/>
                <a:gd name="T64" fmla="*/ 0 w 1346"/>
                <a:gd name="T65" fmla="*/ 0 h 883"/>
                <a:gd name="T66" fmla="*/ 0 w 1346"/>
                <a:gd name="T67" fmla="*/ 0 h 883"/>
                <a:gd name="T68" fmla="*/ 0 w 1346"/>
                <a:gd name="T69" fmla="*/ 0 h 883"/>
                <a:gd name="T70" fmla="*/ 0 w 1346"/>
                <a:gd name="T71" fmla="*/ 0 h 883"/>
                <a:gd name="T72" fmla="*/ 0 w 1346"/>
                <a:gd name="T73" fmla="*/ 0 h 883"/>
                <a:gd name="T74" fmla="*/ 0 w 1346"/>
                <a:gd name="T75" fmla="*/ 0 h 883"/>
                <a:gd name="T76" fmla="*/ 0 w 1346"/>
                <a:gd name="T77" fmla="*/ 0 h 883"/>
                <a:gd name="T78" fmla="*/ 0 w 1346"/>
                <a:gd name="T79" fmla="*/ 0 h 883"/>
                <a:gd name="T80" fmla="*/ 0 w 1346"/>
                <a:gd name="T81" fmla="*/ 0 h 883"/>
                <a:gd name="T82" fmla="*/ 0 w 1346"/>
                <a:gd name="T83" fmla="*/ 0 h 883"/>
                <a:gd name="T84" fmla="*/ 0 w 1346"/>
                <a:gd name="T85" fmla="*/ 0 h 883"/>
                <a:gd name="T86" fmla="*/ 0 w 1346"/>
                <a:gd name="T87" fmla="*/ 0 h 883"/>
                <a:gd name="T88" fmla="*/ 0 w 1346"/>
                <a:gd name="T89" fmla="*/ 0 h 883"/>
                <a:gd name="T90" fmla="*/ 0 w 1346"/>
                <a:gd name="T91" fmla="*/ 0 h 883"/>
                <a:gd name="T92" fmla="*/ 0 w 1346"/>
                <a:gd name="T93" fmla="*/ 0 h 883"/>
                <a:gd name="T94" fmla="*/ 0 w 1346"/>
                <a:gd name="T95" fmla="*/ 0 h 883"/>
                <a:gd name="T96" fmla="*/ 0 w 1346"/>
                <a:gd name="T97" fmla="*/ 0 h 883"/>
                <a:gd name="T98" fmla="*/ 0 w 1346"/>
                <a:gd name="T99" fmla="*/ 0 h 883"/>
                <a:gd name="T100" fmla="*/ 0 w 1346"/>
                <a:gd name="T101" fmla="*/ 0 h 883"/>
                <a:gd name="T102" fmla="*/ 0 w 1346"/>
                <a:gd name="T103" fmla="*/ 0 h 883"/>
                <a:gd name="T104" fmla="*/ 0 w 1346"/>
                <a:gd name="T105" fmla="*/ 0 h 883"/>
                <a:gd name="T106" fmla="*/ 0 w 1346"/>
                <a:gd name="T107" fmla="*/ 0 h 883"/>
                <a:gd name="T108" fmla="*/ 0 w 1346"/>
                <a:gd name="T109" fmla="*/ 0 h 883"/>
                <a:gd name="T110" fmla="*/ 0 w 1346"/>
                <a:gd name="T111" fmla="*/ 0 h 883"/>
                <a:gd name="T112" fmla="*/ 0 w 1346"/>
                <a:gd name="T113" fmla="*/ 0 h 883"/>
                <a:gd name="T114" fmla="*/ 0 w 1346"/>
                <a:gd name="T115" fmla="*/ 0 h 883"/>
                <a:gd name="T116" fmla="*/ 0 w 1346"/>
                <a:gd name="T117" fmla="*/ 0 h 88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346" h="883">
                  <a:moveTo>
                    <a:pt x="310" y="119"/>
                  </a:moveTo>
                  <a:lnTo>
                    <a:pt x="280" y="131"/>
                  </a:lnTo>
                  <a:lnTo>
                    <a:pt x="252" y="145"/>
                  </a:lnTo>
                  <a:lnTo>
                    <a:pt x="224" y="159"/>
                  </a:lnTo>
                  <a:lnTo>
                    <a:pt x="198" y="176"/>
                  </a:lnTo>
                  <a:lnTo>
                    <a:pt x="172" y="195"/>
                  </a:lnTo>
                  <a:lnTo>
                    <a:pt x="147" y="215"/>
                  </a:lnTo>
                  <a:lnTo>
                    <a:pt x="135" y="227"/>
                  </a:lnTo>
                  <a:lnTo>
                    <a:pt x="125" y="239"/>
                  </a:lnTo>
                  <a:lnTo>
                    <a:pt x="114" y="251"/>
                  </a:lnTo>
                  <a:lnTo>
                    <a:pt x="104" y="264"/>
                  </a:lnTo>
                  <a:lnTo>
                    <a:pt x="73" y="305"/>
                  </a:lnTo>
                  <a:lnTo>
                    <a:pt x="48" y="345"/>
                  </a:lnTo>
                  <a:lnTo>
                    <a:pt x="29" y="384"/>
                  </a:lnTo>
                  <a:lnTo>
                    <a:pt x="15" y="422"/>
                  </a:lnTo>
                  <a:lnTo>
                    <a:pt x="6" y="458"/>
                  </a:lnTo>
                  <a:lnTo>
                    <a:pt x="1" y="492"/>
                  </a:lnTo>
                  <a:lnTo>
                    <a:pt x="0" y="526"/>
                  </a:lnTo>
                  <a:lnTo>
                    <a:pt x="3" y="558"/>
                  </a:lnTo>
                  <a:lnTo>
                    <a:pt x="10" y="589"/>
                  </a:lnTo>
                  <a:lnTo>
                    <a:pt x="22" y="618"/>
                  </a:lnTo>
                  <a:lnTo>
                    <a:pt x="36" y="647"/>
                  </a:lnTo>
                  <a:lnTo>
                    <a:pt x="54" y="674"/>
                  </a:lnTo>
                  <a:lnTo>
                    <a:pt x="75" y="698"/>
                  </a:lnTo>
                  <a:lnTo>
                    <a:pt x="99" y="722"/>
                  </a:lnTo>
                  <a:lnTo>
                    <a:pt x="125" y="744"/>
                  </a:lnTo>
                  <a:lnTo>
                    <a:pt x="153" y="764"/>
                  </a:lnTo>
                  <a:lnTo>
                    <a:pt x="184" y="784"/>
                  </a:lnTo>
                  <a:lnTo>
                    <a:pt x="215" y="802"/>
                  </a:lnTo>
                  <a:lnTo>
                    <a:pt x="250" y="817"/>
                  </a:lnTo>
                  <a:lnTo>
                    <a:pt x="285" y="832"/>
                  </a:lnTo>
                  <a:lnTo>
                    <a:pt x="320" y="845"/>
                  </a:lnTo>
                  <a:lnTo>
                    <a:pt x="358" y="855"/>
                  </a:lnTo>
                  <a:lnTo>
                    <a:pt x="397" y="865"/>
                  </a:lnTo>
                  <a:lnTo>
                    <a:pt x="435" y="872"/>
                  </a:lnTo>
                  <a:lnTo>
                    <a:pt x="473" y="878"/>
                  </a:lnTo>
                  <a:lnTo>
                    <a:pt x="512" y="881"/>
                  </a:lnTo>
                  <a:lnTo>
                    <a:pt x="551" y="883"/>
                  </a:lnTo>
                  <a:lnTo>
                    <a:pt x="590" y="883"/>
                  </a:lnTo>
                  <a:lnTo>
                    <a:pt x="627" y="881"/>
                  </a:lnTo>
                  <a:lnTo>
                    <a:pt x="664" y="878"/>
                  </a:lnTo>
                  <a:lnTo>
                    <a:pt x="700" y="873"/>
                  </a:lnTo>
                  <a:lnTo>
                    <a:pt x="734" y="865"/>
                  </a:lnTo>
                  <a:lnTo>
                    <a:pt x="780" y="853"/>
                  </a:lnTo>
                  <a:lnTo>
                    <a:pt x="825" y="840"/>
                  </a:lnTo>
                  <a:lnTo>
                    <a:pt x="866" y="827"/>
                  </a:lnTo>
                  <a:lnTo>
                    <a:pt x="907" y="813"/>
                  </a:lnTo>
                  <a:lnTo>
                    <a:pt x="945" y="799"/>
                  </a:lnTo>
                  <a:lnTo>
                    <a:pt x="981" y="784"/>
                  </a:lnTo>
                  <a:lnTo>
                    <a:pt x="1015" y="769"/>
                  </a:lnTo>
                  <a:lnTo>
                    <a:pt x="1047" y="753"/>
                  </a:lnTo>
                  <a:lnTo>
                    <a:pt x="1078" y="737"/>
                  </a:lnTo>
                  <a:lnTo>
                    <a:pt x="1107" y="721"/>
                  </a:lnTo>
                  <a:lnTo>
                    <a:pt x="1134" y="703"/>
                  </a:lnTo>
                  <a:lnTo>
                    <a:pt x="1159" y="687"/>
                  </a:lnTo>
                  <a:lnTo>
                    <a:pt x="1183" y="669"/>
                  </a:lnTo>
                  <a:lnTo>
                    <a:pt x="1205" y="650"/>
                  </a:lnTo>
                  <a:lnTo>
                    <a:pt x="1225" y="632"/>
                  </a:lnTo>
                  <a:lnTo>
                    <a:pt x="1244" y="614"/>
                  </a:lnTo>
                  <a:lnTo>
                    <a:pt x="1260" y="595"/>
                  </a:lnTo>
                  <a:lnTo>
                    <a:pt x="1276" y="575"/>
                  </a:lnTo>
                  <a:lnTo>
                    <a:pt x="1290" y="556"/>
                  </a:lnTo>
                  <a:lnTo>
                    <a:pt x="1302" y="536"/>
                  </a:lnTo>
                  <a:lnTo>
                    <a:pt x="1312" y="516"/>
                  </a:lnTo>
                  <a:lnTo>
                    <a:pt x="1322" y="496"/>
                  </a:lnTo>
                  <a:lnTo>
                    <a:pt x="1329" y="475"/>
                  </a:lnTo>
                  <a:lnTo>
                    <a:pt x="1336" y="455"/>
                  </a:lnTo>
                  <a:lnTo>
                    <a:pt x="1340" y="433"/>
                  </a:lnTo>
                  <a:lnTo>
                    <a:pt x="1344" y="413"/>
                  </a:lnTo>
                  <a:lnTo>
                    <a:pt x="1346" y="392"/>
                  </a:lnTo>
                  <a:lnTo>
                    <a:pt x="1346" y="371"/>
                  </a:lnTo>
                  <a:lnTo>
                    <a:pt x="1346" y="350"/>
                  </a:lnTo>
                  <a:lnTo>
                    <a:pt x="1345" y="328"/>
                  </a:lnTo>
                  <a:lnTo>
                    <a:pt x="1342" y="307"/>
                  </a:lnTo>
                  <a:lnTo>
                    <a:pt x="1338" y="286"/>
                  </a:lnTo>
                  <a:lnTo>
                    <a:pt x="1332" y="265"/>
                  </a:lnTo>
                  <a:lnTo>
                    <a:pt x="1326" y="245"/>
                  </a:lnTo>
                  <a:lnTo>
                    <a:pt x="1319" y="225"/>
                  </a:lnTo>
                  <a:lnTo>
                    <a:pt x="1311" y="206"/>
                  </a:lnTo>
                  <a:lnTo>
                    <a:pt x="1302" y="188"/>
                  </a:lnTo>
                  <a:lnTo>
                    <a:pt x="1292" y="171"/>
                  </a:lnTo>
                  <a:lnTo>
                    <a:pt x="1282" y="153"/>
                  </a:lnTo>
                  <a:lnTo>
                    <a:pt x="1270" y="138"/>
                  </a:lnTo>
                  <a:lnTo>
                    <a:pt x="1257" y="122"/>
                  </a:lnTo>
                  <a:lnTo>
                    <a:pt x="1244" y="107"/>
                  </a:lnTo>
                  <a:lnTo>
                    <a:pt x="1230" y="94"/>
                  </a:lnTo>
                  <a:lnTo>
                    <a:pt x="1214" y="81"/>
                  </a:lnTo>
                  <a:lnTo>
                    <a:pt x="1199" y="68"/>
                  </a:lnTo>
                  <a:lnTo>
                    <a:pt x="1184" y="57"/>
                  </a:lnTo>
                  <a:lnTo>
                    <a:pt x="1166" y="47"/>
                  </a:lnTo>
                  <a:lnTo>
                    <a:pt x="1150" y="37"/>
                  </a:lnTo>
                  <a:lnTo>
                    <a:pt x="1131" y="29"/>
                  </a:lnTo>
                  <a:lnTo>
                    <a:pt x="1113" y="22"/>
                  </a:lnTo>
                  <a:lnTo>
                    <a:pt x="1093" y="15"/>
                  </a:lnTo>
                  <a:lnTo>
                    <a:pt x="1074" y="10"/>
                  </a:lnTo>
                  <a:lnTo>
                    <a:pt x="1054" y="6"/>
                  </a:lnTo>
                  <a:lnTo>
                    <a:pt x="1033" y="3"/>
                  </a:lnTo>
                  <a:lnTo>
                    <a:pt x="1012" y="1"/>
                  </a:lnTo>
                  <a:lnTo>
                    <a:pt x="991" y="0"/>
                  </a:lnTo>
                  <a:lnTo>
                    <a:pt x="969" y="0"/>
                  </a:lnTo>
                  <a:lnTo>
                    <a:pt x="947" y="1"/>
                  </a:lnTo>
                  <a:lnTo>
                    <a:pt x="925" y="3"/>
                  </a:lnTo>
                  <a:lnTo>
                    <a:pt x="902" y="7"/>
                  </a:lnTo>
                  <a:lnTo>
                    <a:pt x="880" y="13"/>
                  </a:lnTo>
                  <a:lnTo>
                    <a:pt x="856" y="19"/>
                  </a:lnTo>
                  <a:lnTo>
                    <a:pt x="833" y="26"/>
                  </a:lnTo>
                  <a:lnTo>
                    <a:pt x="809" y="35"/>
                  </a:lnTo>
                  <a:lnTo>
                    <a:pt x="749" y="42"/>
                  </a:lnTo>
                  <a:lnTo>
                    <a:pt x="687" y="49"/>
                  </a:lnTo>
                  <a:lnTo>
                    <a:pt x="622" y="56"/>
                  </a:lnTo>
                  <a:lnTo>
                    <a:pt x="558" y="63"/>
                  </a:lnTo>
                  <a:lnTo>
                    <a:pt x="526" y="68"/>
                  </a:lnTo>
                  <a:lnTo>
                    <a:pt x="493" y="73"/>
                  </a:lnTo>
                  <a:lnTo>
                    <a:pt x="462" y="77"/>
                  </a:lnTo>
                  <a:lnTo>
                    <a:pt x="431" y="85"/>
                  </a:lnTo>
                  <a:lnTo>
                    <a:pt x="399" y="92"/>
                  </a:lnTo>
                  <a:lnTo>
                    <a:pt x="369" y="99"/>
                  </a:lnTo>
                  <a:lnTo>
                    <a:pt x="339" y="108"/>
                  </a:lnTo>
                  <a:lnTo>
                    <a:pt x="310" y="119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7" name="Freeform 8"/>
            <p:cNvSpPr>
              <a:spLocks/>
            </p:cNvSpPr>
            <p:nvPr/>
          </p:nvSpPr>
          <p:spPr bwMode="auto">
            <a:xfrm>
              <a:off x="1659" y="1071"/>
              <a:ext cx="223" cy="111"/>
            </a:xfrm>
            <a:custGeom>
              <a:avLst/>
              <a:gdLst>
                <a:gd name="T0" fmla="*/ 0 w 1343"/>
                <a:gd name="T1" fmla="*/ 0 h 665"/>
                <a:gd name="T2" fmla="*/ 0 w 1343"/>
                <a:gd name="T3" fmla="*/ 0 h 665"/>
                <a:gd name="T4" fmla="*/ 0 w 1343"/>
                <a:gd name="T5" fmla="*/ 0 h 665"/>
                <a:gd name="T6" fmla="*/ 0 w 1343"/>
                <a:gd name="T7" fmla="*/ 0 h 665"/>
                <a:gd name="T8" fmla="*/ 0 w 1343"/>
                <a:gd name="T9" fmla="*/ 0 h 665"/>
                <a:gd name="T10" fmla="*/ 0 w 1343"/>
                <a:gd name="T11" fmla="*/ 0 h 665"/>
                <a:gd name="T12" fmla="*/ 0 w 1343"/>
                <a:gd name="T13" fmla="*/ 0 h 665"/>
                <a:gd name="T14" fmla="*/ 0 w 1343"/>
                <a:gd name="T15" fmla="*/ 0 h 665"/>
                <a:gd name="T16" fmla="*/ 0 w 1343"/>
                <a:gd name="T17" fmla="*/ 0 h 665"/>
                <a:gd name="T18" fmla="*/ 0 w 1343"/>
                <a:gd name="T19" fmla="*/ 0 h 665"/>
                <a:gd name="T20" fmla="*/ 0 w 1343"/>
                <a:gd name="T21" fmla="*/ 0 h 665"/>
                <a:gd name="T22" fmla="*/ 0 w 1343"/>
                <a:gd name="T23" fmla="*/ 0 h 665"/>
                <a:gd name="T24" fmla="*/ 0 w 1343"/>
                <a:gd name="T25" fmla="*/ 0 h 665"/>
                <a:gd name="T26" fmla="*/ 0 w 1343"/>
                <a:gd name="T27" fmla="*/ 0 h 665"/>
                <a:gd name="T28" fmla="*/ 0 w 1343"/>
                <a:gd name="T29" fmla="*/ 0 h 665"/>
                <a:gd name="T30" fmla="*/ 0 w 1343"/>
                <a:gd name="T31" fmla="*/ 0 h 665"/>
                <a:gd name="T32" fmla="*/ 0 w 1343"/>
                <a:gd name="T33" fmla="*/ 0 h 665"/>
                <a:gd name="T34" fmla="*/ 0 w 1343"/>
                <a:gd name="T35" fmla="*/ 0 h 665"/>
                <a:gd name="T36" fmla="*/ 0 w 1343"/>
                <a:gd name="T37" fmla="*/ 0 h 665"/>
                <a:gd name="T38" fmla="*/ 0 w 1343"/>
                <a:gd name="T39" fmla="*/ 0 h 665"/>
                <a:gd name="T40" fmla="*/ 0 w 1343"/>
                <a:gd name="T41" fmla="*/ 0 h 665"/>
                <a:gd name="T42" fmla="*/ 0 w 1343"/>
                <a:gd name="T43" fmla="*/ 0 h 665"/>
                <a:gd name="T44" fmla="*/ 0 w 1343"/>
                <a:gd name="T45" fmla="*/ 0 h 665"/>
                <a:gd name="T46" fmla="*/ 0 w 1343"/>
                <a:gd name="T47" fmla="*/ 0 h 665"/>
                <a:gd name="T48" fmla="*/ 0 w 1343"/>
                <a:gd name="T49" fmla="*/ 0 h 665"/>
                <a:gd name="T50" fmla="*/ 0 w 1343"/>
                <a:gd name="T51" fmla="*/ 0 h 665"/>
                <a:gd name="T52" fmla="*/ 0 w 1343"/>
                <a:gd name="T53" fmla="*/ 0 h 665"/>
                <a:gd name="T54" fmla="*/ 0 w 1343"/>
                <a:gd name="T55" fmla="*/ 0 h 665"/>
                <a:gd name="T56" fmla="*/ 0 w 1343"/>
                <a:gd name="T57" fmla="*/ 0 h 665"/>
                <a:gd name="T58" fmla="*/ 0 w 1343"/>
                <a:gd name="T59" fmla="*/ 0 h 665"/>
                <a:gd name="T60" fmla="*/ 0 w 1343"/>
                <a:gd name="T61" fmla="*/ 0 h 665"/>
                <a:gd name="T62" fmla="*/ 0 w 1343"/>
                <a:gd name="T63" fmla="*/ 0 h 665"/>
                <a:gd name="T64" fmla="*/ 0 w 1343"/>
                <a:gd name="T65" fmla="*/ 0 h 665"/>
                <a:gd name="T66" fmla="*/ 0 w 1343"/>
                <a:gd name="T67" fmla="*/ 0 h 665"/>
                <a:gd name="T68" fmla="*/ 0 w 1343"/>
                <a:gd name="T69" fmla="*/ 0 h 665"/>
                <a:gd name="T70" fmla="*/ 0 w 1343"/>
                <a:gd name="T71" fmla="*/ 0 h 665"/>
                <a:gd name="T72" fmla="*/ 0 w 1343"/>
                <a:gd name="T73" fmla="*/ 0 h 665"/>
                <a:gd name="T74" fmla="*/ 0 w 1343"/>
                <a:gd name="T75" fmla="*/ 0 h 665"/>
                <a:gd name="T76" fmla="*/ 0 w 1343"/>
                <a:gd name="T77" fmla="*/ 0 h 665"/>
                <a:gd name="T78" fmla="*/ 0 w 1343"/>
                <a:gd name="T79" fmla="*/ 0 h 665"/>
                <a:gd name="T80" fmla="*/ 0 w 1343"/>
                <a:gd name="T81" fmla="*/ 0 h 665"/>
                <a:gd name="T82" fmla="*/ 0 w 1343"/>
                <a:gd name="T83" fmla="*/ 0 h 665"/>
                <a:gd name="T84" fmla="*/ 0 w 1343"/>
                <a:gd name="T85" fmla="*/ 0 h 665"/>
                <a:gd name="T86" fmla="*/ 0 w 1343"/>
                <a:gd name="T87" fmla="*/ 0 h 66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343" h="665">
                  <a:moveTo>
                    <a:pt x="1335" y="68"/>
                  </a:moveTo>
                  <a:lnTo>
                    <a:pt x="1330" y="50"/>
                  </a:lnTo>
                  <a:lnTo>
                    <a:pt x="1325" y="33"/>
                  </a:lnTo>
                  <a:lnTo>
                    <a:pt x="1319" y="16"/>
                  </a:lnTo>
                  <a:lnTo>
                    <a:pt x="1312" y="0"/>
                  </a:lnTo>
                  <a:lnTo>
                    <a:pt x="1316" y="21"/>
                  </a:lnTo>
                  <a:lnTo>
                    <a:pt x="1319" y="42"/>
                  </a:lnTo>
                  <a:lnTo>
                    <a:pt x="1320" y="63"/>
                  </a:lnTo>
                  <a:lnTo>
                    <a:pt x="1321" y="85"/>
                  </a:lnTo>
                  <a:lnTo>
                    <a:pt x="1320" y="106"/>
                  </a:lnTo>
                  <a:lnTo>
                    <a:pt x="1317" y="127"/>
                  </a:lnTo>
                  <a:lnTo>
                    <a:pt x="1314" y="147"/>
                  </a:lnTo>
                  <a:lnTo>
                    <a:pt x="1309" y="168"/>
                  </a:lnTo>
                  <a:lnTo>
                    <a:pt x="1302" y="188"/>
                  </a:lnTo>
                  <a:lnTo>
                    <a:pt x="1295" y="208"/>
                  </a:lnTo>
                  <a:lnTo>
                    <a:pt x="1286" y="229"/>
                  </a:lnTo>
                  <a:lnTo>
                    <a:pt x="1275" y="249"/>
                  </a:lnTo>
                  <a:lnTo>
                    <a:pt x="1263" y="268"/>
                  </a:lnTo>
                  <a:lnTo>
                    <a:pt x="1249" y="288"/>
                  </a:lnTo>
                  <a:lnTo>
                    <a:pt x="1234" y="307"/>
                  </a:lnTo>
                  <a:lnTo>
                    <a:pt x="1217" y="326"/>
                  </a:lnTo>
                  <a:lnTo>
                    <a:pt x="1198" y="345"/>
                  </a:lnTo>
                  <a:lnTo>
                    <a:pt x="1178" y="364"/>
                  </a:lnTo>
                  <a:lnTo>
                    <a:pt x="1156" y="381"/>
                  </a:lnTo>
                  <a:lnTo>
                    <a:pt x="1133" y="399"/>
                  </a:lnTo>
                  <a:lnTo>
                    <a:pt x="1108" y="417"/>
                  </a:lnTo>
                  <a:lnTo>
                    <a:pt x="1081" y="433"/>
                  </a:lnTo>
                  <a:lnTo>
                    <a:pt x="1052" y="450"/>
                  </a:lnTo>
                  <a:lnTo>
                    <a:pt x="1022" y="466"/>
                  </a:lnTo>
                  <a:lnTo>
                    <a:pt x="989" y="482"/>
                  </a:lnTo>
                  <a:lnTo>
                    <a:pt x="955" y="497"/>
                  </a:lnTo>
                  <a:lnTo>
                    <a:pt x="918" y="512"/>
                  </a:lnTo>
                  <a:lnTo>
                    <a:pt x="880" y="526"/>
                  </a:lnTo>
                  <a:lnTo>
                    <a:pt x="840" y="539"/>
                  </a:lnTo>
                  <a:lnTo>
                    <a:pt x="798" y="553"/>
                  </a:lnTo>
                  <a:lnTo>
                    <a:pt x="754" y="565"/>
                  </a:lnTo>
                  <a:lnTo>
                    <a:pt x="708" y="578"/>
                  </a:lnTo>
                  <a:lnTo>
                    <a:pt x="685" y="583"/>
                  </a:lnTo>
                  <a:lnTo>
                    <a:pt x="661" y="588"/>
                  </a:lnTo>
                  <a:lnTo>
                    <a:pt x="637" y="591"/>
                  </a:lnTo>
                  <a:lnTo>
                    <a:pt x="612" y="594"/>
                  </a:lnTo>
                  <a:lnTo>
                    <a:pt x="586" y="595"/>
                  </a:lnTo>
                  <a:lnTo>
                    <a:pt x="561" y="596"/>
                  </a:lnTo>
                  <a:lnTo>
                    <a:pt x="535" y="596"/>
                  </a:lnTo>
                  <a:lnTo>
                    <a:pt x="509" y="595"/>
                  </a:lnTo>
                  <a:lnTo>
                    <a:pt x="482" y="594"/>
                  </a:lnTo>
                  <a:lnTo>
                    <a:pt x="456" y="591"/>
                  </a:lnTo>
                  <a:lnTo>
                    <a:pt x="429" y="588"/>
                  </a:lnTo>
                  <a:lnTo>
                    <a:pt x="403" y="583"/>
                  </a:lnTo>
                  <a:lnTo>
                    <a:pt x="377" y="578"/>
                  </a:lnTo>
                  <a:lnTo>
                    <a:pt x="351" y="572"/>
                  </a:lnTo>
                  <a:lnTo>
                    <a:pt x="326" y="565"/>
                  </a:lnTo>
                  <a:lnTo>
                    <a:pt x="301" y="558"/>
                  </a:lnTo>
                  <a:lnTo>
                    <a:pt x="275" y="550"/>
                  </a:lnTo>
                  <a:lnTo>
                    <a:pt x="251" y="542"/>
                  </a:lnTo>
                  <a:lnTo>
                    <a:pt x="228" y="531"/>
                  </a:lnTo>
                  <a:lnTo>
                    <a:pt x="204" y="520"/>
                  </a:lnTo>
                  <a:lnTo>
                    <a:pt x="182" y="510"/>
                  </a:lnTo>
                  <a:lnTo>
                    <a:pt x="159" y="498"/>
                  </a:lnTo>
                  <a:lnTo>
                    <a:pt x="139" y="485"/>
                  </a:lnTo>
                  <a:lnTo>
                    <a:pt x="119" y="472"/>
                  </a:lnTo>
                  <a:lnTo>
                    <a:pt x="99" y="458"/>
                  </a:lnTo>
                  <a:lnTo>
                    <a:pt x="82" y="443"/>
                  </a:lnTo>
                  <a:lnTo>
                    <a:pt x="65" y="427"/>
                  </a:lnTo>
                  <a:lnTo>
                    <a:pt x="50" y="411"/>
                  </a:lnTo>
                  <a:lnTo>
                    <a:pt x="36" y="394"/>
                  </a:lnTo>
                  <a:lnTo>
                    <a:pt x="23" y="377"/>
                  </a:lnTo>
                  <a:lnTo>
                    <a:pt x="11" y="358"/>
                  </a:lnTo>
                  <a:lnTo>
                    <a:pt x="0" y="339"/>
                  </a:lnTo>
                  <a:lnTo>
                    <a:pt x="5" y="363"/>
                  </a:lnTo>
                  <a:lnTo>
                    <a:pt x="13" y="385"/>
                  </a:lnTo>
                  <a:lnTo>
                    <a:pt x="22" y="407"/>
                  </a:lnTo>
                  <a:lnTo>
                    <a:pt x="33" y="427"/>
                  </a:lnTo>
                  <a:lnTo>
                    <a:pt x="46" y="449"/>
                  </a:lnTo>
                  <a:lnTo>
                    <a:pt x="60" y="467"/>
                  </a:lnTo>
                  <a:lnTo>
                    <a:pt x="77" y="486"/>
                  </a:lnTo>
                  <a:lnTo>
                    <a:pt x="95" y="504"/>
                  </a:lnTo>
                  <a:lnTo>
                    <a:pt x="115" y="520"/>
                  </a:lnTo>
                  <a:lnTo>
                    <a:pt x="135" y="536"/>
                  </a:lnTo>
                  <a:lnTo>
                    <a:pt x="157" y="551"/>
                  </a:lnTo>
                  <a:lnTo>
                    <a:pt x="179" y="565"/>
                  </a:lnTo>
                  <a:lnTo>
                    <a:pt x="204" y="579"/>
                  </a:lnTo>
                  <a:lnTo>
                    <a:pt x="229" y="591"/>
                  </a:lnTo>
                  <a:lnTo>
                    <a:pt x="255" y="603"/>
                  </a:lnTo>
                  <a:lnTo>
                    <a:pt x="281" y="614"/>
                  </a:lnTo>
                  <a:lnTo>
                    <a:pt x="308" y="623"/>
                  </a:lnTo>
                  <a:lnTo>
                    <a:pt x="336" y="631"/>
                  </a:lnTo>
                  <a:lnTo>
                    <a:pt x="364" y="639"/>
                  </a:lnTo>
                  <a:lnTo>
                    <a:pt x="393" y="645"/>
                  </a:lnTo>
                  <a:lnTo>
                    <a:pt x="422" y="651"/>
                  </a:lnTo>
                  <a:lnTo>
                    <a:pt x="450" y="656"/>
                  </a:lnTo>
                  <a:lnTo>
                    <a:pt x="480" y="661"/>
                  </a:lnTo>
                  <a:lnTo>
                    <a:pt x="509" y="663"/>
                  </a:lnTo>
                  <a:lnTo>
                    <a:pt x="539" y="664"/>
                  </a:lnTo>
                  <a:lnTo>
                    <a:pt x="567" y="665"/>
                  </a:lnTo>
                  <a:lnTo>
                    <a:pt x="595" y="665"/>
                  </a:lnTo>
                  <a:lnTo>
                    <a:pt x="624" y="663"/>
                  </a:lnTo>
                  <a:lnTo>
                    <a:pt x="652" y="661"/>
                  </a:lnTo>
                  <a:lnTo>
                    <a:pt x="679" y="657"/>
                  </a:lnTo>
                  <a:lnTo>
                    <a:pt x="705" y="652"/>
                  </a:lnTo>
                  <a:lnTo>
                    <a:pt x="731" y="647"/>
                  </a:lnTo>
                  <a:lnTo>
                    <a:pt x="777" y="635"/>
                  </a:lnTo>
                  <a:lnTo>
                    <a:pt x="822" y="622"/>
                  </a:lnTo>
                  <a:lnTo>
                    <a:pt x="863" y="609"/>
                  </a:lnTo>
                  <a:lnTo>
                    <a:pt x="904" y="595"/>
                  </a:lnTo>
                  <a:lnTo>
                    <a:pt x="942" y="581"/>
                  </a:lnTo>
                  <a:lnTo>
                    <a:pt x="978" y="566"/>
                  </a:lnTo>
                  <a:lnTo>
                    <a:pt x="1012" y="551"/>
                  </a:lnTo>
                  <a:lnTo>
                    <a:pt x="1044" y="535"/>
                  </a:lnTo>
                  <a:lnTo>
                    <a:pt x="1075" y="519"/>
                  </a:lnTo>
                  <a:lnTo>
                    <a:pt x="1104" y="503"/>
                  </a:lnTo>
                  <a:lnTo>
                    <a:pt x="1131" y="485"/>
                  </a:lnTo>
                  <a:lnTo>
                    <a:pt x="1156" y="469"/>
                  </a:lnTo>
                  <a:lnTo>
                    <a:pt x="1180" y="451"/>
                  </a:lnTo>
                  <a:lnTo>
                    <a:pt x="1202" y="432"/>
                  </a:lnTo>
                  <a:lnTo>
                    <a:pt x="1222" y="414"/>
                  </a:lnTo>
                  <a:lnTo>
                    <a:pt x="1241" y="396"/>
                  </a:lnTo>
                  <a:lnTo>
                    <a:pt x="1257" y="377"/>
                  </a:lnTo>
                  <a:lnTo>
                    <a:pt x="1273" y="357"/>
                  </a:lnTo>
                  <a:lnTo>
                    <a:pt x="1287" y="338"/>
                  </a:lnTo>
                  <a:lnTo>
                    <a:pt x="1299" y="318"/>
                  </a:lnTo>
                  <a:lnTo>
                    <a:pt x="1309" y="298"/>
                  </a:lnTo>
                  <a:lnTo>
                    <a:pt x="1319" y="278"/>
                  </a:lnTo>
                  <a:lnTo>
                    <a:pt x="1326" y="257"/>
                  </a:lnTo>
                  <a:lnTo>
                    <a:pt x="1333" y="237"/>
                  </a:lnTo>
                  <a:lnTo>
                    <a:pt x="1337" y="215"/>
                  </a:lnTo>
                  <a:lnTo>
                    <a:pt x="1341" y="195"/>
                  </a:lnTo>
                  <a:lnTo>
                    <a:pt x="1343" y="174"/>
                  </a:lnTo>
                  <a:lnTo>
                    <a:pt x="1343" y="153"/>
                  </a:lnTo>
                  <a:lnTo>
                    <a:pt x="1343" y="132"/>
                  </a:lnTo>
                  <a:lnTo>
                    <a:pt x="1342" y="110"/>
                  </a:lnTo>
                  <a:lnTo>
                    <a:pt x="1339" y="89"/>
                  </a:lnTo>
                  <a:lnTo>
                    <a:pt x="1335" y="68"/>
                  </a:lnTo>
                  <a:close/>
                </a:path>
              </a:pathLst>
            </a:custGeom>
            <a:solidFill>
              <a:srgbClr val="813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8" name="Freeform 9"/>
            <p:cNvSpPr>
              <a:spLocks/>
            </p:cNvSpPr>
            <p:nvPr/>
          </p:nvSpPr>
          <p:spPr bwMode="auto">
            <a:xfrm>
              <a:off x="1647" y="855"/>
              <a:ext cx="171" cy="249"/>
            </a:xfrm>
            <a:custGeom>
              <a:avLst/>
              <a:gdLst>
                <a:gd name="T0" fmla="*/ 0 w 1022"/>
                <a:gd name="T1" fmla="*/ 0 h 1494"/>
                <a:gd name="T2" fmla="*/ 0 w 1022"/>
                <a:gd name="T3" fmla="*/ 0 h 1494"/>
                <a:gd name="T4" fmla="*/ 0 w 1022"/>
                <a:gd name="T5" fmla="*/ 0 h 1494"/>
                <a:gd name="T6" fmla="*/ 0 w 1022"/>
                <a:gd name="T7" fmla="*/ 0 h 1494"/>
                <a:gd name="T8" fmla="*/ 0 w 1022"/>
                <a:gd name="T9" fmla="*/ 0 h 1494"/>
                <a:gd name="T10" fmla="*/ 0 w 1022"/>
                <a:gd name="T11" fmla="*/ 0 h 1494"/>
                <a:gd name="T12" fmla="*/ 0 w 1022"/>
                <a:gd name="T13" fmla="*/ 0 h 1494"/>
                <a:gd name="T14" fmla="*/ 0 w 1022"/>
                <a:gd name="T15" fmla="*/ 0 h 1494"/>
                <a:gd name="T16" fmla="*/ 0 w 1022"/>
                <a:gd name="T17" fmla="*/ 0 h 1494"/>
                <a:gd name="T18" fmla="*/ 0 w 1022"/>
                <a:gd name="T19" fmla="*/ 0 h 1494"/>
                <a:gd name="T20" fmla="*/ 0 w 1022"/>
                <a:gd name="T21" fmla="*/ 0 h 1494"/>
                <a:gd name="T22" fmla="*/ 0 w 1022"/>
                <a:gd name="T23" fmla="*/ 0 h 1494"/>
                <a:gd name="T24" fmla="*/ 0 w 1022"/>
                <a:gd name="T25" fmla="*/ 0 h 1494"/>
                <a:gd name="T26" fmla="*/ 0 w 1022"/>
                <a:gd name="T27" fmla="*/ 0 h 1494"/>
                <a:gd name="T28" fmla="*/ 0 w 1022"/>
                <a:gd name="T29" fmla="*/ 0 h 1494"/>
                <a:gd name="T30" fmla="*/ 0 w 1022"/>
                <a:gd name="T31" fmla="*/ 0 h 1494"/>
                <a:gd name="T32" fmla="*/ 0 w 1022"/>
                <a:gd name="T33" fmla="*/ 0 h 1494"/>
                <a:gd name="T34" fmla="*/ 0 w 1022"/>
                <a:gd name="T35" fmla="*/ 0 h 1494"/>
                <a:gd name="T36" fmla="*/ 0 w 1022"/>
                <a:gd name="T37" fmla="*/ 0 h 1494"/>
                <a:gd name="T38" fmla="*/ 0 w 1022"/>
                <a:gd name="T39" fmla="*/ 0 h 1494"/>
                <a:gd name="T40" fmla="*/ 0 w 1022"/>
                <a:gd name="T41" fmla="*/ 0 h 1494"/>
                <a:gd name="T42" fmla="*/ 0 w 1022"/>
                <a:gd name="T43" fmla="*/ 0 h 1494"/>
                <a:gd name="T44" fmla="*/ 0 w 1022"/>
                <a:gd name="T45" fmla="*/ 0 h 1494"/>
                <a:gd name="T46" fmla="*/ 0 w 1022"/>
                <a:gd name="T47" fmla="*/ 0 h 1494"/>
                <a:gd name="T48" fmla="*/ 0 w 1022"/>
                <a:gd name="T49" fmla="*/ 0 h 1494"/>
                <a:gd name="T50" fmla="*/ 0 w 1022"/>
                <a:gd name="T51" fmla="*/ 0 h 1494"/>
                <a:gd name="T52" fmla="*/ 0 w 1022"/>
                <a:gd name="T53" fmla="*/ 0 h 1494"/>
                <a:gd name="T54" fmla="*/ 0 w 1022"/>
                <a:gd name="T55" fmla="*/ 0 h 1494"/>
                <a:gd name="T56" fmla="*/ 0 w 1022"/>
                <a:gd name="T57" fmla="*/ 0 h 1494"/>
                <a:gd name="T58" fmla="*/ 0 w 1022"/>
                <a:gd name="T59" fmla="*/ 0 h 1494"/>
                <a:gd name="T60" fmla="*/ 0 w 1022"/>
                <a:gd name="T61" fmla="*/ 0 h 1494"/>
                <a:gd name="T62" fmla="*/ 0 w 1022"/>
                <a:gd name="T63" fmla="*/ 0 h 1494"/>
                <a:gd name="T64" fmla="*/ 0 w 1022"/>
                <a:gd name="T65" fmla="*/ 0 h 1494"/>
                <a:gd name="T66" fmla="*/ 0 w 1022"/>
                <a:gd name="T67" fmla="*/ 0 h 1494"/>
                <a:gd name="T68" fmla="*/ 0 w 1022"/>
                <a:gd name="T69" fmla="*/ 0 h 1494"/>
                <a:gd name="T70" fmla="*/ 0 w 1022"/>
                <a:gd name="T71" fmla="*/ 0 h 1494"/>
                <a:gd name="T72" fmla="*/ 0 w 1022"/>
                <a:gd name="T73" fmla="*/ 0 h 1494"/>
                <a:gd name="T74" fmla="*/ 0 w 1022"/>
                <a:gd name="T75" fmla="*/ 0 h 1494"/>
                <a:gd name="T76" fmla="*/ 0 w 1022"/>
                <a:gd name="T77" fmla="*/ 0 h 1494"/>
                <a:gd name="T78" fmla="*/ 0 w 1022"/>
                <a:gd name="T79" fmla="*/ 0 h 1494"/>
                <a:gd name="T80" fmla="*/ 0 w 1022"/>
                <a:gd name="T81" fmla="*/ 0 h 1494"/>
                <a:gd name="T82" fmla="*/ 0 w 1022"/>
                <a:gd name="T83" fmla="*/ 0 h 1494"/>
                <a:gd name="T84" fmla="*/ 0 w 1022"/>
                <a:gd name="T85" fmla="*/ 0 h 1494"/>
                <a:gd name="T86" fmla="*/ 0 w 1022"/>
                <a:gd name="T87" fmla="*/ 0 h 1494"/>
                <a:gd name="T88" fmla="*/ 0 w 1022"/>
                <a:gd name="T89" fmla="*/ 0 h 1494"/>
                <a:gd name="T90" fmla="*/ 0 w 1022"/>
                <a:gd name="T91" fmla="*/ 0 h 1494"/>
                <a:gd name="T92" fmla="*/ 0 w 1022"/>
                <a:gd name="T93" fmla="*/ 0 h 1494"/>
                <a:gd name="T94" fmla="*/ 0 w 1022"/>
                <a:gd name="T95" fmla="*/ 0 h 1494"/>
                <a:gd name="T96" fmla="*/ 0 w 1022"/>
                <a:gd name="T97" fmla="*/ 0 h 1494"/>
                <a:gd name="T98" fmla="*/ 0 w 1022"/>
                <a:gd name="T99" fmla="*/ 0 h 1494"/>
                <a:gd name="T100" fmla="*/ 0 w 1022"/>
                <a:gd name="T101" fmla="*/ 0 h 1494"/>
                <a:gd name="T102" fmla="*/ 0 w 1022"/>
                <a:gd name="T103" fmla="*/ 0 h 1494"/>
                <a:gd name="T104" fmla="*/ 0 w 1022"/>
                <a:gd name="T105" fmla="*/ 0 h 1494"/>
                <a:gd name="T106" fmla="*/ 0 w 1022"/>
                <a:gd name="T107" fmla="*/ 0 h 1494"/>
                <a:gd name="T108" fmla="*/ 0 w 1022"/>
                <a:gd name="T109" fmla="*/ 0 h 1494"/>
                <a:gd name="T110" fmla="*/ 0 w 1022"/>
                <a:gd name="T111" fmla="*/ 0 h 1494"/>
                <a:gd name="T112" fmla="*/ 0 w 1022"/>
                <a:gd name="T113" fmla="*/ 0 h 1494"/>
                <a:gd name="T114" fmla="*/ 0 w 1022"/>
                <a:gd name="T115" fmla="*/ 0 h 1494"/>
                <a:gd name="T116" fmla="*/ 0 w 1022"/>
                <a:gd name="T117" fmla="*/ 0 h 1494"/>
                <a:gd name="T118" fmla="*/ 0 w 1022"/>
                <a:gd name="T119" fmla="*/ 0 h 149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022" h="1494">
                  <a:moveTo>
                    <a:pt x="27" y="256"/>
                  </a:moveTo>
                  <a:lnTo>
                    <a:pt x="17" y="275"/>
                  </a:lnTo>
                  <a:lnTo>
                    <a:pt x="10" y="295"/>
                  </a:lnTo>
                  <a:lnTo>
                    <a:pt x="5" y="314"/>
                  </a:lnTo>
                  <a:lnTo>
                    <a:pt x="1" y="334"/>
                  </a:lnTo>
                  <a:lnTo>
                    <a:pt x="0" y="345"/>
                  </a:lnTo>
                  <a:lnTo>
                    <a:pt x="0" y="355"/>
                  </a:lnTo>
                  <a:lnTo>
                    <a:pt x="1" y="365"/>
                  </a:lnTo>
                  <a:lnTo>
                    <a:pt x="3" y="375"/>
                  </a:lnTo>
                  <a:lnTo>
                    <a:pt x="6" y="396"/>
                  </a:lnTo>
                  <a:lnTo>
                    <a:pt x="12" y="416"/>
                  </a:lnTo>
                  <a:lnTo>
                    <a:pt x="20" y="438"/>
                  </a:lnTo>
                  <a:lnTo>
                    <a:pt x="31" y="459"/>
                  </a:lnTo>
                  <a:lnTo>
                    <a:pt x="44" y="480"/>
                  </a:lnTo>
                  <a:lnTo>
                    <a:pt x="59" y="501"/>
                  </a:lnTo>
                  <a:lnTo>
                    <a:pt x="77" y="522"/>
                  </a:lnTo>
                  <a:lnTo>
                    <a:pt x="97" y="544"/>
                  </a:lnTo>
                  <a:lnTo>
                    <a:pt x="119" y="565"/>
                  </a:lnTo>
                  <a:lnTo>
                    <a:pt x="144" y="586"/>
                  </a:lnTo>
                  <a:lnTo>
                    <a:pt x="164" y="601"/>
                  </a:lnTo>
                  <a:lnTo>
                    <a:pt x="206" y="637"/>
                  </a:lnTo>
                  <a:lnTo>
                    <a:pt x="250" y="671"/>
                  </a:lnTo>
                  <a:lnTo>
                    <a:pt x="270" y="686"/>
                  </a:lnTo>
                  <a:lnTo>
                    <a:pt x="370" y="1366"/>
                  </a:lnTo>
                  <a:lnTo>
                    <a:pt x="373" y="1372"/>
                  </a:lnTo>
                  <a:lnTo>
                    <a:pt x="382" y="1390"/>
                  </a:lnTo>
                  <a:lnTo>
                    <a:pt x="389" y="1400"/>
                  </a:lnTo>
                  <a:lnTo>
                    <a:pt x="398" y="1412"/>
                  </a:lnTo>
                  <a:lnTo>
                    <a:pt x="410" y="1425"/>
                  </a:lnTo>
                  <a:lnTo>
                    <a:pt x="424" y="1438"/>
                  </a:lnTo>
                  <a:lnTo>
                    <a:pt x="441" y="1451"/>
                  </a:lnTo>
                  <a:lnTo>
                    <a:pt x="460" y="1463"/>
                  </a:lnTo>
                  <a:lnTo>
                    <a:pt x="470" y="1469"/>
                  </a:lnTo>
                  <a:lnTo>
                    <a:pt x="482" y="1474"/>
                  </a:lnTo>
                  <a:lnTo>
                    <a:pt x="495" y="1479"/>
                  </a:lnTo>
                  <a:lnTo>
                    <a:pt x="508" y="1483"/>
                  </a:lnTo>
                  <a:lnTo>
                    <a:pt x="522" y="1486"/>
                  </a:lnTo>
                  <a:lnTo>
                    <a:pt x="537" y="1490"/>
                  </a:lnTo>
                  <a:lnTo>
                    <a:pt x="553" y="1492"/>
                  </a:lnTo>
                  <a:lnTo>
                    <a:pt x="570" y="1493"/>
                  </a:lnTo>
                  <a:lnTo>
                    <a:pt x="588" y="1494"/>
                  </a:lnTo>
                  <a:lnTo>
                    <a:pt x="607" y="1494"/>
                  </a:lnTo>
                  <a:lnTo>
                    <a:pt x="626" y="1493"/>
                  </a:lnTo>
                  <a:lnTo>
                    <a:pt x="647" y="1492"/>
                  </a:lnTo>
                  <a:lnTo>
                    <a:pt x="668" y="1490"/>
                  </a:lnTo>
                  <a:lnTo>
                    <a:pt x="688" y="1486"/>
                  </a:lnTo>
                  <a:lnTo>
                    <a:pt x="707" y="1483"/>
                  </a:lnTo>
                  <a:lnTo>
                    <a:pt x="726" y="1478"/>
                  </a:lnTo>
                  <a:lnTo>
                    <a:pt x="744" y="1473"/>
                  </a:lnTo>
                  <a:lnTo>
                    <a:pt x="761" y="1469"/>
                  </a:lnTo>
                  <a:lnTo>
                    <a:pt x="778" y="1463"/>
                  </a:lnTo>
                  <a:lnTo>
                    <a:pt x="793" y="1457"/>
                  </a:lnTo>
                  <a:lnTo>
                    <a:pt x="808" y="1450"/>
                  </a:lnTo>
                  <a:lnTo>
                    <a:pt x="823" y="1444"/>
                  </a:lnTo>
                  <a:lnTo>
                    <a:pt x="837" y="1437"/>
                  </a:lnTo>
                  <a:lnTo>
                    <a:pt x="850" y="1430"/>
                  </a:lnTo>
                  <a:lnTo>
                    <a:pt x="874" y="1414"/>
                  </a:lnTo>
                  <a:lnTo>
                    <a:pt x="896" y="1398"/>
                  </a:lnTo>
                  <a:lnTo>
                    <a:pt x="914" y="1381"/>
                  </a:lnTo>
                  <a:lnTo>
                    <a:pt x="930" y="1364"/>
                  </a:lnTo>
                  <a:lnTo>
                    <a:pt x="944" y="1346"/>
                  </a:lnTo>
                  <a:lnTo>
                    <a:pt x="954" y="1330"/>
                  </a:lnTo>
                  <a:lnTo>
                    <a:pt x="963" y="1312"/>
                  </a:lnTo>
                  <a:lnTo>
                    <a:pt x="970" y="1297"/>
                  </a:lnTo>
                  <a:lnTo>
                    <a:pt x="973" y="1280"/>
                  </a:lnTo>
                  <a:lnTo>
                    <a:pt x="975" y="1266"/>
                  </a:lnTo>
                  <a:lnTo>
                    <a:pt x="899" y="511"/>
                  </a:lnTo>
                  <a:lnTo>
                    <a:pt x="910" y="499"/>
                  </a:lnTo>
                  <a:lnTo>
                    <a:pt x="938" y="468"/>
                  </a:lnTo>
                  <a:lnTo>
                    <a:pt x="954" y="446"/>
                  </a:lnTo>
                  <a:lnTo>
                    <a:pt x="971" y="419"/>
                  </a:lnTo>
                  <a:lnTo>
                    <a:pt x="980" y="405"/>
                  </a:lnTo>
                  <a:lnTo>
                    <a:pt x="987" y="389"/>
                  </a:lnTo>
                  <a:lnTo>
                    <a:pt x="996" y="373"/>
                  </a:lnTo>
                  <a:lnTo>
                    <a:pt x="1003" y="356"/>
                  </a:lnTo>
                  <a:lnTo>
                    <a:pt x="1009" y="339"/>
                  </a:lnTo>
                  <a:lnTo>
                    <a:pt x="1013" y="321"/>
                  </a:lnTo>
                  <a:lnTo>
                    <a:pt x="1017" y="302"/>
                  </a:lnTo>
                  <a:lnTo>
                    <a:pt x="1020" y="283"/>
                  </a:lnTo>
                  <a:lnTo>
                    <a:pt x="1022" y="264"/>
                  </a:lnTo>
                  <a:lnTo>
                    <a:pt x="1022" y="244"/>
                  </a:lnTo>
                  <a:lnTo>
                    <a:pt x="1019" y="223"/>
                  </a:lnTo>
                  <a:lnTo>
                    <a:pt x="1016" y="203"/>
                  </a:lnTo>
                  <a:lnTo>
                    <a:pt x="1010" y="182"/>
                  </a:lnTo>
                  <a:lnTo>
                    <a:pt x="1002" y="161"/>
                  </a:lnTo>
                  <a:lnTo>
                    <a:pt x="991" y="139"/>
                  </a:lnTo>
                  <a:lnTo>
                    <a:pt x="978" y="118"/>
                  </a:lnTo>
                  <a:lnTo>
                    <a:pt x="963" y="97"/>
                  </a:lnTo>
                  <a:lnTo>
                    <a:pt x="944" y="76"/>
                  </a:lnTo>
                  <a:lnTo>
                    <a:pt x="923" y="53"/>
                  </a:lnTo>
                  <a:lnTo>
                    <a:pt x="899" y="32"/>
                  </a:lnTo>
                  <a:lnTo>
                    <a:pt x="887" y="25"/>
                  </a:lnTo>
                  <a:lnTo>
                    <a:pt x="874" y="19"/>
                  </a:lnTo>
                  <a:lnTo>
                    <a:pt x="860" y="13"/>
                  </a:lnTo>
                  <a:lnTo>
                    <a:pt x="844" y="9"/>
                  </a:lnTo>
                  <a:lnTo>
                    <a:pt x="825" y="6"/>
                  </a:lnTo>
                  <a:lnTo>
                    <a:pt x="806" y="3"/>
                  </a:lnTo>
                  <a:lnTo>
                    <a:pt x="785" y="2"/>
                  </a:lnTo>
                  <a:lnTo>
                    <a:pt x="762" y="0"/>
                  </a:lnTo>
                  <a:lnTo>
                    <a:pt x="739" y="0"/>
                  </a:lnTo>
                  <a:lnTo>
                    <a:pt x="714" y="2"/>
                  </a:lnTo>
                  <a:lnTo>
                    <a:pt x="689" y="3"/>
                  </a:lnTo>
                  <a:lnTo>
                    <a:pt x="663" y="5"/>
                  </a:lnTo>
                  <a:lnTo>
                    <a:pt x="609" y="11"/>
                  </a:lnTo>
                  <a:lnTo>
                    <a:pt x="555" y="19"/>
                  </a:lnTo>
                  <a:lnTo>
                    <a:pt x="500" y="29"/>
                  </a:lnTo>
                  <a:lnTo>
                    <a:pt x="446" y="39"/>
                  </a:lnTo>
                  <a:lnTo>
                    <a:pt x="394" y="51"/>
                  </a:lnTo>
                  <a:lnTo>
                    <a:pt x="344" y="64"/>
                  </a:lnTo>
                  <a:lnTo>
                    <a:pt x="299" y="76"/>
                  </a:lnTo>
                  <a:lnTo>
                    <a:pt x="259" y="89"/>
                  </a:lnTo>
                  <a:lnTo>
                    <a:pt x="225" y="102"/>
                  </a:lnTo>
                  <a:lnTo>
                    <a:pt x="199" y="112"/>
                  </a:lnTo>
                  <a:lnTo>
                    <a:pt x="169" y="128"/>
                  </a:lnTo>
                  <a:lnTo>
                    <a:pt x="142" y="144"/>
                  </a:lnTo>
                  <a:lnTo>
                    <a:pt x="116" y="162"/>
                  </a:lnTo>
                  <a:lnTo>
                    <a:pt x="93" y="180"/>
                  </a:lnTo>
                  <a:lnTo>
                    <a:pt x="73" y="197"/>
                  </a:lnTo>
                  <a:lnTo>
                    <a:pt x="56" y="216"/>
                  </a:lnTo>
                  <a:lnTo>
                    <a:pt x="40" y="236"/>
                  </a:lnTo>
                  <a:lnTo>
                    <a:pt x="27" y="256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9" name="Freeform 10"/>
            <p:cNvSpPr>
              <a:spLocks/>
            </p:cNvSpPr>
            <p:nvPr/>
          </p:nvSpPr>
          <p:spPr bwMode="auto">
            <a:xfrm>
              <a:off x="1647" y="873"/>
              <a:ext cx="150" cy="231"/>
            </a:xfrm>
            <a:custGeom>
              <a:avLst/>
              <a:gdLst>
                <a:gd name="T0" fmla="*/ 0 w 900"/>
                <a:gd name="T1" fmla="*/ 0 h 1385"/>
                <a:gd name="T2" fmla="*/ 0 w 900"/>
                <a:gd name="T3" fmla="*/ 0 h 1385"/>
                <a:gd name="T4" fmla="*/ 0 w 900"/>
                <a:gd name="T5" fmla="*/ 0 h 1385"/>
                <a:gd name="T6" fmla="*/ 0 w 900"/>
                <a:gd name="T7" fmla="*/ 0 h 1385"/>
                <a:gd name="T8" fmla="*/ 0 w 900"/>
                <a:gd name="T9" fmla="*/ 0 h 1385"/>
                <a:gd name="T10" fmla="*/ 0 w 900"/>
                <a:gd name="T11" fmla="*/ 0 h 1385"/>
                <a:gd name="T12" fmla="*/ 0 w 900"/>
                <a:gd name="T13" fmla="*/ 0 h 1385"/>
                <a:gd name="T14" fmla="*/ 0 w 900"/>
                <a:gd name="T15" fmla="*/ 0 h 1385"/>
                <a:gd name="T16" fmla="*/ 0 w 900"/>
                <a:gd name="T17" fmla="*/ 0 h 1385"/>
                <a:gd name="T18" fmla="*/ 0 w 900"/>
                <a:gd name="T19" fmla="*/ 0 h 1385"/>
                <a:gd name="T20" fmla="*/ 0 w 900"/>
                <a:gd name="T21" fmla="*/ 0 h 1385"/>
                <a:gd name="T22" fmla="*/ 0 w 900"/>
                <a:gd name="T23" fmla="*/ 0 h 1385"/>
                <a:gd name="T24" fmla="*/ 0 w 900"/>
                <a:gd name="T25" fmla="*/ 0 h 1385"/>
                <a:gd name="T26" fmla="*/ 0 w 900"/>
                <a:gd name="T27" fmla="*/ 0 h 1385"/>
                <a:gd name="T28" fmla="*/ 0 w 900"/>
                <a:gd name="T29" fmla="*/ 0 h 1385"/>
                <a:gd name="T30" fmla="*/ 0 w 900"/>
                <a:gd name="T31" fmla="*/ 0 h 1385"/>
                <a:gd name="T32" fmla="*/ 0 w 900"/>
                <a:gd name="T33" fmla="*/ 0 h 1385"/>
                <a:gd name="T34" fmla="*/ 0 w 900"/>
                <a:gd name="T35" fmla="*/ 0 h 1385"/>
                <a:gd name="T36" fmla="*/ 0 w 900"/>
                <a:gd name="T37" fmla="*/ 0 h 1385"/>
                <a:gd name="T38" fmla="*/ 0 w 900"/>
                <a:gd name="T39" fmla="*/ 0 h 1385"/>
                <a:gd name="T40" fmla="*/ 0 w 900"/>
                <a:gd name="T41" fmla="*/ 0 h 1385"/>
                <a:gd name="T42" fmla="*/ 0 w 900"/>
                <a:gd name="T43" fmla="*/ 0 h 1385"/>
                <a:gd name="T44" fmla="*/ 0 w 900"/>
                <a:gd name="T45" fmla="*/ 0 h 1385"/>
                <a:gd name="T46" fmla="*/ 0 w 900"/>
                <a:gd name="T47" fmla="*/ 0 h 1385"/>
                <a:gd name="T48" fmla="*/ 0 w 900"/>
                <a:gd name="T49" fmla="*/ 0 h 1385"/>
                <a:gd name="T50" fmla="*/ 0 w 900"/>
                <a:gd name="T51" fmla="*/ 0 h 1385"/>
                <a:gd name="T52" fmla="*/ 0 w 900"/>
                <a:gd name="T53" fmla="*/ 0 h 1385"/>
                <a:gd name="T54" fmla="*/ 0 w 900"/>
                <a:gd name="T55" fmla="*/ 0 h 1385"/>
                <a:gd name="T56" fmla="*/ 0 w 900"/>
                <a:gd name="T57" fmla="*/ 0 h 1385"/>
                <a:gd name="T58" fmla="*/ 0 w 900"/>
                <a:gd name="T59" fmla="*/ 0 h 1385"/>
                <a:gd name="T60" fmla="*/ 0 w 900"/>
                <a:gd name="T61" fmla="*/ 0 h 1385"/>
                <a:gd name="T62" fmla="*/ 0 w 900"/>
                <a:gd name="T63" fmla="*/ 0 h 1385"/>
                <a:gd name="T64" fmla="*/ 0 w 900"/>
                <a:gd name="T65" fmla="*/ 0 h 1385"/>
                <a:gd name="T66" fmla="*/ 0 w 900"/>
                <a:gd name="T67" fmla="*/ 0 h 1385"/>
                <a:gd name="T68" fmla="*/ 0 w 900"/>
                <a:gd name="T69" fmla="*/ 0 h 1385"/>
                <a:gd name="T70" fmla="*/ 0 w 900"/>
                <a:gd name="T71" fmla="*/ 0 h 1385"/>
                <a:gd name="T72" fmla="*/ 0 w 900"/>
                <a:gd name="T73" fmla="*/ 0 h 1385"/>
                <a:gd name="T74" fmla="*/ 0 w 900"/>
                <a:gd name="T75" fmla="*/ 0 h 1385"/>
                <a:gd name="T76" fmla="*/ 0 w 900"/>
                <a:gd name="T77" fmla="*/ 0 h 1385"/>
                <a:gd name="T78" fmla="*/ 0 w 900"/>
                <a:gd name="T79" fmla="*/ 0 h 1385"/>
                <a:gd name="T80" fmla="*/ 0 w 900"/>
                <a:gd name="T81" fmla="*/ 0 h 1385"/>
                <a:gd name="T82" fmla="*/ 0 w 900"/>
                <a:gd name="T83" fmla="*/ 0 h 1385"/>
                <a:gd name="T84" fmla="*/ 0 w 900"/>
                <a:gd name="T85" fmla="*/ 0 h 1385"/>
                <a:gd name="T86" fmla="*/ 0 w 900"/>
                <a:gd name="T87" fmla="*/ 0 h 1385"/>
                <a:gd name="T88" fmla="*/ 0 w 900"/>
                <a:gd name="T89" fmla="*/ 0 h 1385"/>
                <a:gd name="T90" fmla="*/ 0 w 900"/>
                <a:gd name="T91" fmla="*/ 0 h 1385"/>
                <a:gd name="T92" fmla="*/ 0 w 900"/>
                <a:gd name="T93" fmla="*/ 0 h 1385"/>
                <a:gd name="T94" fmla="*/ 0 w 900"/>
                <a:gd name="T95" fmla="*/ 0 h 1385"/>
                <a:gd name="T96" fmla="*/ 0 w 900"/>
                <a:gd name="T97" fmla="*/ 0 h 1385"/>
                <a:gd name="T98" fmla="*/ 0 w 900"/>
                <a:gd name="T99" fmla="*/ 0 h 1385"/>
                <a:gd name="T100" fmla="*/ 0 w 900"/>
                <a:gd name="T101" fmla="*/ 0 h 1385"/>
                <a:gd name="T102" fmla="*/ 0 w 900"/>
                <a:gd name="T103" fmla="*/ 0 h 1385"/>
                <a:gd name="T104" fmla="*/ 0 w 900"/>
                <a:gd name="T105" fmla="*/ 0 h 1385"/>
                <a:gd name="T106" fmla="*/ 0 w 900"/>
                <a:gd name="T107" fmla="*/ 0 h 1385"/>
                <a:gd name="T108" fmla="*/ 0 w 900"/>
                <a:gd name="T109" fmla="*/ 0 h 1385"/>
                <a:gd name="T110" fmla="*/ 0 w 900"/>
                <a:gd name="T111" fmla="*/ 0 h 1385"/>
                <a:gd name="T112" fmla="*/ 0 w 900"/>
                <a:gd name="T113" fmla="*/ 0 h 1385"/>
                <a:gd name="T114" fmla="*/ 0 w 900"/>
                <a:gd name="T115" fmla="*/ 0 h 1385"/>
                <a:gd name="T116" fmla="*/ 0 w 900"/>
                <a:gd name="T117" fmla="*/ 0 h 1385"/>
                <a:gd name="T118" fmla="*/ 0 w 900"/>
                <a:gd name="T119" fmla="*/ 0 h 1385"/>
                <a:gd name="T120" fmla="*/ 0 w 900"/>
                <a:gd name="T121" fmla="*/ 0 h 1385"/>
                <a:gd name="T122" fmla="*/ 0 w 900"/>
                <a:gd name="T123" fmla="*/ 0 h 13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900" h="1385">
                  <a:moveTo>
                    <a:pt x="749" y="1322"/>
                  </a:moveTo>
                  <a:lnTo>
                    <a:pt x="728" y="1323"/>
                  </a:lnTo>
                  <a:lnTo>
                    <a:pt x="708" y="1324"/>
                  </a:lnTo>
                  <a:lnTo>
                    <a:pt x="691" y="1324"/>
                  </a:lnTo>
                  <a:lnTo>
                    <a:pt x="673" y="1323"/>
                  </a:lnTo>
                  <a:lnTo>
                    <a:pt x="655" y="1322"/>
                  </a:lnTo>
                  <a:lnTo>
                    <a:pt x="640" y="1319"/>
                  </a:lnTo>
                  <a:lnTo>
                    <a:pt x="625" y="1316"/>
                  </a:lnTo>
                  <a:lnTo>
                    <a:pt x="610" y="1312"/>
                  </a:lnTo>
                  <a:lnTo>
                    <a:pt x="598" y="1308"/>
                  </a:lnTo>
                  <a:lnTo>
                    <a:pt x="585" y="1303"/>
                  </a:lnTo>
                  <a:lnTo>
                    <a:pt x="573" y="1298"/>
                  </a:lnTo>
                  <a:lnTo>
                    <a:pt x="562" y="1292"/>
                  </a:lnTo>
                  <a:lnTo>
                    <a:pt x="543" y="1281"/>
                  </a:lnTo>
                  <a:lnTo>
                    <a:pt x="527" y="1268"/>
                  </a:lnTo>
                  <a:lnTo>
                    <a:pt x="513" y="1255"/>
                  </a:lnTo>
                  <a:lnTo>
                    <a:pt x="501" y="1242"/>
                  </a:lnTo>
                  <a:lnTo>
                    <a:pt x="491" y="1230"/>
                  </a:lnTo>
                  <a:lnTo>
                    <a:pt x="484" y="1219"/>
                  </a:lnTo>
                  <a:lnTo>
                    <a:pt x="475" y="1202"/>
                  </a:lnTo>
                  <a:lnTo>
                    <a:pt x="473" y="1196"/>
                  </a:lnTo>
                  <a:lnTo>
                    <a:pt x="373" y="516"/>
                  </a:lnTo>
                  <a:lnTo>
                    <a:pt x="246" y="416"/>
                  </a:lnTo>
                  <a:lnTo>
                    <a:pt x="222" y="395"/>
                  </a:lnTo>
                  <a:lnTo>
                    <a:pt x="199" y="373"/>
                  </a:lnTo>
                  <a:lnTo>
                    <a:pt x="179" y="352"/>
                  </a:lnTo>
                  <a:lnTo>
                    <a:pt x="162" y="331"/>
                  </a:lnTo>
                  <a:lnTo>
                    <a:pt x="146" y="310"/>
                  </a:lnTo>
                  <a:lnTo>
                    <a:pt x="133" y="289"/>
                  </a:lnTo>
                  <a:lnTo>
                    <a:pt x="123" y="267"/>
                  </a:lnTo>
                  <a:lnTo>
                    <a:pt x="115" y="246"/>
                  </a:lnTo>
                  <a:lnTo>
                    <a:pt x="107" y="226"/>
                  </a:lnTo>
                  <a:lnTo>
                    <a:pt x="104" y="205"/>
                  </a:lnTo>
                  <a:lnTo>
                    <a:pt x="103" y="194"/>
                  </a:lnTo>
                  <a:lnTo>
                    <a:pt x="103" y="185"/>
                  </a:lnTo>
                  <a:lnTo>
                    <a:pt x="103" y="174"/>
                  </a:lnTo>
                  <a:lnTo>
                    <a:pt x="104" y="164"/>
                  </a:lnTo>
                  <a:lnTo>
                    <a:pt x="106" y="144"/>
                  </a:lnTo>
                  <a:lnTo>
                    <a:pt x="112" y="124"/>
                  </a:lnTo>
                  <a:lnTo>
                    <a:pt x="119" y="105"/>
                  </a:lnTo>
                  <a:lnTo>
                    <a:pt x="130" y="86"/>
                  </a:lnTo>
                  <a:lnTo>
                    <a:pt x="137" y="74"/>
                  </a:lnTo>
                  <a:lnTo>
                    <a:pt x="144" y="63"/>
                  </a:lnTo>
                  <a:lnTo>
                    <a:pt x="153" y="52"/>
                  </a:lnTo>
                  <a:lnTo>
                    <a:pt x="163" y="41"/>
                  </a:lnTo>
                  <a:lnTo>
                    <a:pt x="172" y="30"/>
                  </a:lnTo>
                  <a:lnTo>
                    <a:pt x="184" y="20"/>
                  </a:lnTo>
                  <a:lnTo>
                    <a:pt x="196" y="9"/>
                  </a:lnTo>
                  <a:lnTo>
                    <a:pt x="208" y="0"/>
                  </a:lnTo>
                  <a:lnTo>
                    <a:pt x="203" y="2"/>
                  </a:lnTo>
                  <a:lnTo>
                    <a:pt x="199" y="3"/>
                  </a:lnTo>
                  <a:lnTo>
                    <a:pt x="169" y="19"/>
                  </a:lnTo>
                  <a:lnTo>
                    <a:pt x="142" y="35"/>
                  </a:lnTo>
                  <a:lnTo>
                    <a:pt x="116" y="53"/>
                  </a:lnTo>
                  <a:lnTo>
                    <a:pt x="93" y="71"/>
                  </a:lnTo>
                  <a:lnTo>
                    <a:pt x="73" y="88"/>
                  </a:lnTo>
                  <a:lnTo>
                    <a:pt x="56" y="107"/>
                  </a:lnTo>
                  <a:lnTo>
                    <a:pt x="40" y="127"/>
                  </a:lnTo>
                  <a:lnTo>
                    <a:pt x="27" y="147"/>
                  </a:lnTo>
                  <a:lnTo>
                    <a:pt x="17" y="166"/>
                  </a:lnTo>
                  <a:lnTo>
                    <a:pt x="10" y="186"/>
                  </a:lnTo>
                  <a:lnTo>
                    <a:pt x="5" y="205"/>
                  </a:lnTo>
                  <a:lnTo>
                    <a:pt x="1" y="225"/>
                  </a:lnTo>
                  <a:lnTo>
                    <a:pt x="0" y="236"/>
                  </a:lnTo>
                  <a:lnTo>
                    <a:pt x="0" y="246"/>
                  </a:lnTo>
                  <a:lnTo>
                    <a:pt x="1" y="256"/>
                  </a:lnTo>
                  <a:lnTo>
                    <a:pt x="3" y="266"/>
                  </a:lnTo>
                  <a:lnTo>
                    <a:pt x="6" y="287"/>
                  </a:lnTo>
                  <a:lnTo>
                    <a:pt x="12" y="307"/>
                  </a:lnTo>
                  <a:lnTo>
                    <a:pt x="20" y="329"/>
                  </a:lnTo>
                  <a:lnTo>
                    <a:pt x="31" y="350"/>
                  </a:lnTo>
                  <a:lnTo>
                    <a:pt x="44" y="371"/>
                  </a:lnTo>
                  <a:lnTo>
                    <a:pt x="59" y="392"/>
                  </a:lnTo>
                  <a:lnTo>
                    <a:pt x="77" y="413"/>
                  </a:lnTo>
                  <a:lnTo>
                    <a:pt x="97" y="435"/>
                  </a:lnTo>
                  <a:lnTo>
                    <a:pt x="119" y="456"/>
                  </a:lnTo>
                  <a:lnTo>
                    <a:pt x="144" y="477"/>
                  </a:lnTo>
                  <a:lnTo>
                    <a:pt x="164" y="492"/>
                  </a:lnTo>
                  <a:lnTo>
                    <a:pt x="206" y="528"/>
                  </a:lnTo>
                  <a:lnTo>
                    <a:pt x="250" y="562"/>
                  </a:lnTo>
                  <a:lnTo>
                    <a:pt x="270" y="577"/>
                  </a:lnTo>
                  <a:lnTo>
                    <a:pt x="370" y="1257"/>
                  </a:lnTo>
                  <a:lnTo>
                    <a:pt x="373" y="1263"/>
                  </a:lnTo>
                  <a:lnTo>
                    <a:pt x="382" y="1281"/>
                  </a:lnTo>
                  <a:lnTo>
                    <a:pt x="389" y="1291"/>
                  </a:lnTo>
                  <a:lnTo>
                    <a:pt x="398" y="1303"/>
                  </a:lnTo>
                  <a:lnTo>
                    <a:pt x="410" y="1316"/>
                  </a:lnTo>
                  <a:lnTo>
                    <a:pt x="424" y="1329"/>
                  </a:lnTo>
                  <a:lnTo>
                    <a:pt x="441" y="1342"/>
                  </a:lnTo>
                  <a:lnTo>
                    <a:pt x="460" y="1354"/>
                  </a:lnTo>
                  <a:lnTo>
                    <a:pt x="470" y="1360"/>
                  </a:lnTo>
                  <a:lnTo>
                    <a:pt x="482" y="1365"/>
                  </a:lnTo>
                  <a:lnTo>
                    <a:pt x="495" y="1370"/>
                  </a:lnTo>
                  <a:lnTo>
                    <a:pt x="508" y="1374"/>
                  </a:lnTo>
                  <a:lnTo>
                    <a:pt x="522" y="1377"/>
                  </a:lnTo>
                  <a:lnTo>
                    <a:pt x="537" y="1381"/>
                  </a:lnTo>
                  <a:lnTo>
                    <a:pt x="553" y="1383"/>
                  </a:lnTo>
                  <a:lnTo>
                    <a:pt x="570" y="1384"/>
                  </a:lnTo>
                  <a:lnTo>
                    <a:pt x="588" y="1385"/>
                  </a:lnTo>
                  <a:lnTo>
                    <a:pt x="607" y="1385"/>
                  </a:lnTo>
                  <a:lnTo>
                    <a:pt x="626" y="1384"/>
                  </a:lnTo>
                  <a:lnTo>
                    <a:pt x="647" y="1383"/>
                  </a:lnTo>
                  <a:lnTo>
                    <a:pt x="668" y="1381"/>
                  </a:lnTo>
                  <a:lnTo>
                    <a:pt x="689" y="1377"/>
                  </a:lnTo>
                  <a:lnTo>
                    <a:pt x="709" y="1373"/>
                  </a:lnTo>
                  <a:lnTo>
                    <a:pt x="728" y="1369"/>
                  </a:lnTo>
                  <a:lnTo>
                    <a:pt x="747" y="1363"/>
                  </a:lnTo>
                  <a:lnTo>
                    <a:pt x="765" y="1358"/>
                  </a:lnTo>
                  <a:lnTo>
                    <a:pt x="781" y="1352"/>
                  </a:lnTo>
                  <a:lnTo>
                    <a:pt x="798" y="1345"/>
                  </a:lnTo>
                  <a:lnTo>
                    <a:pt x="813" y="1340"/>
                  </a:lnTo>
                  <a:lnTo>
                    <a:pt x="827" y="1332"/>
                  </a:lnTo>
                  <a:lnTo>
                    <a:pt x="841" y="1325"/>
                  </a:lnTo>
                  <a:lnTo>
                    <a:pt x="854" y="1317"/>
                  </a:lnTo>
                  <a:lnTo>
                    <a:pt x="879" y="1301"/>
                  </a:lnTo>
                  <a:lnTo>
                    <a:pt x="900" y="1284"/>
                  </a:lnTo>
                  <a:lnTo>
                    <a:pt x="884" y="1290"/>
                  </a:lnTo>
                  <a:lnTo>
                    <a:pt x="867" y="1296"/>
                  </a:lnTo>
                  <a:lnTo>
                    <a:pt x="850" y="1302"/>
                  </a:lnTo>
                  <a:lnTo>
                    <a:pt x="831" y="1307"/>
                  </a:lnTo>
                  <a:lnTo>
                    <a:pt x="812" y="1311"/>
                  </a:lnTo>
                  <a:lnTo>
                    <a:pt x="792" y="1315"/>
                  </a:lnTo>
                  <a:lnTo>
                    <a:pt x="771" y="1318"/>
                  </a:lnTo>
                  <a:lnTo>
                    <a:pt x="749" y="1322"/>
                  </a:lnTo>
                  <a:close/>
                </a:path>
              </a:pathLst>
            </a:custGeom>
            <a:solidFill>
              <a:srgbClr val="8E36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0" name="Freeform 11"/>
            <p:cNvSpPr>
              <a:spLocks/>
            </p:cNvSpPr>
            <p:nvPr/>
          </p:nvSpPr>
          <p:spPr bwMode="auto">
            <a:xfrm>
              <a:off x="1655" y="850"/>
              <a:ext cx="150" cy="82"/>
            </a:xfrm>
            <a:custGeom>
              <a:avLst/>
              <a:gdLst>
                <a:gd name="T0" fmla="*/ 0 w 900"/>
                <a:gd name="T1" fmla="*/ 0 h 493"/>
                <a:gd name="T2" fmla="*/ 0 w 900"/>
                <a:gd name="T3" fmla="*/ 0 h 493"/>
                <a:gd name="T4" fmla="*/ 0 w 900"/>
                <a:gd name="T5" fmla="*/ 0 h 493"/>
                <a:gd name="T6" fmla="*/ 0 w 900"/>
                <a:gd name="T7" fmla="*/ 0 h 493"/>
                <a:gd name="T8" fmla="*/ 0 w 900"/>
                <a:gd name="T9" fmla="*/ 0 h 493"/>
                <a:gd name="T10" fmla="*/ 0 w 900"/>
                <a:gd name="T11" fmla="*/ 0 h 493"/>
                <a:gd name="T12" fmla="*/ 0 w 900"/>
                <a:gd name="T13" fmla="*/ 0 h 493"/>
                <a:gd name="T14" fmla="*/ 0 w 900"/>
                <a:gd name="T15" fmla="*/ 0 h 493"/>
                <a:gd name="T16" fmla="*/ 0 w 900"/>
                <a:gd name="T17" fmla="*/ 0 h 493"/>
                <a:gd name="T18" fmla="*/ 0 w 900"/>
                <a:gd name="T19" fmla="*/ 0 h 493"/>
                <a:gd name="T20" fmla="*/ 0 w 900"/>
                <a:gd name="T21" fmla="*/ 0 h 493"/>
                <a:gd name="T22" fmla="*/ 0 w 900"/>
                <a:gd name="T23" fmla="*/ 0 h 493"/>
                <a:gd name="T24" fmla="*/ 0 w 900"/>
                <a:gd name="T25" fmla="*/ 0 h 493"/>
                <a:gd name="T26" fmla="*/ 0 w 900"/>
                <a:gd name="T27" fmla="*/ 0 h 493"/>
                <a:gd name="T28" fmla="*/ 0 w 900"/>
                <a:gd name="T29" fmla="*/ 0 h 493"/>
                <a:gd name="T30" fmla="*/ 0 w 900"/>
                <a:gd name="T31" fmla="*/ 0 h 493"/>
                <a:gd name="T32" fmla="*/ 0 w 900"/>
                <a:gd name="T33" fmla="*/ 0 h 493"/>
                <a:gd name="T34" fmla="*/ 0 w 900"/>
                <a:gd name="T35" fmla="*/ 0 h 493"/>
                <a:gd name="T36" fmla="*/ 0 w 900"/>
                <a:gd name="T37" fmla="*/ 0 h 493"/>
                <a:gd name="T38" fmla="*/ 0 w 900"/>
                <a:gd name="T39" fmla="*/ 0 h 493"/>
                <a:gd name="T40" fmla="*/ 0 w 900"/>
                <a:gd name="T41" fmla="*/ 0 h 493"/>
                <a:gd name="T42" fmla="*/ 0 w 900"/>
                <a:gd name="T43" fmla="*/ 0 h 493"/>
                <a:gd name="T44" fmla="*/ 0 w 900"/>
                <a:gd name="T45" fmla="*/ 0 h 493"/>
                <a:gd name="T46" fmla="*/ 0 w 900"/>
                <a:gd name="T47" fmla="*/ 0 h 493"/>
                <a:gd name="T48" fmla="*/ 0 w 900"/>
                <a:gd name="T49" fmla="*/ 0 h 493"/>
                <a:gd name="T50" fmla="*/ 0 w 900"/>
                <a:gd name="T51" fmla="*/ 0 h 493"/>
                <a:gd name="T52" fmla="*/ 0 w 900"/>
                <a:gd name="T53" fmla="*/ 0 h 493"/>
                <a:gd name="T54" fmla="*/ 0 w 900"/>
                <a:gd name="T55" fmla="*/ 0 h 493"/>
                <a:gd name="T56" fmla="*/ 0 w 900"/>
                <a:gd name="T57" fmla="*/ 0 h 493"/>
                <a:gd name="T58" fmla="*/ 0 w 900"/>
                <a:gd name="T59" fmla="*/ 0 h 493"/>
                <a:gd name="T60" fmla="*/ 0 w 900"/>
                <a:gd name="T61" fmla="*/ 0 h 493"/>
                <a:gd name="T62" fmla="*/ 0 w 900"/>
                <a:gd name="T63" fmla="*/ 0 h 493"/>
                <a:gd name="T64" fmla="*/ 0 w 900"/>
                <a:gd name="T65" fmla="*/ 0 h 493"/>
                <a:gd name="T66" fmla="*/ 0 w 900"/>
                <a:gd name="T67" fmla="*/ 0 h 493"/>
                <a:gd name="T68" fmla="*/ 0 w 900"/>
                <a:gd name="T69" fmla="*/ 0 h 493"/>
                <a:gd name="T70" fmla="*/ 0 w 900"/>
                <a:gd name="T71" fmla="*/ 0 h 493"/>
                <a:gd name="T72" fmla="*/ 0 w 900"/>
                <a:gd name="T73" fmla="*/ 0 h 493"/>
                <a:gd name="T74" fmla="*/ 0 w 900"/>
                <a:gd name="T75" fmla="*/ 0 h 493"/>
                <a:gd name="T76" fmla="*/ 0 w 900"/>
                <a:gd name="T77" fmla="*/ 0 h 493"/>
                <a:gd name="T78" fmla="*/ 0 w 900"/>
                <a:gd name="T79" fmla="*/ 0 h 493"/>
                <a:gd name="T80" fmla="*/ 0 w 900"/>
                <a:gd name="T81" fmla="*/ 0 h 493"/>
                <a:gd name="T82" fmla="*/ 0 w 900"/>
                <a:gd name="T83" fmla="*/ 0 h 493"/>
                <a:gd name="T84" fmla="*/ 0 w 900"/>
                <a:gd name="T85" fmla="*/ 0 h 493"/>
                <a:gd name="T86" fmla="*/ 0 w 900"/>
                <a:gd name="T87" fmla="*/ 0 h 493"/>
                <a:gd name="T88" fmla="*/ 0 w 900"/>
                <a:gd name="T89" fmla="*/ 0 h 493"/>
                <a:gd name="T90" fmla="*/ 0 w 900"/>
                <a:gd name="T91" fmla="*/ 0 h 493"/>
                <a:gd name="T92" fmla="*/ 0 w 900"/>
                <a:gd name="T93" fmla="*/ 0 h 493"/>
                <a:gd name="T94" fmla="*/ 0 w 900"/>
                <a:gd name="T95" fmla="*/ 0 h 493"/>
                <a:gd name="T96" fmla="*/ 0 w 900"/>
                <a:gd name="T97" fmla="*/ 0 h 493"/>
                <a:gd name="T98" fmla="*/ 0 w 900"/>
                <a:gd name="T99" fmla="*/ 0 h 493"/>
                <a:gd name="T100" fmla="*/ 0 w 900"/>
                <a:gd name="T101" fmla="*/ 0 h 493"/>
                <a:gd name="T102" fmla="*/ 0 w 900"/>
                <a:gd name="T103" fmla="*/ 0 h 493"/>
                <a:gd name="T104" fmla="*/ 0 w 900"/>
                <a:gd name="T105" fmla="*/ 0 h 493"/>
                <a:gd name="T106" fmla="*/ 0 w 900"/>
                <a:gd name="T107" fmla="*/ 0 h 493"/>
                <a:gd name="T108" fmla="*/ 0 w 900"/>
                <a:gd name="T109" fmla="*/ 0 h 493"/>
                <a:gd name="T110" fmla="*/ 0 w 900"/>
                <a:gd name="T111" fmla="*/ 0 h 493"/>
                <a:gd name="T112" fmla="*/ 0 w 900"/>
                <a:gd name="T113" fmla="*/ 0 h 493"/>
                <a:gd name="T114" fmla="*/ 0 w 900"/>
                <a:gd name="T115" fmla="*/ 0 h 493"/>
                <a:gd name="T116" fmla="*/ 0 w 900"/>
                <a:gd name="T117" fmla="*/ 0 h 493"/>
                <a:gd name="T118" fmla="*/ 0 w 900"/>
                <a:gd name="T119" fmla="*/ 0 h 493"/>
                <a:gd name="T120" fmla="*/ 0 w 900"/>
                <a:gd name="T121" fmla="*/ 0 h 493"/>
                <a:gd name="T122" fmla="*/ 0 w 900"/>
                <a:gd name="T123" fmla="*/ 0 h 493"/>
                <a:gd name="T124" fmla="*/ 0 w 900"/>
                <a:gd name="T125" fmla="*/ 0 h 4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900" h="493">
                  <a:moveTo>
                    <a:pt x="898" y="164"/>
                  </a:moveTo>
                  <a:lnTo>
                    <a:pt x="900" y="176"/>
                  </a:lnTo>
                  <a:lnTo>
                    <a:pt x="900" y="187"/>
                  </a:lnTo>
                  <a:lnTo>
                    <a:pt x="899" y="199"/>
                  </a:lnTo>
                  <a:lnTo>
                    <a:pt x="898" y="212"/>
                  </a:lnTo>
                  <a:lnTo>
                    <a:pt x="895" y="224"/>
                  </a:lnTo>
                  <a:lnTo>
                    <a:pt x="891" y="236"/>
                  </a:lnTo>
                  <a:lnTo>
                    <a:pt x="886" y="249"/>
                  </a:lnTo>
                  <a:lnTo>
                    <a:pt x="880" y="260"/>
                  </a:lnTo>
                  <a:lnTo>
                    <a:pt x="873" y="272"/>
                  </a:lnTo>
                  <a:lnTo>
                    <a:pt x="865" y="284"/>
                  </a:lnTo>
                  <a:lnTo>
                    <a:pt x="856" y="296"/>
                  </a:lnTo>
                  <a:lnTo>
                    <a:pt x="846" y="308"/>
                  </a:lnTo>
                  <a:lnTo>
                    <a:pt x="836" y="318"/>
                  </a:lnTo>
                  <a:lnTo>
                    <a:pt x="824" y="330"/>
                  </a:lnTo>
                  <a:lnTo>
                    <a:pt x="811" y="341"/>
                  </a:lnTo>
                  <a:lnTo>
                    <a:pt x="798" y="351"/>
                  </a:lnTo>
                  <a:lnTo>
                    <a:pt x="784" y="362"/>
                  </a:lnTo>
                  <a:lnTo>
                    <a:pt x="768" y="372"/>
                  </a:lnTo>
                  <a:lnTo>
                    <a:pt x="753" y="383"/>
                  </a:lnTo>
                  <a:lnTo>
                    <a:pt x="737" y="392"/>
                  </a:lnTo>
                  <a:lnTo>
                    <a:pt x="719" y="402"/>
                  </a:lnTo>
                  <a:lnTo>
                    <a:pt x="701" y="410"/>
                  </a:lnTo>
                  <a:lnTo>
                    <a:pt x="684" y="419"/>
                  </a:lnTo>
                  <a:lnTo>
                    <a:pt x="665" y="428"/>
                  </a:lnTo>
                  <a:lnTo>
                    <a:pt x="645" y="436"/>
                  </a:lnTo>
                  <a:lnTo>
                    <a:pt x="625" y="443"/>
                  </a:lnTo>
                  <a:lnTo>
                    <a:pt x="604" y="450"/>
                  </a:lnTo>
                  <a:lnTo>
                    <a:pt x="582" y="457"/>
                  </a:lnTo>
                  <a:lnTo>
                    <a:pt x="561" y="463"/>
                  </a:lnTo>
                  <a:lnTo>
                    <a:pt x="539" y="469"/>
                  </a:lnTo>
                  <a:lnTo>
                    <a:pt x="516" y="474"/>
                  </a:lnTo>
                  <a:lnTo>
                    <a:pt x="494" y="478"/>
                  </a:lnTo>
                  <a:lnTo>
                    <a:pt x="470" y="482"/>
                  </a:lnTo>
                  <a:lnTo>
                    <a:pt x="447" y="485"/>
                  </a:lnTo>
                  <a:lnTo>
                    <a:pt x="424" y="488"/>
                  </a:lnTo>
                  <a:lnTo>
                    <a:pt x="402" y="490"/>
                  </a:lnTo>
                  <a:lnTo>
                    <a:pt x="380" y="491"/>
                  </a:lnTo>
                  <a:lnTo>
                    <a:pt x="358" y="493"/>
                  </a:lnTo>
                  <a:lnTo>
                    <a:pt x="336" y="493"/>
                  </a:lnTo>
                  <a:lnTo>
                    <a:pt x="316" y="493"/>
                  </a:lnTo>
                  <a:lnTo>
                    <a:pt x="295" y="491"/>
                  </a:lnTo>
                  <a:lnTo>
                    <a:pt x="275" y="490"/>
                  </a:lnTo>
                  <a:lnTo>
                    <a:pt x="255" y="488"/>
                  </a:lnTo>
                  <a:lnTo>
                    <a:pt x="235" y="485"/>
                  </a:lnTo>
                  <a:lnTo>
                    <a:pt x="217" y="482"/>
                  </a:lnTo>
                  <a:lnTo>
                    <a:pt x="198" y="478"/>
                  </a:lnTo>
                  <a:lnTo>
                    <a:pt x="181" y="474"/>
                  </a:lnTo>
                  <a:lnTo>
                    <a:pt x="164" y="469"/>
                  </a:lnTo>
                  <a:lnTo>
                    <a:pt x="148" y="463"/>
                  </a:lnTo>
                  <a:lnTo>
                    <a:pt x="132" y="458"/>
                  </a:lnTo>
                  <a:lnTo>
                    <a:pt x="117" y="451"/>
                  </a:lnTo>
                  <a:lnTo>
                    <a:pt x="103" y="444"/>
                  </a:lnTo>
                  <a:lnTo>
                    <a:pt x="89" y="437"/>
                  </a:lnTo>
                  <a:lnTo>
                    <a:pt x="77" y="430"/>
                  </a:lnTo>
                  <a:lnTo>
                    <a:pt x="65" y="422"/>
                  </a:lnTo>
                  <a:lnTo>
                    <a:pt x="55" y="414"/>
                  </a:lnTo>
                  <a:lnTo>
                    <a:pt x="44" y="404"/>
                  </a:lnTo>
                  <a:lnTo>
                    <a:pt x="35" y="395"/>
                  </a:lnTo>
                  <a:lnTo>
                    <a:pt x="27" y="384"/>
                  </a:lnTo>
                  <a:lnTo>
                    <a:pt x="20" y="375"/>
                  </a:lnTo>
                  <a:lnTo>
                    <a:pt x="13" y="364"/>
                  </a:lnTo>
                  <a:lnTo>
                    <a:pt x="9" y="352"/>
                  </a:lnTo>
                  <a:lnTo>
                    <a:pt x="5" y="342"/>
                  </a:lnTo>
                  <a:lnTo>
                    <a:pt x="3" y="329"/>
                  </a:lnTo>
                  <a:lnTo>
                    <a:pt x="0" y="317"/>
                  </a:lnTo>
                  <a:lnTo>
                    <a:pt x="0" y="305"/>
                  </a:lnTo>
                  <a:lnTo>
                    <a:pt x="0" y="293"/>
                  </a:lnTo>
                  <a:lnTo>
                    <a:pt x="3" y="280"/>
                  </a:lnTo>
                  <a:lnTo>
                    <a:pt x="5" y="269"/>
                  </a:lnTo>
                  <a:lnTo>
                    <a:pt x="10" y="257"/>
                  </a:lnTo>
                  <a:lnTo>
                    <a:pt x="15" y="245"/>
                  </a:lnTo>
                  <a:lnTo>
                    <a:pt x="20" y="232"/>
                  </a:lnTo>
                  <a:lnTo>
                    <a:pt x="27" y="220"/>
                  </a:lnTo>
                  <a:lnTo>
                    <a:pt x="36" y="209"/>
                  </a:lnTo>
                  <a:lnTo>
                    <a:pt x="45" y="197"/>
                  </a:lnTo>
                  <a:lnTo>
                    <a:pt x="55" y="185"/>
                  </a:lnTo>
                  <a:lnTo>
                    <a:pt x="65" y="174"/>
                  </a:lnTo>
                  <a:lnTo>
                    <a:pt x="77" y="163"/>
                  </a:lnTo>
                  <a:lnTo>
                    <a:pt x="90" y="152"/>
                  </a:lnTo>
                  <a:lnTo>
                    <a:pt x="103" y="141"/>
                  </a:lnTo>
                  <a:lnTo>
                    <a:pt x="117" y="131"/>
                  </a:lnTo>
                  <a:lnTo>
                    <a:pt x="132" y="120"/>
                  </a:lnTo>
                  <a:lnTo>
                    <a:pt x="148" y="111"/>
                  </a:lnTo>
                  <a:lnTo>
                    <a:pt x="164" y="100"/>
                  </a:lnTo>
                  <a:lnTo>
                    <a:pt x="199" y="82"/>
                  </a:lnTo>
                  <a:lnTo>
                    <a:pt x="236" y="65"/>
                  </a:lnTo>
                  <a:lnTo>
                    <a:pt x="256" y="57"/>
                  </a:lnTo>
                  <a:lnTo>
                    <a:pt x="276" y="49"/>
                  </a:lnTo>
                  <a:lnTo>
                    <a:pt x="296" y="42"/>
                  </a:lnTo>
                  <a:lnTo>
                    <a:pt x="318" y="37"/>
                  </a:lnTo>
                  <a:lnTo>
                    <a:pt x="340" y="29"/>
                  </a:lnTo>
                  <a:lnTo>
                    <a:pt x="362" y="25"/>
                  </a:lnTo>
                  <a:lnTo>
                    <a:pt x="384" y="19"/>
                  </a:lnTo>
                  <a:lnTo>
                    <a:pt x="408" y="14"/>
                  </a:lnTo>
                  <a:lnTo>
                    <a:pt x="430" y="11"/>
                  </a:lnTo>
                  <a:lnTo>
                    <a:pt x="454" y="7"/>
                  </a:lnTo>
                  <a:lnTo>
                    <a:pt x="476" y="5"/>
                  </a:lnTo>
                  <a:lnTo>
                    <a:pt x="499" y="2"/>
                  </a:lnTo>
                  <a:lnTo>
                    <a:pt x="521" y="1"/>
                  </a:lnTo>
                  <a:lnTo>
                    <a:pt x="542" y="0"/>
                  </a:lnTo>
                  <a:lnTo>
                    <a:pt x="565" y="0"/>
                  </a:lnTo>
                  <a:lnTo>
                    <a:pt x="586" y="0"/>
                  </a:lnTo>
                  <a:lnTo>
                    <a:pt x="606" y="1"/>
                  </a:lnTo>
                  <a:lnTo>
                    <a:pt x="626" y="4"/>
                  </a:lnTo>
                  <a:lnTo>
                    <a:pt x="646" y="5"/>
                  </a:lnTo>
                  <a:lnTo>
                    <a:pt x="665" y="8"/>
                  </a:lnTo>
                  <a:lnTo>
                    <a:pt x="684" y="11"/>
                  </a:lnTo>
                  <a:lnTo>
                    <a:pt x="702" y="14"/>
                  </a:lnTo>
                  <a:lnTo>
                    <a:pt x="720" y="19"/>
                  </a:lnTo>
                  <a:lnTo>
                    <a:pt x="737" y="24"/>
                  </a:lnTo>
                  <a:lnTo>
                    <a:pt x="753" y="29"/>
                  </a:lnTo>
                  <a:lnTo>
                    <a:pt x="768" y="35"/>
                  </a:lnTo>
                  <a:lnTo>
                    <a:pt x="784" y="41"/>
                  </a:lnTo>
                  <a:lnTo>
                    <a:pt x="798" y="48"/>
                  </a:lnTo>
                  <a:lnTo>
                    <a:pt x="811" y="55"/>
                  </a:lnTo>
                  <a:lnTo>
                    <a:pt x="824" y="62"/>
                  </a:lnTo>
                  <a:lnTo>
                    <a:pt x="836" y="71"/>
                  </a:lnTo>
                  <a:lnTo>
                    <a:pt x="846" y="80"/>
                  </a:lnTo>
                  <a:lnTo>
                    <a:pt x="857" y="88"/>
                  </a:lnTo>
                  <a:lnTo>
                    <a:pt x="865" y="98"/>
                  </a:lnTo>
                  <a:lnTo>
                    <a:pt x="873" y="108"/>
                  </a:lnTo>
                  <a:lnTo>
                    <a:pt x="880" y="118"/>
                  </a:lnTo>
                  <a:lnTo>
                    <a:pt x="886" y="128"/>
                  </a:lnTo>
                  <a:lnTo>
                    <a:pt x="892" y="140"/>
                  </a:lnTo>
                  <a:lnTo>
                    <a:pt x="896" y="152"/>
                  </a:lnTo>
                  <a:lnTo>
                    <a:pt x="898" y="16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1" name="Freeform 12"/>
            <p:cNvSpPr>
              <a:spLocks/>
            </p:cNvSpPr>
            <p:nvPr/>
          </p:nvSpPr>
          <p:spPr bwMode="auto">
            <a:xfrm>
              <a:off x="1781" y="1064"/>
              <a:ext cx="82" cy="70"/>
            </a:xfrm>
            <a:custGeom>
              <a:avLst/>
              <a:gdLst>
                <a:gd name="T0" fmla="*/ 0 w 487"/>
                <a:gd name="T1" fmla="*/ 0 h 416"/>
                <a:gd name="T2" fmla="*/ 0 w 487"/>
                <a:gd name="T3" fmla="*/ 0 h 416"/>
                <a:gd name="T4" fmla="*/ 0 w 487"/>
                <a:gd name="T5" fmla="*/ 0 h 416"/>
                <a:gd name="T6" fmla="*/ 0 w 487"/>
                <a:gd name="T7" fmla="*/ 0 h 416"/>
                <a:gd name="T8" fmla="*/ 0 w 487"/>
                <a:gd name="T9" fmla="*/ 0 h 416"/>
                <a:gd name="T10" fmla="*/ 0 w 487"/>
                <a:gd name="T11" fmla="*/ 0 h 416"/>
                <a:gd name="T12" fmla="*/ 0 w 487"/>
                <a:gd name="T13" fmla="*/ 0 h 416"/>
                <a:gd name="T14" fmla="*/ 0 w 487"/>
                <a:gd name="T15" fmla="*/ 0 h 416"/>
                <a:gd name="T16" fmla="*/ 0 w 487"/>
                <a:gd name="T17" fmla="*/ 0 h 416"/>
                <a:gd name="T18" fmla="*/ 0 w 487"/>
                <a:gd name="T19" fmla="*/ 0 h 416"/>
                <a:gd name="T20" fmla="*/ 0 w 487"/>
                <a:gd name="T21" fmla="*/ 0 h 416"/>
                <a:gd name="T22" fmla="*/ 0 w 487"/>
                <a:gd name="T23" fmla="*/ 0 h 416"/>
                <a:gd name="T24" fmla="*/ 0 w 487"/>
                <a:gd name="T25" fmla="*/ 0 h 416"/>
                <a:gd name="T26" fmla="*/ 0 w 487"/>
                <a:gd name="T27" fmla="*/ 0 h 416"/>
                <a:gd name="T28" fmla="*/ 0 w 487"/>
                <a:gd name="T29" fmla="*/ 0 h 416"/>
                <a:gd name="T30" fmla="*/ 0 w 487"/>
                <a:gd name="T31" fmla="*/ 0 h 416"/>
                <a:gd name="T32" fmla="*/ 0 w 487"/>
                <a:gd name="T33" fmla="*/ 0 h 416"/>
                <a:gd name="T34" fmla="*/ 0 w 487"/>
                <a:gd name="T35" fmla="*/ 0 h 416"/>
                <a:gd name="T36" fmla="*/ 0 w 487"/>
                <a:gd name="T37" fmla="*/ 0 h 416"/>
                <a:gd name="T38" fmla="*/ 0 w 487"/>
                <a:gd name="T39" fmla="*/ 0 h 416"/>
                <a:gd name="T40" fmla="*/ 0 w 487"/>
                <a:gd name="T41" fmla="*/ 0 h 416"/>
                <a:gd name="T42" fmla="*/ 0 w 487"/>
                <a:gd name="T43" fmla="*/ 0 h 416"/>
                <a:gd name="T44" fmla="*/ 0 w 487"/>
                <a:gd name="T45" fmla="*/ 0 h 416"/>
                <a:gd name="T46" fmla="*/ 0 w 487"/>
                <a:gd name="T47" fmla="*/ 0 h 416"/>
                <a:gd name="T48" fmla="*/ 0 w 487"/>
                <a:gd name="T49" fmla="*/ 0 h 416"/>
                <a:gd name="T50" fmla="*/ 0 w 487"/>
                <a:gd name="T51" fmla="*/ 0 h 416"/>
                <a:gd name="T52" fmla="*/ 0 w 487"/>
                <a:gd name="T53" fmla="*/ 0 h 416"/>
                <a:gd name="T54" fmla="*/ 0 w 487"/>
                <a:gd name="T55" fmla="*/ 0 h 416"/>
                <a:gd name="T56" fmla="*/ 0 w 487"/>
                <a:gd name="T57" fmla="*/ 0 h 416"/>
                <a:gd name="T58" fmla="*/ 0 w 487"/>
                <a:gd name="T59" fmla="*/ 0 h 416"/>
                <a:gd name="T60" fmla="*/ 0 w 487"/>
                <a:gd name="T61" fmla="*/ 0 h 416"/>
                <a:gd name="T62" fmla="*/ 0 w 487"/>
                <a:gd name="T63" fmla="*/ 0 h 416"/>
                <a:gd name="T64" fmla="*/ 0 w 487"/>
                <a:gd name="T65" fmla="*/ 0 h 416"/>
                <a:gd name="T66" fmla="*/ 0 w 487"/>
                <a:gd name="T67" fmla="*/ 0 h 416"/>
                <a:gd name="T68" fmla="*/ 0 w 487"/>
                <a:gd name="T69" fmla="*/ 0 h 416"/>
                <a:gd name="T70" fmla="*/ 0 w 487"/>
                <a:gd name="T71" fmla="*/ 0 h 416"/>
                <a:gd name="T72" fmla="*/ 0 w 487"/>
                <a:gd name="T73" fmla="*/ 0 h 416"/>
                <a:gd name="T74" fmla="*/ 0 w 487"/>
                <a:gd name="T75" fmla="*/ 0 h 416"/>
                <a:gd name="T76" fmla="*/ 0 w 487"/>
                <a:gd name="T77" fmla="*/ 0 h 416"/>
                <a:gd name="T78" fmla="*/ 0 w 487"/>
                <a:gd name="T79" fmla="*/ 0 h 416"/>
                <a:gd name="T80" fmla="*/ 0 w 487"/>
                <a:gd name="T81" fmla="*/ 0 h 416"/>
                <a:gd name="T82" fmla="*/ 0 w 487"/>
                <a:gd name="T83" fmla="*/ 0 h 4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487" h="416">
                  <a:moveTo>
                    <a:pt x="412" y="4"/>
                  </a:moveTo>
                  <a:lnTo>
                    <a:pt x="404" y="9"/>
                  </a:lnTo>
                  <a:lnTo>
                    <a:pt x="397" y="16"/>
                  </a:lnTo>
                  <a:lnTo>
                    <a:pt x="390" y="23"/>
                  </a:lnTo>
                  <a:lnTo>
                    <a:pt x="383" y="32"/>
                  </a:lnTo>
                  <a:lnTo>
                    <a:pt x="368" y="53"/>
                  </a:lnTo>
                  <a:lnTo>
                    <a:pt x="357" y="78"/>
                  </a:lnTo>
                  <a:lnTo>
                    <a:pt x="344" y="103"/>
                  </a:lnTo>
                  <a:lnTo>
                    <a:pt x="333" y="127"/>
                  </a:lnTo>
                  <a:lnTo>
                    <a:pt x="322" y="147"/>
                  </a:lnTo>
                  <a:lnTo>
                    <a:pt x="313" y="163"/>
                  </a:lnTo>
                  <a:lnTo>
                    <a:pt x="301" y="176"/>
                  </a:lnTo>
                  <a:lnTo>
                    <a:pt x="291" y="190"/>
                  </a:lnTo>
                  <a:lnTo>
                    <a:pt x="279" y="203"/>
                  </a:lnTo>
                  <a:lnTo>
                    <a:pt x="267" y="215"/>
                  </a:lnTo>
                  <a:lnTo>
                    <a:pt x="254" y="228"/>
                  </a:lnTo>
                  <a:lnTo>
                    <a:pt x="241" y="238"/>
                  </a:lnTo>
                  <a:lnTo>
                    <a:pt x="227" y="250"/>
                  </a:lnTo>
                  <a:lnTo>
                    <a:pt x="213" y="261"/>
                  </a:lnTo>
                  <a:lnTo>
                    <a:pt x="199" y="270"/>
                  </a:lnTo>
                  <a:lnTo>
                    <a:pt x="183" y="280"/>
                  </a:lnTo>
                  <a:lnTo>
                    <a:pt x="168" y="289"/>
                  </a:lnTo>
                  <a:lnTo>
                    <a:pt x="153" y="296"/>
                  </a:lnTo>
                  <a:lnTo>
                    <a:pt x="136" y="303"/>
                  </a:lnTo>
                  <a:lnTo>
                    <a:pt x="119" y="310"/>
                  </a:lnTo>
                  <a:lnTo>
                    <a:pt x="102" y="316"/>
                  </a:lnTo>
                  <a:lnTo>
                    <a:pt x="85" y="321"/>
                  </a:lnTo>
                  <a:lnTo>
                    <a:pt x="68" y="326"/>
                  </a:lnTo>
                  <a:lnTo>
                    <a:pt x="54" y="330"/>
                  </a:lnTo>
                  <a:lnTo>
                    <a:pt x="41" y="334"/>
                  </a:lnTo>
                  <a:lnTo>
                    <a:pt x="29" y="340"/>
                  </a:lnTo>
                  <a:lnTo>
                    <a:pt x="20" y="345"/>
                  </a:lnTo>
                  <a:lnTo>
                    <a:pt x="11" y="349"/>
                  </a:lnTo>
                  <a:lnTo>
                    <a:pt x="6" y="355"/>
                  </a:lnTo>
                  <a:lnTo>
                    <a:pt x="1" y="360"/>
                  </a:lnTo>
                  <a:lnTo>
                    <a:pt x="0" y="366"/>
                  </a:lnTo>
                  <a:lnTo>
                    <a:pt x="0" y="372"/>
                  </a:lnTo>
                  <a:lnTo>
                    <a:pt x="2" y="378"/>
                  </a:lnTo>
                  <a:lnTo>
                    <a:pt x="8" y="383"/>
                  </a:lnTo>
                  <a:lnTo>
                    <a:pt x="15" y="389"/>
                  </a:lnTo>
                  <a:lnTo>
                    <a:pt x="26" y="395"/>
                  </a:lnTo>
                  <a:lnTo>
                    <a:pt x="39" y="401"/>
                  </a:lnTo>
                  <a:lnTo>
                    <a:pt x="55" y="407"/>
                  </a:lnTo>
                  <a:lnTo>
                    <a:pt x="69" y="411"/>
                  </a:lnTo>
                  <a:lnTo>
                    <a:pt x="83" y="414"/>
                  </a:lnTo>
                  <a:lnTo>
                    <a:pt x="97" y="415"/>
                  </a:lnTo>
                  <a:lnTo>
                    <a:pt x="112" y="416"/>
                  </a:lnTo>
                  <a:lnTo>
                    <a:pt x="126" y="416"/>
                  </a:lnTo>
                  <a:lnTo>
                    <a:pt x="140" y="415"/>
                  </a:lnTo>
                  <a:lnTo>
                    <a:pt x="154" y="414"/>
                  </a:lnTo>
                  <a:lnTo>
                    <a:pt x="168" y="411"/>
                  </a:lnTo>
                  <a:lnTo>
                    <a:pt x="181" y="407"/>
                  </a:lnTo>
                  <a:lnTo>
                    <a:pt x="195" y="403"/>
                  </a:lnTo>
                  <a:lnTo>
                    <a:pt x="209" y="398"/>
                  </a:lnTo>
                  <a:lnTo>
                    <a:pt x="224" y="392"/>
                  </a:lnTo>
                  <a:lnTo>
                    <a:pt x="251" y="379"/>
                  </a:lnTo>
                  <a:lnTo>
                    <a:pt x="278" y="363"/>
                  </a:lnTo>
                  <a:lnTo>
                    <a:pt x="302" y="347"/>
                  </a:lnTo>
                  <a:lnTo>
                    <a:pt x="327" y="328"/>
                  </a:lnTo>
                  <a:lnTo>
                    <a:pt x="351" y="308"/>
                  </a:lnTo>
                  <a:lnTo>
                    <a:pt x="372" y="288"/>
                  </a:lnTo>
                  <a:lnTo>
                    <a:pt x="392" y="267"/>
                  </a:lnTo>
                  <a:lnTo>
                    <a:pt x="410" y="247"/>
                  </a:lnTo>
                  <a:lnTo>
                    <a:pt x="426" y="226"/>
                  </a:lnTo>
                  <a:lnTo>
                    <a:pt x="440" y="205"/>
                  </a:lnTo>
                  <a:lnTo>
                    <a:pt x="451" y="188"/>
                  </a:lnTo>
                  <a:lnTo>
                    <a:pt x="463" y="167"/>
                  </a:lnTo>
                  <a:lnTo>
                    <a:pt x="473" y="144"/>
                  </a:lnTo>
                  <a:lnTo>
                    <a:pt x="480" y="122"/>
                  </a:lnTo>
                  <a:lnTo>
                    <a:pt x="484" y="110"/>
                  </a:lnTo>
                  <a:lnTo>
                    <a:pt x="486" y="98"/>
                  </a:lnTo>
                  <a:lnTo>
                    <a:pt x="487" y="86"/>
                  </a:lnTo>
                  <a:lnTo>
                    <a:pt x="486" y="75"/>
                  </a:lnTo>
                  <a:lnTo>
                    <a:pt x="485" y="64"/>
                  </a:lnTo>
                  <a:lnTo>
                    <a:pt x="483" y="52"/>
                  </a:lnTo>
                  <a:lnTo>
                    <a:pt x="478" y="42"/>
                  </a:lnTo>
                  <a:lnTo>
                    <a:pt x="472" y="32"/>
                  </a:lnTo>
                  <a:lnTo>
                    <a:pt x="464" y="22"/>
                  </a:lnTo>
                  <a:lnTo>
                    <a:pt x="456" y="15"/>
                  </a:lnTo>
                  <a:lnTo>
                    <a:pt x="447" y="8"/>
                  </a:lnTo>
                  <a:lnTo>
                    <a:pt x="440" y="4"/>
                  </a:lnTo>
                  <a:lnTo>
                    <a:pt x="433" y="2"/>
                  </a:lnTo>
                  <a:lnTo>
                    <a:pt x="426" y="0"/>
                  </a:lnTo>
                  <a:lnTo>
                    <a:pt x="419" y="2"/>
                  </a:lnTo>
                  <a:lnTo>
                    <a:pt x="412" y="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2" name="Freeform 13"/>
            <p:cNvSpPr>
              <a:spLocks/>
            </p:cNvSpPr>
            <p:nvPr/>
          </p:nvSpPr>
          <p:spPr bwMode="auto">
            <a:xfrm>
              <a:off x="1760" y="948"/>
              <a:ext cx="42" cy="137"/>
            </a:xfrm>
            <a:custGeom>
              <a:avLst/>
              <a:gdLst>
                <a:gd name="T0" fmla="*/ 0 w 246"/>
                <a:gd name="T1" fmla="*/ 0 h 824"/>
                <a:gd name="T2" fmla="*/ 0 w 246"/>
                <a:gd name="T3" fmla="*/ 0 h 824"/>
                <a:gd name="T4" fmla="*/ 0 w 246"/>
                <a:gd name="T5" fmla="*/ 0 h 824"/>
                <a:gd name="T6" fmla="*/ 0 w 246"/>
                <a:gd name="T7" fmla="*/ 0 h 824"/>
                <a:gd name="T8" fmla="*/ 0 w 246"/>
                <a:gd name="T9" fmla="*/ 0 h 824"/>
                <a:gd name="T10" fmla="*/ 0 w 246"/>
                <a:gd name="T11" fmla="*/ 0 h 824"/>
                <a:gd name="T12" fmla="*/ 0 w 246"/>
                <a:gd name="T13" fmla="*/ 0 h 824"/>
                <a:gd name="T14" fmla="*/ 0 w 246"/>
                <a:gd name="T15" fmla="*/ 0 h 824"/>
                <a:gd name="T16" fmla="*/ 0 w 246"/>
                <a:gd name="T17" fmla="*/ 0 h 824"/>
                <a:gd name="T18" fmla="*/ 0 w 246"/>
                <a:gd name="T19" fmla="*/ 0 h 824"/>
                <a:gd name="T20" fmla="*/ 0 w 246"/>
                <a:gd name="T21" fmla="*/ 0 h 824"/>
                <a:gd name="T22" fmla="*/ 0 w 246"/>
                <a:gd name="T23" fmla="*/ 0 h 824"/>
                <a:gd name="T24" fmla="*/ 0 w 246"/>
                <a:gd name="T25" fmla="*/ 0 h 824"/>
                <a:gd name="T26" fmla="*/ 0 w 246"/>
                <a:gd name="T27" fmla="*/ 0 h 824"/>
                <a:gd name="T28" fmla="*/ 0 w 246"/>
                <a:gd name="T29" fmla="*/ 0 h 824"/>
                <a:gd name="T30" fmla="*/ 0 w 246"/>
                <a:gd name="T31" fmla="*/ 0 h 824"/>
                <a:gd name="T32" fmla="*/ 0 w 246"/>
                <a:gd name="T33" fmla="*/ 0 h 824"/>
                <a:gd name="T34" fmla="*/ 0 w 246"/>
                <a:gd name="T35" fmla="*/ 0 h 824"/>
                <a:gd name="T36" fmla="*/ 0 w 246"/>
                <a:gd name="T37" fmla="*/ 0 h 824"/>
                <a:gd name="T38" fmla="*/ 0 w 246"/>
                <a:gd name="T39" fmla="*/ 0 h 824"/>
                <a:gd name="T40" fmla="*/ 0 w 246"/>
                <a:gd name="T41" fmla="*/ 0 h 824"/>
                <a:gd name="T42" fmla="*/ 0 w 246"/>
                <a:gd name="T43" fmla="*/ 0 h 824"/>
                <a:gd name="T44" fmla="*/ 0 w 246"/>
                <a:gd name="T45" fmla="*/ 0 h 824"/>
                <a:gd name="T46" fmla="*/ 0 w 246"/>
                <a:gd name="T47" fmla="*/ 0 h 82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246" h="824">
                  <a:moveTo>
                    <a:pt x="0" y="82"/>
                  </a:moveTo>
                  <a:lnTo>
                    <a:pt x="144" y="820"/>
                  </a:lnTo>
                  <a:lnTo>
                    <a:pt x="148" y="821"/>
                  </a:lnTo>
                  <a:lnTo>
                    <a:pt x="159" y="823"/>
                  </a:lnTo>
                  <a:lnTo>
                    <a:pt x="167" y="824"/>
                  </a:lnTo>
                  <a:lnTo>
                    <a:pt x="175" y="824"/>
                  </a:lnTo>
                  <a:lnTo>
                    <a:pt x="185" y="822"/>
                  </a:lnTo>
                  <a:lnTo>
                    <a:pt x="194" y="820"/>
                  </a:lnTo>
                  <a:lnTo>
                    <a:pt x="204" y="815"/>
                  </a:lnTo>
                  <a:lnTo>
                    <a:pt x="213" y="808"/>
                  </a:lnTo>
                  <a:lnTo>
                    <a:pt x="218" y="803"/>
                  </a:lnTo>
                  <a:lnTo>
                    <a:pt x="222" y="797"/>
                  </a:lnTo>
                  <a:lnTo>
                    <a:pt x="226" y="791"/>
                  </a:lnTo>
                  <a:lnTo>
                    <a:pt x="230" y="785"/>
                  </a:lnTo>
                  <a:lnTo>
                    <a:pt x="233" y="777"/>
                  </a:lnTo>
                  <a:lnTo>
                    <a:pt x="237" y="769"/>
                  </a:lnTo>
                  <a:lnTo>
                    <a:pt x="239" y="760"/>
                  </a:lnTo>
                  <a:lnTo>
                    <a:pt x="241" y="749"/>
                  </a:lnTo>
                  <a:lnTo>
                    <a:pt x="244" y="737"/>
                  </a:lnTo>
                  <a:lnTo>
                    <a:pt x="245" y="725"/>
                  </a:lnTo>
                  <a:lnTo>
                    <a:pt x="246" y="711"/>
                  </a:lnTo>
                  <a:lnTo>
                    <a:pt x="246" y="697"/>
                  </a:lnTo>
                  <a:lnTo>
                    <a:pt x="144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83310" name="Text Box 14"/>
          <p:cNvSpPr txBox="1">
            <a:spLocks noChangeArrowheads="1"/>
          </p:cNvSpPr>
          <p:nvPr/>
        </p:nvSpPr>
        <p:spPr bwMode="auto">
          <a:xfrm>
            <a:off x="1401763" y="1981200"/>
            <a:ext cx="30988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kumimoji="0" lang="ko-KR" altLang="en-US" sz="1600" dirty="0"/>
              <a:t>문자열이 컴퓨터 내부에서 어떻게 표현되는지를 알 수 있다</a:t>
            </a:r>
            <a:r>
              <a:rPr kumimoji="0" lang="en-US" altLang="ko-KR" sz="1600" dirty="0"/>
              <a:t>. </a:t>
            </a:r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kumimoji="0" lang="ko-KR" altLang="en-US" sz="1600" dirty="0"/>
              <a:t>문자열 입출력 함수들을 사용할 수 있다</a:t>
            </a:r>
            <a:r>
              <a:rPr kumimoji="0" lang="en-US" altLang="ko-KR" sz="1600" dirty="0"/>
              <a:t>. </a:t>
            </a:r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kumimoji="0" lang="ko-KR" altLang="en-US" sz="1600" dirty="0"/>
              <a:t>문자열을 비교하고 복사할 수 있다</a:t>
            </a:r>
            <a:r>
              <a:rPr kumimoji="0" lang="en-US" altLang="ko-KR" sz="1600" dirty="0"/>
              <a:t>. </a:t>
            </a:r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kumimoji="0" lang="ko-KR" altLang="en-US" sz="1600" dirty="0"/>
              <a:t>여러 개의 문자열을 저장하고 처리할 수 있다</a:t>
            </a:r>
            <a:r>
              <a:rPr kumimoji="0" lang="en-US" altLang="ko-KR" sz="1600" dirty="0"/>
              <a:t>. </a:t>
            </a:r>
            <a:endParaRPr kumimoji="0" lang="ko-KR" altLang="en-US" sz="1600" dirty="0"/>
          </a:p>
        </p:txBody>
      </p:sp>
      <p:grpSp>
        <p:nvGrpSpPr>
          <p:cNvPr id="3077" name="Group 15"/>
          <p:cNvGrpSpPr>
            <a:grpSpLocks/>
          </p:cNvGrpSpPr>
          <p:nvPr/>
        </p:nvGrpSpPr>
        <p:grpSpPr bwMode="auto">
          <a:xfrm>
            <a:off x="5781675" y="4246563"/>
            <a:ext cx="1589088" cy="1616075"/>
            <a:chOff x="3208" y="1586"/>
            <a:chExt cx="1395" cy="1617"/>
          </a:xfrm>
        </p:grpSpPr>
        <p:sp>
          <p:nvSpPr>
            <p:cNvPr id="3080" name="Freeform 16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108 w 44"/>
                <a:gd name="T1" fmla="*/ 0 h 88"/>
                <a:gd name="T2" fmla="*/ 0 w 44"/>
                <a:gd name="T3" fmla="*/ 319 h 88"/>
                <a:gd name="T4" fmla="*/ 53 w 44"/>
                <a:gd name="T5" fmla="*/ 319 h 88"/>
                <a:gd name="T6" fmla="*/ 159 w 44"/>
                <a:gd name="T7" fmla="*/ 0 h 88"/>
                <a:gd name="T8" fmla="*/ 108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1" name="Freeform 17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229 w 92"/>
                <a:gd name="T1" fmla="*/ 0 h 73"/>
                <a:gd name="T2" fmla="*/ 0 w 92"/>
                <a:gd name="T3" fmla="*/ 375 h 73"/>
                <a:gd name="T4" fmla="*/ 47 w 92"/>
                <a:gd name="T5" fmla="*/ 375 h 73"/>
                <a:gd name="T6" fmla="*/ 313 w 92"/>
                <a:gd name="T7" fmla="*/ 25 h 73"/>
                <a:gd name="T8" fmla="*/ 229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2" name="Freeform 18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229 w 92"/>
                <a:gd name="T1" fmla="*/ 0 h 73"/>
                <a:gd name="T2" fmla="*/ 0 w 92"/>
                <a:gd name="T3" fmla="*/ 375 h 73"/>
                <a:gd name="T4" fmla="*/ 47 w 92"/>
                <a:gd name="T5" fmla="*/ 375 h 73"/>
                <a:gd name="T6" fmla="*/ 313 w 92"/>
                <a:gd name="T7" fmla="*/ 25 h 73"/>
                <a:gd name="T8" fmla="*/ 229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3" name="Freeform 19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68 w 88"/>
                <a:gd name="T1" fmla="*/ 0 h 83"/>
                <a:gd name="T2" fmla="*/ 286 w 88"/>
                <a:gd name="T3" fmla="*/ 355 h 83"/>
                <a:gd name="T4" fmla="*/ 253 w 88"/>
                <a:gd name="T5" fmla="*/ 439 h 83"/>
                <a:gd name="T6" fmla="*/ 0 w 88"/>
                <a:gd name="T7" fmla="*/ 25 h 83"/>
                <a:gd name="T8" fmla="*/ 68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4" name="Freeform 20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68 w 88"/>
                <a:gd name="T1" fmla="*/ 0 h 83"/>
                <a:gd name="T2" fmla="*/ 286 w 88"/>
                <a:gd name="T3" fmla="*/ 355 h 83"/>
                <a:gd name="T4" fmla="*/ 253 w 88"/>
                <a:gd name="T5" fmla="*/ 439 h 83"/>
                <a:gd name="T6" fmla="*/ 0 w 88"/>
                <a:gd name="T7" fmla="*/ 25 h 83"/>
                <a:gd name="T8" fmla="*/ 68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5" name="Freeform 21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23 w 532"/>
                <a:gd name="T1" fmla="*/ 222 h 304"/>
                <a:gd name="T2" fmla="*/ 0 w 532"/>
                <a:gd name="T3" fmla="*/ 673 h 304"/>
                <a:gd name="T4" fmla="*/ 0 w 532"/>
                <a:gd name="T5" fmla="*/ 1178 h 304"/>
                <a:gd name="T6" fmla="*/ 0 w 532"/>
                <a:gd name="T7" fmla="*/ 1436 h 304"/>
                <a:gd name="T8" fmla="*/ 1655 w 532"/>
                <a:gd name="T9" fmla="*/ 1436 h 304"/>
                <a:gd name="T10" fmla="*/ 1743 w 532"/>
                <a:gd name="T11" fmla="*/ 1053 h 304"/>
                <a:gd name="T12" fmla="*/ 1655 w 532"/>
                <a:gd name="T13" fmla="*/ 412 h 304"/>
                <a:gd name="T14" fmla="*/ 1477 w 532"/>
                <a:gd name="T15" fmla="*/ 64 h 304"/>
                <a:gd name="T16" fmla="*/ 661 w 532"/>
                <a:gd name="T17" fmla="*/ 0 h 304"/>
                <a:gd name="T18" fmla="*/ 202 w 532"/>
                <a:gd name="T19" fmla="*/ 0 h 304"/>
                <a:gd name="T20" fmla="*/ 23 w 532"/>
                <a:gd name="T21" fmla="*/ 222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6" name="Freeform 22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564 w 161"/>
                <a:gd name="T1" fmla="*/ 632 h 221"/>
                <a:gd name="T2" fmla="*/ 524 w 161"/>
                <a:gd name="T3" fmla="*/ 431 h 221"/>
                <a:gd name="T4" fmla="*/ 490 w 161"/>
                <a:gd name="T5" fmla="*/ 205 h 221"/>
                <a:gd name="T6" fmla="*/ 390 w 161"/>
                <a:gd name="T7" fmla="*/ 137 h 221"/>
                <a:gd name="T8" fmla="*/ 321 w 161"/>
                <a:gd name="T9" fmla="*/ 76 h 221"/>
                <a:gd name="T10" fmla="*/ 192 w 161"/>
                <a:gd name="T11" fmla="*/ 0 h 221"/>
                <a:gd name="T12" fmla="*/ 163 w 161"/>
                <a:gd name="T13" fmla="*/ 90 h 221"/>
                <a:gd name="T14" fmla="*/ 44 w 161"/>
                <a:gd name="T15" fmla="*/ 1 h 221"/>
                <a:gd name="T16" fmla="*/ 1 w 161"/>
                <a:gd name="T17" fmla="*/ 109 h 221"/>
                <a:gd name="T18" fmla="*/ 84 w 161"/>
                <a:gd name="T19" fmla="*/ 193 h 221"/>
                <a:gd name="T20" fmla="*/ 68 w 161"/>
                <a:gd name="T21" fmla="*/ 263 h 221"/>
                <a:gd name="T22" fmla="*/ 25 w 161"/>
                <a:gd name="T23" fmla="*/ 306 h 221"/>
                <a:gd name="T24" fmla="*/ 1 w 161"/>
                <a:gd name="T25" fmla="*/ 354 h 221"/>
                <a:gd name="T26" fmla="*/ 0 w 161"/>
                <a:gd name="T27" fmla="*/ 407 h 221"/>
                <a:gd name="T28" fmla="*/ 19 w 161"/>
                <a:gd name="T29" fmla="*/ 471 h 221"/>
                <a:gd name="T30" fmla="*/ 41 w 161"/>
                <a:gd name="T31" fmla="*/ 578 h 221"/>
                <a:gd name="T32" fmla="*/ 53 w 161"/>
                <a:gd name="T33" fmla="*/ 632 h 221"/>
                <a:gd name="T34" fmla="*/ 74 w 161"/>
                <a:gd name="T35" fmla="*/ 670 h 221"/>
                <a:gd name="T36" fmla="*/ 97 w 161"/>
                <a:gd name="T37" fmla="*/ 707 h 221"/>
                <a:gd name="T38" fmla="*/ 130 w 161"/>
                <a:gd name="T39" fmla="*/ 737 h 221"/>
                <a:gd name="T40" fmla="*/ 161 w 161"/>
                <a:gd name="T41" fmla="*/ 763 h 221"/>
                <a:gd name="T42" fmla="*/ 206 w 161"/>
                <a:gd name="T43" fmla="*/ 782 h 221"/>
                <a:gd name="T44" fmla="*/ 253 w 161"/>
                <a:gd name="T45" fmla="*/ 796 h 221"/>
                <a:gd name="T46" fmla="*/ 305 w 161"/>
                <a:gd name="T47" fmla="*/ 804 h 221"/>
                <a:gd name="T48" fmla="*/ 394 w 161"/>
                <a:gd name="T49" fmla="*/ 963 h 221"/>
                <a:gd name="T50" fmla="*/ 579 w 161"/>
                <a:gd name="T51" fmla="*/ 687 h 221"/>
                <a:gd name="T52" fmla="*/ 564 w 161"/>
                <a:gd name="T53" fmla="*/ 632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7" name="Freeform 23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3019 w 1132"/>
                <a:gd name="T1" fmla="*/ 776 h 1016"/>
                <a:gd name="T2" fmla="*/ 3183 w 1132"/>
                <a:gd name="T3" fmla="*/ 890 h 1016"/>
                <a:gd name="T4" fmla="*/ 3328 w 1132"/>
                <a:gd name="T5" fmla="*/ 1012 h 1016"/>
                <a:gd name="T6" fmla="*/ 3445 w 1132"/>
                <a:gd name="T7" fmla="*/ 1179 h 1016"/>
                <a:gd name="T8" fmla="*/ 3514 w 1132"/>
                <a:gd name="T9" fmla="*/ 1423 h 1016"/>
                <a:gd name="T10" fmla="*/ 3631 w 1132"/>
                <a:gd name="T11" fmla="*/ 2405 h 1016"/>
                <a:gd name="T12" fmla="*/ 3685 w 1132"/>
                <a:gd name="T13" fmla="*/ 3450 h 1016"/>
                <a:gd name="T14" fmla="*/ 3542 w 1132"/>
                <a:gd name="T15" fmla="*/ 4177 h 1016"/>
                <a:gd name="T16" fmla="*/ 3503 w 1132"/>
                <a:gd name="T17" fmla="*/ 4387 h 1016"/>
                <a:gd name="T18" fmla="*/ 3416 w 1132"/>
                <a:gd name="T19" fmla="*/ 4530 h 1016"/>
                <a:gd name="T20" fmla="*/ 3287 w 1132"/>
                <a:gd name="T21" fmla="*/ 4585 h 1016"/>
                <a:gd name="T22" fmla="*/ 3132 w 1132"/>
                <a:gd name="T23" fmla="*/ 4733 h 1016"/>
                <a:gd name="T24" fmla="*/ 2842 w 1132"/>
                <a:gd name="T25" fmla="*/ 4198 h 1016"/>
                <a:gd name="T26" fmla="*/ 2372 w 1132"/>
                <a:gd name="T27" fmla="*/ 4163 h 1016"/>
                <a:gd name="T28" fmla="*/ 1644 w 1132"/>
                <a:gd name="T29" fmla="*/ 4251 h 1016"/>
                <a:gd name="T30" fmla="*/ 1469 w 1132"/>
                <a:gd name="T31" fmla="*/ 4284 h 1016"/>
                <a:gd name="T32" fmla="*/ 1331 w 1132"/>
                <a:gd name="T33" fmla="*/ 4180 h 1016"/>
                <a:gd name="T34" fmla="*/ 1275 w 1132"/>
                <a:gd name="T35" fmla="*/ 3932 h 1016"/>
                <a:gd name="T36" fmla="*/ 1347 w 1132"/>
                <a:gd name="T37" fmla="*/ 3539 h 1016"/>
                <a:gd name="T38" fmla="*/ 1452 w 1132"/>
                <a:gd name="T39" fmla="*/ 2347 h 1016"/>
                <a:gd name="T40" fmla="*/ 1082 w 1132"/>
                <a:gd name="T41" fmla="*/ 1902 h 1016"/>
                <a:gd name="T42" fmla="*/ 511 w 1132"/>
                <a:gd name="T43" fmla="*/ 1391 h 1016"/>
                <a:gd name="T44" fmla="*/ 189 w 1132"/>
                <a:gd name="T45" fmla="*/ 778 h 1016"/>
                <a:gd name="T46" fmla="*/ 0 w 1132"/>
                <a:gd name="T47" fmla="*/ 336 h 1016"/>
                <a:gd name="T48" fmla="*/ 328 w 1132"/>
                <a:gd name="T49" fmla="*/ 3 h 1016"/>
                <a:gd name="T50" fmla="*/ 785 w 1132"/>
                <a:gd name="T51" fmla="*/ 597 h 1016"/>
                <a:gd name="T52" fmla="*/ 1032 w 1132"/>
                <a:gd name="T53" fmla="*/ 763 h 1016"/>
                <a:gd name="T54" fmla="*/ 1131 w 1132"/>
                <a:gd name="T55" fmla="*/ 930 h 1016"/>
                <a:gd name="T56" fmla="*/ 1186 w 1132"/>
                <a:gd name="T57" fmla="*/ 942 h 1016"/>
                <a:gd name="T58" fmla="*/ 1248 w 1132"/>
                <a:gd name="T59" fmla="*/ 958 h 1016"/>
                <a:gd name="T60" fmla="*/ 1304 w 1132"/>
                <a:gd name="T61" fmla="*/ 970 h 1016"/>
                <a:gd name="T62" fmla="*/ 1389 w 1132"/>
                <a:gd name="T63" fmla="*/ 930 h 1016"/>
                <a:gd name="T64" fmla="*/ 1516 w 1132"/>
                <a:gd name="T65" fmla="*/ 843 h 1016"/>
                <a:gd name="T66" fmla="*/ 1641 w 1132"/>
                <a:gd name="T67" fmla="*/ 776 h 1016"/>
                <a:gd name="T68" fmla="*/ 1778 w 1132"/>
                <a:gd name="T69" fmla="*/ 727 h 1016"/>
                <a:gd name="T70" fmla="*/ 1995 w 1132"/>
                <a:gd name="T71" fmla="*/ 623 h 1016"/>
                <a:gd name="T72" fmla="*/ 2179 w 1132"/>
                <a:gd name="T73" fmla="*/ 572 h 1016"/>
                <a:gd name="T74" fmla="*/ 2232 w 1132"/>
                <a:gd name="T75" fmla="*/ 572 h 1016"/>
                <a:gd name="T76" fmla="*/ 2327 w 1132"/>
                <a:gd name="T77" fmla="*/ 572 h 1016"/>
                <a:gd name="T78" fmla="*/ 2443 w 1132"/>
                <a:gd name="T79" fmla="*/ 580 h 1016"/>
                <a:gd name="T80" fmla="*/ 2567 w 1132"/>
                <a:gd name="T81" fmla="*/ 580 h 1016"/>
                <a:gd name="T82" fmla="*/ 2680 w 1132"/>
                <a:gd name="T83" fmla="*/ 586 h 1016"/>
                <a:gd name="T84" fmla="*/ 2769 w 1132"/>
                <a:gd name="T85" fmla="*/ 586 h 1016"/>
                <a:gd name="T86" fmla="*/ 2815 w 1132"/>
                <a:gd name="T87" fmla="*/ 586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8" name="Freeform 24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787 w 271"/>
                <a:gd name="T1" fmla="*/ 757 h 365"/>
                <a:gd name="T2" fmla="*/ 846 w 271"/>
                <a:gd name="T3" fmla="*/ 800 h 365"/>
                <a:gd name="T4" fmla="*/ 857 w 271"/>
                <a:gd name="T5" fmla="*/ 912 h 365"/>
                <a:gd name="T6" fmla="*/ 847 w 271"/>
                <a:gd name="T7" fmla="*/ 969 h 365"/>
                <a:gd name="T8" fmla="*/ 837 w 271"/>
                <a:gd name="T9" fmla="*/ 1017 h 365"/>
                <a:gd name="T10" fmla="*/ 836 w 271"/>
                <a:gd name="T11" fmla="*/ 1046 h 365"/>
                <a:gd name="T12" fmla="*/ 831 w 271"/>
                <a:gd name="T13" fmla="*/ 1076 h 365"/>
                <a:gd name="T14" fmla="*/ 822 w 271"/>
                <a:gd name="T15" fmla="*/ 1095 h 365"/>
                <a:gd name="T16" fmla="*/ 807 w 271"/>
                <a:gd name="T17" fmla="*/ 1113 h 365"/>
                <a:gd name="T18" fmla="*/ 784 w 271"/>
                <a:gd name="T19" fmla="*/ 1139 h 365"/>
                <a:gd name="T20" fmla="*/ 745 w 271"/>
                <a:gd name="T21" fmla="*/ 1178 h 365"/>
                <a:gd name="T22" fmla="*/ 738 w 271"/>
                <a:gd name="T23" fmla="*/ 1265 h 365"/>
                <a:gd name="T24" fmla="*/ 719 w 271"/>
                <a:gd name="T25" fmla="*/ 1481 h 365"/>
                <a:gd name="T26" fmla="*/ 601 w 271"/>
                <a:gd name="T27" fmla="*/ 1603 h 365"/>
                <a:gd name="T28" fmla="*/ 437 w 271"/>
                <a:gd name="T29" fmla="*/ 1754 h 365"/>
                <a:gd name="T30" fmla="*/ 233 w 271"/>
                <a:gd name="T31" fmla="*/ 1695 h 365"/>
                <a:gd name="T32" fmla="*/ 146 w 271"/>
                <a:gd name="T33" fmla="*/ 1444 h 365"/>
                <a:gd name="T34" fmla="*/ 85 w 271"/>
                <a:gd name="T35" fmla="*/ 1265 h 365"/>
                <a:gd name="T36" fmla="*/ 85 w 271"/>
                <a:gd name="T37" fmla="*/ 1215 h 365"/>
                <a:gd name="T38" fmla="*/ 48 w 271"/>
                <a:gd name="T39" fmla="*/ 1169 h 365"/>
                <a:gd name="T40" fmla="*/ 21 w 271"/>
                <a:gd name="T41" fmla="*/ 1118 h 365"/>
                <a:gd name="T42" fmla="*/ 2 w 271"/>
                <a:gd name="T43" fmla="*/ 1067 h 365"/>
                <a:gd name="T44" fmla="*/ 0 w 271"/>
                <a:gd name="T45" fmla="*/ 1007 h 365"/>
                <a:gd name="T46" fmla="*/ 0 w 271"/>
                <a:gd name="T47" fmla="*/ 945 h 365"/>
                <a:gd name="T48" fmla="*/ 2 w 271"/>
                <a:gd name="T49" fmla="*/ 876 h 365"/>
                <a:gd name="T50" fmla="*/ 17 w 271"/>
                <a:gd name="T51" fmla="*/ 813 h 365"/>
                <a:gd name="T52" fmla="*/ 27 w 271"/>
                <a:gd name="T53" fmla="*/ 739 h 365"/>
                <a:gd name="T54" fmla="*/ 93 w 271"/>
                <a:gd name="T55" fmla="*/ 780 h 365"/>
                <a:gd name="T56" fmla="*/ 93 w 271"/>
                <a:gd name="T57" fmla="*/ 583 h 365"/>
                <a:gd name="T58" fmla="*/ 74 w 271"/>
                <a:gd name="T59" fmla="*/ 283 h 365"/>
                <a:gd name="T60" fmla="*/ 278 w 271"/>
                <a:gd name="T61" fmla="*/ 2 h 365"/>
                <a:gd name="T62" fmla="*/ 517 w 271"/>
                <a:gd name="T63" fmla="*/ 0 h 365"/>
                <a:gd name="T64" fmla="*/ 784 w 271"/>
                <a:gd name="T65" fmla="*/ 269 h 365"/>
                <a:gd name="T66" fmla="*/ 787 w 271"/>
                <a:gd name="T67" fmla="*/ 757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9" name="Freeform 25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598 w 272"/>
                <a:gd name="T1" fmla="*/ 103 h 214"/>
                <a:gd name="T2" fmla="*/ 760 w 272"/>
                <a:gd name="T3" fmla="*/ 234 h 214"/>
                <a:gd name="T4" fmla="*/ 816 w 272"/>
                <a:gd name="T5" fmla="*/ 287 h 214"/>
                <a:gd name="T6" fmla="*/ 860 w 272"/>
                <a:gd name="T7" fmla="*/ 347 h 214"/>
                <a:gd name="T8" fmla="*/ 894 w 272"/>
                <a:gd name="T9" fmla="*/ 405 h 214"/>
                <a:gd name="T10" fmla="*/ 905 w 272"/>
                <a:gd name="T11" fmla="*/ 456 h 214"/>
                <a:gd name="T12" fmla="*/ 913 w 272"/>
                <a:gd name="T13" fmla="*/ 529 h 214"/>
                <a:gd name="T14" fmla="*/ 905 w 272"/>
                <a:gd name="T15" fmla="*/ 599 h 214"/>
                <a:gd name="T16" fmla="*/ 885 w 272"/>
                <a:gd name="T17" fmla="*/ 675 h 214"/>
                <a:gd name="T18" fmla="*/ 865 w 272"/>
                <a:gd name="T19" fmla="*/ 771 h 214"/>
                <a:gd name="T20" fmla="*/ 856 w 272"/>
                <a:gd name="T21" fmla="*/ 890 h 214"/>
                <a:gd name="T22" fmla="*/ 856 w 272"/>
                <a:gd name="T23" fmla="*/ 993 h 214"/>
                <a:gd name="T24" fmla="*/ 792 w 272"/>
                <a:gd name="T25" fmla="*/ 1012 h 214"/>
                <a:gd name="T26" fmla="*/ 744 w 272"/>
                <a:gd name="T27" fmla="*/ 842 h 214"/>
                <a:gd name="T28" fmla="*/ 722 w 272"/>
                <a:gd name="T29" fmla="*/ 700 h 214"/>
                <a:gd name="T30" fmla="*/ 723 w 272"/>
                <a:gd name="T31" fmla="*/ 558 h 214"/>
                <a:gd name="T32" fmla="*/ 758 w 272"/>
                <a:gd name="T33" fmla="*/ 388 h 214"/>
                <a:gd name="T34" fmla="*/ 622 w 272"/>
                <a:gd name="T35" fmla="*/ 263 h 214"/>
                <a:gd name="T36" fmla="*/ 433 w 272"/>
                <a:gd name="T37" fmla="*/ 263 h 214"/>
                <a:gd name="T38" fmla="*/ 395 w 272"/>
                <a:gd name="T39" fmla="*/ 286 h 214"/>
                <a:gd name="T40" fmla="*/ 367 w 272"/>
                <a:gd name="T41" fmla="*/ 307 h 214"/>
                <a:gd name="T42" fmla="*/ 331 w 272"/>
                <a:gd name="T43" fmla="*/ 333 h 214"/>
                <a:gd name="T44" fmla="*/ 304 w 272"/>
                <a:gd name="T45" fmla="*/ 348 h 214"/>
                <a:gd name="T46" fmla="*/ 265 w 272"/>
                <a:gd name="T47" fmla="*/ 367 h 214"/>
                <a:gd name="T48" fmla="*/ 235 w 272"/>
                <a:gd name="T49" fmla="*/ 388 h 214"/>
                <a:gd name="T50" fmla="*/ 200 w 272"/>
                <a:gd name="T51" fmla="*/ 405 h 214"/>
                <a:gd name="T52" fmla="*/ 160 w 272"/>
                <a:gd name="T53" fmla="*/ 411 h 214"/>
                <a:gd name="T54" fmla="*/ 113 w 272"/>
                <a:gd name="T55" fmla="*/ 456 h 214"/>
                <a:gd name="T56" fmla="*/ 139 w 272"/>
                <a:gd name="T57" fmla="*/ 569 h 214"/>
                <a:gd name="T58" fmla="*/ 151 w 272"/>
                <a:gd name="T59" fmla="*/ 655 h 214"/>
                <a:gd name="T60" fmla="*/ 151 w 272"/>
                <a:gd name="T61" fmla="*/ 741 h 214"/>
                <a:gd name="T62" fmla="*/ 134 w 272"/>
                <a:gd name="T63" fmla="*/ 845 h 214"/>
                <a:gd name="T64" fmla="*/ 134 w 272"/>
                <a:gd name="T65" fmla="*/ 1012 h 214"/>
                <a:gd name="T66" fmla="*/ 70 w 272"/>
                <a:gd name="T67" fmla="*/ 910 h 214"/>
                <a:gd name="T68" fmla="*/ 29 w 272"/>
                <a:gd name="T69" fmla="*/ 771 h 214"/>
                <a:gd name="T70" fmla="*/ 20 w 272"/>
                <a:gd name="T71" fmla="*/ 707 h 214"/>
                <a:gd name="T72" fmla="*/ 2 w 272"/>
                <a:gd name="T73" fmla="*/ 639 h 214"/>
                <a:gd name="T74" fmla="*/ 0 w 272"/>
                <a:gd name="T75" fmla="*/ 578 h 214"/>
                <a:gd name="T76" fmla="*/ 0 w 272"/>
                <a:gd name="T77" fmla="*/ 512 h 214"/>
                <a:gd name="T78" fmla="*/ 2 w 272"/>
                <a:gd name="T79" fmla="*/ 454 h 214"/>
                <a:gd name="T80" fmla="*/ 23 w 272"/>
                <a:gd name="T81" fmla="*/ 411 h 214"/>
                <a:gd name="T82" fmla="*/ 53 w 272"/>
                <a:gd name="T83" fmla="*/ 373 h 214"/>
                <a:gd name="T84" fmla="*/ 105 w 272"/>
                <a:gd name="T85" fmla="*/ 359 h 214"/>
                <a:gd name="T86" fmla="*/ 113 w 272"/>
                <a:gd name="T87" fmla="*/ 224 h 214"/>
                <a:gd name="T88" fmla="*/ 208 w 272"/>
                <a:gd name="T89" fmla="*/ 64 h 214"/>
                <a:gd name="T90" fmla="*/ 409 w 272"/>
                <a:gd name="T91" fmla="*/ 0 h 214"/>
                <a:gd name="T92" fmla="*/ 598 w 272"/>
                <a:gd name="T93" fmla="*/ 103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0" name="Freeform 26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249 w 99"/>
                <a:gd name="T1" fmla="*/ 348 h 304"/>
                <a:gd name="T2" fmla="*/ 249 w 99"/>
                <a:gd name="T3" fmla="*/ 571 h 304"/>
                <a:gd name="T4" fmla="*/ 311 w 99"/>
                <a:gd name="T5" fmla="*/ 722 h 304"/>
                <a:gd name="T6" fmla="*/ 309 w 99"/>
                <a:gd name="T7" fmla="*/ 902 h 304"/>
                <a:gd name="T8" fmla="*/ 309 w 99"/>
                <a:gd name="T9" fmla="*/ 1174 h 304"/>
                <a:gd name="T10" fmla="*/ 249 w 99"/>
                <a:gd name="T11" fmla="*/ 1252 h 304"/>
                <a:gd name="T12" fmla="*/ 169 w 99"/>
                <a:gd name="T13" fmla="*/ 1323 h 304"/>
                <a:gd name="T14" fmla="*/ 145 w 99"/>
                <a:gd name="T15" fmla="*/ 1436 h 304"/>
                <a:gd name="T16" fmla="*/ 38 w 99"/>
                <a:gd name="T17" fmla="*/ 1436 h 304"/>
                <a:gd name="T18" fmla="*/ 0 w 99"/>
                <a:gd name="T19" fmla="*/ 1323 h 304"/>
                <a:gd name="T20" fmla="*/ 107 w 99"/>
                <a:gd name="T21" fmla="*/ 1300 h 304"/>
                <a:gd name="T22" fmla="*/ 48 w 99"/>
                <a:gd name="T23" fmla="*/ 1257 h 304"/>
                <a:gd name="T24" fmla="*/ 1 w 99"/>
                <a:gd name="T25" fmla="*/ 1257 h 304"/>
                <a:gd name="T26" fmla="*/ 1 w 99"/>
                <a:gd name="T27" fmla="*/ 1174 h 304"/>
                <a:gd name="T28" fmla="*/ 55 w 99"/>
                <a:gd name="T29" fmla="*/ 1189 h 304"/>
                <a:gd name="T30" fmla="*/ 161 w 99"/>
                <a:gd name="T31" fmla="*/ 1181 h 304"/>
                <a:gd name="T32" fmla="*/ 161 w 99"/>
                <a:gd name="T33" fmla="*/ 1105 h 304"/>
                <a:gd name="T34" fmla="*/ 76 w 99"/>
                <a:gd name="T35" fmla="*/ 1105 h 304"/>
                <a:gd name="T36" fmla="*/ 0 w 99"/>
                <a:gd name="T37" fmla="*/ 1074 h 304"/>
                <a:gd name="T38" fmla="*/ 0 w 99"/>
                <a:gd name="T39" fmla="*/ 967 h 304"/>
                <a:gd name="T40" fmla="*/ 62 w 99"/>
                <a:gd name="T41" fmla="*/ 956 h 304"/>
                <a:gd name="T42" fmla="*/ 135 w 99"/>
                <a:gd name="T43" fmla="*/ 1045 h 304"/>
                <a:gd name="T44" fmla="*/ 186 w 99"/>
                <a:gd name="T45" fmla="*/ 1009 h 304"/>
                <a:gd name="T46" fmla="*/ 145 w 99"/>
                <a:gd name="T47" fmla="*/ 902 h 304"/>
                <a:gd name="T48" fmla="*/ 200 w 99"/>
                <a:gd name="T49" fmla="*/ 864 h 304"/>
                <a:gd name="T50" fmla="*/ 161 w 99"/>
                <a:gd name="T51" fmla="*/ 798 h 304"/>
                <a:gd name="T52" fmla="*/ 186 w 99"/>
                <a:gd name="T53" fmla="*/ 706 h 304"/>
                <a:gd name="T54" fmla="*/ 107 w 99"/>
                <a:gd name="T55" fmla="*/ 706 h 304"/>
                <a:gd name="T56" fmla="*/ 145 w 99"/>
                <a:gd name="T57" fmla="*/ 639 h 304"/>
                <a:gd name="T58" fmla="*/ 200 w 99"/>
                <a:gd name="T59" fmla="*/ 639 h 304"/>
                <a:gd name="T60" fmla="*/ 249 w 99"/>
                <a:gd name="T61" fmla="*/ 652 h 304"/>
                <a:gd name="T62" fmla="*/ 214 w 99"/>
                <a:gd name="T63" fmla="*/ 513 h 304"/>
                <a:gd name="T64" fmla="*/ 145 w 99"/>
                <a:gd name="T65" fmla="*/ 478 h 304"/>
                <a:gd name="T66" fmla="*/ 38 w 99"/>
                <a:gd name="T67" fmla="*/ 478 h 304"/>
                <a:gd name="T68" fmla="*/ 21 w 99"/>
                <a:gd name="T69" fmla="*/ 391 h 304"/>
                <a:gd name="T70" fmla="*/ 21 w 99"/>
                <a:gd name="T71" fmla="*/ 246 h 304"/>
                <a:gd name="T72" fmla="*/ 4 w 99"/>
                <a:gd name="T73" fmla="*/ 107 h 304"/>
                <a:gd name="T74" fmla="*/ 76 w 99"/>
                <a:gd name="T75" fmla="*/ 0 h 304"/>
                <a:gd name="T76" fmla="*/ 147 w 99"/>
                <a:gd name="T77" fmla="*/ 18 h 304"/>
                <a:gd name="T78" fmla="*/ 203 w 99"/>
                <a:gd name="T79" fmla="*/ 29 h 304"/>
                <a:gd name="T80" fmla="*/ 240 w 99"/>
                <a:gd name="T81" fmla="*/ 48 h 304"/>
                <a:gd name="T82" fmla="*/ 267 w 99"/>
                <a:gd name="T83" fmla="*/ 76 h 304"/>
                <a:gd name="T84" fmla="*/ 277 w 99"/>
                <a:gd name="T85" fmla="*/ 117 h 304"/>
                <a:gd name="T86" fmla="*/ 277 w 99"/>
                <a:gd name="T87" fmla="*/ 169 h 304"/>
                <a:gd name="T88" fmla="*/ 267 w 99"/>
                <a:gd name="T89" fmla="*/ 245 h 304"/>
                <a:gd name="T90" fmla="*/ 249 w 99"/>
                <a:gd name="T91" fmla="*/ 348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1" name="Freeform 27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70 w 33"/>
                <a:gd name="T1" fmla="*/ 25 h 81"/>
                <a:gd name="T2" fmla="*/ 124 w 33"/>
                <a:gd name="T3" fmla="*/ 122 h 81"/>
                <a:gd name="T4" fmla="*/ 93 w 33"/>
                <a:gd name="T5" fmla="*/ 231 h 81"/>
                <a:gd name="T6" fmla="*/ 138 w 33"/>
                <a:gd name="T7" fmla="*/ 303 h 81"/>
                <a:gd name="T8" fmla="*/ 138 w 33"/>
                <a:gd name="T9" fmla="*/ 395 h 81"/>
                <a:gd name="T10" fmla="*/ 70 w 33"/>
                <a:gd name="T11" fmla="*/ 373 h 81"/>
                <a:gd name="T12" fmla="*/ 0 w 33"/>
                <a:gd name="T13" fmla="*/ 382 h 81"/>
                <a:gd name="T14" fmla="*/ 0 w 33"/>
                <a:gd name="T15" fmla="*/ 245 h 81"/>
                <a:gd name="T16" fmla="*/ 24 w 33"/>
                <a:gd name="T17" fmla="*/ 122 h 81"/>
                <a:gd name="T18" fmla="*/ 3 w 33"/>
                <a:gd name="T19" fmla="*/ 0 h 81"/>
                <a:gd name="T20" fmla="*/ 21 w 33"/>
                <a:gd name="T21" fmla="*/ 1 h 81"/>
                <a:gd name="T22" fmla="*/ 37 w 33"/>
                <a:gd name="T23" fmla="*/ 2 h 81"/>
                <a:gd name="T24" fmla="*/ 58 w 33"/>
                <a:gd name="T25" fmla="*/ 21 h 81"/>
                <a:gd name="T26" fmla="*/ 70 w 33"/>
                <a:gd name="T27" fmla="*/ 25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2" name="Freeform 28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97 w 30"/>
                <a:gd name="T1" fmla="*/ 0 h 84"/>
                <a:gd name="T2" fmla="*/ 26 w 30"/>
                <a:gd name="T3" fmla="*/ 25 h 84"/>
                <a:gd name="T4" fmla="*/ 0 w 30"/>
                <a:gd name="T5" fmla="*/ 145 h 84"/>
                <a:gd name="T6" fmla="*/ 67 w 30"/>
                <a:gd name="T7" fmla="*/ 79 h 84"/>
                <a:gd name="T8" fmla="*/ 48 w 30"/>
                <a:gd name="T9" fmla="*/ 225 h 84"/>
                <a:gd name="T10" fmla="*/ 0 w 30"/>
                <a:gd name="T11" fmla="*/ 231 h 84"/>
                <a:gd name="T12" fmla="*/ 0 w 30"/>
                <a:gd name="T13" fmla="*/ 384 h 84"/>
                <a:gd name="T14" fmla="*/ 48 w 30"/>
                <a:gd name="T15" fmla="*/ 391 h 84"/>
                <a:gd name="T16" fmla="*/ 67 w 30"/>
                <a:gd name="T17" fmla="*/ 287 h 84"/>
                <a:gd name="T18" fmla="*/ 108 w 30"/>
                <a:gd name="T19" fmla="*/ 160 h 84"/>
                <a:gd name="T20" fmla="*/ 97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3" name="Freeform 29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1085 w 353"/>
                <a:gd name="T1" fmla="*/ 0 h 672"/>
                <a:gd name="T2" fmla="*/ 1008 w 353"/>
                <a:gd name="T3" fmla="*/ 273 h 672"/>
                <a:gd name="T4" fmla="*/ 824 w 353"/>
                <a:gd name="T5" fmla="*/ 418 h 672"/>
                <a:gd name="T6" fmla="*/ 682 w 353"/>
                <a:gd name="T7" fmla="*/ 462 h 672"/>
                <a:gd name="T8" fmla="*/ 578 w 353"/>
                <a:gd name="T9" fmla="*/ 365 h 672"/>
                <a:gd name="T10" fmla="*/ 530 w 353"/>
                <a:gd name="T11" fmla="*/ 242 h 672"/>
                <a:gd name="T12" fmla="*/ 459 w 353"/>
                <a:gd name="T13" fmla="*/ 525 h 672"/>
                <a:gd name="T14" fmla="*/ 184 w 353"/>
                <a:gd name="T15" fmla="*/ 1255 h 672"/>
                <a:gd name="T16" fmla="*/ 61 w 353"/>
                <a:gd name="T17" fmla="*/ 2397 h 672"/>
                <a:gd name="T18" fmla="*/ 0 w 353"/>
                <a:gd name="T19" fmla="*/ 3218 h 672"/>
                <a:gd name="T20" fmla="*/ 316 w 353"/>
                <a:gd name="T21" fmla="*/ 2416 h 672"/>
                <a:gd name="T22" fmla="*/ 682 w 353"/>
                <a:gd name="T23" fmla="*/ 1029 h 672"/>
                <a:gd name="T24" fmla="*/ 763 w 353"/>
                <a:gd name="T25" fmla="*/ 728 h 672"/>
                <a:gd name="T26" fmla="*/ 938 w 353"/>
                <a:gd name="T27" fmla="*/ 482 h 672"/>
                <a:gd name="T28" fmla="*/ 1070 w 353"/>
                <a:gd name="T29" fmla="*/ 332 h 672"/>
                <a:gd name="T30" fmla="*/ 1143 w 353"/>
                <a:gd name="T31" fmla="*/ 225 h 672"/>
                <a:gd name="T32" fmla="*/ 1085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4" name="Freeform 30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179 w 103"/>
                <a:gd name="T1" fmla="*/ 446 h 140"/>
                <a:gd name="T2" fmla="*/ 0 w 103"/>
                <a:gd name="T3" fmla="*/ 770 h 140"/>
                <a:gd name="T4" fmla="*/ 0 w 103"/>
                <a:gd name="T5" fmla="*/ 529 h 140"/>
                <a:gd name="T6" fmla="*/ 205 w 103"/>
                <a:gd name="T7" fmla="*/ 253 h 140"/>
                <a:gd name="T8" fmla="*/ 303 w 103"/>
                <a:gd name="T9" fmla="*/ 0 h 140"/>
                <a:gd name="T10" fmla="*/ 310 w 103"/>
                <a:gd name="T11" fmla="*/ 235 h 140"/>
                <a:gd name="T12" fmla="*/ 179 w 103"/>
                <a:gd name="T13" fmla="*/ 446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5" name="Freeform 31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623 w 192"/>
                <a:gd name="T1" fmla="*/ 19 h 508"/>
                <a:gd name="T2" fmla="*/ 623 w 192"/>
                <a:gd name="T3" fmla="*/ 223 h 508"/>
                <a:gd name="T4" fmla="*/ 307 w 192"/>
                <a:gd name="T5" fmla="*/ 1504 h 508"/>
                <a:gd name="T6" fmla="*/ 163 w 192"/>
                <a:gd name="T7" fmla="*/ 1874 h 508"/>
                <a:gd name="T8" fmla="*/ 0 w 192"/>
                <a:gd name="T9" fmla="*/ 2347 h 508"/>
                <a:gd name="T10" fmla="*/ 0 w 192"/>
                <a:gd name="T11" fmla="*/ 1698 h 508"/>
                <a:gd name="T12" fmla="*/ 158 w 192"/>
                <a:gd name="T13" fmla="*/ 1232 h 508"/>
                <a:gd name="T14" fmla="*/ 271 w 192"/>
                <a:gd name="T15" fmla="*/ 1219 h 508"/>
                <a:gd name="T16" fmla="*/ 271 w 192"/>
                <a:gd name="T17" fmla="*/ 984 h 508"/>
                <a:gd name="T18" fmla="*/ 271 w 192"/>
                <a:gd name="T19" fmla="*/ 671 h 508"/>
                <a:gd name="T20" fmla="*/ 286 w 192"/>
                <a:gd name="T21" fmla="*/ 438 h 508"/>
                <a:gd name="T22" fmla="*/ 414 w 192"/>
                <a:gd name="T23" fmla="*/ 179 h 508"/>
                <a:gd name="T24" fmla="*/ 492 w 192"/>
                <a:gd name="T25" fmla="*/ 138 h 508"/>
                <a:gd name="T26" fmla="*/ 522 w 192"/>
                <a:gd name="T27" fmla="*/ 0 h 508"/>
                <a:gd name="T28" fmla="*/ 623 w 192"/>
                <a:gd name="T29" fmla="*/ 19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6" name="Freeform 32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237 w 65"/>
                <a:gd name="T1" fmla="*/ 140 h 90"/>
                <a:gd name="T2" fmla="*/ 113 w 65"/>
                <a:gd name="T3" fmla="*/ 245 h 90"/>
                <a:gd name="T4" fmla="*/ 0 w 65"/>
                <a:gd name="T5" fmla="*/ 425 h 90"/>
                <a:gd name="T6" fmla="*/ 69 w 65"/>
                <a:gd name="T7" fmla="*/ 55 h 90"/>
                <a:gd name="T8" fmla="*/ 150 w 65"/>
                <a:gd name="T9" fmla="*/ 0 h 90"/>
                <a:gd name="T10" fmla="*/ 237 w 65"/>
                <a:gd name="T11" fmla="*/ 140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7" name="Freeform 33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757 w 225"/>
                <a:gd name="T1" fmla="*/ 65 h 594"/>
                <a:gd name="T2" fmla="*/ 551 w 225"/>
                <a:gd name="T3" fmla="*/ 0 h 594"/>
                <a:gd name="T4" fmla="*/ 496 w 225"/>
                <a:gd name="T5" fmla="*/ 198 h 594"/>
                <a:gd name="T6" fmla="*/ 514 w 225"/>
                <a:gd name="T7" fmla="*/ 335 h 594"/>
                <a:gd name="T8" fmla="*/ 287 w 225"/>
                <a:gd name="T9" fmla="*/ 897 h 594"/>
                <a:gd name="T10" fmla="*/ 53 w 225"/>
                <a:gd name="T11" fmla="*/ 1826 h 594"/>
                <a:gd name="T12" fmla="*/ 0 w 225"/>
                <a:gd name="T13" fmla="*/ 2778 h 594"/>
                <a:gd name="T14" fmla="*/ 315 w 225"/>
                <a:gd name="T15" fmla="*/ 2041 h 594"/>
                <a:gd name="T16" fmla="*/ 611 w 225"/>
                <a:gd name="T17" fmla="*/ 345 h 594"/>
                <a:gd name="T18" fmla="*/ 678 w 225"/>
                <a:gd name="T19" fmla="*/ 282 h 594"/>
                <a:gd name="T20" fmla="*/ 757 w 225"/>
                <a:gd name="T21" fmla="*/ 65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8" name="Freeform 34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652 w 295"/>
                <a:gd name="T1" fmla="*/ 530 h 210"/>
                <a:gd name="T2" fmla="*/ 454 w 295"/>
                <a:gd name="T3" fmla="*/ 218 h 210"/>
                <a:gd name="T4" fmla="*/ 345 w 295"/>
                <a:gd name="T5" fmla="*/ 187 h 210"/>
                <a:gd name="T6" fmla="*/ 240 w 295"/>
                <a:gd name="T7" fmla="*/ 0 h 210"/>
                <a:gd name="T8" fmla="*/ 128 w 295"/>
                <a:gd name="T9" fmla="*/ 0 h 210"/>
                <a:gd name="T10" fmla="*/ 0 w 295"/>
                <a:gd name="T11" fmla="*/ 231 h 210"/>
                <a:gd name="T12" fmla="*/ 55 w 295"/>
                <a:gd name="T13" fmla="*/ 296 h 210"/>
                <a:gd name="T14" fmla="*/ 184 w 295"/>
                <a:gd name="T15" fmla="*/ 263 h 210"/>
                <a:gd name="T16" fmla="*/ 240 w 295"/>
                <a:gd name="T17" fmla="*/ 145 h 210"/>
                <a:gd name="T18" fmla="*/ 288 w 295"/>
                <a:gd name="T19" fmla="*/ 246 h 210"/>
                <a:gd name="T20" fmla="*/ 288 w 295"/>
                <a:gd name="T21" fmla="*/ 496 h 210"/>
                <a:gd name="T22" fmla="*/ 368 w 295"/>
                <a:gd name="T23" fmla="*/ 530 h 210"/>
                <a:gd name="T24" fmla="*/ 368 w 295"/>
                <a:gd name="T25" fmla="*/ 313 h 210"/>
                <a:gd name="T26" fmla="*/ 492 w 295"/>
                <a:gd name="T27" fmla="*/ 411 h 210"/>
                <a:gd name="T28" fmla="*/ 466 w 295"/>
                <a:gd name="T29" fmla="*/ 676 h 210"/>
                <a:gd name="T30" fmla="*/ 492 w 295"/>
                <a:gd name="T31" fmla="*/ 775 h 210"/>
                <a:gd name="T32" fmla="*/ 550 w 295"/>
                <a:gd name="T33" fmla="*/ 622 h 210"/>
                <a:gd name="T34" fmla="*/ 606 w 295"/>
                <a:gd name="T35" fmla="*/ 676 h 210"/>
                <a:gd name="T36" fmla="*/ 595 w 295"/>
                <a:gd name="T37" fmla="*/ 834 h 210"/>
                <a:gd name="T38" fmla="*/ 669 w 295"/>
                <a:gd name="T39" fmla="*/ 921 h 210"/>
                <a:gd name="T40" fmla="*/ 669 w 295"/>
                <a:gd name="T41" fmla="*/ 723 h 210"/>
                <a:gd name="T42" fmla="*/ 744 w 295"/>
                <a:gd name="T43" fmla="*/ 754 h 210"/>
                <a:gd name="T44" fmla="*/ 744 w 295"/>
                <a:gd name="T45" fmla="*/ 985 h 210"/>
                <a:gd name="T46" fmla="*/ 803 w 295"/>
                <a:gd name="T47" fmla="*/ 921 h 210"/>
                <a:gd name="T48" fmla="*/ 768 w 295"/>
                <a:gd name="T49" fmla="*/ 676 h 210"/>
                <a:gd name="T50" fmla="*/ 871 w 295"/>
                <a:gd name="T51" fmla="*/ 789 h 210"/>
                <a:gd name="T52" fmla="*/ 884 w 295"/>
                <a:gd name="T53" fmla="*/ 964 h 210"/>
                <a:gd name="T54" fmla="*/ 992 w 295"/>
                <a:gd name="T55" fmla="*/ 964 h 210"/>
                <a:gd name="T56" fmla="*/ 967 w 295"/>
                <a:gd name="T57" fmla="*/ 741 h 210"/>
                <a:gd name="T58" fmla="*/ 815 w 295"/>
                <a:gd name="T59" fmla="*/ 593 h 210"/>
                <a:gd name="T60" fmla="*/ 805 w 295"/>
                <a:gd name="T61" fmla="*/ 580 h 210"/>
                <a:gd name="T62" fmla="*/ 791 w 295"/>
                <a:gd name="T63" fmla="*/ 579 h 210"/>
                <a:gd name="T64" fmla="*/ 760 w 295"/>
                <a:gd name="T65" fmla="*/ 569 h 210"/>
                <a:gd name="T66" fmla="*/ 729 w 295"/>
                <a:gd name="T67" fmla="*/ 558 h 210"/>
                <a:gd name="T68" fmla="*/ 701 w 295"/>
                <a:gd name="T69" fmla="*/ 544 h 210"/>
                <a:gd name="T70" fmla="*/ 672 w 295"/>
                <a:gd name="T71" fmla="*/ 532 h 210"/>
                <a:gd name="T72" fmla="*/ 656 w 295"/>
                <a:gd name="T73" fmla="*/ 531 h 210"/>
                <a:gd name="T74" fmla="*/ 652 w 295"/>
                <a:gd name="T75" fmla="*/ 530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9" name="Freeform 35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292 w 116"/>
                <a:gd name="T1" fmla="*/ 206 h 159"/>
                <a:gd name="T2" fmla="*/ 229 w 116"/>
                <a:gd name="T3" fmla="*/ 171 h 159"/>
                <a:gd name="T4" fmla="*/ 166 w 116"/>
                <a:gd name="T5" fmla="*/ 80 h 159"/>
                <a:gd name="T6" fmla="*/ 108 w 116"/>
                <a:gd name="T7" fmla="*/ 68 h 159"/>
                <a:gd name="T8" fmla="*/ 43 w 116"/>
                <a:gd name="T9" fmla="*/ 0 h 159"/>
                <a:gd name="T10" fmla="*/ 43 w 116"/>
                <a:gd name="T11" fmla="*/ 140 h 159"/>
                <a:gd name="T12" fmla="*/ 108 w 116"/>
                <a:gd name="T13" fmla="*/ 171 h 159"/>
                <a:gd name="T14" fmla="*/ 189 w 116"/>
                <a:gd name="T15" fmla="*/ 206 h 159"/>
                <a:gd name="T16" fmla="*/ 181 w 116"/>
                <a:gd name="T17" fmla="*/ 481 h 159"/>
                <a:gd name="T18" fmla="*/ 181 w 116"/>
                <a:gd name="T19" fmla="*/ 566 h 159"/>
                <a:gd name="T20" fmla="*/ 253 w 116"/>
                <a:gd name="T21" fmla="*/ 670 h 159"/>
                <a:gd name="T22" fmla="*/ 211 w 116"/>
                <a:gd name="T23" fmla="*/ 688 h 159"/>
                <a:gd name="T24" fmla="*/ 138 w 116"/>
                <a:gd name="T25" fmla="*/ 612 h 159"/>
                <a:gd name="T26" fmla="*/ 0 w 116"/>
                <a:gd name="T27" fmla="*/ 612 h 159"/>
                <a:gd name="T28" fmla="*/ 23 w 116"/>
                <a:gd name="T29" fmla="*/ 728 h 159"/>
                <a:gd name="T30" fmla="*/ 166 w 116"/>
                <a:gd name="T31" fmla="*/ 807 h 159"/>
                <a:gd name="T32" fmla="*/ 259 w 116"/>
                <a:gd name="T33" fmla="*/ 807 h 159"/>
                <a:gd name="T34" fmla="*/ 392 w 116"/>
                <a:gd name="T35" fmla="*/ 666 h 159"/>
                <a:gd name="T36" fmla="*/ 330 w 116"/>
                <a:gd name="T37" fmla="*/ 542 h 159"/>
                <a:gd name="T38" fmla="*/ 330 w 116"/>
                <a:gd name="T39" fmla="*/ 409 h 159"/>
                <a:gd name="T40" fmla="*/ 307 w 116"/>
                <a:gd name="T41" fmla="*/ 268 h 159"/>
                <a:gd name="T42" fmla="*/ 292 w 116"/>
                <a:gd name="T43" fmla="*/ 206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0" name="Freeform 36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184 w 47"/>
                <a:gd name="T1" fmla="*/ 44 h 41"/>
                <a:gd name="T2" fmla="*/ 34 w 47"/>
                <a:gd name="T3" fmla="*/ 0 h 41"/>
                <a:gd name="T4" fmla="*/ 0 w 47"/>
                <a:gd name="T5" fmla="*/ 44 h 41"/>
                <a:gd name="T6" fmla="*/ 34 w 47"/>
                <a:gd name="T7" fmla="*/ 91 h 41"/>
                <a:gd name="T8" fmla="*/ 179 w 47"/>
                <a:gd name="T9" fmla="*/ 162 h 41"/>
                <a:gd name="T10" fmla="*/ 187 w 47"/>
                <a:gd name="T11" fmla="*/ 109 h 41"/>
                <a:gd name="T12" fmla="*/ 187 w 47"/>
                <a:gd name="T13" fmla="*/ 95 h 41"/>
                <a:gd name="T14" fmla="*/ 185 w 47"/>
                <a:gd name="T15" fmla="*/ 65 h 41"/>
                <a:gd name="T16" fmla="*/ 184 w 47"/>
                <a:gd name="T17" fmla="*/ 48 h 41"/>
                <a:gd name="T18" fmla="*/ 184 w 47"/>
                <a:gd name="T19" fmla="*/ 44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1" name="Freeform 37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114 w 40"/>
                <a:gd name="T1" fmla="*/ 104 h 36"/>
                <a:gd name="T2" fmla="*/ 23 w 40"/>
                <a:gd name="T3" fmla="*/ 0 h 36"/>
                <a:gd name="T4" fmla="*/ 0 w 40"/>
                <a:gd name="T5" fmla="*/ 79 h 36"/>
                <a:gd name="T6" fmla="*/ 47 w 40"/>
                <a:gd name="T7" fmla="*/ 163 h 36"/>
                <a:gd name="T8" fmla="*/ 129 w 40"/>
                <a:gd name="T9" fmla="*/ 169 h 36"/>
                <a:gd name="T10" fmla="*/ 128 w 40"/>
                <a:gd name="T11" fmla="*/ 163 h 36"/>
                <a:gd name="T12" fmla="*/ 125 w 40"/>
                <a:gd name="T13" fmla="*/ 137 h 36"/>
                <a:gd name="T14" fmla="*/ 118 w 40"/>
                <a:gd name="T15" fmla="*/ 117 h 36"/>
                <a:gd name="T16" fmla="*/ 114 w 40"/>
                <a:gd name="T17" fmla="*/ 104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2" name="Freeform 38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101 w 38"/>
                <a:gd name="T1" fmla="*/ 60 h 32"/>
                <a:gd name="T2" fmla="*/ 16 w 38"/>
                <a:gd name="T3" fmla="*/ 0 h 32"/>
                <a:gd name="T4" fmla="*/ 0 w 38"/>
                <a:gd name="T5" fmla="*/ 60 h 32"/>
                <a:gd name="T6" fmla="*/ 59 w 38"/>
                <a:gd name="T7" fmla="*/ 119 h 32"/>
                <a:gd name="T8" fmla="*/ 129 w 38"/>
                <a:gd name="T9" fmla="*/ 138 h 32"/>
                <a:gd name="T10" fmla="*/ 129 w 38"/>
                <a:gd name="T11" fmla="*/ 77 h 32"/>
                <a:gd name="T12" fmla="*/ 101 w 38"/>
                <a:gd name="T13" fmla="*/ 60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3" name="Freeform 39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59 w 35"/>
                <a:gd name="T1" fmla="*/ 75 h 30"/>
                <a:gd name="T2" fmla="*/ 0 w 35"/>
                <a:gd name="T3" fmla="*/ 0 h 30"/>
                <a:gd name="T4" fmla="*/ 0 w 35"/>
                <a:gd name="T5" fmla="*/ 140 h 30"/>
                <a:gd name="T6" fmla="*/ 51 w 35"/>
                <a:gd name="T7" fmla="*/ 141 h 30"/>
                <a:gd name="T8" fmla="*/ 80 w 35"/>
                <a:gd name="T9" fmla="*/ 120 h 30"/>
                <a:gd name="T10" fmla="*/ 59 w 35"/>
                <a:gd name="T11" fmla="*/ 75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4" name="Freeform 40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223 h 58"/>
                <a:gd name="T2" fmla="*/ 0 w 81"/>
                <a:gd name="T3" fmla="*/ 286 h 58"/>
                <a:gd name="T4" fmla="*/ 20 w 81"/>
                <a:gd name="T5" fmla="*/ 273 h 58"/>
                <a:gd name="T6" fmla="*/ 41 w 81"/>
                <a:gd name="T7" fmla="*/ 261 h 58"/>
                <a:gd name="T8" fmla="*/ 63 w 81"/>
                <a:gd name="T9" fmla="*/ 229 h 58"/>
                <a:gd name="T10" fmla="*/ 88 w 81"/>
                <a:gd name="T11" fmla="*/ 199 h 58"/>
                <a:gd name="T12" fmla="*/ 108 w 81"/>
                <a:gd name="T13" fmla="*/ 106 h 58"/>
                <a:gd name="T14" fmla="*/ 184 w 81"/>
                <a:gd name="T15" fmla="*/ 88 h 58"/>
                <a:gd name="T16" fmla="*/ 232 w 81"/>
                <a:gd name="T17" fmla="*/ 48 h 58"/>
                <a:gd name="T18" fmla="*/ 100 w 81"/>
                <a:gd name="T19" fmla="*/ 1 h 58"/>
                <a:gd name="T20" fmla="*/ 0 w 81"/>
                <a:gd name="T21" fmla="*/ 0 h 58"/>
                <a:gd name="T22" fmla="*/ 0 w 81"/>
                <a:gd name="T23" fmla="*/ 56 h 58"/>
                <a:gd name="T24" fmla="*/ 82 w 81"/>
                <a:gd name="T25" fmla="*/ 77 h 58"/>
                <a:gd name="T26" fmla="*/ 60 w 81"/>
                <a:gd name="T27" fmla="*/ 170 h 58"/>
                <a:gd name="T28" fmla="*/ 44 w 81"/>
                <a:gd name="T29" fmla="*/ 190 h 58"/>
                <a:gd name="T30" fmla="*/ 27 w 81"/>
                <a:gd name="T31" fmla="*/ 199 h 58"/>
                <a:gd name="T32" fmla="*/ 16 w 81"/>
                <a:gd name="T33" fmla="*/ 217 h 58"/>
                <a:gd name="T34" fmla="*/ 0 w 81"/>
                <a:gd name="T35" fmla="*/ 223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5" name="Freeform 41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394 w 109"/>
                <a:gd name="T1" fmla="*/ 55 h 61"/>
                <a:gd name="T2" fmla="*/ 394 w 109"/>
                <a:gd name="T3" fmla="*/ 2 h 61"/>
                <a:gd name="T4" fmla="*/ 308 w 109"/>
                <a:gd name="T5" fmla="*/ 0 h 61"/>
                <a:gd name="T6" fmla="*/ 148 w 109"/>
                <a:gd name="T7" fmla="*/ 0 h 61"/>
                <a:gd name="T8" fmla="*/ 65 w 109"/>
                <a:gd name="T9" fmla="*/ 0 h 61"/>
                <a:gd name="T10" fmla="*/ 0 w 109"/>
                <a:gd name="T11" fmla="*/ 1 h 61"/>
                <a:gd name="T12" fmla="*/ 0 w 109"/>
                <a:gd name="T13" fmla="*/ 45 h 61"/>
                <a:gd name="T14" fmla="*/ 107 w 109"/>
                <a:gd name="T15" fmla="*/ 55 h 61"/>
                <a:gd name="T16" fmla="*/ 84 w 109"/>
                <a:gd name="T17" fmla="*/ 143 h 61"/>
                <a:gd name="T18" fmla="*/ 57 w 109"/>
                <a:gd name="T19" fmla="*/ 161 h 61"/>
                <a:gd name="T20" fmla="*/ 36 w 109"/>
                <a:gd name="T21" fmla="*/ 166 h 61"/>
                <a:gd name="T22" fmla="*/ 22 w 109"/>
                <a:gd name="T23" fmla="*/ 185 h 61"/>
                <a:gd name="T24" fmla="*/ 0 w 109"/>
                <a:gd name="T25" fmla="*/ 186 h 61"/>
                <a:gd name="T26" fmla="*/ 0 w 109"/>
                <a:gd name="T27" fmla="*/ 238 h 61"/>
                <a:gd name="T28" fmla="*/ 25 w 109"/>
                <a:gd name="T29" fmla="*/ 232 h 61"/>
                <a:gd name="T30" fmla="*/ 50 w 109"/>
                <a:gd name="T31" fmla="*/ 216 h 61"/>
                <a:gd name="T32" fmla="*/ 77 w 109"/>
                <a:gd name="T33" fmla="*/ 207 h 61"/>
                <a:gd name="T34" fmla="*/ 109 w 109"/>
                <a:gd name="T35" fmla="*/ 185 h 61"/>
                <a:gd name="T36" fmla="*/ 162 w 109"/>
                <a:gd name="T37" fmla="*/ 72 h 61"/>
                <a:gd name="T38" fmla="*/ 239 w 109"/>
                <a:gd name="T39" fmla="*/ 79 h 61"/>
                <a:gd name="T40" fmla="*/ 257 w 109"/>
                <a:gd name="T41" fmla="*/ 123 h 61"/>
                <a:gd name="T42" fmla="*/ 272 w 109"/>
                <a:gd name="T43" fmla="*/ 157 h 61"/>
                <a:gd name="T44" fmla="*/ 292 w 109"/>
                <a:gd name="T45" fmla="*/ 186 h 61"/>
                <a:gd name="T46" fmla="*/ 308 w 109"/>
                <a:gd name="T47" fmla="*/ 212 h 61"/>
                <a:gd name="T48" fmla="*/ 328 w 109"/>
                <a:gd name="T49" fmla="*/ 226 h 61"/>
                <a:gd name="T50" fmla="*/ 345 w 109"/>
                <a:gd name="T51" fmla="*/ 238 h 61"/>
                <a:gd name="T52" fmla="*/ 373 w 109"/>
                <a:gd name="T53" fmla="*/ 243 h 61"/>
                <a:gd name="T54" fmla="*/ 394 w 109"/>
                <a:gd name="T55" fmla="*/ 238 h 61"/>
                <a:gd name="T56" fmla="*/ 394 w 109"/>
                <a:gd name="T57" fmla="*/ 186 h 61"/>
                <a:gd name="T58" fmla="*/ 352 w 109"/>
                <a:gd name="T59" fmla="*/ 190 h 61"/>
                <a:gd name="T60" fmla="*/ 323 w 109"/>
                <a:gd name="T61" fmla="*/ 180 h 61"/>
                <a:gd name="T62" fmla="*/ 304 w 109"/>
                <a:gd name="T63" fmla="*/ 131 h 61"/>
                <a:gd name="T64" fmla="*/ 292 w 109"/>
                <a:gd name="T65" fmla="*/ 55 h 61"/>
                <a:gd name="T66" fmla="*/ 367 w 109"/>
                <a:gd name="T67" fmla="*/ 48 h 61"/>
                <a:gd name="T68" fmla="*/ 394 w 109"/>
                <a:gd name="T69" fmla="*/ 55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6" name="Freeform 42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104 w 43"/>
                <a:gd name="T1" fmla="*/ 48 h 60"/>
                <a:gd name="T2" fmla="*/ 104 w 43"/>
                <a:gd name="T3" fmla="*/ 0 h 60"/>
                <a:gd name="T4" fmla="*/ 0 w 43"/>
                <a:gd name="T5" fmla="*/ 2 h 60"/>
                <a:gd name="T6" fmla="*/ 5 w 43"/>
                <a:gd name="T7" fmla="*/ 107 h 60"/>
                <a:gd name="T8" fmla="*/ 27 w 43"/>
                <a:gd name="T9" fmla="*/ 187 h 60"/>
                <a:gd name="T10" fmla="*/ 47 w 43"/>
                <a:gd name="T11" fmla="*/ 244 h 60"/>
                <a:gd name="T12" fmla="*/ 72 w 43"/>
                <a:gd name="T13" fmla="*/ 268 h 60"/>
                <a:gd name="T14" fmla="*/ 74 w 43"/>
                <a:gd name="T15" fmla="*/ 282 h 60"/>
                <a:gd name="T16" fmla="*/ 86 w 43"/>
                <a:gd name="T17" fmla="*/ 285 h 60"/>
                <a:gd name="T18" fmla="*/ 94 w 43"/>
                <a:gd name="T19" fmla="*/ 285 h 60"/>
                <a:gd name="T20" fmla="*/ 104 w 43"/>
                <a:gd name="T21" fmla="*/ 282 h 60"/>
                <a:gd name="T22" fmla="*/ 104 w 43"/>
                <a:gd name="T23" fmla="*/ 218 h 60"/>
                <a:gd name="T24" fmla="*/ 74 w 43"/>
                <a:gd name="T25" fmla="*/ 218 h 60"/>
                <a:gd name="T26" fmla="*/ 56 w 43"/>
                <a:gd name="T27" fmla="*/ 193 h 60"/>
                <a:gd name="T28" fmla="*/ 44 w 43"/>
                <a:gd name="T29" fmla="*/ 140 h 60"/>
                <a:gd name="T30" fmla="*/ 33 w 43"/>
                <a:gd name="T31" fmla="*/ 48 h 60"/>
                <a:gd name="T32" fmla="*/ 86 w 43"/>
                <a:gd name="T33" fmla="*/ 47 h 60"/>
                <a:gd name="T34" fmla="*/ 104 w 43"/>
                <a:gd name="T35" fmla="*/ 48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7" name="Freeform 43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346 w 220"/>
                <a:gd name="T1" fmla="*/ 409 h 221"/>
                <a:gd name="T2" fmla="*/ 413 w 220"/>
                <a:gd name="T3" fmla="*/ 452 h 221"/>
                <a:gd name="T4" fmla="*/ 461 w 220"/>
                <a:gd name="T5" fmla="*/ 479 h 221"/>
                <a:gd name="T6" fmla="*/ 490 w 220"/>
                <a:gd name="T7" fmla="*/ 505 h 221"/>
                <a:gd name="T8" fmla="*/ 501 w 220"/>
                <a:gd name="T9" fmla="*/ 530 h 221"/>
                <a:gd name="T10" fmla="*/ 512 w 220"/>
                <a:gd name="T11" fmla="*/ 561 h 221"/>
                <a:gd name="T12" fmla="*/ 521 w 220"/>
                <a:gd name="T13" fmla="*/ 601 h 221"/>
                <a:gd name="T14" fmla="*/ 537 w 220"/>
                <a:gd name="T15" fmla="*/ 656 h 221"/>
                <a:gd name="T16" fmla="*/ 569 w 220"/>
                <a:gd name="T17" fmla="*/ 730 h 221"/>
                <a:gd name="T18" fmla="*/ 623 w 220"/>
                <a:gd name="T19" fmla="*/ 563 h 221"/>
                <a:gd name="T20" fmla="*/ 631 w 220"/>
                <a:gd name="T21" fmla="*/ 376 h 221"/>
                <a:gd name="T22" fmla="*/ 624 w 220"/>
                <a:gd name="T23" fmla="*/ 193 h 221"/>
                <a:gd name="T24" fmla="*/ 620 w 220"/>
                <a:gd name="T25" fmla="*/ 0 h 221"/>
                <a:gd name="T26" fmla="*/ 699 w 220"/>
                <a:gd name="T27" fmla="*/ 241 h 221"/>
                <a:gd name="T28" fmla="*/ 696 w 220"/>
                <a:gd name="T29" fmla="*/ 417 h 221"/>
                <a:gd name="T30" fmla="*/ 689 w 220"/>
                <a:gd name="T31" fmla="*/ 563 h 221"/>
                <a:gd name="T32" fmla="*/ 670 w 220"/>
                <a:gd name="T33" fmla="*/ 710 h 221"/>
                <a:gd name="T34" fmla="*/ 639 w 220"/>
                <a:gd name="T35" fmla="*/ 878 h 221"/>
                <a:gd name="T36" fmla="*/ 552 w 220"/>
                <a:gd name="T37" fmla="*/ 906 h 221"/>
                <a:gd name="T38" fmla="*/ 422 w 220"/>
                <a:gd name="T39" fmla="*/ 1082 h 221"/>
                <a:gd name="T40" fmla="*/ 234 w 220"/>
                <a:gd name="T41" fmla="*/ 1082 h 221"/>
                <a:gd name="T42" fmla="*/ 102 w 220"/>
                <a:gd name="T43" fmla="*/ 936 h 221"/>
                <a:gd name="T44" fmla="*/ 43 w 220"/>
                <a:gd name="T45" fmla="*/ 783 h 221"/>
                <a:gd name="T46" fmla="*/ 2 w 220"/>
                <a:gd name="T47" fmla="*/ 581 h 221"/>
                <a:gd name="T48" fmla="*/ 0 w 220"/>
                <a:gd name="T49" fmla="*/ 417 h 221"/>
                <a:gd name="T50" fmla="*/ 2 w 220"/>
                <a:gd name="T51" fmla="*/ 265 h 221"/>
                <a:gd name="T52" fmla="*/ 34 w 220"/>
                <a:gd name="T53" fmla="*/ 121 h 221"/>
                <a:gd name="T54" fmla="*/ 54 w 220"/>
                <a:gd name="T55" fmla="*/ 282 h 221"/>
                <a:gd name="T56" fmla="*/ 68 w 220"/>
                <a:gd name="T57" fmla="*/ 431 h 221"/>
                <a:gd name="T58" fmla="*/ 79 w 220"/>
                <a:gd name="T59" fmla="*/ 578 h 221"/>
                <a:gd name="T60" fmla="*/ 107 w 220"/>
                <a:gd name="T61" fmla="*/ 722 h 221"/>
                <a:gd name="T62" fmla="*/ 120 w 220"/>
                <a:gd name="T63" fmla="*/ 649 h 221"/>
                <a:gd name="T64" fmla="*/ 134 w 220"/>
                <a:gd name="T65" fmla="*/ 592 h 221"/>
                <a:gd name="T66" fmla="*/ 146 w 220"/>
                <a:gd name="T67" fmla="*/ 541 h 221"/>
                <a:gd name="T68" fmla="*/ 161 w 220"/>
                <a:gd name="T69" fmla="*/ 512 h 221"/>
                <a:gd name="T70" fmla="*/ 183 w 220"/>
                <a:gd name="T71" fmla="*/ 480 h 221"/>
                <a:gd name="T72" fmla="*/ 207 w 220"/>
                <a:gd name="T73" fmla="*/ 458 h 221"/>
                <a:gd name="T74" fmla="*/ 245 w 220"/>
                <a:gd name="T75" fmla="*/ 441 h 221"/>
                <a:gd name="T76" fmla="*/ 295 w 220"/>
                <a:gd name="T77" fmla="*/ 427 h 221"/>
                <a:gd name="T78" fmla="*/ 295 w 220"/>
                <a:gd name="T79" fmla="*/ 493 h 221"/>
                <a:gd name="T80" fmla="*/ 260 w 220"/>
                <a:gd name="T81" fmla="*/ 530 h 221"/>
                <a:gd name="T82" fmla="*/ 234 w 220"/>
                <a:gd name="T83" fmla="*/ 561 h 221"/>
                <a:gd name="T84" fmla="*/ 216 w 220"/>
                <a:gd name="T85" fmla="*/ 592 h 221"/>
                <a:gd name="T86" fmla="*/ 208 w 220"/>
                <a:gd name="T87" fmla="*/ 621 h 221"/>
                <a:gd name="T88" fmla="*/ 207 w 220"/>
                <a:gd name="T89" fmla="*/ 656 h 221"/>
                <a:gd name="T90" fmla="*/ 212 w 220"/>
                <a:gd name="T91" fmla="*/ 704 h 221"/>
                <a:gd name="T92" fmla="*/ 216 w 220"/>
                <a:gd name="T93" fmla="*/ 758 h 221"/>
                <a:gd name="T94" fmla="*/ 230 w 220"/>
                <a:gd name="T95" fmla="*/ 825 h 221"/>
                <a:gd name="T96" fmla="*/ 292 w 220"/>
                <a:gd name="T97" fmla="*/ 825 h 221"/>
                <a:gd name="T98" fmla="*/ 292 w 220"/>
                <a:gd name="T99" fmla="*/ 722 h 221"/>
                <a:gd name="T100" fmla="*/ 337 w 220"/>
                <a:gd name="T101" fmla="*/ 730 h 221"/>
                <a:gd name="T102" fmla="*/ 354 w 220"/>
                <a:gd name="T103" fmla="*/ 853 h 221"/>
                <a:gd name="T104" fmla="*/ 434 w 220"/>
                <a:gd name="T105" fmla="*/ 853 h 221"/>
                <a:gd name="T106" fmla="*/ 464 w 220"/>
                <a:gd name="T107" fmla="*/ 730 h 221"/>
                <a:gd name="T108" fmla="*/ 459 w 220"/>
                <a:gd name="T109" fmla="*/ 681 h 221"/>
                <a:gd name="T110" fmla="*/ 446 w 220"/>
                <a:gd name="T111" fmla="*/ 634 h 221"/>
                <a:gd name="T112" fmla="*/ 439 w 220"/>
                <a:gd name="T113" fmla="*/ 601 h 221"/>
                <a:gd name="T114" fmla="*/ 424 w 220"/>
                <a:gd name="T115" fmla="*/ 578 h 221"/>
                <a:gd name="T116" fmla="*/ 411 w 220"/>
                <a:gd name="T117" fmla="*/ 560 h 221"/>
                <a:gd name="T118" fmla="*/ 391 w 220"/>
                <a:gd name="T119" fmla="*/ 537 h 221"/>
                <a:gd name="T120" fmla="*/ 364 w 220"/>
                <a:gd name="T121" fmla="*/ 514 h 221"/>
                <a:gd name="T122" fmla="*/ 331 w 220"/>
                <a:gd name="T123" fmla="*/ 493 h 221"/>
                <a:gd name="T124" fmla="*/ 346 w 220"/>
                <a:gd name="T125" fmla="*/ 409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8" name="Freeform 44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365 w 119"/>
                <a:gd name="T1" fmla="*/ 500 h 156"/>
                <a:gd name="T2" fmla="*/ 316 w 119"/>
                <a:gd name="T3" fmla="*/ 729 h 156"/>
                <a:gd name="T4" fmla="*/ 184 w 119"/>
                <a:gd name="T5" fmla="*/ 855 h 156"/>
                <a:gd name="T6" fmla="*/ 0 w 119"/>
                <a:gd name="T7" fmla="*/ 332 h 156"/>
                <a:gd name="T8" fmla="*/ 85 w 119"/>
                <a:gd name="T9" fmla="*/ 183 h 156"/>
                <a:gd name="T10" fmla="*/ 145 w 119"/>
                <a:gd name="T11" fmla="*/ 0 h 156"/>
                <a:gd name="T12" fmla="*/ 365 w 119"/>
                <a:gd name="T13" fmla="*/ 500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9" name="Freeform 45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107 w 28"/>
                <a:gd name="T1" fmla="*/ 343 h 77"/>
                <a:gd name="T2" fmla="*/ 56 w 28"/>
                <a:gd name="T3" fmla="*/ 0 h 77"/>
                <a:gd name="T4" fmla="*/ 0 w 28"/>
                <a:gd name="T5" fmla="*/ 25 h 77"/>
                <a:gd name="T6" fmla="*/ 19 w 28"/>
                <a:gd name="T7" fmla="*/ 330 h 77"/>
                <a:gd name="T8" fmla="*/ 95 w 28"/>
                <a:gd name="T9" fmla="*/ 409 h 77"/>
                <a:gd name="T10" fmla="*/ 107 w 28"/>
                <a:gd name="T11" fmla="*/ 343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0" name="Freeform 46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698 w 440"/>
                <a:gd name="T1" fmla="*/ 146 h 857"/>
                <a:gd name="T2" fmla="*/ 935 w 440"/>
                <a:gd name="T3" fmla="*/ 337 h 857"/>
                <a:gd name="T4" fmla="*/ 1091 w 440"/>
                <a:gd name="T5" fmla="*/ 483 h 857"/>
                <a:gd name="T6" fmla="*/ 1196 w 440"/>
                <a:gd name="T7" fmla="*/ 663 h 857"/>
                <a:gd name="T8" fmla="*/ 1274 w 440"/>
                <a:gd name="T9" fmla="*/ 921 h 857"/>
                <a:gd name="T10" fmla="*/ 1409 w 440"/>
                <a:gd name="T11" fmla="*/ 1864 h 857"/>
                <a:gd name="T12" fmla="*/ 1456 w 440"/>
                <a:gd name="T13" fmla="*/ 2528 h 857"/>
                <a:gd name="T14" fmla="*/ 1274 w 440"/>
                <a:gd name="T15" fmla="*/ 3488 h 857"/>
                <a:gd name="T16" fmla="*/ 1146 w 440"/>
                <a:gd name="T17" fmla="*/ 3931 h 857"/>
                <a:gd name="T18" fmla="*/ 905 w 440"/>
                <a:gd name="T19" fmla="*/ 3775 h 857"/>
                <a:gd name="T20" fmla="*/ 1018 w 440"/>
                <a:gd name="T21" fmla="*/ 3686 h 857"/>
                <a:gd name="T22" fmla="*/ 1146 w 440"/>
                <a:gd name="T23" fmla="*/ 3376 h 857"/>
                <a:gd name="T24" fmla="*/ 1086 w 440"/>
                <a:gd name="T25" fmla="*/ 3042 h 857"/>
                <a:gd name="T26" fmla="*/ 1310 w 440"/>
                <a:gd name="T27" fmla="*/ 2776 h 857"/>
                <a:gd name="T28" fmla="*/ 1241 w 440"/>
                <a:gd name="T29" fmla="*/ 2335 h 857"/>
                <a:gd name="T30" fmla="*/ 1113 w 440"/>
                <a:gd name="T31" fmla="*/ 2265 h 857"/>
                <a:gd name="T32" fmla="*/ 1241 w 440"/>
                <a:gd name="T33" fmla="*/ 1804 h 857"/>
                <a:gd name="T34" fmla="*/ 1101 w 440"/>
                <a:gd name="T35" fmla="*/ 1420 h 857"/>
                <a:gd name="T36" fmla="*/ 1054 w 440"/>
                <a:gd name="T37" fmla="*/ 1357 h 857"/>
                <a:gd name="T38" fmla="*/ 1004 w 440"/>
                <a:gd name="T39" fmla="*/ 1302 h 857"/>
                <a:gd name="T40" fmla="*/ 963 w 440"/>
                <a:gd name="T41" fmla="*/ 1254 h 857"/>
                <a:gd name="T42" fmla="*/ 956 w 440"/>
                <a:gd name="T43" fmla="*/ 1177 h 857"/>
                <a:gd name="T44" fmla="*/ 905 w 440"/>
                <a:gd name="T45" fmla="*/ 808 h 857"/>
                <a:gd name="T46" fmla="*/ 720 w 440"/>
                <a:gd name="T47" fmla="*/ 1779 h 857"/>
                <a:gd name="T48" fmla="*/ 556 w 440"/>
                <a:gd name="T49" fmla="*/ 1864 h 857"/>
                <a:gd name="T50" fmla="*/ 720 w 440"/>
                <a:gd name="T51" fmla="*/ 2243 h 857"/>
                <a:gd name="T52" fmla="*/ 619 w 440"/>
                <a:gd name="T53" fmla="*/ 2399 h 857"/>
                <a:gd name="T54" fmla="*/ 683 w 440"/>
                <a:gd name="T55" fmla="*/ 2754 h 857"/>
                <a:gd name="T56" fmla="*/ 619 w 440"/>
                <a:gd name="T57" fmla="*/ 3215 h 857"/>
                <a:gd name="T58" fmla="*/ 383 w 440"/>
                <a:gd name="T59" fmla="*/ 2668 h 857"/>
                <a:gd name="T60" fmla="*/ 383 w 440"/>
                <a:gd name="T61" fmla="*/ 1560 h 857"/>
                <a:gd name="T62" fmla="*/ 289 w 440"/>
                <a:gd name="T63" fmla="*/ 2371 h 857"/>
                <a:gd name="T64" fmla="*/ 0 w 440"/>
                <a:gd name="T65" fmla="*/ 2711 h 857"/>
                <a:gd name="T66" fmla="*/ 225 w 440"/>
                <a:gd name="T67" fmla="*/ 1168 h 857"/>
                <a:gd name="T68" fmla="*/ 243 w 440"/>
                <a:gd name="T69" fmla="*/ 808 h 857"/>
                <a:gd name="T70" fmla="*/ 305 w 440"/>
                <a:gd name="T71" fmla="*/ 547 h 857"/>
                <a:gd name="T72" fmla="*/ 409 w 440"/>
                <a:gd name="T73" fmla="*/ 295 h 857"/>
                <a:gd name="T74" fmla="*/ 549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1" name="Freeform 47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598 w 326"/>
                <a:gd name="T1" fmla="*/ 529 h 627"/>
                <a:gd name="T2" fmla="*/ 365 w 326"/>
                <a:gd name="T3" fmla="*/ 1476 h 627"/>
                <a:gd name="T4" fmla="*/ 231 w 326"/>
                <a:gd name="T5" fmla="*/ 1845 h 627"/>
                <a:gd name="T6" fmla="*/ 29 w 326"/>
                <a:gd name="T7" fmla="*/ 2317 h 627"/>
                <a:gd name="T8" fmla="*/ 0 w 326"/>
                <a:gd name="T9" fmla="*/ 2671 h 627"/>
                <a:gd name="T10" fmla="*/ 98 w 326"/>
                <a:gd name="T11" fmla="*/ 2804 h 627"/>
                <a:gd name="T12" fmla="*/ 249 w 326"/>
                <a:gd name="T13" fmla="*/ 2804 h 627"/>
                <a:gd name="T14" fmla="*/ 455 w 326"/>
                <a:gd name="T15" fmla="*/ 2821 h 627"/>
                <a:gd name="T16" fmla="*/ 753 w 326"/>
                <a:gd name="T17" fmla="*/ 2776 h 627"/>
                <a:gd name="T18" fmla="*/ 1065 w 326"/>
                <a:gd name="T19" fmla="*/ 2871 h 627"/>
                <a:gd name="T20" fmla="*/ 1037 w 326"/>
                <a:gd name="T21" fmla="*/ 2696 h 627"/>
                <a:gd name="T22" fmla="*/ 535 w 326"/>
                <a:gd name="T23" fmla="*/ 2671 h 627"/>
                <a:gd name="T24" fmla="*/ 330 w 326"/>
                <a:gd name="T25" fmla="*/ 2380 h 627"/>
                <a:gd name="T26" fmla="*/ 436 w 326"/>
                <a:gd name="T27" fmla="*/ 1824 h 627"/>
                <a:gd name="T28" fmla="*/ 674 w 326"/>
                <a:gd name="T29" fmla="*/ 786 h 627"/>
                <a:gd name="T30" fmla="*/ 782 w 326"/>
                <a:gd name="T31" fmla="*/ 0 h 627"/>
                <a:gd name="T32" fmla="*/ 598 w 326"/>
                <a:gd name="T33" fmla="*/ 529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2" name="Freeform 48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169 w 74"/>
                <a:gd name="T1" fmla="*/ 0 h 146"/>
                <a:gd name="T2" fmla="*/ 233 w 74"/>
                <a:gd name="T3" fmla="*/ 298 h 146"/>
                <a:gd name="T4" fmla="*/ 233 w 74"/>
                <a:gd name="T5" fmla="*/ 670 h 146"/>
                <a:gd name="T6" fmla="*/ 0 w 74"/>
                <a:gd name="T7" fmla="*/ 670 h 146"/>
                <a:gd name="T8" fmla="*/ 0 w 74"/>
                <a:gd name="T9" fmla="*/ 364 h 146"/>
                <a:gd name="T10" fmla="*/ 127 w 74"/>
                <a:gd name="T11" fmla="*/ 208 h 146"/>
                <a:gd name="T12" fmla="*/ 169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83345" name="AutoShape 49"/>
          <p:cNvSpPr>
            <a:spLocks noChangeArrowheads="1"/>
          </p:cNvSpPr>
          <p:nvPr/>
        </p:nvSpPr>
        <p:spPr bwMode="auto">
          <a:xfrm>
            <a:off x="6311900" y="1036638"/>
            <a:ext cx="2781300" cy="3098800"/>
          </a:xfrm>
          <a:prstGeom prst="wedgeEllipseCallout">
            <a:avLst>
              <a:gd name="adj1" fmla="val -20468"/>
              <a:gd name="adj2" fmla="val 5675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0" latinLnBrk="0" hangingPunct="0"/>
            <a:r>
              <a:rPr kumimoji="0" lang="ko-KR" altLang="en-US" sz="1400" dirty="0"/>
              <a:t>인간은 문자를 사용하여 정보를 표현하므로 문자열은 프로그램에서 중요한 위치를 차지하고 있습니다</a:t>
            </a:r>
            <a:r>
              <a:rPr kumimoji="0" lang="en-US" altLang="ko-KR" sz="1400" dirty="0"/>
              <a:t>. </a:t>
            </a:r>
            <a:r>
              <a:rPr kumimoji="0" lang="ko-KR" altLang="en-US" sz="1400" dirty="0"/>
              <a:t>이번 장에서는 </a:t>
            </a:r>
            <a:r>
              <a:rPr kumimoji="0" lang="en-US" altLang="ko-KR" sz="1400" dirty="0"/>
              <a:t>C</a:t>
            </a:r>
            <a:r>
              <a:rPr kumimoji="0" lang="ko-KR" altLang="en-US" sz="1400" dirty="0"/>
              <a:t>에서의 문자열 처리 방법에 대하여 자세히 살펴볼 것입니다</a:t>
            </a:r>
            <a:r>
              <a:rPr kumimoji="0" lang="en-US" altLang="ko-KR" sz="1400" dirty="0"/>
              <a:t>. </a:t>
            </a:r>
          </a:p>
        </p:txBody>
      </p:sp>
      <p:sp>
        <p:nvSpPr>
          <p:cNvPr id="3079" name="Rectangle 50"/>
          <p:cNvSpPr>
            <a:spLocks noChangeArrowheads="1"/>
          </p:cNvSpPr>
          <p:nvPr/>
        </p:nvSpPr>
        <p:spPr bwMode="auto">
          <a:xfrm>
            <a:off x="0" y="2841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cxnSp>
        <p:nvCxnSpPr>
          <p:cNvPr id="3" name="직선 연결선 2"/>
          <p:cNvCxnSpPr>
            <a:cxnSpLocks/>
          </p:cNvCxnSpPr>
          <p:nvPr/>
        </p:nvCxnSpPr>
        <p:spPr>
          <a:xfrm flipH="1" flipV="1">
            <a:off x="4427984" y="2420888"/>
            <a:ext cx="1371918" cy="19161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Sol: </a:t>
            </a:r>
            <a:endParaRPr lang="ko-KR" altLang="en-US" dirty="0"/>
          </a:p>
        </p:txBody>
      </p:sp>
      <p:sp>
        <p:nvSpPr>
          <p:cNvPr id="134151" name="Rectangle 7"/>
          <p:cNvSpPr>
            <a:spLocks noChangeArrowheads="1"/>
          </p:cNvSpPr>
          <p:nvPr/>
        </p:nvSpPr>
        <p:spPr bwMode="auto">
          <a:xfrm>
            <a:off x="800767" y="752129"/>
            <a:ext cx="7777162" cy="587727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conio.h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stdlib.h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password[10];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system(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cls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패스워드를 </a:t>
            </a:r>
            <a:r>
              <a:rPr lang="ko-KR" altLang="en-US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입력하시오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: 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nn-NO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(i = 0; i &lt; 8; i++)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password[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] = _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getch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"*"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password[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] =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'\0'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입력된 패스워드는 다음과 같습니다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: 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"%s\n"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password);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_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getch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  <a:endParaRPr lang="en-US" altLang="ko-KR" sz="12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134153" name="Rectangle 9"/>
          <p:cNvSpPr>
            <a:spLocks noChangeArrowheads="1"/>
          </p:cNvSpPr>
          <p:nvPr/>
        </p:nvSpPr>
        <p:spPr bwMode="auto">
          <a:xfrm>
            <a:off x="0" y="3170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181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59A15-27AD-4B60-A6E6-8B78D70E2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화살표 키 </a:t>
            </a:r>
            <a:r>
              <a:rPr lang="ko-KR" altLang="en-US" dirty="0" err="1"/>
              <a:t>입력받기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A28231-0DFF-412F-BE19-D1DF68DB087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ko-KR" altLang="en-US" sz="1800" b="0" i="0" u="none" strike="noStrike" baseline="0" dirty="0">
                <a:latin typeface="YDVYMjOStd12"/>
              </a:rPr>
              <a:t>화살표 키를 </a:t>
            </a:r>
            <a:r>
              <a:rPr lang="en-US" altLang="ko-KR" sz="1800" b="0" i="0" u="none" strike="noStrike" baseline="0" dirty="0">
                <a:latin typeface="YDVYMjOStd12"/>
              </a:rPr>
              <a:t>_</a:t>
            </a:r>
            <a:r>
              <a:rPr lang="en-US" altLang="ko-KR" sz="1800" b="0" i="0" u="none" strike="noStrike" baseline="0" dirty="0" err="1">
                <a:latin typeface="YDVYMjOStd12"/>
              </a:rPr>
              <a:t>getch</a:t>
            </a:r>
            <a:r>
              <a:rPr lang="en-US" altLang="ko-KR" sz="1800" b="0" i="0" u="none" strike="noStrike" baseline="0" dirty="0">
                <a:latin typeface="YDVYMjOStd12"/>
              </a:rPr>
              <a:t>()</a:t>
            </a:r>
            <a:r>
              <a:rPr lang="ko-KR" altLang="en-US" sz="1800" b="0" i="0" u="none" strike="noStrike" baseline="0" dirty="0">
                <a:latin typeface="YDVYMjOStd12"/>
              </a:rPr>
              <a:t>로 </a:t>
            </a:r>
            <a:r>
              <a:rPr lang="ko-KR" altLang="en-US" sz="1800" b="0" i="0" u="none" strike="noStrike" baseline="0" dirty="0" err="1">
                <a:latin typeface="YDVYMjOStd12"/>
              </a:rPr>
              <a:t>입력받아서</a:t>
            </a:r>
            <a:r>
              <a:rPr lang="ko-KR" altLang="en-US" sz="1800" b="0" i="0" u="none" strike="noStrike" baseline="0" dirty="0">
                <a:latin typeface="YDVYMjOStd12"/>
              </a:rPr>
              <a:t> 주인공 </a:t>
            </a:r>
            <a:r>
              <a:rPr lang="en-US" altLang="ko-KR" sz="1800" b="0" i="0" u="none" strike="noStrike" baseline="0" dirty="0">
                <a:latin typeface="YDVYMjOStd12"/>
              </a:rPr>
              <a:t>@</a:t>
            </a:r>
            <a:r>
              <a:rPr lang="ko-KR" altLang="en-US" sz="1800" b="0" i="0" u="none" strike="noStrike" baseline="0" dirty="0">
                <a:latin typeface="YDVYMjOStd12"/>
              </a:rPr>
              <a:t>을 왼쪽 입구에서 오른쪽 출구로 이동시키는 게임을 작성해보자</a:t>
            </a:r>
            <a:r>
              <a:rPr lang="en-US" altLang="ko-KR" sz="1800" b="0" i="0" u="none" strike="noStrike" baseline="0" dirty="0">
                <a:latin typeface="YDVYMjOStd12"/>
              </a:rPr>
              <a:t>. </a:t>
            </a:r>
            <a:r>
              <a:rPr lang="ko-KR" altLang="en-US" sz="1800" b="0" i="0" u="none" strike="noStrike" baseline="0" dirty="0">
                <a:latin typeface="YDVYMjOStd12"/>
              </a:rPr>
              <a:t>한 번이라도 벽에 닿으면 실패이다</a:t>
            </a:r>
            <a:r>
              <a:rPr lang="en-US" altLang="ko-KR" sz="1800" b="0" i="0" u="none" strike="noStrike" baseline="0" dirty="0">
                <a:latin typeface="YDVYMjOStd12"/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2A51A4-E709-4C77-9BE3-7C934E27F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07" y="2348880"/>
            <a:ext cx="7380223" cy="2006398"/>
          </a:xfrm>
          <a:prstGeom prst="rect">
            <a:avLst/>
          </a:prstGeom>
        </p:spPr>
      </p:pic>
      <p:sp>
        <p:nvSpPr>
          <p:cNvPr id="6" name="Rectangle 7">
            <a:extLst>
              <a:ext uri="{FF2B5EF4-FFF2-40B4-BE49-F238E27FC236}">
                <a16:creationId xmlns:a16="http://schemas.microsoft.com/office/drawing/2014/main" id="{246D14D0-9FBC-4465-B629-EB7284AA5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237" y="4643310"/>
            <a:ext cx="7173164" cy="198609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int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ch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 _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getch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();		</a:t>
            </a: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if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(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ch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== 224) {</a:t>
            </a: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		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int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ch2 = _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getch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();</a:t>
            </a: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		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if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(ch2 == 75) 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xpos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--;</a:t>
            </a: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		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else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if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(ch2 == 80) 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ypos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++;</a:t>
            </a: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		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else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if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(ch2 == 72) 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ypos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--;</a:t>
            </a: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		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else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if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(ch2 == 77) 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xpos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++;</a:t>
            </a: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	}</a:t>
            </a:r>
          </a:p>
        </p:txBody>
      </p:sp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48E436C9-C587-4DEE-BF13-07DD352E19D7}"/>
              </a:ext>
            </a:extLst>
          </p:cNvPr>
          <p:cNvSpPr/>
          <p:nvPr/>
        </p:nvSpPr>
        <p:spPr>
          <a:xfrm>
            <a:off x="5868144" y="5157192"/>
            <a:ext cx="1800200" cy="864096"/>
          </a:xfrm>
          <a:prstGeom prst="wedgeRoundRectCallout">
            <a:avLst>
              <a:gd name="adj1" fmla="val -80997"/>
              <a:gd name="adj2" fmla="val -566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화살표 키 처리</a:t>
            </a:r>
          </a:p>
        </p:txBody>
      </p:sp>
    </p:spTree>
    <p:extLst>
      <p:ext uri="{BB962C8B-B14F-4D97-AF65-F5344CB8AC3E}">
        <p14:creationId xmlns:p14="http://schemas.microsoft.com/office/powerpoint/2010/main" val="2820594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Sol: </a:t>
            </a:r>
            <a:endParaRPr lang="ko-KR" altLang="en-US" dirty="0"/>
          </a:p>
        </p:txBody>
      </p:sp>
      <p:sp>
        <p:nvSpPr>
          <p:cNvPr id="134151" name="Rectangle 7"/>
          <p:cNvSpPr>
            <a:spLocks noChangeArrowheads="1"/>
          </p:cNvSpPr>
          <p:nvPr/>
        </p:nvSpPr>
        <p:spPr bwMode="auto">
          <a:xfrm>
            <a:off x="800767" y="1412777"/>
            <a:ext cx="7777162" cy="521662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#include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&lt;</a:t>
            </a:r>
            <a:r>
              <a:rPr lang="en-US" altLang="ko-KR" sz="1600" kern="0" spc="0" dirty="0" err="1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stdio.h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&gt;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#include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&lt;</a:t>
            </a:r>
            <a:r>
              <a:rPr lang="en-US" altLang="ko-KR" sz="1600" kern="0" spc="0" dirty="0" err="1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conio.h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&gt;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int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main(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void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 {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char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board[10][10] = { {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'#'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'#'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'#'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'#'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'.'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'.'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'.'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'.'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'.'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'.'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},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	{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'.'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'.'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'.'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'.'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'.'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'#'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'.'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'.'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'.'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'.'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},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	{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'#'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'#'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'#'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'.'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'#'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'.'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'.'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'.'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'.'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'.'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},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	{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'.'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'.'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'#'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'.'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'.'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'#'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'.'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'.'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'.'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'.'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},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	{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'.'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'.'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'#'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'.'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'.'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'#'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'.'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'.'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'.'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'.'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},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	{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'.'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'.'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'#'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'.'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'.'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'#'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'.'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'.'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'.'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'.'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},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	{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'.'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'.'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'.'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'#'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'.'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'.'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'#'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'#'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'.'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'.'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},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	{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'.'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'.'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'.'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'.'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'#'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'.'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'.'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'.'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'#'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'#'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},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	{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'.'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'.'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'.'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'.'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'.'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'#'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'.'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'.'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'.'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'.'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},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	{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'.'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'.'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'.'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'.'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'.'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'#'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'#'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'#'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'#'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'#'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} };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int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xpos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 0, 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ypos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 1;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board[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ypos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][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xpos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 =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'@'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;</a:t>
            </a:r>
          </a:p>
        </p:txBody>
      </p:sp>
      <p:sp>
        <p:nvSpPr>
          <p:cNvPr id="134153" name="Rectangle 9"/>
          <p:cNvSpPr>
            <a:spLocks noChangeArrowheads="1"/>
          </p:cNvSpPr>
          <p:nvPr/>
        </p:nvSpPr>
        <p:spPr bwMode="auto">
          <a:xfrm>
            <a:off x="0" y="3170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163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Sol: </a:t>
            </a:r>
            <a:endParaRPr lang="ko-KR" altLang="en-US" dirty="0"/>
          </a:p>
        </p:txBody>
      </p:sp>
      <p:sp>
        <p:nvSpPr>
          <p:cNvPr id="134151" name="Rectangle 7"/>
          <p:cNvSpPr>
            <a:spLocks noChangeArrowheads="1"/>
          </p:cNvSpPr>
          <p:nvPr/>
        </p:nvSpPr>
        <p:spPr bwMode="auto">
          <a:xfrm>
            <a:off x="800767" y="114303"/>
            <a:ext cx="7777162" cy="662939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</a:t>
            </a:r>
            <a:r>
              <a:rPr lang="en-US" altLang="ko-KR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// </a:t>
            </a:r>
            <a:r>
              <a:rPr lang="ko-KR" altLang="en-US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사용자로부터 위치를 받아서 보드에 표시한다</a:t>
            </a:r>
            <a:r>
              <a:rPr lang="en-US" altLang="ko-KR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 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while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(1) {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	system(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</a:t>
            </a:r>
            <a:r>
              <a:rPr lang="en-US" altLang="ko-KR" sz="1600" kern="0" spc="0" dirty="0" err="1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cls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);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	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printf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</a:t>
            </a:r>
            <a:r>
              <a:rPr lang="ko-KR" altLang="en-US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왼쪽이동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:&lt;-, </a:t>
            </a:r>
            <a:r>
              <a:rPr lang="ko-KR" altLang="en-US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오른쪽 이동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:-&gt; </a:t>
            </a:r>
            <a:r>
              <a:rPr lang="ko-KR" altLang="en-US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위쪽 이동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:^, </a:t>
            </a:r>
            <a:r>
              <a:rPr lang="ko-KR" altLang="en-US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아래쪽 이동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:V\n"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);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	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for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(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int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y = 0; y &lt; 10; y++) {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		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for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(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int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x = 0; x &lt; 10; x++) 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printf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"%c"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board[y][x]);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		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printf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"\n"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);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	}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	board[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ypos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][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xpos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 =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'.'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;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	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int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ch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 _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getch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();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	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if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(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ch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== 224) {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		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int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ch2 = _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getch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();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		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if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(ch2 == 75) 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xpos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--;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		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else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if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(ch2 == 80) 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ypos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++;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		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else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if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(ch2 == 72) 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ypos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--;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		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else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if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(ch2 == 77) 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xpos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++;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	}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	board[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ypos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][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xpos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 =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'@'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;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}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return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0;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134153" name="Rectangle 9"/>
          <p:cNvSpPr>
            <a:spLocks noChangeArrowheads="1"/>
          </p:cNvSpPr>
          <p:nvPr/>
        </p:nvSpPr>
        <p:spPr bwMode="auto">
          <a:xfrm>
            <a:off x="0" y="3170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420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문자열 입출력 라이브러리 함수</a:t>
            </a:r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0" y="2746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9480" name="Picture 97" descr="MCj0384136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977" y="4416493"/>
            <a:ext cx="181927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81" name="AutoShape 98"/>
          <p:cNvSpPr>
            <a:spLocks noChangeArrowheads="1"/>
          </p:cNvSpPr>
          <p:nvPr/>
        </p:nvSpPr>
        <p:spPr bwMode="auto">
          <a:xfrm>
            <a:off x="5940152" y="4200593"/>
            <a:ext cx="1079500" cy="1944688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ko-KR" altLang="en-US"/>
              <a:t>프로그램</a:t>
            </a:r>
          </a:p>
        </p:txBody>
      </p:sp>
      <p:sp>
        <p:nvSpPr>
          <p:cNvPr id="19482" name="Line 99"/>
          <p:cNvSpPr>
            <a:spLocks noChangeShapeType="1"/>
          </p:cNvSpPr>
          <p:nvPr/>
        </p:nvSpPr>
        <p:spPr bwMode="auto">
          <a:xfrm>
            <a:off x="3563665" y="5353118"/>
            <a:ext cx="2087562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483" name="Freeform 108"/>
          <p:cNvSpPr>
            <a:spLocks/>
          </p:cNvSpPr>
          <p:nvPr/>
        </p:nvSpPr>
        <p:spPr bwMode="auto">
          <a:xfrm>
            <a:off x="4333602" y="6308793"/>
            <a:ext cx="100013" cy="277813"/>
          </a:xfrm>
          <a:custGeom>
            <a:avLst/>
            <a:gdLst>
              <a:gd name="T0" fmla="*/ 2147483647 w 949"/>
              <a:gd name="T1" fmla="*/ 2147483647 h 2625"/>
              <a:gd name="T2" fmla="*/ 2147483647 w 949"/>
              <a:gd name="T3" fmla="*/ 2147483647 h 2625"/>
              <a:gd name="T4" fmla="*/ 2147483647 w 949"/>
              <a:gd name="T5" fmla="*/ 2147483647 h 2625"/>
              <a:gd name="T6" fmla="*/ 2147483647 w 949"/>
              <a:gd name="T7" fmla="*/ 2147483647 h 2625"/>
              <a:gd name="T8" fmla="*/ 2147483647 w 949"/>
              <a:gd name="T9" fmla="*/ 2147483647 h 2625"/>
              <a:gd name="T10" fmla="*/ 2147483647 w 949"/>
              <a:gd name="T11" fmla="*/ 2147483647 h 2625"/>
              <a:gd name="T12" fmla="*/ 2147483647 w 949"/>
              <a:gd name="T13" fmla="*/ 2147483647 h 2625"/>
              <a:gd name="T14" fmla="*/ 2147483647 w 949"/>
              <a:gd name="T15" fmla="*/ 2147483647 h 2625"/>
              <a:gd name="T16" fmla="*/ 2147483647 w 949"/>
              <a:gd name="T17" fmla="*/ 2147483647 h 2625"/>
              <a:gd name="T18" fmla="*/ 2147483647 w 949"/>
              <a:gd name="T19" fmla="*/ 2147483647 h 2625"/>
              <a:gd name="T20" fmla="*/ 2147483647 w 949"/>
              <a:gd name="T21" fmla="*/ 2147483647 h 2625"/>
              <a:gd name="T22" fmla="*/ 2147483647 w 949"/>
              <a:gd name="T23" fmla="*/ 2147483647 h 2625"/>
              <a:gd name="T24" fmla="*/ 2147483647 w 949"/>
              <a:gd name="T25" fmla="*/ 2147483647 h 2625"/>
              <a:gd name="T26" fmla="*/ 2147483647 w 949"/>
              <a:gd name="T27" fmla="*/ 2147483647 h 2625"/>
              <a:gd name="T28" fmla="*/ 2147483647 w 949"/>
              <a:gd name="T29" fmla="*/ 2147483647 h 2625"/>
              <a:gd name="T30" fmla="*/ 2147483647 w 949"/>
              <a:gd name="T31" fmla="*/ 2147483647 h 2625"/>
              <a:gd name="T32" fmla="*/ 2147483647 w 949"/>
              <a:gd name="T33" fmla="*/ 2147483647 h 2625"/>
              <a:gd name="T34" fmla="*/ 2147483647 w 949"/>
              <a:gd name="T35" fmla="*/ 2147483647 h 2625"/>
              <a:gd name="T36" fmla="*/ 2147483647 w 949"/>
              <a:gd name="T37" fmla="*/ 2147483647 h 2625"/>
              <a:gd name="T38" fmla="*/ 2147483647 w 949"/>
              <a:gd name="T39" fmla="*/ 2147483647 h 2625"/>
              <a:gd name="T40" fmla="*/ 2147483647 w 949"/>
              <a:gd name="T41" fmla="*/ 2147483647 h 2625"/>
              <a:gd name="T42" fmla="*/ 2147483647 w 949"/>
              <a:gd name="T43" fmla="*/ 2147483647 h 2625"/>
              <a:gd name="T44" fmla="*/ 2147483647 w 949"/>
              <a:gd name="T45" fmla="*/ 2147483647 h 2625"/>
              <a:gd name="T46" fmla="*/ 2147483647 w 949"/>
              <a:gd name="T47" fmla="*/ 2147483647 h 2625"/>
              <a:gd name="T48" fmla="*/ 2147483647 w 949"/>
              <a:gd name="T49" fmla="*/ 2147483647 h 2625"/>
              <a:gd name="T50" fmla="*/ 2147483647 w 949"/>
              <a:gd name="T51" fmla="*/ 2147483647 h 2625"/>
              <a:gd name="T52" fmla="*/ 2147483647 w 949"/>
              <a:gd name="T53" fmla="*/ 2147483647 h 2625"/>
              <a:gd name="T54" fmla="*/ 2147483647 w 949"/>
              <a:gd name="T55" fmla="*/ 2147483647 h 2625"/>
              <a:gd name="T56" fmla="*/ 2147483647 w 949"/>
              <a:gd name="T57" fmla="*/ 2147483647 h 2625"/>
              <a:gd name="T58" fmla="*/ 2147483647 w 949"/>
              <a:gd name="T59" fmla="*/ 2147483647 h 2625"/>
              <a:gd name="T60" fmla="*/ 2147483647 w 949"/>
              <a:gd name="T61" fmla="*/ 2147483647 h 2625"/>
              <a:gd name="T62" fmla="*/ 2147483647 w 949"/>
              <a:gd name="T63" fmla="*/ 2147483647 h 2625"/>
              <a:gd name="T64" fmla="*/ 2147483647 w 949"/>
              <a:gd name="T65" fmla="*/ 2147483647 h 2625"/>
              <a:gd name="T66" fmla="*/ 2147483647 w 949"/>
              <a:gd name="T67" fmla="*/ 2147483647 h 2625"/>
              <a:gd name="T68" fmla="*/ 2147483647 w 949"/>
              <a:gd name="T69" fmla="*/ 2147483647 h 2625"/>
              <a:gd name="T70" fmla="*/ 2147483647 w 949"/>
              <a:gd name="T71" fmla="*/ 2147483647 h 2625"/>
              <a:gd name="T72" fmla="*/ 2147483647 w 949"/>
              <a:gd name="T73" fmla="*/ 2147483647 h 2625"/>
              <a:gd name="T74" fmla="*/ 2147483647 w 949"/>
              <a:gd name="T75" fmla="*/ 2147483647 h 2625"/>
              <a:gd name="T76" fmla="*/ 2147483647 w 949"/>
              <a:gd name="T77" fmla="*/ 2147483647 h 2625"/>
              <a:gd name="T78" fmla="*/ 2147483647 w 949"/>
              <a:gd name="T79" fmla="*/ 2147483647 h 2625"/>
              <a:gd name="T80" fmla="*/ 2147483647 w 949"/>
              <a:gd name="T81" fmla="*/ 2147483647 h 2625"/>
              <a:gd name="T82" fmla="*/ 2147483647 w 949"/>
              <a:gd name="T83" fmla="*/ 2147483647 h 2625"/>
              <a:gd name="T84" fmla="*/ 2147483647 w 949"/>
              <a:gd name="T85" fmla="*/ 2147483647 h 2625"/>
              <a:gd name="T86" fmla="*/ 2147483647 w 949"/>
              <a:gd name="T87" fmla="*/ 2147483647 h 2625"/>
              <a:gd name="T88" fmla="*/ 2147483647 w 949"/>
              <a:gd name="T89" fmla="*/ 2147483647 h 2625"/>
              <a:gd name="T90" fmla="*/ 2147483647 w 949"/>
              <a:gd name="T91" fmla="*/ 2147483647 h 2625"/>
              <a:gd name="T92" fmla="*/ 2147483647 w 949"/>
              <a:gd name="T93" fmla="*/ 2147483647 h 2625"/>
              <a:gd name="T94" fmla="*/ 2147483647 w 949"/>
              <a:gd name="T95" fmla="*/ 2147483647 h 2625"/>
              <a:gd name="T96" fmla="*/ 2147483647 w 949"/>
              <a:gd name="T97" fmla="*/ 2147483647 h 2625"/>
              <a:gd name="T98" fmla="*/ 2147483647 w 949"/>
              <a:gd name="T99" fmla="*/ 2147483647 h 2625"/>
              <a:gd name="T100" fmla="*/ 2147483647 w 949"/>
              <a:gd name="T101" fmla="*/ 2147483647 h 2625"/>
              <a:gd name="T102" fmla="*/ 2147483647 w 949"/>
              <a:gd name="T103" fmla="*/ 2147483647 h 2625"/>
              <a:gd name="T104" fmla="*/ 2147483647 w 949"/>
              <a:gd name="T105" fmla="*/ 2147483647 h 2625"/>
              <a:gd name="T106" fmla="*/ 2147483647 w 949"/>
              <a:gd name="T107" fmla="*/ 2147483647 h 2625"/>
              <a:gd name="T108" fmla="*/ 2147483647 w 949"/>
              <a:gd name="T109" fmla="*/ 2147483647 h 2625"/>
              <a:gd name="T110" fmla="*/ 2147483647 w 949"/>
              <a:gd name="T111" fmla="*/ 2147483647 h 2625"/>
              <a:gd name="T112" fmla="*/ 2147483647 w 949"/>
              <a:gd name="T113" fmla="*/ 2147483647 h 2625"/>
              <a:gd name="T114" fmla="*/ 2147483647 w 949"/>
              <a:gd name="T115" fmla="*/ 2147483647 h 2625"/>
              <a:gd name="T116" fmla="*/ 2147483647 w 949"/>
              <a:gd name="T117" fmla="*/ 0 h 2625"/>
              <a:gd name="T118" fmla="*/ 2147483647 w 949"/>
              <a:gd name="T119" fmla="*/ 2147483647 h 2625"/>
              <a:gd name="T120" fmla="*/ 2147483647 w 949"/>
              <a:gd name="T121" fmla="*/ 2147483647 h 2625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949" h="2625">
                <a:moveTo>
                  <a:pt x="728" y="283"/>
                </a:moveTo>
                <a:lnTo>
                  <a:pt x="734" y="296"/>
                </a:lnTo>
                <a:lnTo>
                  <a:pt x="738" y="307"/>
                </a:lnTo>
                <a:lnTo>
                  <a:pt x="740" y="319"/>
                </a:lnTo>
                <a:lnTo>
                  <a:pt x="740" y="330"/>
                </a:lnTo>
                <a:lnTo>
                  <a:pt x="740" y="342"/>
                </a:lnTo>
                <a:lnTo>
                  <a:pt x="737" y="353"/>
                </a:lnTo>
                <a:lnTo>
                  <a:pt x="734" y="365"/>
                </a:lnTo>
                <a:lnTo>
                  <a:pt x="728" y="377"/>
                </a:lnTo>
                <a:lnTo>
                  <a:pt x="722" y="389"/>
                </a:lnTo>
                <a:lnTo>
                  <a:pt x="714" y="403"/>
                </a:lnTo>
                <a:lnTo>
                  <a:pt x="705" y="416"/>
                </a:lnTo>
                <a:lnTo>
                  <a:pt x="695" y="430"/>
                </a:lnTo>
                <a:lnTo>
                  <a:pt x="670" y="461"/>
                </a:lnTo>
                <a:lnTo>
                  <a:pt x="640" y="497"/>
                </a:lnTo>
                <a:lnTo>
                  <a:pt x="520" y="656"/>
                </a:lnTo>
                <a:lnTo>
                  <a:pt x="495" y="698"/>
                </a:lnTo>
                <a:lnTo>
                  <a:pt x="466" y="746"/>
                </a:lnTo>
                <a:lnTo>
                  <a:pt x="436" y="797"/>
                </a:lnTo>
                <a:lnTo>
                  <a:pt x="403" y="854"/>
                </a:lnTo>
                <a:lnTo>
                  <a:pt x="369" y="913"/>
                </a:lnTo>
                <a:lnTo>
                  <a:pt x="334" y="975"/>
                </a:lnTo>
                <a:lnTo>
                  <a:pt x="299" y="1039"/>
                </a:lnTo>
                <a:lnTo>
                  <a:pt x="265" y="1103"/>
                </a:lnTo>
                <a:lnTo>
                  <a:pt x="230" y="1166"/>
                </a:lnTo>
                <a:lnTo>
                  <a:pt x="197" y="1229"/>
                </a:lnTo>
                <a:lnTo>
                  <a:pt x="165" y="1289"/>
                </a:lnTo>
                <a:lnTo>
                  <a:pt x="135" y="1345"/>
                </a:lnTo>
                <a:lnTo>
                  <a:pt x="107" y="1398"/>
                </a:lnTo>
                <a:lnTo>
                  <a:pt x="82" y="1445"/>
                </a:lnTo>
                <a:lnTo>
                  <a:pt x="61" y="1487"/>
                </a:lnTo>
                <a:lnTo>
                  <a:pt x="43" y="1521"/>
                </a:lnTo>
                <a:lnTo>
                  <a:pt x="35" y="1539"/>
                </a:lnTo>
                <a:lnTo>
                  <a:pt x="28" y="1556"/>
                </a:lnTo>
                <a:lnTo>
                  <a:pt x="21" y="1573"/>
                </a:lnTo>
                <a:lnTo>
                  <a:pt x="15" y="1589"/>
                </a:lnTo>
                <a:lnTo>
                  <a:pt x="11" y="1605"/>
                </a:lnTo>
                <a:lnTo>
                  <a:pt x="7" y="1622"/>
                </a:lnTo>
                <a:lnTo>
                  <a:pt x="4" y="1638"/>
                </a:lnTo>
                <a:lnTo>
                  <a:pt x="1" y="1652"/>
                </a:lnTo>
                <a:lnTo>
                  <a:pt x="0" y="1668"/>
                </a:lnTo>
                <a:lnTo>
                  <a:pt x="0" y="1683"/>
                </a:lnTo>
                <a:lnTo>
                  <a:pt x="0" y="1697"/>
                </a:lnTo>
                <a:lnTo>
                  <a:pt x="1" y="1712"/>
                </a:lnTo>
                <a:lnTo>
                  <a:pt x="5" y="1726"/>
                </a:lnTo>
                <a:lnTo>
                  <a:pt x="8" y="1739"/>
                </a:lnTo>
                <a:lnTo>
                  <a:pt x="11" y="1753"/>
                </a:lnTo>
                <a:lnTo>
                  <a:pt x="16" y="1766"/>
                </a:lnTo>
                <a:lnTo>
                  <a:pt x="22" y="1779"/>
                </a:lnTo>
                <a:lnTo>
                  <a:pt x="29" y="1792"/>
                </a:lnTo>
                <a:lnTo>
                  <a:pt x="36" y="1803"/>
                </a:lnTo>
                <a:lnTo>
                  <a:pt x="44" y="1815"/>
                </a:lnTo>
                <a:lnTo>
                  <a:pt x="54" y="1826"/>
                </a:lnTo>
                <a:lnTo>
                  <a:pt x="64" y="1838"/>
                </a:lnTo>
                <a:lnTo>
                  <a:pt x="75" y="1848"/>
                </a:lnTo>
                <a:lnTo>
                  <a:pt x="87" y="1858"/>
                </a:lnTo>
                <a:lnTo>
                  <a:pt x="100" y="1867"/>
                </a:lnTo>
                <a:lnTo>
                  <a:pt x="114" y="1877"/>
                </a:lnTo>
                <a:lnTo>
                  <a:pt x="127" y="1885"/>
                </a:lnTo>
                <a:lnTo>
                  <a:pt x="143" y="1894"/>
                </a:lnTo>
                <a:lnTo>
                  <a:pt x="159" y="1902"/>
                </a:lnTo>
                <a:lnTo>
                  <a:pt x="176" y="1909"/>
                </a:lnTo>
                <a:lnTo>
                  <a:pt x="193" y="1916"/>
                </a:lnTo>
                <a:lnTo>
                  <a:pt x="212" y="1922"/>
                </a:lnTo>
                <a:lnTo>
                  <a:pt x="236" y="1929"/>
                </a:lnTo>
                <a:lnTo>
                  <a:pt x="262" y="1934"/>
                </a:lnTo>
                <a:lnTo>
                  <a:pt x="287" y="1939"/>
                </a:lnTo>
                <a:lnTo>
                  <a:pt x="313" y="1942"/>
                </a:lnTo>
                <a:lnTo>
                  <a:pt x="339" y="1944"/>
                </a:lnTo>
                <a:lnTo>
                  <a:pt x="367" y="1945"/>
                </a:lnTo>
                <a:lnTo>
                  <a:pt x="393" y="1945"/>
                </a:lnTo>
                <a:lnTo>
                  <a:pt x="419" y="1945"/>
                </a:lnTo>
                <a:lnTo>
                  <a:pt x="464" y="1946"/>
                </a:lnTo>
                <a:lnTo>
                  <a:pt x="503" y="1948"/>
                </a:lnTo>
                <a:lnTo>
                  <a:pt x="520" y="1949"/>
                </a:lnTo>
                <a:lnTo>
                  <a:pt x="535" y="1951"/>
                </a:lnTo>
                <a:lnTo>
                  <a:pt x="550" y="1953"/>
                </a:lnTo>
                <a:lnTo>
                  <a:pt x="563" y="1956"/>
                </a:lnTo>
                <a:lnTo>
                  <a:pt x="574" y="1961"/>
                </a:lnTo>
                <a:lnTo>
                  <a:pt x="584" y="1965"/>
                </a:lnTo>
                <a:lnTo>
                  <a:pt x="593" y="1970"/>
                </a:lnTo>
                <a:lnTo>
                  <a:pt x="600" y="1975"/>
                </a:lnTo>
                <a:lnTo>
                  <a:pt x="607" y="1983"/>
                </a:lnTo>
                <a:lnTo>
                  <a:pt x="612" y="1991"/>
                </a:lnTo>
                <a:lnTo>
                  <a:pt x="616" y="1999"/>
                </a:lnTo>
                <a:lnTo>
                  <a:pt x="619" y="2010"/>
                </a:lnTo>
                <a:lnTo>
                  <a:pt x="621" y="2022"/>
                </a:lnTo>
                <a:lnTo>
                  <a:pt x="623" y="2035"/>
                </a:lnTo>
                <a:lnTo>
                  <a:pt x="624" y="2048"/>
                </a:lnTo>
                <a:lnTo>
                  <a:pt x="624" y="2059"/>
                </a:lnTo>
                <a:lnTo>
                  <a:pt x="623" y="2072"/>
                </a:lnTo>
                <a:lnTo>
                  <a:pt x="621" y="2083"/>
                </a:lnTo>
                <a:lnTo>
                  <a:pt x="619" y="2096"/>
                </a:lnTo>
                <a:lnTo>
                  <a:pt x="616" y="2107"/>
                </a:lnTo>
                <a:lnTo>
                  <a:pt x="610" y="2132"/>
                </a:lnTo>
                <a:lnTo>
                  <a:pt x="602" y="2156"/>
                </a:lnTo>
                <a:lnTo>
                  <a:pt x="593" y="2180"/>
                </a:lnTo>
                <a:lnTo>
                  <a:pt x="583" y="2204"/>
                </a:lnTo>
                <a:lnTo>
                  <a:pt x="573" y="2229"/>
                </a:lnTo>
                <a:lnTo>
                  <a:pt x="564" y="2255"/>
                </a:lnTo>
                <a:lnTo>
                  <a:pt x="554" y="2281"/>
                </a:lnTo>
                <a:lnTo>
                  <a:pt x="548" y="2308"/>
                </a:lnTo>
                <a:lnTo>
                  <a:pt x="545" y="2320"/>
                </a:lnTo>
                <a:lnTo>
                  <a:pt x="544" y="2334"/>
                </a:lnTo>
                <a:lnTo>
                  <a:pt x="542" y="2347"/>
                </a:lnTo>
                <a:lnTo>
                  <a:pt x="542" y="2361"/>
                </a:lnTo>
                <a:lnTo>
                  <a:pt x="542" y="2375"/>
                </a:lnTo>
                <a:lnTo>
                  <a:pt x="544" y="2388"/>
                </a:lnTo>
                <a:lnTo>
                  <a:pt x="546" y="2402"/>
                </a:lnTo>
                <a:lnTo>
                  <a:pt x="549" y="2417"/>
                </a:lnTo>
                <a:lnTo>
                  <a:pt x="553" y="2429"/>
                </a:lnTo>
                <a:lnTo>
                  <a:pt x="559" y="2443"/>
                </a:lnTo>
                <a:lnTo>
                  <a:pt x="565" y="2455"/>
                </a:lnTo>
                <a:lnTo>
                  <a:pt x="572" y="2469"/>
                </a:lnTo>
                <a:lnTo>
                  <a:pt x="580" y="2482"/>
                </a:lnTo>
                <a:lnTo>
                  <a:pt x="588" y="2493"/>
                </a:lnTo>
                <a:lnTo>
                  <a:pt x="597" y="2506"/>
                </a:lnTo>
                <a:lnTo>
                  <a:pt x="608" y="2517"/>
                </a:lnTo>
                <a:lnTo>
                  <a:pt x="618" y="2528"/>
                </a:lnTo>
                <a:lnTo>
                  <a:pt x="630" y="2538"/>
                </a:lnTo>
                <a:lnTo>
                  <a:pt x="641" y="2549"/>
                </a:lnTo>
                <a:lnTo>
                  <a:pt x="654" y="2559"/>
                </a:lnTo>
                <a:lnTo>
                  <a:pt x="668" y="2568"/>
                </a:lnTo>
                <a:lnTo>
                  <a:pt x="681" y="2577"/>
                </a:lnTo>
                <a:lnTo>
                  <a:pt x="696" y="2584"/>
                </a:lnTo>
                <a:lnTo>
                  <a:pt x="711" y="2593"/>
                </a:lnTo>
                <a:lnTo>
                  <a:pt x="725" y="2599"/>
                </a:lnTo>
                <a:lnTo>
                  <a:pt x="741" y="2605"/>
                </a:lnTo>
                <a:lnTo>
                  <a:pt x="757" y="2611"/>
                </a:lnTo>
                <a:lnTo>
                  <a:pt x="773" y="2615"/>
                </a:lnTo>
                <a:lnTo>
                  <a:pt x="787" y="2619"/>
                </a:lnTo>
                <a:lnTo>
                  <a:pt x="803" y="2621"/>
                </a:lnTo>
                <a:lnTo>
                  <a:pt x="819" y="2623"/>
                </a:lnTo>
                <a:lnTo>
                  <a:pt x="833" y="2624"/>
                </a:lnTo>
                <a:lnTo>
                  <a:pt x="849" y="2625"/>
                </a:lnTo>
                <a:lnTo>
                  <a:pt x="864" y="2624"/>
                </a:lnTo>
                <a:lnTo>
                  <a:pt x="878" y="2623"/>
                </a:lnTo>
                <a:lnTo>
                  <a:pt x="893" y="2621"/>
                </a:lnTo>
                <a:lnTo>
                  <a:pt x="908" y="2619"/>
                </a:lnTo>
                <a:lnTo>
                  <a:pt x="921" y="2615"/>
                </a:lnTo>
                <a:lnTo>
                  <a:pt x="935" y="2611"/>
                </a:lnTo>
                <a:lnTo>
                  <a:pt x="949" y="2605"/>
                </a:lnTo>
                <a:lnTo>
                  <a:pt x="911" y="2516"/>
                </a:lnTo>
                <a:lnTo>
                  <a:pt x="902" y="2520"/>
                </a:lnTo>
                <a:lnTo>
                  <a:pt x="893" y="2523"/>
                </a:lnTo>
                <a:lnTo>
                  <a:pt x="884" y="2525"/>
                </a:lnTo>
                <a:lnTo>
                  <a:pt x="875" y="2527"/>
                </a:lnTo>
                <a:lnTo>
                  <a:pt x="865" y="2528"/>
                </a:lnTo>
                <a:lnTo>
                  <a:pt x="855" y="2528"/>
                </a:lnTo>
                <a:lnTo>
                  <a:pt x="846" y="2528"/>
                </a:lnTo>
                <a:lnTo>
                  <a:pt x="835" y="2528"/>
                </a:lnTo>
                <a:lnTo>
                  <a:pt x="814" y="2525"/>
                </a:lnTo>
                <a:lnTo>
                  <a:pt x="795" y="2520"/>
                </a:lnTo>
                <a:lnTo>
                  <a:pt x="773" y="2514"/>
                </a:lnTo>
                <a:lnTo>
                  <a:pt x="753" y="2505"/>
                </a:lnTo>
                <a:lnTo>
                  <a:pt x="732" y="2494"/>
                </a:lnTo>
                <a:lnTo>
                  <a:pt x="714" y="2482"/>
                </a:lnTo>
                <a:lnTo>
                  <a:pt x="696" y="2469"/>
                </a:lnTo>
                <a:lnTo>
                  <a:pt x="681" y="2454"/>
                </a:lnTo>
                <a:lnTo>
                  <a:pt x="674" y="2447"/>
                </a:lnTo>
                <a:lnTo>
                  <a:pt x="669" y="2439"/>
                </a:lnTo>
                <a:lnTo>
                  <a:pt x="662" y="2431"/>
                </a:lnTo>
                <a:lnTo>
                  <a:pt x="657" y="2423"/>
                </a:lnTo>
                <a:lnTo>
                  <a:pt x="653" y="2415"/>
                </a:lnTo>
                <a:lnTo>
                  <a:pt x="649" y="2406"/>
                </a:lnTo>
                <a:lnTo>
                  <a:pt x="646" y="2398"/>
                </a:lnTo>
                <a:lnTo>
                  <a:pt x="642" y="2389"/>
                </a:lnTo>
                <a:lnTo>
                  <a:pt x="640" y="2381"/>
                </a:lnTo>
                <a:lnTo>
                  <a:pt x="639" y="2373"/>
                </a:lnTo>
                <a:lnTo>
                  <a:pt x="638" y="2364"/>
                </a:lnTo>
                <a:lnTo>
                  <a:pt x="638" y="2356"/>
                </a:lnTo>
                <a:lnTo>
                  <a:pt x="640" y="2338"/>
                </a:lnTo>
                <a:lnTo>
                  <a:pt x="645" y="2320"/>
                </a:lnTo>
                <a:lnTo>
                  <a:pt x="650" y="2301"/>
                </a:lnTo>
                <a:lnTo>
                  <a:pt x="657" y="2281"/>
                </a:lnTo>
                <a:lnTo>
                  <a:pt x="664" y="2262"/>
                </a:lnTo>
                <a:lnTo>
                  <a:pt x="673" y="2239"/>
                </a:lnTo>
                <a:lnTo>
                  <a:pt x="684" y="2212"/>
                </a:lnTo>
                <a:lnTo>
                  <a:pt x="695" y="2184"/>
                </a:lnTo>
                <a:lnTo>
                  <a:pt x="704" y="2155"/>
                </a:lnTo>
                <a:lnTo>
                  <a:pt x="713" y="2123"/>
                </a:lnTo>
                <a:lnTo>
                  <a:pt x="716" y="2107"/>
                </a:lnTo>
                <a:lnTo>
                  <a:pt x="718" y="2092"/>
                </a:lnTo>
                <a:lnTo>
                  <a:pt x="719" y="2075"/>
                </a:lnTo>
                <a:lnTo>
                  <a:pt x="720" y="2059"/>
                </a:lnTo>
                <a:lnTo>
                  <a:pt x="720" y="2041"/>
                </a:lnTo>
                <a:lnTo>
                  <a:pt x="719" y="2025"/>
                </a:lnTo>
                <a:lnTo>
                  <a:pt x="717" y="2007"/>
                </a:lnTo>
                <a:lnTo>
                  <a:pt x="714" y="1989"/>
                </a:lnTo>
                <a:lnTo>
                  <a:pt x="711" y="1976"/>
                </a:lnTo>
                <a:lnTo>
                  <a:pt x="706" y="1965"/>
                </a:lnTo>
                <a:lnTo>
                  <a:pt x="702" y="1953"/>
                </a:lnTo>
                <a:lnTo>
                  <a:pt x="697" y="1943"/>
                </a:lnTo>
                <a:lnTo>
                  <a:pt x="692" y="1933"/>
                </a:lnTo>
                <a:lnTo>
                  <a:pt x="685" y="1925"/>
                </a:lnTo>
                <a:lnTo>
                  <a:pt x="679" y="1917"/>
                </a:lnTo>
                <a:lnTo>
                  <a:pt x="672" y="1909"/>
                </a:lnTo>
                <a:lnTo>
                  <a:pt x="664" y="1902"/>
                </a:lnTo>
                <a:lnTo>
                  <a:pt x="656" y="1896"/>
                </a:lnTo>
                <a:lnTo>
                  <a:pt x="649" y="1889"/>
                </a:lnTo>
                <a:lnTo>
                  <a:pt x="639" y="1884"/>
                </a:lnTo>
                <a:lnTo>
                  <a:pt x="631" y="1879"/>
                </a:lnTo>
                <a:lnTo>
                  <a:pt x="621" y="1875"/>
                </a:lnTo>
                <a:lnTo>
                  <a:pt x="611" y="1870"/>
                </a:lnTo>
                <a:lnTo>
                  <a:pt x="602" y="1867"/>
                </a:lnTo>
                <a:lnTo>
                  <a:pt x="581" y="1861"/>
                </a:lnTo>
                <a:lnTo>
                  <a:pt x="559" y="1857"/>
                </a:lnTo>
                <a:lnTo>
                  <a:pt x="536" y="1854"/>
                </a:lnTo>
                <a:lnTo>
                  <a:pt x="513" y="1852"/>
                </a:lnTo>
                <a:lnTo>
                  <a:pt x="467" y="1849"/>
                </a:lnTo>
                <a:lnTo>
                  <a:pt x="420" y="1848"/>
                </a:lnTo>
                <a:lnTo>
                  <a:pt x="397" y="1848"/>
                </a:lnTo>
                <a:lnTo>
                  <a:pt x="373" y="1847"/>
                </a:lnTo>
                <a:lnTo>
                  <a:pt x="350" y="1847"/>
                </a:lnTo>
                <a:lnTo>
                  <a:pt x="327" y="1845"/>
                </a:lnTo>
                <a:lnTo>
                  <a:pt x="305" y="1843"/>
                </a:lnTo>
                <a:lnTo>
                  <a:pt x="283" y="1840"/>
                </a:lnTo>
                <a:lnTo>
                  <a:pt x="262" y="1836"/>
                </a:lnTo>
                <a:lnTo>
                  <a:pt x="243" y="1831"/>
                </a:lnTo>
                <a:lnTo>
                  <a:pt x="217" y="1821"/>
                </a:lnTo>
                <a:lnTo>
                  <a:pt x="192" y="1811"/>
                </a:lnTo>
                <a:lnTo>
                  <a:pt x="182" y="1805"/>
                </a:lnTo>
                <a:lnTo>
                  <a:pt x="171" y="1799"/>
                </a:lnTo>
                <a:lnTo>
                  <a:pt x="162" y="1793"/>
                </a:lnTo>
                <a:lnTo>
                  <a:pt x="154" y="1787"/>
                </a:lnTo>
                <a:lnTo>
                  <a:pt x="145" y="1780"/>
                </a:lnTo>
                <a:lnTo>
                  <a:pt x="138" y="1774"/>
                </a:lnTo>
                <a:lnTo>
                  <a:pt x="131" y="1767"/>
                </a:lnTo>
                <a:lnTo>
                  <a:pt x="124" y="1759"/>
                </a:lnTo>
                <a:lnTo>
                  <a:pt x="119" y="1752"/>
                </a:lnTo>
                <a:lnTo>
                  <a:pt x="114" y="1745"/>
                </a:lnTo>
                <a:lnTo>
                  <a:pt x="110" y="1737"/>
                </a:lnTo>
                <a:lnTo>
                  <a:pt x="106" y="1729"/>
                </a:lnTo>
                <a:lnTo>
                  <a:pt x="103" y="1722"/>
                </a:lnTo>
                <a:lnTo>
                  <a:pt x="100" y="1713"/>
                </a:lnTo>
                <a:lnTo>
                  <a:pt x="99" y="1704"/>
                </a:lnTo>
                <a:lnTo>
                  <a:pt x="98" y="1695"/>
                </a:lnTo>
                <a:lnTo>
                  <a:pt x="97" y="1686"/>
                </a:lnTo>
                <a:lnTo>
                  <a:pt x="97" y="1677"/>
                </a:lnTo>
                <a:lnTo>
                  <a:pt x="98" y="1666"/>
                </a:lnTo>
                <a:lnTo>
                  <a:pt x="99" y="1657"/>
                </a:lnTo>
                <a:lnTo>
                  <a:pt x="103" y="1635"/>
                </a:lnTo>
                <a:lnTo>
                  <a:pt x="110" y="1613"/>
                </a:lnTo>
                <a:lnTo>
                  <a:pt x="119" y="1589"/>
                </a:lnTo>
                <a:lnTo>
                  <a:pt x="129" y="1564"/>
                </a:lnTo>
                <a:lnTo>
                  <a:pt x="149" y="1527"/>
                </a:lnTo>
                <a:lnTo>
                  <a:pt x="171" y="1483"/>
                </a:lnTo>
                <a:lnTo>
                  <a:pt x="198" y="1433"/>
                </a:lnTo>
                <a:lnTo>
                  <a:pt x="226" y="1380"/>
                </a:lnTo>
                <a:lnTo>
                  <a:pt x="256" y="1322"/>
                </a:lnTo>
                <a:lnTo>
                  <a:pt x="289" y="1261"/>
                </a:lnTo>
                <a:lnTo>
                  <a:pt x="321" y="1199"/>
                </a:lnTo>
                <a:lnTo>
                  <a:pt x="356" y="1138"/>
                </a:lnTo>
                <a:lnTo>
                  <a:pt x="391" y="1075"/>
                </a:lnTo>
                <a:lnTo>
                  <a:pt x="425" y="1013"/>
                </a:lnTo>
                <a:lnTo>
                  <a:pt x="459" y="952"/>
                </a:lnTo>
                <a:lnTo>
                  <a:pt x="491" y="894"/>
                </a:lnTo>
                <a:lnTo>
                  <a:pt x="522" y="841"/>
                </a:lnTo>
                <a:lnTo>
                  <a:pt x="551" y="792"/>
                </a:lnTo>
                <a:lnTo>
                  <a:pt x="578" y="747"/>
                </a:lnTo>
                <a:lnTo>
                  <a:pt x="602" y="709"/>
                </a:lnTo>
                <a:lnTo>
                  <a:pt x="715" y="559"/>
                </a:lnTo>
                <a:lnTo>
                  <a:pt x="746" y="522"/>
                </a:lnTo>
                <a:lnTo>
                  <a:pt x="775" y="484"/>
                </a:lnTo>
                <a:lnTo>
                  <a:pt x="788" y="467"/>
                </a:lnTo>
                <a:lnTo>
                  <a:pt x="800" y="448"/>
                </a:lnTo>
                <a:lnTo>
                  <a:pt x="810" y="428"/>
                </a:lnTo>
                <a:lnTo>
                  <a:pt x="820" y="409"/>
                </a:lnTo>
                <a:lnTo>
                  <a:pt x="827" y="389"/>
                </a:lnTo>
                <a:lnTo>
                  <a:pt x="832" y="369"/>
                </a:lnTo>
                <a:lnTo>
                  <a:pt x="834" y="360"/>
                </a:lnTo>
                <a:lnTo>
                  <a:pt x="837" y="349"/>
                </a:lnTo>
                <a:lnTo>
                  <a:pt x="838" y="339"/>
                </a:lnTo>
                <a:lnTo>
                  <a:pt x="838" y="328"/>
                </a:lnTo>
                <a:lnTo>
                  <a:pt x="837" y="318"/>
                </a:lnTo>
                <a:lnTo>
                  <a:pt x="837" y="307"/>
                </a:lnTo>
                <a:lnTo>
                  <a:pt x="834" y="297"/>
                </a:lnTo>
                <a:lnTo>
                  <a:pt x="832" y="285"/>
                </a:lnTo>
                <a:lnTo>
                  <a:pt x="829" y="275"/>
                </a:lnTo>
                <a:lnTo>
                  <a:pt x="825" y="263"/>
                </a:lnTo>
                <a:lnTo>
                  <a:pt x="821" y="252"/>
                </a:lnTo>
                <a:lnTo>
                  <a:pt x="814" y="240"/>
                </a:lnTo>
                <a:lnTo>
                  <a:pt x="805" y="218"/>
                </a:lnTo>
                <a:lnTo>
                  <a:pt x="797" y="197"/>
                </a:lnTo>
                <a:lnTo>
                  <a:pt x="789" y="177"/>
                </a:lnTo>
                <a:lnTo>
                  <a:pt x="784" y="157"/>
                </a:lnTo>
                <a:lnTo>
                  <a:pt x="781" y="140"/>
                </a:lnTo>
                <a:lnTo>
                  <a:pt x="778" y="123"/>
                </a:lnTo>
                <a:lnTo>
                  <a:pt x="777" y="107"/>
                </a:lnTo>
                <a:lnTo>
                  <a:pt x="776" y="92"/>
                </a:lnTo>
                <a:lnTo>
                  <a:pt x="777" y="67"/>
                </a:lnTo>
                <a:lnTo>
                  <a:pt x="779" y="48"/>
                </a:lnTo>
                <a:lnTo>
                  <a:pt x="781" y="36"/>
                </a:lnTo>
                <a:lnTo>
                  <a:pt x="782" y="31"/>
                </a:lnTo>
                <a:lnTo>
                  <a:pt x="691" y="0"/>
                </a:lnTo>
                <a:lnTo>
                  <a:pt x="689" y="7"/>
                </a:lnTo>
                <a:lnTo>
                  <a:pt x="684" y="25"/>
                </a:lnTo>
                <a:lnTo>
                  <a:pt x="682" y="37"/>
                </a:lnTo>
                <a:lnTo>
                  <a:pt x="681" y="50"/>
                </a:lnTo>
                <a:lnTo>
                  <a:pt x="680" y="67"/>
                </a:lnTo>
                <a:lnTo>
                  <a:pt x="679" y="85"/>
                </a:lnTo>
                <a:lnTo>
                  <a:pt x="680" y="105"/>
                </a:lnTo>
                <a:lnTo>
                  <a:pt x="681" y="126"/>
                </a:lnTo>
                <a:lnTo>
                  <a:pt x="684" y="149"/>
                </a:lnTo>
                <a:lnTo>
                  <a:pt x="690" y="174"/>
                </a:lnTo>
                <a:lnTo>
                  <a:pt x="696" y="199"/>
                </a:lnTo>
                <a:lnTo>
                  <a:pt x="704" y="227"/>
                </a:lnTo>
                <a:lnTo>
                  <a:pt x="715" y="254"/>
                </a:lnTo>
                <a:lnTo>
                  <a:pt x="728" y="28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484" name="Freeform 111"/>
          <p:cNvSpPr>
            <a:spLocks/>
          </p:cNvSpPr>
          <p:nvPr/>
        </p:nvSpPr>
        <p:spPr bwMode="auto">
          <a:xfrm>
            <a:off x="4137025" y="5337175"/>
            <a:ext cx="414338" cy="479425"/>
          </a:xfrm>
          <a:custGeom>
            <a:avLst/>
            <a:gdLst>
              <a:gd name="T0" fmla="*/ 2147483647 w 3923"/>
              <a:gd name="T1" fmla="*/ 2147483647 h 4521"/>
              <a:gd name="T2" fmla="*/ 2147483647 w 3923"/>
              <a:gd name="T3" fmla="*/ 2147483647 h 4521"/>
              <a:gd name="T4" fmla="*/ 2147483647 w 3923"/>
              <a:gd name="T5" fmla="*/ 2147483647 h 4521"/>
              <a:gd name="T6" fmla="*/ 2147483647 w 3923"/>
              <a:gd name="T7" fmla="*/ 2147483647 h 4521"/>
              <a:gd name="T8" fmla="*/ 2147483647 w 3923"/>
              <a:gd name="T9" fmla="*/ 2147483647 h 4521"/>
              <a:gd name="T10" fmla="*/ 2147483647 w 3923"/>
              <a:gd name="T11" fmla="*/ 2147483647 h 4521"/>
              <a:gd name="T12" fmla="*/ 2147483647 w 3923"/>
              <a:gd name="T13" fmla="*/ 2147483647 h 4521"/>
              <a:gd name="T14" fmla="*/ 2147483647 w 3923"/>
              <a:gd name="T15" fmla="*/ 2147483647 h 4521"/>
              <a:gd name="T16" fmla="*/ 2147483647 w 3923"/>
              <a:gd name="T17" fmla="*/ 2147483647 h 4521"/>
              <a:gd name="T18" fmla="*/ 2147483647 w 3923"/>
              <a:gd name="T19" fmla="*/ 2147483647 h 4521"/>
              <a:gd name="T20" fmla="*/ 2147483647 w 3923"/>
              <a:gd name="T21" fmla="*/ 2147483647 h 4521"/>
              <a:gd name="T22" fmla="*/ 2147483647 w 3923"/>
              <a:gd name="T23" fmla="*/ 2147483647 h 4521"/>
              <a:gd name="T24" fmla="*/ 2147483647 w 3923"/>
              <a:gd name="T25" fmla="*/ 2147483647 h 4521"/>
              <a:gd name="T26" fmla="*/ 2147483647 w 3923"/>
              <a:gd name="T27" fmla="*/ 2147483647 h 4521"/>
              <a:gd name="T28" fmla="*/ 2147483647 w 3923"/>
              <a:gd name="T29" fmla="*/ 2147483647 h 4521"/>
              <a:gd name="T30" fmla="*/ 2147483647 w 3923"/>
              <a:gd name="T31" fmla="*/ 2147483647 h 4521"/>
              <a:gd name="T32" fmla="*/ 2147483647 w 3923"/>
              <a:gd name="T33" fmla="*/ 2147483647 h 4521"/>
              <a:gd name="T34" fmla="*/ 2147483647 w 3923"/>
              <a:gd name="T35" fmla="*/ 2147483647 h 4521"/>
              <a:gd name="T36" fmla="*/ 2147483647 w 3923"/>
              <a:gd name="T37" fmla="*/ 2147483647 h 4521"/>
              <a:gd name="T38" fmla="*/ 2147483647 w 3923"/>
              <a:gd name="T39" fmla="*/ 2147483647 h 4521"/>
              <a:gd name="T40" fmla="*/ 2147483647 w 3923"/>
              <a:gd name="T41" fmla="*/ 2147483647 h 4521"/>
              <a:gd name="T42" fmla="*/ 2147483647 w 3923"/>
              <a:gd name="T43" fmla="*/ 2147483647 h 4521"/>
              <a:gd name="T44" fmla="*/ 2147483647 w 3923"/>
              <a:gd name="T45" fmla="*/ 2147483647 h 4521"/>
              <a:gd name="T46" fmla="*/ 2147483647 w 3923"/>
              <a:gd name="T47" fmla="*/ 2147483647 h 4521"/>
              <a:gd name="T48" fmla="*/ 2147483647 w 3923"/>
              <a:gd name="T49" fmla="*/ 2147483647 h 4521"/>
              <a:gd name="T50" fmla="*/ 2147483647 w 3923"/>
              <a:gd name="T51" fmla="*/ 2147483647 h 4521"/>
              <a:gd name="T52" fmla="*/ 2147483647 w 3923"/>
              <a:gd name="T53" fmla="*/ 2147483647 h 4521"/>
              <a:gd name="T54" fmla="*/ 2147483647 w 3923"/>
              <a:gd name="T55" fmla="*/ 2147483647 h 4521"/>
              <a:gd name="T56" fmla="*/ 2147483647 w 3923"/>
              <a:gd name="T57" fmla="*/ 2147483647 h 4521"/>
              <a:gd name="T58" fmla="*/ 2147483647 w 3923"/>
              <a:gd name="T59" fmla="*/ 2147483647 h 4521"/>
              <a:gd name="T60" fmla="*/ 2147483647 w 3923"/>
              <a:gd name="T61" fmla="*/ 2147483647 h 4521"/>
              <a:gd name="T62" fmla="*/ 2147483647 w 3923"/>
              <a:gd name="T63" fmla="*/ 2147483647 h 4521"/>
              <a:gd name="T64" fmla="*/ 2147483647 w 3923"/>
              <a:gd name="T65" fmla="*/ 2147483647 h 4521"/>
              <a:gd name="T66" fmla="*/ 2147483647 w 3923"/>
              <a:gd name="T67" fmla="*/ 2147483647 h 4521"/>
              <a:gd name="T68" fmla="*/ 2147483647 w 3923"/>
              <a:gd name="T69" fmla="*/ 2147483647 h 4521"/>
              <a:gd name="T70" fmla="*/ 2147483647 w 3923"/>
              <a:gd name="T71" fmla="*/ 2147483647 h 4521"/>
              <a:gd name="T72" fmla="*/ 2147483647 w 3923"/>
              <a:gd name="T73" fmla="*/ 2147483647 h 4521"/>
              <a:gd name="T74" fmla="*/ 2147483647 w 3923"/>
              <a:gd name="T75" fmla="*/ 2147483647 h 4521"/>
              <a:gd name="T76" fmla="*/ 2147483647 w 3923"/>
              <a:gd name="T77" fmla="*/ 2147483647 h 4521"/>
              <a:gd name="T78" fmla="*/ 2147483647 w 3923"/>
              <a:gd name="T79" fmla="*/ 2147483647 h 4521"/>
              <a:gd name="T80" fmla="*/ 2147483647 w 3923"/>
              <a:gd name="T81" fmla="*/ 2147483647 h 4521"/>
              <a:gd name="T82" fmla="*/ 2147483647 w 3923"/>
              <a:gd name="T83" fmla="*/ 2147483647 h 4521"/>
              <a:gd name="T84" fmla="*/ 2147483647 w 3923"/>
              <a:gd name="T85" fmla="*/ 2147483647 h 4521"/>
              <a:gd name="T86" fmla="*/ 2147483647 w 3923"/>
              <a:gd name="T87" fmla="*/ 2147483647 h 4521"/>
              <a:gd name="T88" fmla="*/ 2147483647 w 3923"/>
              <a:gd name="T89" fmla="*/ 2147483647 h 4521"/>
              <a:gd name="T90" fmla="*/ 2147483647 w 3923"/>
              <a:gd name="T91" fmla="*/ 2147483647 h 4521"/>
              <a:gd name="T92" fmla="*/ 2147483647 w 3923"/>
              <a:gd name="T93" fmla="*/ 2147483647 h 4521"/>
              <a:gd name="T94" fmla="*/ 2147483647 w 3923"/>
              <a:gd name="T95" fmla="*/ 2147483647 h 4521"/>
              <a:gd name="T96" fmla="*/ 2147483647 w 3923"/>
              <a:gd name="T97" fmla="*/ 2147483647 h 4521"/>
              <a:gd name="T98" fmla="*/ 2147483647 w 3923"/>
              <a:gd name="T99" fmla="*/ 2147483647 h 4521"/>
              <a:gd name="T100" fmla="*/ 2147483647 w 3923"/>
              <a:gd name="T101" fmla="*/ 2147483647 h 4521"/>
              <a:gd name="T102" fmla="*/ 2147483647 w 3923"/>
              <a:gd name="T103" fmla="*/ 2147483647 h 4521"/>
              <a:gd name="T104" fmla="*/ 2147483647 w 3923"/>
              <a:gd name="T105" fmla="*/ 2147483647 h 4521"/>
              <a:gd name="T106" fmla="*/ 2147483647 w 3923"/>
              <a:gd name="T107" fmla="*/ 2147483647 h 4521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3923" h="4521">
                <a:moveTo>
                  <a:pt x="1516" y="39"/>
                </a:moveTo>
                <a:lnTo>
                  <a:pt x="1370" y="58"/>
                </a:lnTo>
                <a:lnTo>
                  <a:pt x="1277" y="70"/>
                </a:lnTo>
                <a:lnTo>
                  <a:pt x="1197" y="82"/>
                </a:lnTo>
                <a:lnTo>
                  <a:pt x="1161" y="88"/>
                </a:lnTo>
                <a:lnTo>
                  <a:pt x="1128" y="97"/>
                </a:lnTo>
                <a:lnTo>
                  <a:pt x="1096" y="105"/>
                </a:lnTo>
                <a:lnTo>
                  <a:pt x="1066" y="116"/>
                </a:lnTo>
                <a:lnTo>
                  <a:pt x="1052" y="122"/>
                </a:lnTo>
                <a:lnTo>
                  <a:pt x="1037" y="128"/>
                </a:lnTo>
                <a:lnTo>
                  <a:pt x="1024" y="135"/>
                </a:lnTo>
                <a:lnTo>
                  <a:pt x="1010" y="142"/>
                </a:lnTo>
                <a:lnTo>
                  <a:pt x="997" y="150"/>
                </a:lnTo>
                <a:lnTo>
                  <a:pt x="984" y="159"/>
                </a:lnTo>
                <a:lnTo>
                  <a:pt x="971" y="168"/>
                </a:lnTo>
                <a:lnTo>
                  <a:pt x="959" y="178"/>
                </a:lnTo>
                <a:lnTo>
                  <a:pt x="945" y="188"/>
                </a:lnTo>
                <a:lnTo>
                  <a:pt x="932" y="200"/>
                </a:lnTo>
                <a:lnTo>
                  <a:pt x="920" y="211"/>
                </a:lnTo>
                <a:lnTo>
                  <a:pt x="906" y="225"/>
                </a:lnTo>
                <a:lnTo>
                  <a:pt x="880" y="253"/>
                </a:lnTo>
                <a:lnTo>
                  <a:pt x="853" y="285"/>
                </a:lnTo>
                <a:lnTo>
                  <a:pt x="828" y="316"/>
                </a:lnTo>
                <a:lnTo>
                  <a:pt x="800" y="353"/>
                </a:lnTo>
                <a:lnTo>
                  <a:pt x="771" y="396"/>
                </a:lnTo>
                <a:lnTo>
                  <a:pt x="739" y="442"/>
                </a:lnTo>
                <a:lnTo>
                  <a:pt x="706" y="493"/>
                </a:lnTo>
                <a:lnTo>
                  <a:pt x="670" y="548"/>
                </a:lnTo>
                <a:lnTo>
                  <a:pt x="633" y="604"/>
                </a:lnTo>
                <a:lnTo>
                  <a:pt x="597" y="664"/>
                </a:lnTo>
                <a:lnTo>
                  <a:pt x="558" y="726"/>
                </a:lnTo>
                <a:lnTo>
                  <a:pt x="519" y="789"/>
                </a:lnTo>
                <a:lnTo>
                  <a:pt x="481" y="852"/>
                </a:lnTo>
                <a:lnTo>
                  <a:pt x="443" y="916"/>
                </a:lnTo>
                <a:lnTo>
                  <a:pt x="405" y="979"/>
                </a:lnTo>
                <a:lnTo>
                  <a:pt x="367" y="1040"/>
                </a:lnTo>
                <a:lnTo>
                  <a:pt x="330" y="1101"/>
                </a:lnTo>
                <a:lnTo>
                  <a:pt x="296" y="1160"/>
                </a:lnTo>
                <a:lnTo>
                  <a:pt x="165" y="1378"/>
                </a:lnTo>
                <a:lnTo>
                  <a:pt x="139" y="1420"/>
                </a:lnTo>
                <a:lnTo>
                  <a:pt x="116" y="1458"/>
                </a:lnTo>
                <a:lnTo>
                  <a:pt x="96" y="1493"/>
                </a:lnTo>
                <a:lnTo>
                  <a:pt x="78" y="1525"/>
                </a:lnTo>
                <a:lnTo>
                  <a:pt x="64" y="1555"/>
                </a:lnTo>
                <a:lnTo>
                  <a:pt x="50" y="1581"/>
                </a:lnTo>
                <a:lnTo>
                  <a:pt x="39" y="1605"/>
                </a:lnTo>
                <a:lnTo>
                  <a:pt x="29" y="1626"/>
                </a:lnTo>
                <a:lnTo>
                  <a:pt x="16" y="1661"/>
                </a:lnTo>
                <a:lnTo>
                  <a:pt x="6" y="1686"/>
                </a:lnTo>
                <a:lnTo>
                  <a:pt x="1" y="1702"/>
                </a:lnTo>
                <a:lnTo>
                  <a:pt x="0" y="1710"/>
                </a:lnTo>
                <a:lnTo>
                  <a:pt x="94" y="1729"/>
                </a:lnTo>
                <a:lnTo>
                  <a:pt x="95" y="1725"/>
                </a:lnTo>
                <a:lnTo>
                  <a:pt x="99" y="1712"/>
                </a:lnTo>
                <a:lnTo>
                  <a:pt x="108" y="1690"/>
                </a:lnTo>
                <a:lnTo>
                  <a:pt x="122" y="1659"/>
                </a:lnTo>
                <a:lnTo>
                  <a:pt x="140" y="1617"/>
                </a:lnTo>
                <a:lnTo>
                  <a:pt x="168" y="1566"/>
                </a:lnTo>
                <a:lnTo>
                  <a:pt x="183" y="1536"/>
                </a:lnTo>
                <a:lnTo>
                  <a:pt x="202" y="1503"/>
                </a:lnTo>
                <a:lnTo>
                  <a:pt x="223" y="1467"/>
                </a:lnTo>
                <a:lnTo>
                  <a:pt x="246" y="1429"/>
                </a:lnTo>
                <a:lnTo>
                  <a:pt x="379" y="1209"/>
                </a:lnTo>
                <a:lnTo>
                  <a:pt x="412" y="1155"/>
                </a:lnTo>
                <a:lnTo>
                  <a:pt x="447" y="1096"/>
                </a:lnTo>
                <a:lnTo>
                  <a:pt x="482" y="1036"/>
                </a:lnTo>
                <a:lnTo>
                  <a:pt x="520" y="974"/>
                </a:lnTo>
                <a:lnTo>
                  <a:pt x="558" y="911"/>
                </a:lnTo>
                <a:lnTo>
                  <a:pt x="596" y="849"/>
                </a:lnTo>
                <a:lnTo>
                  <a:pt x="634" y="787"/>
                </a:lnTo>
                <a:lnTo>
                  <a:pt x="672" y="725"/>
                </a:lnTo>
                <a:lnTo>
                  <a:pt x="710" y="665"/>
                </a:lnTo>
                <a:lnTo>
                  <a:pt x="747" y="607"/>
                </a:lnTo>
                <a:lnTo>
                  <a:pt x="782" y="553"/>
                </a:lnTo>
                <a:lnTo>
                  <a:pt x="816" y="502"/>
                </a:lnTo>
                <a:lnTo>
                  <a:pt x="847" y="455"/>
                </a:lnTo>
                <a:lnTo>
                  <a:pt x="877" y="413"/>
                </a:lnTo>
                <a:lnTo>
                  <a:pt x="904" y="377"/>
                </a:lnTo>
                <a:lnTo>
                  <a:pt x="927" y="346"/>
                </a:lnTo>
                <a:lnTo>
                  <a:pt x="950" y="319"/>
                </a:lnTo>
                <a:lnTo>
                  <a:pt x="972" y="296"/>
                </a:lnTo>
                <a:lnTo>
                  <a:pt x="993" y="275"/>
                </a:lnTo>
                <a:lnTo>
                  <a:pt x="1014" y="257"/>
                </a:lnTo>
                <a:lnTo>
                  <a:pt x="1035" y="242"/>
                </a:lnTo>
                <a:lnTo>
                  <a:pt x="1057" y="228"/>
                </a:lnTo>
                <a:lnTo>
                  <a:pt x="1079" y="215"/>
                </a:lnTo>
                <a:lnTo>
                  <a:pt x="1103" y="206"/>
                </a:lnTo>
                <a:lnTo>
                  <a:pt x="1129" y="196"/>
                </a:lnTo>
                <a:lnTo>
                  <a:pt x="1156" y="189"/>
                </a:lnTo>
                <a:lnTo>
                  <a:pt x="1186" y="183"/>
                </a:lnTo>
                <a:lnTo>
                  <a:pt x="1218" y="177"/>
                </a:lnTo>
                <a:lnTo>
                  <a:pt x="1292" y="165"/>
                </a:lnTo>
                <a:lnTo>
                  <a:pt x="1381" y="153"/>
                </a:lnTo>
                <a:lnTo>
                  <a:pt x="1529" y="135"/>
                </a:lnTo>
                <a:lnTo>
                  <a:pt x="1628" y="123"/>
                </a:lnTo>
                <a:lnTo>
                  <a:pt x="1720" y="113"/>
                </a:lnTo>
                <a:lnTo>
                  <a:pt x="1806" y="105"/>
                </a:lnTo>
                <a:lnTo>
                  <a:pt x="1887" y="101"/>
                </a:lnTo>
                <a:lnTo>
                  <a:pt x="1961" y="99"/>
                </a:lnTo>
                <a:lnTo>
                  <a:pt x="2028" y="99"/>
                </a:lnTo>
                <a:lnTo>
                  <a:pt x="2059" y="99"/>
                </a:lnTo>
                <a:lnTo>
                  <a:pt x="2090" y="100"/>
                </a:lnTo>
                <a:lnTo>
                  <a:pt x="2118" y="102"/>
                </a:lnTo>
                <a:lnTo>
                  <a:pt x="2145" y="104"/>
                </a:lnTo>
                <a:lnTo>
                  <a:pt x="2170" y="107"/>
                </a:lnTo>
                <a:lnTo>
                  <a:pt x="2194" y="110"/>
                </a:lnTo>
                <a:lnTo>
                  <a:pt x="2216" y="114"/>
                </a:lnTo>
                <a:lnTo>
                  <a:pt x="2237" y="118"/>
                </a:lnTo>
                <a:lnTo>
                  <a:pt x="2256" y="122"/>
                </a:lnTo>
                <a:lnTo>
                  <a:pt x="2274" y="126"/>
                </a:lnTo>
                <a:lnTo>
                  <a:pt x="2291" y="131"/>
                </a:lnTo>
                <a:lnTo>
                  <a:pt x="2306" y="137"/>
                </a:lnTo>
                <a:lnTo>
                  <a:pt x="2319" y="143"/>
                </a:lnTo>
                <a:lnTo>
                  <a:pt x="2331" y="148"/>
                </a:lnTo>
                <a:lnTo>
                  <a:pt x="2341" y="155"/>
                </a:lnTo>
                <a:lnTo>
                  <a:pt x="2351" y="162"/>
                </a:lnTo>
                <a:lnTo>
                  <a:pt x="2358" y="168"/>
                </a:lnTo>
                <a:lnTo>
                  <a:pt x="2364" y="175"/>
                </a:lnTo>
                <a:lnTo>
                  <a:pt x="2369" y="183"/>
                </a:lnTo>
                <a:lnTo>
                  <a:pt x="2373" y="190"/>
                </a:lnTo>
                <a:lnTo>
                  <a:pt x="2378" y="212"/>
                </a:lnTo>
                <a:lnTo>
                  <a:pt x="2383" y="235"/>
                </a:lnTo>
                <a:lnTo>
                  <a:pt x="2385" y="259"/>
                </a:lnTo>
                <a:lnTo>
                  <a:pt x="2387" y="285"/>
                </a:lnTo>
                <a:lnTo>
                  <a:pt x="2389" y="311"/>
                </a:lnTo>
                <a:lnTo>
                  <a:pt x="2389" y="337"/>
                </a:lnTo>
                <a:lnTo>
                  <a:pt x="2389" y="364"/>
                </a:lnTo>
                <a:lnTo>
                  <a:pt x="2389" y="391"/>
                </a:lnTo>
                <a:lnTo>
                  <a:pt x="2387" y="438"/>
                </a:lnTo>
                <a:lnTo>
                  <a:pt x="2387" y="484"/>
                </a:lnTo>
                <a:lnTo>
                  <a:pt x="2389" y="507"/>
                </a:lnTo>
                <a:lnTo>
                  <a:pt x="2391" y="529"/>
                </a:lnTo>
                <a:lnTo>
                  <a:pt x="2393" y="552"/>
                </a:lnTo>
                <a:lnTo>
                  <a:pt x="2396" y="573"/>
                </a:lnTo>
                <a:lnTo>
                  <a:pt x="2401" y="594"/>
                </a:lnTo>
                <a:lnTo>
                  <a:pt x="2406" y="615"/>
                </a:lnTo>
                <a:lnTo>
                  <a:pt x="2414" y="635"/>
                </a:lnTo>
                <a:lnTo>
                  <a:pt x="2422" y="654"/>
                </a:lnTo>
                <a:lnTo>
                  <a:pt x="2433" y="671"/>
                </a:lnTo>
                <a:lnTo>
                  <a:pt x="2444" y="689"/>
                </a:lnTo>
                <a:lnTo>
                  <a:pt x="2451" y="698"/>
                </a:lnTo>
                <a:lnTo>
                  <a:pt x="2458" y="705"/>
                </a:lnTo>
                <a:lnTo>
                  <a:pt x="2466" y="713"/>
                </a:lnTo>
                <a:lnTo>
                  <a:pt x="2475" y="721"/>
                </a:lnTo>
                <a:lnTo>
                  <a:pt x="2661" y="841"/>
                </a:lnTo>
                <a:lnTo>
                  <a:pt x="2726" y="880"/>
                </a:lnTo>
                <a:lnTo>
                  <a:pt x="2795" y="922"/>
                </a:lnTo>
                <a:lnTo>
                  <a:pt x="2829" y="944"/>
                </a:lnTo>
                <a:lnTo>
                  <a:pt x="2863" y="966"/>
                </a:lnTo>
                <a:lnTo>
                  <a:pt x="2895" y="989"/>
                </a:lnTo>
                <a:lnTo>
                  <a:pt x="2928" y="1012"/>
                </a:lnTo>
                <a:lnTo>
                  <a:pt x="2957" y="1036"/>
                </a:lnTo>
                <a:lnTo>
                  <a:pt x="2985" y="1059"/>
                </a:lnTo>
                <a:lnTo>
                  <a:pt x="3011" y="1083"/>
                </a:lnTo>
                <a:lnTo>
                  <a:pt x="3034" y="1107"/>
                </a:lnTo>
                <a:lnTo>
                  <a:pt x="3044" y="1120"/>
                </a:lnTo>
                <a:lnTo>
                  <a:pt x="3054" y="1133"/>
                </a:lnTo>
                <a:lnTo>
                  <a:pt x="3063" y="1144"/>
                </a:lnTo>
                <a:lnTo>
                  <a:pt x="3070" y="1157"/>
                </a:lnTo>
                <a:lnTo>
                  <a:pt x="3078" y="1168"/>
                </a:lnTo>
                <a:lnTo>
                  <a:pt x="3083" y="1181"/>
                </a:lnTo>
                <a:lnTo>
                  <a:pt x="3088" y="1192"/>
                </a:lnTo>
                <a:lnTo>
                  <a:pt x="3091" y="1205"/>
                </a:lnTo>
                <a:lnTo>
                  <a:pt x="3108" y="1275"/>
                </a:lnTo>
                <a:lnTo>
                  <a:pt x="3138" y="1405"/>
                </a:lnTo>
                <a:lnTo>
                  <a:pt x="3178" y="1586"/>
                </a:lnTo>
                <a:lnTo>
                  <a:pt x="3228" y="1806"/>
                </a:lnTo>
                <a:lnTo>
                  <a:pt x="3283" y="2059"/>
                </a:lnTo>
                <a:lnTo>
                  <a:pt x="3345" y="2337"/>
                </a:lnTo>
                <a:lnTo>
                  <a:pt x="3410" y="2630"/>
                </a:lnTo>
                <a:lnTo>
                  <a:pt x="3476" y="2929"/>
                </a:lnTo>
                <a:lnTo>
                  <a:pt x="3542" y="3226"/>
                </a:lnTo>
                <a:lnTo>
                  <a:pt x="3606" y="3512"/>
                </a:lnTo>
                <a:lnTo>
                  <a:pt x="3665" y="3780"/>
                </a:lnTo>
                <a:lnTo>
                  <a:pt x="3718" y="4019"/>
                </a:lnTo>
                <a:lnTo>
                  <a:pt x="3763" y="4221"/>
                </a:lnTo>
                <a:lnTo>
                  <a:pt x="3797" y="4377"/>
                </a:lnTo>
                <a:lnTo>
                  <a:pt x="3819" y="4480"/>
                </a:lnTo>
                <a:lnTo>
                  <a:pt x="3829" y="4521"/>
                </a:lnTo>
                <a:lnTo>
                  <a:pt x="3923" y="4500"/>
                </a:lnTo>
                <a:lnTo>
                  <a:pt x="3911" y="4445"/>
                </a:lnTo>
                <a:lnTo>
                  <a:pt x="3886" y="4329"/>
                </a:lnTo>
                <a:lnTo>
                  <a:pt x="3849" y="4165"/>
                </a:lnTo>
                <a:lnTo>
                  <a:pt x="3804" y="3957"/>
                </a:lnTo>
                <a:lnTo>
                  <a:pt x="3750" y="3716"/>
                </a:lnTo>
                <a:lnTo>
                  <a:pt x="3691" y="3450"/>
                </a:lnTo>
                <a:lnTo>
                  <a:pt x="3629" y="3165"/>
                </a:lnTo>
                <a:lnTo>
                  <a:pt x="3563" y="2871"/>
                </a:lnTo>
                <a:lnTo>
                  <a:pt x="3498" y="2577"/>
                </a:lnTo>
                <a:lnTo>
                  <a:pt x="3434" y="2290"/>
                </a:lnTo>
                <a:lnTo>
                  <a:pt x="3374" y="2017"/>
                </a:lnTo>
                <a:lnTo>
                  <a:pt x="3319" y="1770"/>
                </a:lnTo>
                <a:lnTo>
                  <a:pt x="3270" y="1554"/>
                </a:lnTo>
                <a:lnTo>
                  <a:pt x="3231" y="1379"/>
                </a:lnTo>
                <a:lnTo>
                  <a:pt x="3202" y="1251"/>
                </a:lnTo>
                <a:lnTo>
                  <a:pt x="3185" y="1181"/>
                </a:lnTo>
                <a:lnTo>
                  <a:pt x="3181" y="1165"/>
                </a:lnTo>
                <a:lnTo>
                  <a:pt x="3175" y="1150"/>
                </a:lnTo>
                <a:lnTo>
                  <a:pt x="3168" y="1135"/>
                </a:lnTo>
                <a:lnTo>
                  <a:pt x="3161" y="1120"/>
                </a:lnTo>
                <a:lnTo>
                  <a:pt x="3152" y="1104"/>
                </a:lnTo>
                <a:lnTo>
                  <a:pt x="3143" y="1090"/>
                </a:lnTo>
                <a:lnTo>
                  <a:pt x="3132" y="1075"/>
                </a:lnTo>
                <a:lnTo>
                  <a:pt x="3121" y="1060"/>
                </a:lnTo>
                <a:lnTo>
                  <a:pt x="3108" y="1047"/>
                </a:lnTo>
                <a:lnTo>
                  <a:pt x="3096" y="1032"/>
                </a:lnTo>
                <a:lnTo>
                  <a:pt x="3082" y="1018"/>
                </a:lnTo>
                <a:lnTo>
                  <a:pt x="3067" y="1004"/>
                </a:lnTo>
                <a:lnTo>
                  <a:pt x="3037" y="976"/>
                </a:lnTo>
                <a:lnTo>
                  <a:pt x="3004" y="950"/>
                </a:lnTo>
                <a:lnTo>
                  <a:pt x="2970" y="924"/>
                </a:lnTo>
                <a:lnTo>
                  <a:pt x="2934" y="898"/>
                </a:lnTo>
                <a:lnTo>
                  <a:pt x="2897" y="874"/>
                </a:lnTo>
                <a:lnTo>
                  <a:pt x="2861" y="849"/>
                </a:lnTo>
                <a:lnTo>
                  <a:pt x="2785" y="802"/>
                </a:lnTo>
                <a:lnTo>
                  <a:pt x="2711" y="758"/>
                </a:lnTo>
                <a:lnTo>
                  <a:pt x="2537" y="647"/>
                </a:lnTo>
                <a:lnTo>
                  <a:pt x="2527" y="638"/>
                </a:lnTo>
                <a:lnTo>
                  <a:pt x="2519" y="626"/>
                </a:lnTo>
                <a:lnTo>
                  <a:pt x="2511" y="615"/>
                </a:lnTo>
                <a:lnTo>
                  <a:pt x="2505" y="602"/>
                </a:lnTo>
                <a:lnTo>
                  <a:pt x="2500" y="589"/>
                </a:lnTo>
                <a:lnTo>
                  <a:pt x="2496" y="574"/>
                </a:lnTo>
                <a:lnTo>
                  <a:pt x="2492" y="558"/>
                </a:lnTo>
                <a:lnTo>
                  <a:pt x="2489" y="541"/>
                </a:lnTo>
                <a:lnTo>
                  <a:pt x="2487" y="525"/>
                </a:lnTo>
                <a:lnTo>
                  <a:pt x="2486" y="507"/>
                </a:lnTo>
                <a:lnTo>
                  <a:pt x="2485" y="489"/>
                </a:lnTo>
                <a:lnTo>
                  <a:pt x="2484" y="470"/>
                </a:lnTo>
                <a:lnTo>
                  <a:pt x="2484" y="432"/>
                </a:lnTo>
                <a:lnTo>
                  <a:pt x="2485" y="392"/>
                </a:lnTo>
                <a:lnTo>
                  <a:pt x="2485" y="363"/>
                </a:lnTo>
                <a:lnTo>
                  <a:pt x="2485" y="333"/>
                </a:lnTo>
                <a:lnTo>
                  <a:pt x="2485" y="302"/>
                </a:lnTo>
                <a:lnTo>
                  <a:pt x="2484" y="273"/>
                </a:lnTo>
                <a:lnTo>
                  <a:pt x="2481" y="244"/>
                </a:lnTo>
                <a:lnTo>
                  <a:pt x="2478" y="215"/>
                </a:lnTo>
                <a:lnTo>
                  <a:pt x="2475" y="201"/>
                </a:lnTo>
                <a:lnTo>
                  <a:pt x="2471" y="187"/>
                </a:lnTo>
                <a:lnTo>
                  <a:pt x="2468" y="173"/>
                </a:lnTo>
                <a:lnTo>
                  <a:pt x="2464" y="160"/>
                </a:lnTo>
                <a:lnTo>
                  <a:pt x="2458" y="145"/>
                </a:lnTo>
                <a:lnTo>
                  <a:pt x="2450" y="131"/>
                </a:lnTo>
                <a:lnTo>
                  <a:pt x="2442" y="118"/>
                </a:lnTo>
                <a:lnTo>
                  <a:pt x="2432" y="105"/>
                </a:lnTo>
                <a:lnTo>
                  <a:pt x="2420" y="94"/>
                </a:lnTo>
                <a:lnTo>
                  <a:pt x="2406" y="83"/>
                </a:lnTo>
                <a:lnTo>
                  <a:pt x="2392" y="73"/>
                </a:lnTo>
                <a:lnTo>
                  <a:pt x="2375" y="63"/>
                </a:lnTo>
                <a:lnTo>
                  <a:pt x="2356" y="54"/>
                </a:lnTo>
                <a:lnTo>
                  <a:pt x="2337" y="45"/>
                </a:lnTo>
                <a:lnTo>
                  <a:pt x="2315" y="38"/>
                </a:lnTo>
                <a:lnTo>
                  <a:pt x="2293" y="31"/>
                </a:lnTo>
                <a:lnTo>
                  <a:pt x="2269" y="25"/>
                </a:lnTo>
                <a:lnTo>
                  <a:pt x="2243" y="19"/>
                </a:lnTo>
                <a:lnTo>
                  <a:pt x="2215" y="14"/>
                </a:lnTo>
                <a:lnTo>
                  <a:pt x="2186" y="11"/>
                </a:lnTo>
                <a:lnTo>
                  <a:pt x="2156" y="7"/>
                </a:lnTo>
                <a:lnTo>
                  <a:pt x="2124" y="5"/>
                </a:lnTo>
                <a:lnTo>
                  <a:pt x="2091" y="2"/>
                </a:lnTo>
                <a:lnTo>
                  <a:pt x="2055" y="0"/>
                </a:lnTo>
                <a:lnTo>
                  <a:pt x="2018" y="0"/>
                </a:lnTo>
                <a:lnTo>
                  <a:pt x="1980" y="0"/>
                </a:lnTo>
                <a:lnTo>
                  <a:pt x="1941" y="1"/>
                </a:lnTo>
                <a:lnTo>
                  <a:pt x="1900" y="2"/>
                </a:lnTo>
                <a:lnTo>
                  <a:pt x="1857" y="5"/>
                </a:lnTo>
                <a:lnTo>
                  <a:pt x="1813" y="8"/>
                </a:lnTo>
                <a:lnTo>
                  <a:pt x="1767" y="11"/>
                </a:lnTo>
                <a:lnTo>
                  <a:pt x="1720" y="15"/>
                </a:lnTo>
                <a:lnTo>
                  <a:pt x="1621" y="26"/>
                </a:lnTo>
                <a:lnTo>
                  <a:pt x="1516" y="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485" name="Text Box 136"/>
          <p:cNvSpPr txBox="1">
            <a:spLocks noChangeArrowheads="1"/>
          </p:cNvSpPr>
          <p:nvPr/>
        </p:nvSpPr>
        <p:spPr bwMode="auto">
          <a:xfrm>
            <a:off x="3708127" y="4848293"/>
            <a:ext cx="18430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>
                <a:solidFill>
                  <a:schemeClr val="tx2"/>
                </a:solidFill>
                <a:latin typeface="Comic Sans MS" pitchFamily="66" charset="0"/>
              </a:rPr>
              <a:t>…Hello World!...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51BCF4-CD7D-476B-A99C-A8867E823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823917"/>
            <a:ext cx="7632848" cy="191319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예제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85E4A5F-E596-4B62-89AF-0B135971218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1800" b="0" i="0" u="none" strike="noStrike" baseline="0" dirty="0">
                <a:latin typeface="YDVYMjOStd12"/>
              </a:rPr>
              <a:t>사용자의 이름을 받아서 친근하게 대답하는 프로그램을 작성해보자</a:t>
            </a:r>
            <a:r>
              <a:rPr lang="en-US" altLang="ko-KR" sz="1800" b="0" i="0" u="none" strike="noStrike" baseline="0" dirty="0">
                <a:latin typeface="YDVYMjOStd12"/>
              </a:rPr>
              <a:t>.</a:t>
            </a:r>
            <a:endParaRPr lang="ko-KR" altLang="en-US" dirty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29FF73-A20E-41FE-AD71-67B1F0839A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376"/>
          <a:stretch/>
        </p:blipFill>
        <p:spPr>
          <a:xfrm>
            <a:off x="857006" y="2499514"/>
            <a:ext cx="7920880" cy="142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60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예제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800767" y="1772816"/>
            <a:ext cx="7777162" cy="452431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_CRT_SECURE_NO_WARNINGS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name[100];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address[100];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이름이 어떻게 </a:t>
            </a:r>
            <a:r>
              <a:rPr lang="ko-KR" altLang="en-US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되시나요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? 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"%s"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name);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어디 사시나요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? 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"%s"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address);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안녕하세요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, %s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에 사는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%s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씨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.\n"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address, name);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  <a:endParaRPr lang="ko-KR" altLang="en-US" sz="1200" kern="0" dirty="0">
              <a:latin typeface="Trebuchet MS" panose="020B0603020202020204" pitchFamily="34" charset="0"/>
            </a:endParaRP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3059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예제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85E4A5F-E596-4B62-89AF-0B135971218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1800" b="0" i="0" u="none" strike="noStrike" baseline="0" dirty="0">
                <a:latin typeface="YDVYMjOStd12"/>
              </a:rPr>
              <a:t>사용자의 이름을 받아서 친근하게 대답하는 프로그램을 작성해보자</a:t>
            </a:r>
            <a:r>
              <a:rPr lang="en-US" altLang="ko-KR" sz="1800" b="0" i="0" u="none" strike="noStrike" baseline="0" dirty="0">
                <a:latin typeface="YDVYMjOStd12"/>
              </a:rPr>
              <a:t>.</a:t>
            </a:r>
            <a:endParaRPr lang="ko-KR" altLang="en-US" dirty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D487AE-9C61-4BF1-BFA0-695E9525E7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506"/>
          <a:stretch/>
        </p:blipFill>
        <p:spPr>
          <a:xfrm>
            <a:off x="867861" y="2348880"/>
            <a:ext cx="7909042" cy="14271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911B2CE-4C18-48A7-8B67-DBDCA2C85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4208099"/>
            <a:ext cx="6919298" cy="1199039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A516288A-AAB0-4EFF-905A-A5772CDA3BAA}"/>
              </a:ext>
            </a:extLst>
          </p:cNvPr>
          <p:cNvSpPr/>
          <p:nvPr/>
        </p:nvSpPr>
        <p:spPr>
          <a:xfrm>
            <a:off x="2195736" y="2780928"/>
            <a:ext cx="2376264" cy="4321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7597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예제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683419" y="1700808"/>
            <a:ext cx="7777162" cy="403187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체" panose="020B0609000101010101" pitchFamily="49" charset="-127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 name[100];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 address[100];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체" panose="020B0609000101010101" pitchFamily="49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이름이 어떻게 </a:t>
            </a:r>
            <a:r>
              <a:rPr lang="ko-KR" altLang="en-US" sz="1600" dirty="0" err="1">
                <a:solidFill>
                  <a:srgbClr val="A31515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되시나요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? 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gets_s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(name, 99);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체" panose="020B0609000101010101" pitchFamily="49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어디 사시나요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? 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gets_s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(address, 99);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안녕하세요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, %s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에 사는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%s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씨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.\n"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, address, name);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}</a:t>
            </a:r>
            <a:endParaRPr lang="ko-KR" altLang="en-US" sz="1200" kern="0" dirty="0">
              <a:latin typeface="Trebuchet MS" panose="020B0603020202020204" pitchFamily="34" charset="0"/>
              <a:ea typeface="굴림체" panose="020B0609000101010101" pitchFamily="49" charset="-127"/>
            </a:endParaRP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1526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중간 점검</a:t>
            </a:r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3FDE0127-F4B8-4417-8517-24C241955BF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665493"/>
            <a:ext cx="8153400" cy="2745963"/>
          </a:xfrm>
        </p:spPr>
      </p:pic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9157" name="Picture 9" descr="MC900434929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778164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2602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이번 장에서 만들 프로그램</a:t>
            </a: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65530DCF-6C8C-4530-9318-AB4B1FDABBF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83568" y="1447859"/>
            <a:ext cx="8153400" cy="4495800"/>
          </a:xfrm>
        </p:spPr>
        <p:txBody>
          <a:bodyPr/>
          <a:lstStyle/>
          <a:p>
            <a:pPr algn="l"/>
            <a:r>
              <a:rPr lang="en-US" altLang="ko-KR" sz="1800" b="0" i="0" u="none" strike="noStrike" baseline="0" dirty="0">
                <a:latin typeface="YDVYMjOStd12"/>
              </a:rPr>
              <a:t>“</a:t>
            </a:r>
            <a:r>
              <a:rPr lang="ko-KR" altLang="en-US" sz="1800" b="0" i="0" u="none" strike="noStrike" baseline="0" dirty="0" err="1">
                <a:latin typeface="YDVYMjOStd12"/>
              </a:rPr>
              <a:t>행맨</a:t>
            </a:r>
            <a:r>
              <a:rPr lang="ko-KR" altLang="en-US" sz="1800" b="0" i="0" u="none" strike="noStrike" baseline="0" dirty="0">
                <a:latin typeface="YDVYMjOStd12"/>
              </a:rPr>
              <a:t>” 게임을 작성해보자</a:t>
            </a:r>
            <a:r>
              <a:rPr lang="en-US" altLang="ko-KR" sz="1800" b="0" i="0" u="none" strike="noStrike" baseline="0" dirty="0">
                <a:latin typeface="YDVYMjOStd12"/>
              </a:rPr>
              <a:t>.</a:t>
            </a:r>
          </a:p>
          <a:p>
            <a:pPr algn="l"/>
            <a:endParaRPr lang="en-US" altLang="ko-KR" sz="1800" b="0" i="0" u="none" strike="noStrike" baseline="0" dirty="0">
              <a:latin typeface="YDVYMjOStd12"/>
            </a:endParaRPr>
          </a:p>
          <a:p>
            <a:pPr algn="l"/>
            <a:endParaRPr lang="en-US" altLang="ko-KR" sz="1800" dirty="0">
              <a:latin typeface="YDVYMjOStd12"/>
            </a:endParaRPr>
          </a:p>
          <a:p>
            <a:pPr algn="l"/>
            <a:endParaRPr lang="en-US" altLang="ko-KR" sz="1800" b="0" i="0" u="none" strike="noStrike" baseline="0" dirty="0">
              <a:latin typeface="YDVYMjOStd12"/>
            </a:endParaRPr>
          </a:p>
          <a:p>
            <a:pPr algn="l"/>
            <a:endParaRPr lang="en-US" altLang="ko-KR" sz="1800" dirty="0">
              <a:latin typeface="YDVYMjOStd12"/>
            </a:endParaRPr>
          </a:p>
          <a:p>
            <a:pPr algn="l"/>
            <a:endParaRPr lang="en-US" altLang="ko-KR" sz="1800" b="0" i="0" u="none" strike="noStrike" baseline="0" dirty="0">
              <a:latin typeface="YDVYMjOStd12"/>
            </a:endParaRPr>
          </a:p>
          <a:p>
            <a:pPr algn="l"/>
            <a:r>
              <a:rPr lang="ko-KR" altLang="en-US" sz="1800" b="0" i="0" u="none" strike="noStrike" baseline="0" dirty="0">
                <a:latin typeface="YDVYMjOStd12"/>
              </a:rPr>
              <a:t>영어 단어 스크램블 게임을 작성해보자</a:t>
            </a:r>
            <a:r>
              <a:rPr lang="en-US" altLang="ko-KR" sz="1800" b="0" i="0" u="none" strike="noStrike" baseline="0" dirty="0">
                <a:latin typeface="YDVYMjOStd12"/>
              </a:rPr>
              <a:t>.</a:t>
            </a:r>
          </a:p>
          <a:p>
            <a:pPr algn="l"/>
            <a:endParaRPr lang="en-US" altLang="ko-KR" sz="1800" dirty="0">
              <a:latin typeface="YDVYMjOStd12"/>
            </a:endParaRPr>
          </a:p>
          <a:p>
            <a:pPr algn="l"/>
            <a:endParaRPr lang="en-US" altLang="ko-KR" sz="1800" b="0" i="0" u="none" strike="noStrike" baseline="0" dirty="0">
              <a:latin typeface="YDVYMjOStd12"/>
            </a:endParaRPr>
          </a:p>
          <a:p>
            <a:pPr algn="l"/>
            <a:endParaRPr lang="en-US" altLang="ko-KR" sz="1800" b="0" i="0" u="none" strike="noStrike" baseline="0" dirty="0">
              <a:latin typeface="YDVYMjOStd12"/>
            </a:endParaRPr>
          </a:p>
          <a:p>
            <a:pPr algn="l"/>
            <a:endParaRPr lang="en-US" altLang="ko-KR" sz="1800" b="0" i="0" u="none" strike="noStrike" baseline="0" dirty="0">
              <a:latin typeface="YDVYMjOStd12"/>
            </a:endParaRPr>
          </a:p>
          <a:p>
            <a:pPr algn="l"/>
            <a:r>
              <a:rPr lang="ko-KR" altLang="en-US" sz="1800" b="0" i="0" u="none" strike="noStrike" baseline="0" dirty="0">
                <a:latin typeface="YDVYMjOStd12"/>
              </a:rPr>
              <a:t>문자열을 암호화하는 프로그램을 만들어보자</a:t>
            </a:r>
            <a:r>
              <a:rPr lang="en-US" altLang="ko-KR" sz="1800" b="0" i="0" u="none" strike="noStrike" baseline="0" dirty="0">
                <a:latin typeface="YDVYMjOStd12"/>
              </a:rPr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EFF57F9-C4A0-490F-8DDD-249EC38F9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772558"/>
            <a:ext cx="7181800" cy="167641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53A4BB5-9C26-42CE-AC62-202C79C59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921473"/>
            <a:ext cx="7181800" cy="132922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A88AEA7-769F-41FE-AA48-02682AF22A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160" y="5727164"/>
            <a:ext cx="7181800" cy="113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5463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문자열 처리 라이브러리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2736F79-38CE-4FF3-8EE9-D994B9E3CDA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DVYMjOStd12"/>
              </a:rPr>
              <a:t>문자열을 </a:t>
            </a:r>
            <a:r>
              <a:rPr lang="ko-KR" altLang="en-US" sz="1800" b="0" i="0" u="none" strike="noStrike" baseline="0" dirty="0" err="1">
                <a:solidFill>
                  <a:srgbClr val="000000"/>
                </a:solidFill>
                <a:latin typeface="YDVYMjOStd12"/>
              </a:rPr>
              <a:t>사용하다보면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DVYMjOStd12"/>
              </a:rPr>
              <a:t> 두 개의 문자열을 붙이는 작업이나 두 개의 문자열을 서로 비교하는 작업들이 </a:t>
            </a:r>
            <a:r>
              <a:rPr lang="ko-KR" altLang="en-US" sz="1800" b="0" i="0" u="none" strike="noStrike" baseline="0" dirty="0" err="1">
                <a:solidFill>
                  <a:srgbClr val="000000"/>
                </a:solidFill>
                <a:latin typeface="YDVYMjOStd12"/>
              </a:rPr>
              <a:t>필요해진다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DVYMjOStd12"/>
              </a:rPr>
              <a:t>. </a:t>
            </a:r>
          </a:p>
          <a:p>
            <a:pPr algn="l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DVYMjOStd12"/>
              </a:rPr>
              <a:t>문자열 함수들은 </a:t>
            </a:r>
            <a:r>
              <a:rPr lang="en-US" altLang="ko-KR" sz="1800" b="0" i="0" u="none" strike="noStrike" baseline="0" dirty="0" err="1">
                <a:solidFill>
                  <a:srgbClr val="000000"/>
                </a:solidFill>
                <a:latin typeface="YDVYMjOStd12"/>
              </a:rPr>
              <a:t>string.h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DVYMjOStd12"/>
              </a:rPr>
              <a:t>에 선언되어 있다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DVYMjOStd12"/>
              </a:rPr>
              <a:t>.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DVYMjOStd12"/>
              </a:rPr>
              <a:t>따라서 이들 함수들을 사용하려면 </a:t>
            </a:r>
            <a:r>
              <a:rPr lang="en-US" altLang="ko-KR" sz="1800" b="0" i="0" u="none" strike="noStrike" baseline="0" dirty="0" err="1">
                <a:solidFill>
                  <a:srgbClr val="000000"/>
                </a:solidFill>
                <a:latin typeface="YDVYMjOStd12"/>
              </a:rPr>
              <a:t>string.h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DVYMjOStd12"/>
              </a:rPr>
              <a:t>를 프로그램의 첫 부분에서 포함시켜야 한다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DVYMjOStd12"/>
              </a:rPr>
              <a:t>.</a:t>
            </a:r>
          </a:p>
          <a:p>
            <a:pPr marL="0" indent="0">
              <a:buNone/>
            </a:pPr>
            <a:r>
              <a:rPr lang="en-US" altLang="ko-KR" sz="1800" b="0" i="0" u="none" strike="noStrike" baseline="0" dirty="0">
                <a:solidFill>
                  <a:srgbClr val="00E61A"/>
                </a:solidFill>
                <a:latin typeface="Consolas" panose="020B0609020204030204" pitchFamily="49" charset="0"/>
              </a:rPr>
              <a:t>	#include </a:t>
            </a:r>
            <a:r>
              <a:rPr lang="en-US" altLang="ko-KR" sz="1800" b="0" i="0" u="none" strike="noStrike" baseline="0" dirty="0">
                <a:solidFill>
                  <a:srgbClr val="CA001A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b="0" i="0" u="none" strike="noStrike" baseline="0" dirty="0" err="1">
                <a:solidFill>
                  <a:srgbClr val="CA001A"/>
                </a:solidFill>
                <a:latin typeface="Consolas" panose="020B0609020204030204" pitchFamily="49" charset="0"/>
              </a:rPr>
              <a:t>string.h</a:t>
            </a:r>
            <a:r>
              <a:rPr lang="en-US" altLang="ko-KR" sz="1800" b="0" i="0" u="none" strike="noStrike" baseline="0" dirty="0">
                <a:solidFill>
                  <a:srgbClr val="CA001A"/>
                </a:solidFill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0" y="2214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13" y="3573016"/>
            <a:ext cx="7716539" cy="196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15306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문자열 길이</a:t>
            </a:r>
            <a:r>
              <a:rPr lang="en-US" altLang="ko-KR" dirty="0"/>
              <a:t>: </a:t>
            </a:r>
            <a:r>
              <a:rPr lang="en-US" altLang="ko-KR" dirty="0" err="1"/>
              <a:t>strlen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628800"/>
            <a:ext cx="6257925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13637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문자열 길이</a:t>
            </a:r>
            <a:r>
              <a:rPr lang="en-US" altLang="ko-KR" dirty="0"/>
              <a:t>: </a:t>
            </a:r>
            <a:r>
              <a:rPr lang="en-US" altLang="ko-KR" dirty="0" err="1"/>
              <a:t>strlen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799324" y="1772816"/>
            <a:ext cx="7777162" cy="294721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#include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&lt;</a:t>
            </a:r>
            <a:r>
              <a:rPr lang="en-US" altLang="ko-KR" sz="1600" kern="0" spc="0" dirty="0" err="1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stdio.h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&gt;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#include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&lt;</a:t>
            </a:r>
            <a:r>
              <a:rPr lang="en-US" altLang="ko-KR" sz="1600" kern="0" spc="0" dirty="0" err="1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string.h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&gt;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int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main(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void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{</a:t>
            </a:r>
          </a:p>
          <a:p>
            <a:pPr marL="584200" lvl="1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char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s[] =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</a:t>
            </a:r>
            <a:r>
              <a:rPr lang="en-US" altLang="ko-KR" sz="1600" kern="0" spc="0" dirty="0" err="1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abcdefgh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;</a:t>
            </a:r>
          </a:p>
          <a:p>
            <a:pPr marL="584200" lvl="1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int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len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 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strlen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(s);</a:t>
            </a:r>
          </a:p>
          <a:p>
            <a:pPr marL="584200" lvl="1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printf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</a:t>
            </a:r>
            <a:r>
              <a:rPr lang="ko-KR" altLang="en-US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문자열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%s</a:t>
            </a:r>
            <a:r>
              <a:rPr lang="ko-KR" altLang="en-US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의 길이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=%d \n"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s, 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len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);</a:t>
            </a:r>
          </a:p>
          <a:p>
            <a:pPr marL="584200" lvl="1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return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0;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41C14F-1342-4343-B3C3-49E425AAE6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948"/>
          <a:stretch/>
        </p:blipFill>
        <p:spPr>
          <a:xfrm>
            <a:off x="799324" y="5137301"/>
            <a:ext cx="7777162" cy="102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393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문자열 복사</a:t>
            </a:r>
            <a:r>
              <a:rPr lang="en-US" altLang="ko-KR" dirty="0"/>
              <a:t>: </a:t>
            </a:r>
            <a:r>
              <a:rPr lang="en-US" altLang="ko-KR" dirty="0" err="1"/>
              <a:t>strcpy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683419" y="1484784"/>
            <a:ext cx="7777162" cy="358739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#define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kern="0" spc="0" dirty="0">
                <a:solidFill>
                  <a:srgbClr val="6F008A"/>
                </a:solidFill>
                <a:effectLst/>
                <a:latin typeface="Trebuchet MS" panose="020B0603020202020204" pitchFamily="34" charset="0"/>
              </a:rPr>
              <a:t>_CRT_SECURE_NO_WARNINGS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#include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&lt;</a:t>
            </a:r>
            <a:r>
              <a:rPr lang="en-US" altLang="ko-KR" sz="1600" kern="0" spc="0" dirty="0" err="1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stdio.h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&gt;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#include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&lt;</a:t>
            </a:r>
            <a:r>
              <a:rPr lang="en-US" altLang="ko-KR" sz="1600" kern="0" spc="0" dirty="0" err="1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string.h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&gt;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int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main(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void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{</a:t>
            </a:r>
          </a:p>
          <a:p>
            <a:pPr marL="584200" lvl="1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char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src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[] =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"Hello"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;</a:t>
            </a:r>
          </a:p>
          <a:p>
            <a:pPr marL="584200" lvl="1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char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dst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[6];</a:t>
            </a:r>
          </a:p>
          <a:p>
            <a:pPr marL="584200" lvl="1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strcpy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dst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src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);</a:t>
            </a:r>
          </a:p>
          <a:p>
            <a:pPr marL="584200" lvl="1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printf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</a:t>
            </a:r>
            <a:r>
              <a:rPr lang="ko-KR" altLang="en-US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복사된 문자열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= %s \n"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dst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);</a:t>
            </a:r>
          </a:p>
          <a:p>
            <a:pPr marL="584200" lvl="1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return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0;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}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8C9D14-EBC0-49CD-8C73-026996309F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948"/>
          <a:stretch/>
        </p:blipFill>
        <p:spPr>
          <a:xfrm>
            <a:off x="666648" y="5337760"/>
            <a:ext cx="7777162" cy="102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4447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  <a:r>
              <a:rPr lang="en-US" altLang="ko-KR" dirty="0"/>
              <a:t> </a:t>
            </a:r>
            <a:r>
              <a:rPr lang="ko-KR" altLang="en-US" dirty="0"/>
              <a:t>복사</a:t>
            </a:r>
            <a:r>
              <a:rPr lang="en-US" altLang="ko-KR" dirty="0"/>
              <a:t>: </a:t>
            </a:r>
            <a:r>
              <a:rPr lang="en-US" altLang="ko-KR" dirty="0" err="1"/>
              <a:t>strcpy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16832"/>
            <a:ext cx="8594012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6442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문자열 연결</a:t>
            </a:r>
          </a:p>
        </p:txBody>
      </p:sp>
      <p:sp>
        <p:nvSpPr>
          <p:cNvPr id="59" name="Rectangle 3"/>
          <p:cNvSpPr>
            <a:spLocks noChangeArrowheads="1"/>
          </p:cNvSpPr>
          <p:nvPr/>
        </p:nvSpPr>
        <p:spPr bwMode="auto">
          <a:xfrm>
            <a:off x="722506" y="1700808"/>
            <a:ext cx="7777162" cy="255454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27000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#define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kern="0" spc="0" dirty="0">
                <a:solidFill>
                  <a:srgbClr val="6F008A"/>
                </a:solidFill>
                <a:effectLst/>
                <a:latin typeface="Trebuchet MS" panose="020B0603020202020204" pitchFamily="34" charset="0"/>
              </a:rPr>
              <a:t>_CRT_SECURE_NO_WARNINGS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#include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&lt;</a:t>
            </a:r>
            <a:r>
              <a:rPr lang="en-US" altLang="ko-KR" sz="1600" kern="0" spc="0" dirty="0" err="1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stdio.h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&gt;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#include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&lt;</a:t>
            </a:r>
            <a:r>
              <a:rPr lang="en-US" altLang="ko-KR" sz="1600" kern="0" spc="0" dirty="0" err="1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string.h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&gt;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int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main(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void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{</a:t>
            </a: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char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s[11] =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"Hello"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;</a:t>
            </a: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strcat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(s,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"World"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);	</a:t>
            </a:r>
            <a:r>
              <a:rPr lang="en-US" altLang="ko-KR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// s</a:t>
            </a:r>
            <a:r>
              <a:rPr lang="ko-KR" altLang="en-US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에 문자열 “</a:t>
            </a:r>
            <a:r>
              <a:rPr lang="en-US" altLang="ko-KR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World"</a:t>
            </a:r>
            <a:r>
              <a:rPr lang="ko-KR" altLang="en-US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를 붙인다</a:t>
            </a:r>
            <a:r>
              <a:rPr lang="en-US" altLang="ko-KR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 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printf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"%s \n"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s);</a:t>
            </a: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return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0;</a:t>
            </a: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}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D4A497-764B-45B9-86CC-6AC6090542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948"/>
          <a:stretch/>
        </p:blipFill>
        <p:spPr>
          <a:xfrm>
            <a:off x="715597" y="4656523"/>
            <a:ext cx="7777162" cy="102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9128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연결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1719263"/>
            <a:ext cx="7991475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19388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문자열 비교</a:t>
            </a:r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683568" y="1659486"/>
            <a:ext cx="7776467" cy="431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lang="en-US" altLang="ko-KR" sz="1600">
                <a:latin typeface="Trebuchet MS" pitchFamily="34" charset="0"/>
              </a:rPr>
              <a:t>strcmp( 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const char</a:t>
            </a:r>
            <a:r>
              <a:rPr lang="en-US" altLang="ko-KR" sz="1600">
                <a:latin typeface="Trebuchet MS" pitchFamily="34" charset="0"/>
              </a:rPr>
              <a:t> *s1,  </a:t>
            </a: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</a:rPr>
              <a:t> const char</a:t>
            </a:r>
            <a:r>
              <a:rPr lang="en-US" altLang="ko-KR" sz="1600">
                <a:latin typeface="Trebuchet MS" pitchFamily="34" charset="0"/>
              </a:rPr>
              <a:t> *s2 );</a:t>
            </a:r>
          </a:p>
        </p:txBody>
      </p:sp>
      <p:graphicFrame>
        <p:nvGraphicFramePr>
          <p:cNvPr id="164938" name="Group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111825"/>
              </p:ext>
            </p:extLst>
          </p:nvPr>
        </p:nvGraphicFramePr>
        <p:xfrm>
          <a:off x="682597" y="2420888"/>
          <a:ext cx="5256584" cy="134112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628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ko-KR" altLang="en-US" sz="1600" b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반환값</a:t>
                      </a:r>
                      <a:r>
                        <a:rPr kumimoji="1" lang="ko-KR" alt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s1</a:t>
                      </a:r>
                      <a:r>
                        <a:rPr kumimoji="1" lang="ko-KR" alt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과 </a:t>
                      </a:r>
                      <a:r>
                        <a:rPr kumimoji="1" lang="en-US" altLang="ko-K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s2</a:t>
                      </a:r>
                      <a:r>
                        <a:rPr kumimoji="1" lang="ko-KR" alt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의 관계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&lt;0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s1</a:t>
                      </a:r>
                      <a:r>
                        <a:rPr kumimoji="1" lang="ko-KR" alt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이 </a:t>
                      </a:r>
                      <a:r>
                        <a:rPr kumimoji="1" lang="en-US" altLang="ko-K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s2</a:t>
                      </a:r>
                      <a:r>
                        <a:rPr kumimoji="1" lang="ko-KR" alt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보다 앞에 있다</a:t>
                      </a:r>
                      <a:r>
                        <a:rPr kumimoji="1" lang="en-US" altLang="ko-K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kumimoji="1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0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s1</a:t>
                      </a:r>
                      <a:r>
                        <a:rPr kumimoji="1" lang="ko-KR" alt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이 </a:t>
                      </a:r>
                      <a:r>
                        <a:rPr kumimoji="1" lang="en-US" altLang="ko-K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s2</a:t>
                      </a:r>
                      <a:r>
                        <a:rPr kumimoji="1" lang="ko-KR" alt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와 같다</a:t>
                      </a:r>
                      <a:r>
                        <a:rPr kumimoji="1" lang="en-US" altLang="ko-K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</a:rPr>
                        <a:t>. 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&gt;0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1" lang="en-US" altLang="ko-K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s1</a:t>
                      </a:r>
                      <a:r>
                        <a:rPr kumimoji="1" lang="ko-KR" alt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이 </a:t>
                      </a:r>
                      <a:r>
                        <a:rPr kumimoji="1" lang="en-US" altLang="ko-K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s2</a:t>
                      </a:r>
                      <a:r>
                        <a:rPr kumimoji="1" lang="ko-KR" altLang="en-US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보다 뒤에 있다</a:t>
                      </a:r>
                      <a:r>
                        <a:rPr kumimoji="1" lang="en-US" altLang="ko-KR" sz="1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kumimoji="1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굴림" pitchFamily="50" charset="-127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149080"/>
            <a:ext cx="3862763" cy="2165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604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사용자로부터 문자열 </a:t>
            </a:r>
            <a:r>
              <a:rPr lang="en-US" altLang="ko-KR" dirty="0"/>
              <a:t>2</a:t>
            </a:r>
            <a:r>
              <a:rPr lang="ko-KR" altLang="en-US" dirty="0"/>
              <a:t>개를 받아서 비교하는 프로그램을 </a:t>
            </a:r>
            <a:r>
              <a:rPr lang="ko-KR" altLang="en-US" dirty="0" err="1"/>
              <a:t>작성해보자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684E91-298E-44EE-B62C-A1B5B98603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538"/>
          <a:stretch/>
        </p:blipFill>
        <p:spPr>
          <a:xfrm>
            <a:off x="899592" y="2702784"/>
            <a:ext cx="7631760" cy="145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819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예제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827584" y="404664"/>
            <a:ext cx="7777162" cy="600164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600" kern="0" spc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#define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kern="0" spc="0" dirty="0">
                <a:solidFill>
                  <a:srgbClr val="6F008A"/>
                </a:solidFill>
                <a:effectLst/>
                <a:latin typeface="Trebuchet MS" panose="020B0603020202020204" pitchFamily="34" charset="0"/>
              </a:rPr>
              <a:t>_CRT_SECURE_NO_WARNINGS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string.h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char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s1[80];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첫 번째 단어를 저장할 문자배열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char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s2[80];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두 번째 단어를 저장할 문자배열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result;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첫번째 단어를 </a:t>
            </a:r>
            <a:r>
              <a:rPr lang="ko-KR" altLang="en-US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입력하시오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:"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"%s"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s1, </a:t>
            </a: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sizeof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(s1));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두번째 단어를 </a:t>
            </a:r>
            <a:r>
              <a:rPr lang="ko-KR" altLang="en-US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입력하시오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:"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"%s"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s2, </a:t>
            </a: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sizeof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(s2));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result =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strcmp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(s1, s2);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(result &lt; 0)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"%s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가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%s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보다 앞에 있습니다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.\n"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s1, s2);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else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(result == 0)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"%s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가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%s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와 같습니다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.\n"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s1, s2);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else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"%s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가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%s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보다 뒤에 있습니다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.\n"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s1, s2);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  <a:endParaRPr lang="en-US" altLang="en-US" sz="1400" dirty="0">
              <a:latin typeface="Trebuchet MS" panose="020B0603020202020204" pitchFamily="34" charset="0"/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35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문자의 중요성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  <a:r>
              <a:rPr lang="en-US" altLang="ko-KR" dirty="0"/>
              <a:t>(string)</a:t>
            </a:r>
            <a:r>
              <a:rPr lang="ko-KR" altLang="en-US" dirty="0"/>
              <a:t>은 “</a:t>
            </a:r>
            <a:r>
              <a:rPr lang="en-US" altLang="ko-KR" dirty="0"/>
              <a:t>Hello”</a:t>
            </a:r>
            <a:r>
              <a:rPr lang="ko-KR" altLang="en-US" dirty="0"/>
              <a:t>와 같이 문자들의 모임이다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4" name="Rectangle 7"/>
          <p:cNvSpPr>
            <a:spLocks noChangeArrowheads="1"/>
          </p:cNvSpPr>
          <p:nvPr/>
        </p:nvSpPr>
        <p:spPr bwMode="auto">
          <a:xfrm>
            <a:off x="612648" y="2199641"/>
            <a:ext cx="7777162" cy="86409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latinLnBrk="0"/>
            <a:r>
              <a:rPr lang="en-US" altLang="ko-KR" sz="1600" dirty="0">
                <a:solidFill>
                  <a:srgbClr val="FF3300"/>
                </a:solidFill>
                <a:latin typeface="Trebuchet MS" panose="020B0603020202020204" pitchFamily="34" charset="0"/>
              </a:rPr>
              <a:t>"A"</a:t>
            </a:r>
          </a:p>
          <a:p>
            <a:pPr latinLnBrk="0"/>
            <a:r>
              <a:rPr lang="en-US" altLang="ko-KR" sz="1600" dirty="0">
                <a:solidFill>
                  <a:srgbClr val="FF3300"/>
                </a:solidFill>
                <a:latin typeface="Trebuchet MS" panose="020B0603020202020204" pitchFamily="34" charset="0"/>
              </a:rPr>
              <a:t>"Hello"</a:t>
            </a:r>
          </a:p>
          <a:p>
            <a:pPr latinLnBrk="0"/>
            <a:r>
              <a:rPr lang="en-US" altLang="ko-KR" sz="1600" dirty="0">
                <a:solidFill>
                  <a:srgbClr val="FF3300"/>
                </a:solidFill>
                <a:latin typeface="Trebuchet MS" panose="020B0603020202020204" pitchFamily="34" charset="0"/>
              </a:rPr>
              <a:t>"Mr. Hong"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FBBC8848-C2B3-4B71-A2C9-C9EE2EB5CAAD}"/>
              </a:ext>
            </a:extLst>
          </p:cNvPr>
          <p:cNvGrpSpPr>
            <a:grpSpLocks/>
          </p:cNvGrpSpPr>
          <p:nvPr/>
        </p:nvGrpSpPr>
        <p:grpSpPr bwMode="auto">
          <a:xfrm>
            <a:off x="4499992" y="4791475"/>
            <a:ext cx="1589088" cy="1616075"/>
            <a:chOff x="3208" y="1586"/>
            <a:chExt cx="1395" cy="1617"/>
          </a:xfrm>
        </p:grpSpPr>
        <p:sp>
          <p:nvSpPr>
            <p:cNvPr id="6" name="Freeform 16">
              <a:extLst>
                <a:ext uri="{FF2B5EF4-FFF2-40B4-BE49-F238E27FC236}">
                  <a16:creationId xmlns:a16="http://schemas.microsoft.com/office/drawing/2014/main" id="{F486CB6D-8724-44C4-B06F-E09E65DDC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108 w 44"/>
                <a:gd name="T1" fmla="*/ 0 h 88"/>
                <a:gd name="T2" fmla="*/ 0 w 44"/>
                <a:gd name="T3" fmla="*/ 319 h 88"/>
                <a:gd name="T4" fmla="*/ 53 w 44"/>
                <a:gd name="T5" fmla="*/ 319 h 88"/>
                <a:gd name="T6" fmla="*/ 159 w 44"/>
                <a:gd name="T7" fmla="*/ 0 h 88"/>
                <a:gd name="T8" fmla="*/ 108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Freeform 17">
              <a:extLst>
                <a:ext uri="{FF2B5EF4-FFF2-40B4-BE49-F238E27FC236}">
                  <a16:creationId xmlns:a16="http://schemas.microsoft.com/office/drawing/2014/main" id="{15F159D9-EE22-416F-83B3-3C226FCB7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229 w 92"/>
                <a:gd name="T1" fmla="*/ 0 h 73"/>
                <a:gd name="T2" fmla="*/ 0 w 92"/>
                <a:gd name="T3" fmla="*/ 375 h 73"/>
                <a:gd name="T4" fmla="*/ 47 w 92"/>
                <a:gd name="T5" fmla="*/ 375 h 73"/>
                <a:gd name="T6" fmla="*/ 313 w 92"/>
                <a:gd name="T7" fmla="*/ 25 h 73"/>
                <a:gd name="T8" fmla="*/ 229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Freeform 18">
              <a:extLst>
                <a:ext uri="{FF2B5EF4-FFF2-40B4-BE49-F238E27FC236}">
                  <a16:creationId xmlns:a16="http://schemas.microsoft.com/office/drawing/2014/main" id="{D8E024DB-324A-4F66-A875-CCE16DDE76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229 w 92"/>
                <a:gd name="T1" fmla="*/ 0 h 73"/>
                <a:gd name="T2" fmla="*/ 0 w 92"/>
                <a:gd name="T3" fmla="*/ 375 h 73"/>
                <a:gd name="T4" fmla="*/ 47 w 92"/>
                <a:gd name="T5" fmla="*/ 375 h 73"/>
                <a:gd name="T6" fmla="*/ 313 w 92"/>
                <a:gd name="T7" fmla="*/ 25 h 73"/>
                <a:gd name="T8" fmla="*/ 229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Freeform 19">
              <a:extLst>
                <a:ext uri="{FF2B5EF4-FFF2-40B4-BE49-F238E27FC236}">
                  <a16:creationId xmlns:a16="http://schemas.microsoft.com/office/drawing/2014/main" id="{147450C0-6624-4AA3-9ECB-7BD77B8ED4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68 w 88"/>
                <a:gd name="T1" fmla="*/ 0 h 83"/>
                <a:gd name="T2" fmla="*/ 286 w 88"/>
                <a:gd name="T3" fmla="*/ 355 h 83"/>
                <a:gd name="T4" fmla="*/ 253 w 88"/>
                <a:gd name="T5" fmla="*/ 439 h 83"/>
                <a:gd name="T6" fmla="*/ 0 w 88"/>
                <a:gd name="T7" fmla="*/ 25 h 83"/>
                <a:gd name="T8" fmla="*/ 68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Freeform 20">
              <a:extLst>
                <a:ext uri="{FF2B5EF4-FFF2-40B4-BE49-F238E27FC236}">
                  <a16:creationId xmlns:a16="http://schemas.microsoft.com/office/drawing/2014/main" id="{C7C2ABD9-5B0E-4460-BAFF-8F71F8B94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68 w 88"/>
                <a:gd name="T1" fmla="*/ 0 h 83"/>
                <a:gd name="T2" fmla="*/ 286 w 88"/>
                <a:gd name="T3" fmla="*/ 355 h 83"/>
                <a:gd name="T4" fmla="*/ 253 w 88"/>
                <a:gd name="T5" fmla="*/ 439 h 83"/>
                <a:gd name="T6" fmla="*/ 0 w 88"/>
                <a:gd name="T7" fmla="*/ 25 h 83"/>
                <a:gd name="T8" fmla="*/ 68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Freeform 21">
              <a:extLst>
                <a:ext uri="{FF2B5EF4-FFF2-40B4-BE49-F238E27FC236}">
                  <a16:creationId xmlns:a16="http://schemas.microsoft.com/office/drawing/2014/main" id="{63D7A20D-BB77-426E-BAE0-8A97FF679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23 w 532"/>
                <a:gd name="T1" fmla="*/ 222 h 304"/>
                <a:gd name="T2" fmla="*/ 0 w 532"/>
                <a:gd name="T3" fmla="*/ 673 h 304"/>
                <a:gd name="T4" fmla="*/ 0 w 532"/>
                <a:gd name="T5" fmla="*/ 1178 h 304"/>
                <a:gd name="T6" fmla="*/ 0 w 532"/>
                <a:gd name="T7" fmla="*/ 1436 h 304"/>
                <a:gd name="T8" fmla="*/ 1655 w 532"/>
                <a:gd name="T9" fmla="*/ 1436 h 304"/>
                <a:gd name="T10" fmla="*/ 1743 w 532"/>
                <a:gd name="T11" fmla="*/ 1053 h 304"/>
                <a:gd name="T12" fmla="*/ 1655 w 532"/>
                <a:gd name="T13" fmla="*/ 412 h 304"/>
                <a:gd name="T14" fmla="*/ 1477 w 532"/>
                <a:gd name="T15" fmla="*/ 64 h 304"/>
                <a:gd name="T16" fmla="*/ 661 w 532"/>
                <a:gd name="T17" fmla="*/ 0 h 304"/>
                <a:gd name="T18" fmla="*/ 202 w 532"/>
                <a:gd name="T19" fmla="*/ 0 h 304"/>
                <a:gd name="T20" fmla="*/ 23 w 532"/>
                <a:gd name="T21" fmla="*/ 222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Freeform 22">
              <a:extLst>
                <a:ext uri="{FF2B5EF4-FFF2-40B4-BE49-F238E27FC236}">
                  <a16:creationId xmlns:a16="http://schemas.microsoft.com/office/drawing/2014/main" id="{97012616-2DF5-46E7-83DF-F0922094BA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564 w 161"/>
                <a:gd name="T1" fmla="*/ 632 h 221"/>
                <a:gd name="T2" fmla="*/ 524 w 161"/>
                <a:gd name="T3" fmla="*/ 431 h 221"/>
                <a:gd name="T4" fmla="*/ 490 w 161"/>
                <a:gd name="T5" fmla="*/ 205 h 221"/>
                <a:gd name="T6" fmla="*/ 390 w 161"/>
                <a:gd name="T7" fmla="*/ 137 h 221"/>
                <a:gd name="T8" fmla="*/ 321 w 161"/>
                <a:gd name="T9" fmla="*/ 76 h 221"/>
                <a:gd name="T10" fmla="*/ 192 w 161"/>
                <a:gd name="T11" fmla="*/ 0 h 221"/>
                <a:gd name="T12" fmla="*/ 163 w 161"/>
                <a:gd name="T13" fmla="*/ 90 h 221"/>
                <a:gd name="T14" fmla="*/ 44 w 161"/>
                <a:gd name="T15" fmla="*/ 1 h 221"/>
                <a:gd name="T16" fmla="*/ 1 w 161"/>
                <a:gd name="T17" fmla="*/ 109 h 221"/>
                <a:gd name="T18" fmla="*/ 84 w 161"/>
                <a:gd name="T19" fmla="*/ 193 h 221"/>
                <a:gd name="T20" fmla="*/ 68 w 161"/>
                <a:gd name="T21" fmla="*/ 263 h 221"/>
                <a:gd name="T22" fmla="*/ 25 w 161"/>
                <a:gd name="T23" fmla="*/ 306 h 221"/>
                <a:gd name="T24" fmla="*/ 1 w 161"/>
                <a:gd name="T25" fmla="*/ 354 h 221"/>
                <a:gd name="T26" fmla="*/ 0 w 161"/>
                <a:gd name="T27" fmla="*/ 407 h 221"/>
                <a:gd name="T28" fmla="*/ 19 w 161"/>
                <a:gd name="T29" fmla="*/ 471 h 221"/>
                <a:gd name="T30" fmla="*/ 41 w 161"/>
                <a:gd name="T31" fmla="*/ 578 h 221"/>
                <a:gd name="T32" fmla="*/ 53 w 161"/>
                <a:gd name="T33" fmla="*/ 632 h 221"/>
                <a:gd name="T34" fmla="*/ 74 w 161"/>
                <a:gd name="T35" fmla="*/ 670 h 221"/>
                <a:gd name="T36" fmla="*/ 97 w 161"/>
                <a:gd name="T37" fmla="*/ 707 h 221"/>
                <a:gd name="T38" fmla="*/ 130 w 161"/>
                <a:gd name="T39" fmla="*/ 737 h 221"/>
                <a:gd name="T40" fmla="*/ 161 w 161"/>
                <a:gd name="T41" fmla="*/ 763 h 221"/>
                <a:gd name="T42" fmla="*/ 206 w 161"/>
                <a:gd name="T43" fmla="*/ 782 h 221"/>
                <a:gd name="T44" fmla="*/ 253 w 161"/>
                <a:gd name="T45" fmla="*/ 796 h 221"/>
                <a:gd name="T46" fmla="*/ 305 w 161"/>
                <a:gd name="T47" fmla="*/ 804 h 221"/>
                <a:gd name="T48" fmla="*/ 394 w 161"/>
                <a:gd name="T49" fmla="*/ 963 h 221"/>
                <a:gd name="T50" fmla="*/ 579 w 161"/>
                <a:gd name="T51" fmla="*/ 687 h 221"/>
                <a:gd name="T52" fmla="*/ 564 w 161"/>
                <a:gd name="T53" fmla="*/ 632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Freeform 23">
              <a:extLst>
                <a:ext uri="{FF2B5EF4-FFF2-40B4-BE49-F238E27FC236}">
                  <a16:creationId xmlns:a16="http://schemas.microsoft.com/office/drawing/2014/main" id="{FCCCCA2D-2212-4590-A92B-8E935F6EE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3019 w 1132"/>
                <a:gd name="T1" fmla="*/ 776 h 1016"/>
                <a:gd name="T2" fmla="*/ 3183 w 1132"/>
                <a:gd name="T3" fmla="*/ 890 h 1016"/>
                <a:gd name="T4" fmla="*/ 3328 w 1132"/>
                <a:gd name="T5" fmla="*/ 1012 h 1016"/>
                <a:gd name="T6" fmla="*/ 3445 w 1132"/>
                <a:gd name="T7" fmla="*/ 1179 h 1016"/>
                <a:gd name="T8" fmla="*/ 3514 w 1132"/>
                <a:gd name="T9" fmla="*/ 1423 h 1016"/>
                <a:gd name="T10" fmla="*/ 3631 w 1132"/>
                <a:gd name="T11" fmla="*/ 2405 h 1016"/>
                <a:gd name="T12" fmla="*/ 3685 w 1132"/>
                <a:gd name="T13" fmla="*/ 3450 h 1016"/>
                <a:gd name="T14" fmla="*/ 3542 w 1132"/>
                <a:gd name="T15" fmla="*/ 4177 h 1016"/>
                <a:gd name="T16" fmla="*/ 3503 w 1132"/>
                <a:gd name="T17" fmla="*/ 4387 h 1016"/>
                <a:gd name="T18" fmla="*/ 3416 w 1132"/>
                <a:gd name="T19" fmla="*/ 4530 h 1016"/>
                <a:gd name="T20" fmla="*/ 3287 w 1132"/>
                <a:gd name="T21" fmla="*/ 4585 h 1016"/>
                <a:gd name="T22" fmla="*/ 3132 w 1132"/>
                <a:gd name="T23" fmla="*/ 4733 h 1016"/>
                <a:gd name="T24" fmla="*/ 2842 w 1132"/>
                <a:gd name="T25" fmla="*/ 4198 h 1016"/>
                <a:gd name="T26" fmla="*/ 2372 w 1132"/>
                <a:gd name="T27" fmla="*/ 4163 h 1016"/>
                <a:gd name="T28" fmla="*/ 1644 w 1132"/>
                <a:gd name="T29" fmla="*/ 4251 h 1016"/>
                <a:gd name="T30" fmla="*/ 1469 w 1132"/>
                <a:gd name="T31" fmla="*/ 4284 h 1016"/>
                <a:gd name="T32" fmla="*/ 1331 w 1132"/>
                <a:gd name="T33" fmla="*/ 4180 h 1016"/>
                <a:gd name="T34" fmla="*/ 1275 w 1132"/>
                <a:gd name="T35" fmla="*/ 3932 h 1016"/>
                <a:gd name="T36" fmla="*/ 1347 w 1132"/>
                <a:gd name="T37" fmla="*/ 3539 h 1016"/>
                <a:gd name="T38" fmla="*/ 1452 w 1132"/>
                <a:gd name="T39" fmla="*/ 2347 h 1016"/>
                <a:gd name="T40" fmla="*/ 1082 w 1132"/>
                <a:gd name="T41" fmla="*/ 1902 h 1016"/>
                <a:gd name="T42" fmla="*/ 511 w 1132"/>
                <a:gd name="T43" fmla="*/ 1391 h 1016"/>
                <a:gd name="T44" fmla="*/ 189 w 1132"/>
                <a:gd name="T45" fmla="*/ 778 h 1016"/>
                <a:gd name="T46" fmla="*/ 0 w 1132"/>
                <a:gd name="T47" fmla="*/ 336 h 1016"/>
                <a:gd name="T48" fmla="*/ 328 w 1132"/>
                <a:gd name="T49" fmla="*/ 3 h 1016"/>
                <a:gd name="T50" fmla="*/ 785 w 1132"/>
                <a:gd name="T51" fmla="*/ 597 h 1016"/>
                <a:gd name="T52" fmla="*/ 1032 w 1132"/>
                <a:gd name="T53" fmla="*/ 763 h 1016"/>
                <a:gd name="T54" fmla="*/ 1131 w 1132"/>
                <a:gd name="T55" fmla="*/ 930 h 1016"/>
                <a:gd name="T56" fmla="*/ 1186 w 1132"/>
                <a:gd name="T57" fmla="*/ 942 h 1016"/>
                <a:gd name="T58" fmla="*/ 1248 w 1132"/>
                <a:gd name="T59" fmla="*/ 958 h 1016"/>
                <a:gd name="T60" fmla="*/ 1304 w 1132"/>
                <a:gd name="T61" fmla="*/ 970 h 1016"/>
                <a:gd name="T62" fmla="*/ 1389 w 1132"/>
                <a:gd name="T63" fmla="*/ 930 h 1016"/>
                <a:gd name="T64" fmla="*/ 1516 w 1132"/>
                <a:gd name="T65" fmla="*/ 843 h 1016"/>
                <a:gd name="T66" fmla="*/ 1641 w 1132"/>
                <a:gd name="T67" fmla="*/ 776 h 1016"/>
                <a:gd name="T68" fmla="*/ 1778 w 1132"/>
                <a:gd name="T69" fmla="*/ 727 h 1016"/>
                <a:gd name="T70" fmla="*/ 1995 w 1132"/>
                <a:gd name="T71" fmla="*/ 623 h 1016"/>
                <a:gd name="T72" fmla="*/ 2179 w 1132"/>
                <a:gd name="T73" fmla="*/ 572 h 1016"/>
                <a:gd name="T74" fmla="*/ 2232 w 1132"/>
                <a:gd name="T75" fmla="*/ 572 h 1016"/>
                <a:gd name="T76" fmla="*/ 2327 w 1132"/>
                <a:gd name="T77" fmla="*/ 572 h 1016"/>
                <a:gd name="T78" fmla="*/ 2443 w 1132"/>
                <a:gd name="T79" fmla="*/ 580 h 1016"/>
                <a:gd name="T80" fmla="*/ 2567 w 1132"/>
                <a:gd name="T81" fmla="*/ 580 h 1016"/>
                <a:gd name="T82" fmla="*/ 2680 w 1132"/>
                <a:gd name="T83" fmla="*/ 586 h 1016"/>
                <a:gd name="T84" fmla="*/ 2769 w 1132"/>
                <a:gd name="T85" fmla="*/ 586 h 1016"/>
                <a:gd name="T86" fmla="*/ 2815 w 1132"/>
                <a:gd name="T87" fmla="*/ 586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Freeform 24">
              <a:extLst>
                <a:ext uri="{FF2B5EF4-FFF2-40B4-BE49-F238E27FC236}">
                  <a16:creationId xmlns:a16="http://schemas.microsoft.com/office/drawing/2014/main" id="{47AFB552-037C-44A8-AFD5-028284636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787 w 271"/>
                <a:gd name="T1" fmla="*/ 757 h 365"/>
                <a:gd name="T2" fmla="*/ 846 w 271"/>
                <a:gd name="T3" fmla="*/ 800 h 365"/>
                <a:gd name="T4" fmla="*/ 857 w 271"/>
                <a:gd name="T5" fmla="*/ 912 h 365"/>
                <a:gd name="T6" fmla="*/ 847 w 271"/>
                <a:gd name="T7" fmla="*/ 969 h 365"/>
                <a:gd name="T8" fmla="*/ 837 w 271"/>
                <a:gd name="T9" fmla="*/ 1017 h 365"/>
                <a:gd name="T10" fmla="*/ 836 w 271"/>
                <a:gd name="T11" fmla="*/ 1046 h 365"/>
                <a:gd name="T12" fmla="*/ 831 w 271"/>
                <a:gd name="T13" fmla="*/ 1076 h 365"/>
                <a:gd name="T14" fmla="*/ 822 w 271"/>
                <a:gd name="T15" fmla="*/ 1095 h 365"/>
                <a:gd name="T16" fmla="*/ 807 w 271"/>
                <a:gd name="T17" fmla="*/ 1113 h 365"/>
                <a:gd name="T18" fmla="*/ 784 w 271"/>
                <a:gd name="T19" fmla="*/ 1139 h 365"/>
                <a:gd name="T20" fmla="*/ 745 w 271"/>
                <a:gd name="T21" fmla="*/ 1178 h 365"/>
                <a:gd name="T22" fmla="*/ 738 w 271"/>
                <a:gd name="T23" fmla="*/ 1265 h 365"/>
                <a:gd name="T24" fmla="*/ 719 w 271"/>
                <a:gd name="T25" fmla="*/ 1481 h 365"/>
                <a:gd name="T26" fmla="*/ 601 w 271"/>
                <a:gd name="T27" fmla="*/ 1603 h 365"/>
                <a:gd name="T28" fmla="*/ 437 w 271"/>
                <a:gd name="T29" fmla="*/ 1754 h 365"/>
                <a:gd name="T30" fmla="*/ 233 w 271"/>
                <a:gd name="T31" fmla="*/ 1695 h 365"/>
                <a:gd name="T32" fmla="*/ 146 w 271"/>
                <a:gd name="T33" fmla="*/ 1444 h 365"/>
                <a:gd name="T34" fmla="*/ 85 w 271"/>
                <a:gd name="T35" fmla="*/ 1265 h 365"/>
                <a:gd name="T36" fmla="*/ 85 w 271"/>
                <a:gd name="T37" fmla="*/ 1215 h 365"/>
                <a:gd name="T38" fmla="*/ 48 w 271"/>
                <a:gd name="T39" fmla="*/ 1169 h 365"/>
                <a:gd name="T40" fmla="*/ 21 w 271"/>
                <a:gd name="T41" fmla="*/ 1118 h 365"/>
                <a:gd name="T42" fmla="*/ 2 w 271"/>
                <a:gd name="T43" fmla="*/ 1067 h 365"/>
                <a:gd name="T44" fmla="*/ 0 w 271"/>
                <a:gd name="T45" fmla="*/ 1007 h 365"/>
                <a:gd name="T46" fmla="*/ 0 w 271"/>
                <a:gd name="T47" fmla="*/ 945 h 365"/>
                <a:gd name="T48" fmla="*/ 2 w 271"/>
                <a:gd name="T49" fmla="*/ 876 h 365"/>
                <a:gd name="T50" fmla="*/ 17 w 271"/>
                <a:gd name="T51" fmla="*/ 813 h 365"/>
                <a:gd name="T52" fmla="*/ 27 w 271"/>
                <a:gd name="T53" fmla="*/ 739 h 365"/>
                <a:gd name="T54" fmla="*/ 93 w 271"/>
                <a:gd name="T55" fmla="*/ 780 h 365"/>
                <a:gd name="T56" fmla="*/ 93 w 271"/>
                <a:gd name="T57" fmla="*/ 583 h 365"/>
                <a:gd name="T58" fmla="*/ 74 w 271"/>
                <a:gd name="T59" fmla="*/ 283 h 365"/>
                <a:gd name="T60" fmla="*/ 278 w 271"/>
                <a:gd name="T61" fmla="*/ 2 h 365"/>
                <a:gd name="T62" fmla="*/ 517 w 271"/>
                <a:gd name="T63" fmla="*/ 0 h 365"/>
                <a:gd name="T64" fmla="*/ 784 w 271"/>
                <a:gd name="T65" fmla="*/ 269 h 365"/>
                <a:gd name="T66" fmla="*/ 787 w 271"/>
                <a:gd name="T67" fmla="*/ 757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Freeform 25">
              <a:extLst>
                <a:ext uri="{FF2B5EF4-FFF2-40B4-BE49-F238E27FC236}">
                  <a16:creationId xmlns:a16="http://schemas.microsoft.com/office/drawing/2014/main" id="{5DA609C4-725B-4C6D-8BC3-5C87726DF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598 w 272"/>
                <a:gd name="T1" fmla="*/ 103 h 214"/>
                <a:gd name="T2" fmla="*/ 760 w 272"/>
                <a:gd name="T3" fmla="*/ 234 h 214"/>
                <a:gd name="T4" fmla="*/ 816 w 272"/>
                <a:gd name="T5" fmla="*/ 287 h 214"/>
                <a:gd name="T6" fmla="*/ 860 w 272"/>
                <a:gd name="T7" fmla="*/ 347 h 214"/>
                <a:gd name="T8" fmla="*/ 894 w 272"/>
                <a:gd name="T9" fmla="*/ 405 h 214"/>
                <a:gd name="T10" fmla="*/ 905 w 272"/>
                <a:gd name="T11" fmla="*/ 456 h 214"/>
                <a:gd name="T12" fmla="*/ 913 w 272"/>
                <a:gd name="T13" fmla="*/ 529 h 214"/>
                <a:gd name="T14" fmla="*/ 905 w 272"/>
                <a:gd name="T15" fmla="*/ 599 h 214"/>
                <a:gd name="T16" fmla="*/ 885 w 272"/>
                <a:gd name="T17" fmla="*/ 675 h 214"/>
                <a:gd name="T18" fmla="*/ 865 w 272"/>
                <a:gd name="T19" fmla="*/ 771 h 214"/>
                <a:gd name="T20" fmla="*/ 856 w 272"/>
                <a:gd name="T21" fmla="*/ 890 h 214"/>
                <a:gd name="T22" fmla="*/ 856 w 272"/>
                <a:gd name="T23" fmla="*/ 993 h 214"/>
                <a:gd name="T24" fmla="*/ 792 w 272"/>
                <a:gd name="T25" fmla="*/ 1012 h 214"/>
                <a:gd name="T26" fmla="*/ 744 w 272"/>
                <a:gd name="T27" fmla="*/ 842 h 214"/>
                <a:gd name="T28" fmla="*/ 722 w 272"/>
                <a:gd name="T29" fmla="*/ 700 h 214"/>
                <a:gd name="T30" fmla="*/ 723 w 272"/>
                <a:gd name="T31" fmla="*/ 558 h 214"/>
                <a:gd name="T32" fmla="*/ 758 w 272"/>
                <a:gd name="T33" fmla="*/ 388 h 214"/>
                <a:gd name="T34" fmla="*/ 622 w 272"/>
                <a:gd name="T35" fmla="*/ 263 h 214"/>
                <a:gd name="T36" fmla="*/ 433 w 272"/>
                <a:gd name="T37" fmla="*/ 263 h 214"/>
                <a:gd name="T38" fmla="*/ 395 w 272"/>
                <a:gd name="T39" fmla="*/ 286 h 214"/>
                <a:gd name="T40" fmla="*/ 367 w 272"/>
                <a:gd name="T41" fmla="*/ 307 h 214"/>
                <a:gd name="T42" fmla="*/ 331 w 272"/>
                <a:gd name="T43" fmla="*/ 333 h 214"/>
                <a:gd name="T44" fmla="*/ 304 w 272"/>
                <a:gd name="T45" fmla="*/ 348 h 214"/>
                <a:gd name="T46" fmla="*/ 265 w 272"/>
                <a:gd name="T47" fmla="*/ 367 h 214"/>
                <a:gd name="T48" fmla="*/ 235 w 272"/>
                <a:gd name="T49" fmla="*/ 388 h 214"/>
                <a:gd name="T50" fmla="*/ 200 w 272"/>
                <a:gd name="T51" fmla="*/ 405 h 214"/>
                <a:gd name="T52" fmla="*/ 160 w 272"/>
                <a:gd name="T53" fmla="*/ 411 h 214"/>
                <a:gd name="T54" fmla="*/ 113 w 272"/>
                <a:gd name="T55" fmla="*/ 456 h 214"/>
                <a:gd name="T56" fmla="*/ 139 w 272"/>
                <a:gd name="T57" fmla="*/ 569 h 214"/>
                <a:gd name="T58" fmla="*/ 151 w 272"/>
                <a:gd name="T59" fmla="*/ 655 h 214"/>
                <a:gd name="T60" fmla="*/ 151 w 272"/>
                <a:gd name="T61" fmla="*/ 741 h 214"/>
                <a:gd name="T62" fmla="*/ 134 w 272"/>
                <a:gd name="T63" fmla="*/ 845 h 214"/>
                <a:gd name="T64" fmla="*/ 134 w 272"/>
                <a:gd name="T65" fmla="*/ 1012 h 214"/>
                <a:gd name="T66" fmla="*/ 70 w 272"/>
                <a:gd name="T67" fmla="*/ 910 h 214"/>
                <a:gd name="T68" fmla="*/ 29 w 272"/>
                <a:gd name="T69" fmla="*/ 771 h 214"/>
                <a:gd name="T70" fmla="*/ 20 w 272"/>
                <a:gd name="T71" fmla="*/ 707 h 214"/>
                <a:gd name="T72" fmla="*/ 2 w 272"/>
                <a:gd name="T73" fmla="*/ 639 h 214"/>
                <a:gd name="T74" fmla="*/ 0 w 272"/>
                <a:gd name="T75" fmla="*/ 578 h 214"/>
                <a:gd name="T76" fmla="*/ 0 w 272"/>
                <a:gd name="T77" fmla="*/ 512 h 214"/>
                <a:gd name="T78" fmla="*/ 2 w 272"/>
                <a:gd name="T79" fmla="*/ 454 h 214"/>
                <a:gd name="T80" fmla="*/ 23 w 272"/>
                <a:gd name="T81" fmla="*/ 411 h 214"/>
                <a:gd name="T82" fmla="*/ 53 w 272"/>
                <a:gd name="T83" fmla="*/ 373 h 214"/>
                <a:gd name="T84" fmla="*/ 105 w 272"/>
                <a:gd name="T85" fmla="*/ 359 h 214"/>
                <a:gd name="T86" fmla="*/ 113 w 272"/>
                <a:gd name="T87" fmla="*/ 224 h 214"/>
                <a:gd name="T88" fmla="*/ 208 w 272"/>
                <a:gd name="T89" fmla="*/ 64 h 214"/>
                <a:gd name="T90" fmla="*/ 409 w 272"/>
                <a:gd name="T91" fmla="*/ 0 h 214"/>
                <a:gd name="T92" fmla="*/ 598 w 272"/>
                <a:gd name="T93" fmla="*/ 103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7156D7E-11A9-4AFA-A8BF-37CC0576F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249 w 99"/>
                <a:gd name="T1" fmla="*/ 348 h 304"/>
                <a:gd name="T2" fmla="*/ 249 w 99"/>
                <a:gd name="T3" fmla="*/ 571 h 304"/>
                <a:gd name="T4" fmla="*/ 311 w 99"/>
                <a:gd name="T5" fmla="*/ 722 h 304"/>
                <a:gd name="T6" fmla="*/ 309 w 99"/>
                <a:gd name="T7" fmla="*/ 902 h 304"/>
                <a:gd name="T8" fmla="*/ 309 w 99"/>
                <a:gd name="T9" fmla="*/ 1174 h 304"/>
                <a:gd name="T10" fmla="*/ 249 w 99"/>
                <a:gd name="T11" fmla="*/ 1252 h 304"/>
                <a:gd name="T12" fmla="*/ 169 w 99"/>
                <a:gd name="T13" fmla="*/ 1323 h 304"/>
                <a:gd name="T14" fmla="*/ 145 w 99"/>
                <a:gd name="T15" fmla="*/ 1436 h 304"/>
                <a:gd name="T16" fmla="*/ 38 w 99"/>
                <a:gd name="T17" fmla="*/ 1436 h 304"/>
                <a:gd name="T18" fmla="*/ 0 w 99"/>
                <a:gd name="T19" fmla="*/ 1323 h 304"/>
                <a:gd name="T20" fmla="*/ 107 w 99"/>
                <a:gd name="T21" fmla="*/ 1300 h 304"/>
                <a:gd name="T22" fmla="*/ 48 w 99"/>
                <a:gd name="T23" fmla="*/ 1257 h 304"/>
                <a:gd name="T24" fmla="*/ 1 w 99"/>
                <a:gd name="T25" fmla="*/ 1257 h 304"/>
                <a:gd name="T26" fmla="*/ 1 w 99"/>
                <a:gd name="T27" fmla="*/ 1174 h 304"/>
                <a:gd name="T28" fmla="*/ 55 w 99"/>
                <a:gd name="T29" fmla="*/ 1189 h 304"/>
                <a:gd name="T30" fmla="*/ 161 w 99"/>
                <a:gd name="T31" fmla="*/ 1181 h 304"/>
                <a:gd name="T32" fmla="*/ 161 w 99"/>
                <a:gd name="T33" fmla="*/ 1105 h 304"/>
                <a:gd name="T34" fmla="*/ 76 w 99"/>
                <a:gd name="T35" fmla="*/ 1105 h 304"/>
                <a:gd name="T36" fmla="*/ 0 w 99"/>
                <a:gd name="T37" fmla="*/ 1074 h 304"/>
                <a:gd name="T38" fmla="*/ 0 w 99"/>
                <a:gd name="T39" fmla="*/ 967 h 304"/>
                <a:gd name="T40" fmla="*/ 62 w 99"/>
                <a:gd name="T41" fmla="*/ 956 h 304"/>
                <a:gd name="T42" fmla="*/ 135 w 99"/>
                <a:gd name="T43" fmla="*/ 1045 h 304"/>
                <a:gd name="T44" fmla="*/ 186 w 99"/>
                <a:gd name="T45" fmla="*/ 1009 h 304"/>
                <a:gd name="T46" fmla="*/ 145 w 99"/>
                <a:gd name="T47" fmla="*/ 902 h 304"/>
                <a:gd name="T48" fmla="*/ 200 w 99"/>
                <a:gd name="T49" fmla="*/ 864 h 304"/>
                <a:gd name="T50" fmla="*/ 161 w 99"/>
                <a:gd name="T51" fmla="*/ 798 h 304"/>
                <a:gd name="T52" fmla="*/ 186 w 99"/>
                <a:gd name="T53" fmla="*/ 706 h 304"/>
                <a:gd name="T54" fmla="*/ 107 w 99"/>
                <a:gd name="T55" fmla="*/ 706 h 304"/>
                <a:gd name="T56" fmla="*/ 145 w 99"/>
                <a:gd name="T57" fmla="*/ 639 h 304"/>
                <a:gd name="T58" fmla="*/ 200 w 99"/>
                <a:gd name="T59" fmla="*/ 639 h 304"/>
                <a:gd name="T60" fmla="*/ 249 w 99"/>
                <a:gd name="T61" fmla="*/ 652 h 304"/>
                <a:gd name="T62" fmla="*/ 214 w 99"/>
                <a:gd name="T63" fmla="*/ 513 h 304"/>
                <a:gd name="T64" fmla="*/ 145 w 99"/>
                <a:gd name="T65" fmla="*/ 478 h 304"/>
                <a:gd name="T66" fmla="*/ 38 w 99"/>
                <a:gd name="T67" fmla="*/ 478 h 304"/>
                <a:gd name="T68" fmla="*/ 21 w 99"/>
                <a:gd name="T69" fmla="*/ 391 h 304"/>
                <a:gd name="T70" fmla="*/ 21 w 99"/>
                <a:gd name="T71" fmla="*/ 246 h 304"/>
                <a:gd name="T72" fmla="*/ 4 w 99"/>
                <a:gd name="T73" fmla="*/ 107 h 304"/>
                <a:gd name="T74" fmla="*/ 76 w 99"/>
                <a:gd name="T75" fmla="*/ 0 h 304"/>
                <a:gd name="T76" fmla="*/ 147 w 99"/>
                <a:gd name="T77" fmla="*/ 18 h 304"/>
                <a:gd name="T78" fmla="*/ 203 w 99"/>
                <a:gd name="T79" fmla="*/ 29 h 304"/>
                <a:gd name="T80" fmla="*/ 240 w 99"/>
                <a:gd name="T81" fmla="*/ 48 h 304"/>
                <a:gd name="T82" fmla="*/ 267 w 99"/>
                <a:gd name="T83" fmla="*/ 76 h 304"/>
                <a:gd name="T84" fmla="*/ 277 w 99"/>
                <a:gd name="T85" fmla="*/ 117 h 304"/>
                <a:gd name="T86" fmla="*/ 277 w 99"/>
                <a:gd name="T87" fmla="*/ 169 h 304"/>
                <a:gd name="T88" fmla="*/ 267 w 99"/>
                <a:gd name="T89" fmla="*/ 245 h 304"/>
                <a:gd name="T90" fmla="*/ 249 w 99"/>
                <a:gd name="T91" fmla="*/ 348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F653563C-513D-4FEA-BA30-CEC2B6006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70 w 33"/>
                <a:gd name="T1" fmla="*/ 25 h 81"/>
                <a:gd name="T2" fmla="*/ 124 w 33"/>
                <a:gd name="T3" fmla="*/ 122 h 81"/>
                <a:gd name="T4" fmla="*/ 93 w 33"/>
                <a:gd name="T5" fmla="*/ 231 h 81"/>
                <a:gd name="T6" fmla="*/ 138 w 33"/>
                <a:gd name="T7" fmla="*/ 303 h 81"/>
                <a:gd name="T8" fmla="*/ 138 w 33"/>
                <a:gd name="T9" fmla="*/ 395 h 81"/>
                <a:gd name="T10" fmla="*/ 70 w 33"/>
                <a:gd name="T11" fmla="*/ 373 h 81"/>
                <a:gd name="T12" fmla="*/ 0 w 33"/>
                <a:gd name="T13" fmla="*/ 382 h 81"/>
                <a:gd name="T14" fmla="*/ 0 w 33"/>
                <a:gd name="T15" fmla="*/ 245 h 81"/>
                <a:gd name="T16" fmla="*/ 24 w 33"/>
                <a:gd name="T17" fmla="*/ 122 h 81"/>
                <a:gd name="T18" fmla="*/ 3 w 33"/>
                <a:gd name="T19" fmla="*/ 0 h 81"/>
                <a:gd name="T20" fmla="*/ 21 w 33"/>
                <a:gd name="T21" fmla="*/ 1 h 81"/>
                <a:gd name="T22" fmla="*/ 37 w 33"/>
                <a:gd name="T23" fmla="*/ 2 h 81"/>
                <a:gd name="T24" fmla="*/ 58 w 33"/>
                <a:gd name="T25" fmla="*/ 21 h 81"/>
                <a:gd name="T26" fmla="*/ 70 w 33"/>
                <a:gd name="T27" fmla="*/ 25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8FCF54E4-CA02-4685-945A-6A091B371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97 w 30"/>
                <a:gd name="T1" fmla="*/ 0 h 84"/>
                <a:gd name="T2" fmla="*/ 26 w 30"/>
                <a:gd name="T3" fmla="*/ 25 h 84"/>
                <a:gd name="T4" fmla="*/ 0 w 30"/>
                <a:gd name="T5" fmla="*/ 145 h 84"/>
                <a:gd name="T6" fmla="*/ 67 w 30"/>
                <a:gd name="T7" fmla="*/ 79 h 84"/>
                <a:gd name="T8" fmla="*/ 48 w 30"/>
                <a:gd name="T9" fmla="*/ 225 h 84"/>
                <a:gd name="T10" fmla="*/ 0 w 30"/>
                <a:gd name="T11" fmla="*/ 231 h 84"/>
                <a:gd name="T12" fmla="*/ 0 w 30"/>
                <a:gd name="T13" fmla="*/ 384 h 84"/>
                <a:gd name="T14" fmla="*/ 48 w 30"/>
                <a:gd name="T15" fmla="*/ 391 h 84"/>
                <a:gd name="T16" fmla="*/ 67 w 30"/>
                <a:gd name="T17" fmla="*/ 287 h 84"/>
                <a:gd name="T18" fmla="*/ 108 w 30"/>
                <a:gd name="T19" fmla="*/ 160 h 84"/>
                <a:gd name="T20" fmla="*/ 97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C14DDA79-DB93-4188-98C5-FD05D69F45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1085 w 353"/>
                <a:gd name="T1" fmla="*/ 0 h 672"/>
                <a:gd name="T2" fmla="*/ 1008 w 353"/>
                <a:gd name="T3" fmla="*/ 273 h 672"/>
                <a:gd name="T4" fmla="*/ 824 w 353"/>
                <a:gd name="T5" fmla="*/ 418 h 672"/>
                <a:gd name="T6" fmla="*/ 682 w 353"/>
                <a:gd name="T7" fmla="*/ 462 h 672"/>
                <a:gd name="T8" fmla="*/ 578 w 353"/>
                <a:gd name="T9" fmla="*/ 365 h 672"/>
                <a:gd name="T10" fmla="*/ 530 w 353"/>
                <a:gd name="T11" fmla="*/ 242 h 672"/>
                <a:gd name="T12" fmla="*/ 459 w 353"/>
                <a:gd name="T13" fmla="*/ 525 h 672"/>
                <a:gd name="T14" fmla="*/ 184 w 353"/>
                <a:gd name="T15" fmla="*/ 1255 h 672"/>
                <a:gd name="T16" fmla="*/ 61 w 353"/>
                <a:gd name="T17" fmla="*/ 2397 h 672"/>
                <a:gd name="T18" fmla="*/ 0 w 353"/>
                <a:gd name="T19" fmla="*/ 3218 h 672"/>
                <a:gd name="T20" fmla="*/ 316 w 353"/>
                <a:gd name="T21" fmla="*/ 2416 h 672"/>
                <a:gd name="T22" fmla="*/ 682 w 353"/>
                <a:gd name="T23" fmla="*/ 1029 h 672"/>
                <a:gd name="T24" fmla="*/ 763 w 353"/>
                <a:gd name="T25" fmla="*/ 728 h 672"/>
                <a:gd name="T26" fmla="*/ 938 w 353"/>
                <a:gd name="T27" fmla="*/ 482 h 672"/>
                <a:gd name="T28" fmla="*/ 1070 w 353"/>
                <a:gd name="T29" fmla="*/ 332 h 672"/>
                <a:gd name="T30" fmla="*/ 1143 w 353"/>
                <a:gd name="T31" fmla="*/ 225 h 672"/>
                <a:gd name="T32" fmla="*/ 1085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30">
              <a:extLst>
                <a:ext uri="{FF2B5EF4-FFF2-40B4-BE49-F238E27FC236}">
                  <a16:creationId xmlns:a16="http://schemas.microsoft.com/office/drawing/2014/main" id="{83B7F494-0109-4179-B572-ED3C8FD6C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179 w 103"/>
                <a:gd name="T1" fmla="*/ 446 h 140"/>
                <a:gd name="T2" fmla="*/ 0 w 103"/>
                <a:gd name="T3" fmla="*/ 770 h 140"/>
                <a:gd name="T4" fmla="*/ 0 w 103"/>
                <a:gd name="T5" fmla="*/ 529 h 140"/>
                <a:gd name="T6" fmla="*/ 205 w 103"/>
                <a:gd name="T7" fmla="*/ 253 h 140"/>
                <a:gd name="T8" fmla="*/ 303 w 103"/>
                <a:gd name="T9" fmla="*/ 0 h 140"/>
                <a:gd name="T10" fmla="*/ 310 w 103"/>
                <a:gd name="T11" fmla="*/ 235 h 140"/>
                <a:gd name="T12" fmla="*/ 179 w 103"/>
                <a:gd name="T13" fmla="*/ 446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31">
              <a:extLst>
                <a:ext uri="{FF2B5EF4-FFF2-40B4-BE49-F238E27FC236}">
                  <a16:creationId xmlns:a16="http://schemas.microsoft.com/office/drawing/2014/main" id="{A8339BC0-6BFB-4907-9EB7-459DDDF89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623 w 192"/>
                <a:gd name="T1" fmla="*/ 19 h 508"/>
                <a:gd name="T2" fmla="*/ 623 w 192"/>
                <a:gd name="T3" fmla="*/ 223 h 508"/>
                <a:gd name="T4" fmla="*/ 307 w 192"/>
                <a:gd name="T5" fmla="*/ 1504 h 508"/>
                <a:gd name="T6" fmla="*/ 163 w 192"/>
                <a:gd name="T7" fmla="*/ 1874 h 508"/>
                <a:gd name="T8" fmla="*/ 0 w 192"/>
                <a:gd name="T9" fmla="*/ 2347 h 508"/>
                <a:gd name="T10" fmla="*/ 0 w 192"/>
                <a:gd name="T11" fmla="*/ 1698 h 508"/>
                <a:gd name="T12" fmla="*/ 158 w 192"/>
                <a:gd name="T13" fmla="*/ 1232 h 508"/>
                <a:gd name="T14" fmla="*/ 271 w 192"/>
                <a:gd name="T15" fmla="*/ 1219 h 508"/>
                <a:gd name="T16" fmla="*/ 271 w 192"/>
                <a:gd name="T17" fmla="*/ 984 h 508"/>
                <a:gd name="T18" fmla="*/ 271 w 192"/>
                <a:gd name="T19" fmla="*/ 671 h 508"/>
                <a:gd name="T20" fmla="*/ 286 w 192"/>
                <a:gd name="T21" fmla="*/ 438 h 508"/>
                <a:gd name="T22" fmla="*/ 414 w 192"/>
                <a:gd name="T23" fmla="*/ 179 h 508"/>
                <a:gd name="T24" fmla="*/ 492 w 192"/>
                <a:gd name="T25" fmla="*/ 138 h 508"/>
                <a:gd name="T26" fmla="*/ 522 w 192"/>
                <a:gd name="T27" fmla="*/ 0 h 508"/>
                <a:gd name="T28" fmla="*/ 623 w 192"/>
                <a:gd name="T29" fmla="*/ 19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32">
              <a:extLst>
                <a:ext uri="{FF2B5EF4-FFF2-40B4-BE49-F238E27FC236}">
                  <a16:creationId xmlns:a16="http://schemas.microsoft.com/office/drawing/2014/main" id="{EE1BFDF8-FFAA-4331-9DBC-99D9DB8B9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237 w 65"/>
                <a:gd name="T1" fmla="*/ 140 h 90"/>
                <a:gd name="T2" fmla="*/ 113 w 65"/>
                <a:gd name="T3" fmla="*/ 245 h 90"/>
                <a:gd name="T4" fmla="*/ 0 w 65"/>
                <a:gd name="T5" fmla="*/ 425 h 90"/>
                <a:gd name="T6" fmla="*/ 69 w 65"/>
                <a:gd name="T7" fmla="*/ 55 h 90"/>
                <a:gd name="T8" fmla="*/ 150 w 65"/>
                <a:gd name="T9" fmla="*/ 0 h 90"/>
                <a:gd name="T10" fmla="*/ 237 w 65"/>
                <a:gd name="T11" fmla="*/ 140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33">
              <a:extLst>
                <a:ext uri="{FF2B5EF4-FFF2-40B4-BE49-F238E27FC236}">
                  <a16:creationId xmlns:a16="http://schemas.microsoft.com/office/drawing/2014/main" id="{774CB4D7-D642-4160-B5BB-EFF4C157F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757 w 225"/>
                <a:gd name="T1" fmla="*/ 65 h 594"/>
                <a:gd name="T2" fmla="*/ 551 w 225"/>
                <a:gd name="T3" fmla="*/ 0 h 594"/>
                <a:gd name="T4" fmla="*/ 496 w 225"/>
                <a:gd name="T5" fmla="*/ 198 h 594"/>
                <a:gd name="T6" fmla="*/ 514 w 225"/>
                <a:gd name="T7" fmla="*/ 335 h 594"/>
                <a:gd name="T8" fmla="*/ 287 w 225"/>
                <a:gd name="T9" fmla="*/ 897 h 594"/>
                <a:gd name="T10" fmla="*/ 53 w 225"/>
                <a:gd name="T11" fmla="*/ 1826 h 594"/>
                <a:gd name="T12" fmla="*/ 0 w 225"/>
                <a:gd name="T13" fmla="*/ 2778 h 594"/>
                <a:gd name="T14" fmla="*/ 315 w 225"/>
                <a:gd name="T15" fmla="*/ 2041 h 594"/>
                <a:gd name="T16" fmla="*/ 611 w 225"/>
                <a:gd name="T17" fmla="*/ 345 h 594"/>
                <a:gd name="T18" fmla="*/ 678 w 225"/>
                <a:gd name="T19" fmla="*/ 282 h 594"/>
                <a:gd name="T20" fmla="*/ 757 w 225"/>
                <a:gd name="T21" fmla="*/ 65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34">
              <a:extLst>
                <a:ext uri="{FF2B5EF4-FFF2-40B4-BE49-F238E27FC236}">
                  <a16:creationId xmlns:a16="http://schemas.microsoft.com/office/drawing/2014/main" id="{ED19AF36-23A8-47E2-BB28-1C53D8F5E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652 w 295"/>
                <a:gd name="T1" fmla="*/ 530 h 210"/>
                <a:gd name="T2" fmla="*/ 454 w 295"/>
                <a:gd name="T3" fmla="*/ 218 h 210"/>
                <a:gd name="T4" fmla="*/ 345 w 295"/>
                <a:gd name="T5" fmla="*/ 187 h 210"/>
                <a:gd name="T6" fmla="*/ 240 w 295"/>
                <a:gd name="T7" fmla="*/ 0 h 210"/>
                <a:gd name="T8" fmla="*/ 128 w 295"/>
                <a:gd name="T9" fmla="*/ 0 h 210"/>
                <a:gd name="T10" fmla="*/ 0 w 295"/>
                <a:gd name="T11" fmla="*/ 231 h 210"/>
                <a:gd name="T12" fmla="*/ 55 w 295"/>
                <a:gd name="T13" fmla="*/ 296 h 210"/>
                <a:gd name="T14" fmla="*/ 184 w 295"/>
                <a:gd name="T15" fmla="*/ 263 h 210"/>
                <a:gd name="T16" fmla="*/ 240 w 295"/>
                <a:gd name="T17" fmla="*/ 145 h 210"/>
                <a:gd name="T18" fmla="*/ 288 w 295"/>
                <a:gd name="T19" fmla="*/ 246 h 210"/>
                <a:gd name="T20" fmla="*/ 288 w 295"/>
                <a:gd name="T21" fmla="*/ 496 h 210"/>
                <a:gd name="T22" fmla="*/ 368 w 295"/>
                <a:gd name="T23" fmla="*/ 530 h 210"/>
                <a:gd name="T24" fmla="*/ 368 w 295"/>
                <a:gd name="T25" fmla="*/ 313 h 210"/>
                <a:gd name="T26" fmla="*/ 492 w 295"/>
                <a:gd name="T27" fmla="*/ 411 h 210"/>
                <a:gd name="T28" fmla="*/ 466 w 295"/>
                <a:gd name="T29" fmla="*/ 676 h 210"/>
                <a:gd name="T30" fmla="*/ 492 w 295"/>
                <a:gd name="T31" fmla="*/ 775 h 210"/>
                <a:gd name="T32" fmla="*/ 550 w 295"/>
                <a:gd name="T33" fmla="*/ 622 h 210"/>
                <a:gd name="T34" fmla="*/ 606 w 295"/>
                <a:gd name="T35" fmla="*/ 676 h 210"/>
                <a:gd name="T36" fmla="*/ 595 w 295"/>
                <a:gd name="T37" fmla="*/ 834 h 210"/>
                <a:gd name="T38" fmla="*/ 669 w 295"/>
                <a:gd name="T39" fmla="*/ 921 h 210"/>
                <a:gd name="T40" fmla="*/ 669 w 295"/>
                <a:gd name="T41" fmla="*/ 723 h 210"/>
                <a:gd name="T42" fmla="*/ 744 w 295"/>
                <a:gd name="T43" fmla="*/ 754 h 210"/>
                <a:gd name="T44" fmla="*/ 744 w 295"/>
                <a:gd name="T45" fmla="*/ 985 h 210"/>
                <a:gd name="T46" fmla="*/ 803 w 295"/>
                <a:gd name="T47" fmla="*/ 921 h 210"/>
                <a:gd name="T48" fmla="*/ 768 w 295"/>
                <a:gd name="T49" fmla="*/ 676 h 210"/>
                <a:gd name="T50" fmla="*/ 871 w 295"/>
                <a:gd name="T51" fmla="*/ 789 h 210"/>
                <a:gd name="T52" fmla="*/ 884 w 295"/>
                <a:gd name="T53" fmla="*/ 964 h 210"/>
                <a:gd name="T54" fmla="*/ 992 w 295"/>
                <a:gd name="T55" fmla="*/ 964 h 210"/>
                <a:gd name="T56" fmla="*/ 967 w 295"/>
                <a:gd name="T57" fmla="*/ 741 h 210"/>
                <a:gd name="T58" fmla="*/ 815 w 295"/>
                <a:gd name="T59" fmla="*/ 593 h 210"/>
                <a:gd name="T60" fmla="*/ 805 w 295"/>
                <a:gd name="T61" fmla="*/ 580 h 210"/>
                <a:gd name="T62" fmla="*/ 791 w 295"/>
                <a:gd name="T63" fmla="*/ 579 h 210"/>
                <a:gd name="T64" fmla="*/ 760 w 295"/>
                <a:gd name="T65" fmla="*/ 569 h 210"/>
                <a:gd name="T66" fmla="*/ 729 w 295"/>
                <a:gd name="T67" fmla="*/ 558 h 210"/>
                <a:gd name="T68" fmla="*/ 701 w 295"/>
                <a:gd name="T69" fmla="*/ 544 h 210"/>
                <a:gd name="T70" fmla="*/ 672 w 295"/>
                <a:gd name="T71" fmla="*/ 532 h 210"/>
                <a:gd name="T72" fmla="*/ 656 w 295"/>
                <a:gd name="T73" fmla="*/ 531 h 210"/>
                <a:gd name="T74" fmla="*/ 652 w 295"/>
                <a:gd name="T75" fmla="*/ 530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Freeform 35">
              <a:extLst>
                <a:ext uri="{FF2B5EF4-FFF2-40B4-BE49-F238E27FC236}">
                  <a16:creationId xmlns:a16="http://schemas.microsoft.com/office/drawing/2014/main" id="{60AC039B-6ECA-4077-8E40-A5AE20DA47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292 w 116"/>
                <a:gd name="T1" fmla="*/ 206 h 159"/>
                <a:gd name="T2" fmla="*/ 229 w 116"/>
                <a:gd name="T3" fmla="*/ 171 h 159"/>
                <a:gd name="T4" fmla="*/ 166 w 116"/>
                <a:gd name="T5" fmla="*/ 80 h 159"/>
                <a:gd name="T6" fmla="*/ 108 w 116"/>
                <a:gd name="T7" fmla="*/ 68 h 159"/>
                <a:gd name="T8" fmla="*/ 43 w 116"/>
                <a:gd name="T9" fmla="*/ 0 h 159"/>
                <a:gd name="T10" fmla="*/ 43 w 116"/>
                <a:gd name="T11" fmla="*/ 140 h 159"/>
                <a:gd name="T12" fmla="*/ 108 w 116"/>
                <a:gd name="T13" fmla="*/ 171 h 159"/>
                <a:gd name="T14" fmla="*/ 189 w 116"/>
                <a:gd name="T15" fmla="*/ 206 h 159"/>
                <a:gd name="T16" fmla="*/ 181 w 116"/>
                <a:gd name="T17" fmla="*/ 481 h 159"/>
                <a:gd name="T18" fmla="*/ 181 w 116"/>
                <a:gd name="T19" fmla="*/ 566 h 159"/>
                <a:gd name="T20" fmla="*/ 253 w 116"/>
                <a:gd name="T21" fmla="*/ 670 h 159"/>
                <a:gd name="T22" fmla="*/ 211 w 116"/>
                <a:gd name="T23" fmla="*/ 688 h 159"/>
                <a:gd name="T24" fmla="*/ 138 w 116"/>
                <a:gd name="T25" fmla="*/ 612 h 159"/>
                <a:gd name="T26" fmla="*/ 0 w 116"/>
                <a:gd name="T27" fmla="*/ 612 h 159"/>
                <a:gd name="T28" fmla="*/ 23 w 116"/>
                <a:gd name="T29" fmla="*/ 728 h 159"/>
                <a:gd name="T30" fmla="*/ 166 w 116"/>
                <a:gd name="T31" fmla="*/ 807 h 159"/>
                <a:gd name="T32" fmla="*/ 259 w 116"/>
                <a:gd name="T33" fmla="*/ 807 h 159"/>
                <a:gd name="T34" fmla="*/ 392 w 116"/>
                <a:gd name="T35" fmla="*/ 666 h 159"/>
                <a:gd name="T36" fmla="*/ 330 w 116"/>
                <a:gd name="T37" fmla="*/ 542 h 159"/>
                <a:gd name="T38" fmla="*/ 330 w 116"/>
                <a:gd name="T39" fmla="*/ 409 h 159"/>
                <a:gd name="T40" fmla="*/ 307 w 116"/>
                <a:gd name="T41" fmla="*/ 268 h 159"/>
                <a:gd name="T42" fmla="*/ 292 w 116"/>
                <a:gd name="T43" fmla="*/ 206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Freeform 36">
              <a:extLst>
                <a:ext uri="{FF2B5EF4-FFF2-40B4-BE49-F238E27FC236}">
                  <a16:creationId xmlns:a16="http://schemas.microsoft.com/office/drawing/2014/main" id="{63FFC583-A4ED-4E9B-8F80-768C1CE0D7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184 w 47"/>
                <a:gd name="T1" fmla="*/ 44 h 41"/>
                <a:gd name="T2" fmla="*/ 34 w 47"/>
                <a:gd name="T3" fmla="*/ 0 h 41"/>
                <a:gd name="T4" fmla="*/ 0 w 47"/>
                <a:gd name="T5" fmla="*/ 44 h 41"/>
                <a:gd name="T6" fmla="*/ 34 w 47"/>
                <a:gd name="T7" fmla="*/ 91 h 41"/>
                <a:gd name="T8" fmla="*/ 179 w 47"/>
                <a:gd name="T9" fmla="*/ 162 h 41"/>
                <a:gd name="T10" fmla="*/ 187 w 47"/>
                <a:gd name="T11" fmla="*/ 109 h 41"/>
                <a:gd name="T12" fmla="*/ 187 w 47"/>
                <a:gd name="T13" fmla="*/ 95 h 41"/>
                <a:gd name="T14" fmla="*/ 185 w 47"/>
                <a:gd name="T15" fmla="*/ 65 h 41"/>
                <a:gd name="T16" fmla="*/ 184 w 47"/>
                <a:gd name="T17" fmla="*/ 48 h 41"/>
                <a:gd name="T18" fmla="*/ 184 w 47"/>
                <a:gd name="T19" fmla="*/ 44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Freeform 37">
              <a:extLst>
                <a:ext uri="{FF2B5EF4-FFF2-40B4-BE49-F238E27FC236}">
                  <a16:creationId xmlns:a16="http://schemas.microsoft.com/office/drawing/2014/main" id="{883047D4-EA20-43B5-88B2-FC722FCE9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114 w 40"/>
                <a:gd name="T1" fmla="*/ 104 h 36"/>
                <a:gd name="T2" fmla="*/ 23 w 40"/>
                <a:gd name="T3" fmla="*/ 0 h 36"/>
                <a:gd name="T4" fmla="*/ 0 w 40"/>
                <a:gd name="T5" fmla="*/ 79 h 36"/>
                <a:gd name="T6" fmla="*/ 47 w 40"/>
                <a:gd name="T7" fmla="*/ 163 h 36"/>
                <a:gd name="T8" fmla="*/ 129 w 40"/>
                <a:gd name="T9" fmla="*/ 169 h 36"/>
                <a:gd name="T10" fmla="*/ 128 w 40"/>
                <a:gd name="T11" fmla="*/ 163 h 36"/>
                <a:gd name="T12" fmla="*/ 125 w 40"/>
                <a:gd name="T13" fmla="*/ 137 h 36"/>
                <a:gd name="T14" fmla="*/ 118 w 40"/>
                <a:gd name="T15" fmla="*/ 117 h 36"/>
                <a:gd name="T16" fmla="*/ 114 w 40"/>
                <a:gd name="T17" fmla="*/ 104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Freeform 38">
              <a:extLst>
                <a:ext uri="{FF2B5EF4-FFF2-40B4-BE49-F238E27FC236}">
                  <a16:creationId xmlns:a16="http://schemas.microsoft.com/office/drawing/2014/main" id="{82E6C8D7-2848-4089-9F2C-3EC3CFF2C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101 w 38"/>
                <a:gd name="T1" fmla="*/ 60 h 32"/>
                <a:gd name="T2" fmla="*/ 16 w 38"/>
                <a:gd name="T3" fmla="*/ 0 h 32"/>
                <a:gd name="T4" fmla="*/ 0 w 38"/>
                <a:gd name="T5" fmla="*/ 60 h 32"/>
                <a:gd name="T6" fmla="*/ 59 w 38"/>
                <a:gd name="T7" fmla="*/ 119 h 32"/>
                <a:gd name="T8" fmla="*/ 129 w 38"/>
                <a:gd name="T9" fmla="*/ 138 h 32"/>
                <a:gd name="T10" fmla="*/ 129 w 38"/>
                <a:gd name="T11" fmla="*/ 77 h 32"/>
                <a:gd name="T12" fmla="*/ 101 w 38"/>
                <a:gd name="T13" fmla="*/ 60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Freeform 39">
              <a:extLst>
                <a:ext uri="{FF2B5EF4-FFF2-40B4-BE49-F238E27FC236}">
                  <a16:creationId xmlns:a16="http://schemas.microsoft.com/office/drawing/2014/main" id="{E4E37367-45D3-4249-93F5-D82FA2DEB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59 w 35"/>
                <a:gd name="T1" fmla="*/ 75 h 30"/>
                <a:gd name="T2" fmla="*/ 0 w 35"/>
                <a:gd name="T3" fmla="*/ 0 h 30"/>
                <a:gd name="T4" fmla="*/ 0 w 35"/>
                <a:gd name="T5" fmla="*/ 140 h 30"/>
                <a:gd name="T6" fmla="*/ 51 w 35"/>
                <a:gd name="T7" fmla="*/ 141 h 30"/>
                <a:gd name="T8" fmla="*/ 80 w 35"/>
                <a:gd name="T9" fmla="*/ 120 h 30"/>
                <a:gd name="T10" fmla="*/ 59 w 35"/>
                <a:gd name="T11" fmla="*/ 75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Freeform 40">
              <a:extLst>
                <a:ext uri="{FF2B5EF4-FFF2-40B4-BE49-F238E27FC236}">
                  <a16:creationId xmlns:a16="http://schemas.microsoft.com/office/drawing/2014/main" id="{8CA923C4-282A-432A-87A0-75669C43F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223 h 58"/>
                <a:gd name="T2" fmla="*/ 0 w 81"/>
                <a:gd name="T3" fmla="*/ 286 h 58"/>
                <a:gd name="T4" fmla="*/ 20 w 81"/>
                <a:gd name="T5" fmla="*/ 273 h 58"/>
                <a:gd name="T6" fmla="*/ 41 w 81"/>
                <a:gd name="T7" fmla="*/ 261 h 58"/>
                <a:gd name="T8" fmla="*/ 63 w 81"/>
                <a:gd name="T9" fmla="*/ 229 h 58"/>
                <a:gd name="T10" fmla="*/ 88 w 81"/>
                <a:gd name="T11" fmla="*/ 199 h 58"/>
                <a:gd name="T12" fmla="*/ 108 w 81"/>
                <a:gd name="T13" fmla="*/ 106 h 58"/>
                <a:gd name="T14" fmla="*/ 184 w 81"/>
                <a:gd name="T15" fmla="*/ 88 h 58"/>
                <a:gd name="T16" fmla="*/ 232 w 81"/>
                <a:gd name="T17" fmla="*/ 48 h 58"/>
                <a:gd name="T18" fmla="*/ 100 w 81"/>
                <a:gd name="T19" fmla="*/ 1 h 58"/>
                <a:gd name="T20" fmla="*/ 0 w 81"/>
                <a:gd name="T21" fmla="*/ 0 h 58"/>
                <a:gd name="T22" fmla="*/ 0 w 81"/>
                <a:gd name="T23" fmla="*/ 56 h 58"/>
                <a:gd name="T24" fmla="*/ 82 w 81"/>
                <a:gd name="T25" fmla="*/ 77 h 58"/>
                <a:gd name="T26" fmla="*/ 60 w 81"/>
                <a:gd name="T27" fmla="*/ 170 h 58"/>
                <a:gd name="T28" fmla="*/ 44 w 81"/>
                <a:gd name="T29" fmla="*/ 190 h 58"/>
                <a:gd name="T30" fmla="*/ 27 w 81"/>
                <a:gd name="T31" fmla="*/ 199 h 58"/>
                <a:gd name="T32" fmla="*/ 16 w 81"/>
                <a:gd name="T33" fmla="*/ 217 h 58"/>
                <a:gd name="T34" fmla="*/ 0 w 81"/>
                <a:gd name="T35" fmla="*/ 223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" name="Freeform 41">
              <a:extLst>
                <a:ext uri="{FF2B5EF4-FFF2-40B4-BE49-F238E27FC236}">
                  <a16:creationId xmlns:a16="http://schemas.microsoft.com/office/drawing/2014/main" id="{6B55288E-2F4D-443D-B8C4-D51F775B3E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394 w 109"/>
                <a:gd name="T1" fmla="*/ 55 h 61"/>
                <a:gd name="T2" fmla="*/ 394 w 109"/>
                <a:gd name="T3" fmla="*/ 2 h 61"/>
                <a:gd name="T4" fmla="*/ 308 w 109"/>
                <a:gd name="T5" fmla="*/ 0 h 61"/>
                <a:gd name="T6" fmla="*/ 148 w 109"/>
                <a:gd name="T7" fmla="*/ 0 h 61"/>
                <a:gd name="T8" fmla="*/ 65 w 109"/>
                <a:gd name="T9" fmla="*/ 0 h 61"/>
                <a:gd name="T10" fmla="*/ 0 w 109"/>
                <a:gd name="T11" fmla="*/ 1 h 61"/>
                <a:gd name="T12" fmla="*/ 0 w 109"/>
                <a:gd name="T13" fmla="*/ 45 h 61"/>
                <a:gd name="T14" fmla="*/ 107 w 109"/>
                <a:gd name="T15" fmla="*/ 55 h 61"/>
                <a:gd name="T16" fmla="*/ 84 w 109"/>
                <a:gd name="T17" fmla="*/ 143 h 61"/>
                <a:gd name="T18" fmla="*/ 57 w 109"/>
                <a:gd name="T19" fmla="*/ 161 h 61"/>
                <a:gd name="T20" fmla="*/ 36 w 109"/>
                <a:gd name="T21" fmla="*/ 166 h 61"/>
                <a:gd name="T22" fmla="*/ 22 w 109"/>
                <a:gd name="T23" fmla="*/ 185 h 61"/>
                <a:gd name="T24" fmla="*/ 0 w 109"/>
                <a:gd name="T25" fmla="*/ 186 h 61"/>
                <a:gd name="T26" fmla="*/ 0 w 109"/>
                <a:gd name="T27" fmla="*/ 238 h 61"/>
                <a:gd name="T28" fmla="*/ 25 w 109"/>
                <a:gd name="T29" fmla="*/ 232 h 61"/>
                <a:gd name="T30" fmla="*/ 50 w 109"/>
                <a:gd name="T31" fmla="*/ 216 h 61"/>
                <a:gd name="T32" fmla="*/ 77 w 109"/>
                <a:gd name="T33" fmla="*/ 207 h 61"/>
                <a:gd name="T34" fmla="*/ 109 w 109"/>
                <a:gd name="T35" fmla="*/ 185 h 61"/>
                <a:gd name="T36" fmla="*/ 162 w 109"/>
                <a:gd name="T37" fmla="*/ 72 h 61"/>
                <a:gd name="T38" fmla="*/ 239 w 109"/>
                <a:gd name="T39" fmla="*/ 79 h 61"/>
                <a:gd name="T40" fmla="*/ 257 w 109"/>
                <a:gd name="T41" fmla="*/ 123 h 61"/>
                <a:gd name="T42" fmla="*/ 272 w 109"/>
                <a:gd name="T43" fmla="*/ 157 h 61"/>
                <a:gd name="T44" fmla="*/ 292 w 109"/>
                <a:gd name="T45" fmla="*/ 186 h 61"/>
                <a:gd name="T46" fmla="*/ 308 w 109"/>
                <a:gd name="T47" fmla="*/ 212 h 61"/>
                <a:gd name="T48" fmla="*/ 328 w 109"/>
                <a:gd name="T49" fmla="*/ 226 h 61"/>
                <a:gd name="T50" fmla="*/ 345 w 109"/>
                <a:gd name="T51" fmla="*/ 238 h 61"/>
                <a:gd name="T52" fmla="*/ 373 w 109"/>
                <a:gd name="T53" fmla="*/ 243 h 61"/>
                <a:gd name="T54" fmla="*/ 394 w 109"/>
                <a:gd name="T55" fmla="*/ 238 h 61"/>
                <a:gd name="T56" fmla="*/ 394 w 109"/>
                <a:gd name="T57" fmla="*/ 186 h 61"/>
                <a:gd name="T58" fmla="*/ 352 w 109"/>
                <a:gd name="T59" fmla="*/ 190 h 61"/>
                <a:gd name="T60" fmla="*/ 323 w 109"/>
                <a:gd name="T61" fmla="*/ 180 h 61"/>
                <a:gd name="T62" fmla="*/ 304 w 109"/>
                <a:gd name="T63" fmla="*/ 131 h 61"/>
                <a:gd name="T64" fmla="*/ 292 w 109"/>
                <a:gd name="T65" fmla="*/ 55 h 61"/>
                <a:gd name="T66" fmla="*/ 367 w 109"/>
                <a:gd name="T67" fmla="*/ 48 h 61"/>
                <a:gd name="T68" fmla="*/ 394 w 109"/>
                <a:gd name="T69" fmla="*/ 55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" name="Freeform 42">
              <a:extLst>
                <a:ext uri="{FF2B5EF4-FFF2-40B4-BE49-F238E27FC236}">
                  <a16:creationId xmlns:a16="http://schemas.microsoft.com/office/drawing/2014/main" id="{1A19C658-D406-4B87-A405-ECC02EE1D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104 w 43"/>
                <a:gd name="T1" fmla="*/ 48 h 60"/>
                <a:gd name="T2" fmla="*/ 104 w 43"/>
                <a:gd name="T3" fmla="*/ 0 h 60"/>
                <a:gd name="T4" fmla="*/ 0 w 43"/>
                <a:gd name="T5" fmla="*/ 2 h 60"/>
                <a:gd name="T6" fmla="*/ 5 w 43"/>
                <a:gd name="T7" fmla="*/ 107 h 60"/>
                <a:gd name="T8" fmla="*/ 27 w 43"/>
                <a:gd name="T9" fmla="*/ 187 h 60"/>
                <a:gd name="T10" fmla="*/ 47 w 43"/>
                <a:gd name="T11" fmla="*/ 244 h 60"/>
                <a:gd name="T12" fmla="*/ 72 w 43"/>
                <a:gd name="T13" fmla="*/ 268 h 60"/>
                <a:gd name="T14" fmla="*/ 74 w 43"/>
                <a:gd name="T15" fmla="*/ 282 h 60"/>
                <a:gd name="T16" fmla="*/ 86 w 43"/>
                <a:gd name="T17" fmla="*/ 285 h 60"/>
                <a:gd name="T18" fmla="*/ 94 w 43"/>
                <a:gd name="T19" fmla="*/ 285 h 60"/>
                <a:gd name="T20" fmla="*/ 104 w 43"/>
                <a:gd name="T21" fmla="*/ 282 h 60"/>
                <a:gd name="T22" fmla="*/ 104 w 43"/>
                <a:gd name="T23" fmla="*/ 218 h 60"/>
                <a:gd name="T24" fmla="*/ 74 w 43"/>
                <a:gd name="T25" fmla="*/ 218 h 60"/>
                <a:gd name="T26" fmla="*/ 56 w 43"/>
                <a:gd name="T27" fmla="*/ 193 h 60"/>
                <a:gd name="T28" fmla="*/ 44 w 43"/>
                <a:gd name="T29" fmla="*/ 140 h 60"/>
                <a:gd name="T30" fmla="*/ 33 w 43"/>
                <a:gd name="T31" fmla="*/ 48 h 60"/>
                <a:gd name="T32" fmla="*/ 86 w 43"/>
                <a:gd name="T33" fmla="*/ 47 h 60"/>
                <a:gd name="T34" fmla="*/ 104 w 43"/>
                <a:gd name="T35" fmla="*/ 48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Freeform 43">
              <a:extLst>
                <a:ext uri="{FF2B5EF4-FFF2-40B4-BE49-F238E27FC236}">
                  <a16:creationId xmlns:a16="http://schemas.microsoft.com/office/drawing/2014/main" id="{DAD31CA7-8735-4156-BF59-6CA4D946A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346 w 220"/>
                <a:gd name="T1" fmla="*/ 409 h 221"/>
                <a:gd name="T2" fmla="*/ 413 w 220"/>
                <a:gd name="T3" fmla="*/ 452 h 221"/>
                <a:gd name="T4" fmla="*/ 461 w 220"/>
                <a:gd name="T5" fmla="*/ 479 h 221"/>
                <a:gd name="T6" fmla="*/ 490 w 220"/>
                <a:gd name="T7" fmla="*/ 505 h 221"/>
                <a:gd name="T8" fmla="*/ 501 w 220"/>
                <a:gd name="T9" fmla="*/ 530 h 221"/>
                <a:gd name="T10" fmla="*/ 512 w 220"/>
                <a:gd name="T11" fmla="*/ 561 h 221"/>
                <a:gd name="T12" fmla="*/ 521 w 220"/>
                <a:gd name="T13" fmla="*/ 601 h 221"/>
                <a:gd name="T14" fmla="*/ 537 w 220"/>
                <a:gd name="T15" fmla="*/ 656 h 221"/>
                <a:gd name="T16" fmla="*/ 569 w 220"/>
                <a:gd name="T17" fmla="*/ 730 h 221"/>
                <a:gd name="T18" fmla="*/ 623 w 220"/>
                <a:gd name="T19" fmla="*/ 563 h 221"/>
                <a:gd name="T20" fmla="*/ 631 w 220"/>
                <a:gd name="T21" fmla="*/ 376 h 221"/>
                <a:gd name="T22" fmla="*/ 624 w 220"/>
                <a:gd name="T23" fmla="*/ 193 h 221"/>
                <a:gd name="T24" fmla="*/ 620 w 220"/>
                <a:gd name="T25" fmla="*/ 0 h 221"/>
                <a:gd name="T26" fmla="*/ 699 w 220"/>
                <a:gd name="T27" fmla="*/ 241 h 221"/>
                <a:gd name="T28" fmla="*/ 696 w 220"/>
                <a:gd name="T29" fmla="*/ 417 h 221"/>
                <a:gd name="T30" fmla="*/ 689 w 220"/>
                <a:gd name="T31" fmla="*/ 563 h 221"/>
                <a:gd name="T32" fmla="*/ 670 w 220"/>
                <a:gd name="T33" fmla="*/ 710 h 221"/>
                <a:gd name="T34" fmla="*/ 639 w 220"/>
                <a:gd name="T35" fmla="*/ 878 h 221"/>
                <a:gd name="T36" fmla="*/ 552 w 220"/>
                <a:gd name="T37" fmla="*/ 906 h 221"/>
                <a:gd name="T38" fmla="*/ 422 w 220"/>
                <a:gd name="T39" fmla="*/ 1082 h 221"/>
                <a:gd name="T40" fmla="*/ 234 w 220"/>
                <a:gd name="T41" fmla="*/ 1082 h 221"/>
                <a:gd name="T42" fmla="*/ 102 w 220"/>
                <a:gd name="T43" fmla="*/ 936 h 221"/>
                <a:gd name="T44" fmla="*/ 43 w 220"/>
                <a:gd name="T45" fmla="*/ 783 h 221"/>
                <a:gd name="T46" fmla="*/ 2 w 220"/>
                <a:gd name="T47" fmla="*/ 581 h 221"/>
                <a:gd name="T48" fmla="*/ 0 w 220"/>
                <a:gd name="T49" fmla="*/ 417 h 221"/>
                <a:gd name="T50" fmla="*/ 2 w 220"/>
                <a:gd name="T51" fmla="*/ 265 h 221"/>
                <a:gd name="T52" fmla="*/ 34 w 220"/>
                <a:gd name="T53" fmla="*/ 121 h 221"/>
                <a:gd name="T54" fmla="*/ 54 w 220"/>
                <a:gd name="T55" fmla="*/ 282 h 221"/>
                <a:gd name="T56" fmla="*/ 68 w 220"/>
                <a:gd name="T57" fmla="*/ 431 h 221"/>
                <a:gd name="T58" fmla="*/ 79 w 220"/>
                <a:gd name="T59" fmla="*/ 578 h 221"/>
                <a:gd name="T60" fmla="*/ 107 w 220"/>
                <a:gd name="T61" fmla="*/ 722 h 221"/>
                <a:gd name="T62" fmla="*/ 120 w 220"/>
                <a:gd name="T63" fmla="*/ 649 h 221"/>
                <a:gd name="T64" fmla="*/ 134 w 220"/>
                <a:gd name="T65" fmla="*/ 592 h 221"/>
                <a:gd name="T66" fmla="*/ 146 w 220"/>
                <a:gd name="T67" fmla="*/ 541 h 221"/>
                <a:gd name="T68" fmla="*/ 161 w 220"/>
                <a:gd name="T69" fmla="*/ 512 h 221"/>
                <a:gd name="T70" fmla="*/ 183 w 220"/>
                <a:gd name="T71" fmla="*/ 480 h 221"/>
                <a:gd name="T72" fmla="*/ 207 w 220"/>
                <a:gd name="T73" fmla="*/ 458 h 221"/>
                <a:gd name="T74" fmla="*/ 245 w 220"/>
                <a:gd name="T75" fmla="*/ 441 h 221"/>
                <a:gd name="T76" fmla="*/ 295 w 220"/>
                <a:gd name="T77" fmla="*/ 427 h 221"/>
                <a:gd name="T78" fmla="*/ 295 w 220"/>
                <a:gd name="T79" fmla="*/ 493 h 221"/>
                <a:gd name="T80" fmla="*/ 260 w 220"/>
                <a:gd name="T81" fmla="*/ 530 h 221"/>
                <a:gd name="T82" fmla="*/ 234 w 220"/>
                <a:gd name="T83" fmla="*/ 561 h 221"/>
                <a:gd name="T84" fmla="*/ 216 w 220"/>
                <a:gd name="T85" fmla="*/ 592 h 221"/>
                <a:gd name="T86" fmla="*/ 208 w 220"/>
                <a:gd name="T87" fmla="*/ 621 h 221"/>
                <a:gd name="T88" fmla="*/ 207 w 220"/>
                <a:gd name="T89" fmla="*/ 656 h 221"/>
                <a:gd name="T90" fmla="*/ 212 w 220"/>
                <a:gd name="T91" fmla="*/ 704 h 221"/>
                <a:gd name="T92" fmla="*/ 216 w 220"/>
                <a:gd name="T93" fmla="*/ 758 h 221"/>
                <a:gd name="T94" fmla="*/ 230 w 220"/>
                <a:gd name="T95" fmla="*/ 825 h 221"/>
                <a:gd name="T96" fmla="*/ 292 w 220"/>
                <a:gd name="T97" fmla="*/ 825 h 221"/>
                <a:gd name="T98" fmla="*/ 292 w 220"/>
                <a:gd name="T99" fmla="*/ 722 h 221"/>
                <a:gd name="T100" fmla="*/ 337 w 220"/>
                <a:gd name="T101" fmla="*/ 730 h 221"/>
                <a:gd name="T102" fmla="*/ 354 w 220"/>
                <a:gd name="T103" fmla="*/ 853 h 221"/>
                <a:gd name="T104" fmla="*/ 434 w 220"/>
                <a:gd name="T105" fmla="*/ 853 h 221"/>
                <a:gd name="T106" fmla="*/ 464 w 220"/>
                <a:gd name="T107" fmla="*/ 730 h 221"/>
                <a:gd name="T108" fmla="*/ 459 w 220"/>
                <a:gd name="T109" fmla="*/ 681 h 221"/>
                <a:gd name="T110" fmla="*/ 446 w 220"/>
                <a:gd name="T111" fmla="*/ 634 h 221"/>
                <a:gd name="T112" fmla="*/ 439 w 220"/>
                <a:gd name="T113" fmla="*/ 601 h 221"/>
                <a:gd name="T114" fmla="*/ 424 w 220"/>
                <a:gd name="T115" fmla="*/ 578 h 221"/>
                <a:gd name="T116" fmla="*/ 411 w 220"/>
                <a:gd name="T117" fmla="*/ 560 h 221"/>
                <a:gd name="T118" fmla="*/ 391 w 220"/>
                <a:gd name="T119" fmla="*/ 537 h 221"/>
                <a:gd name="T120" fmla="*/ 364 w 220"/>
                <a:gd name="T121" fmla="*/ 514 h 221"/>
                <a:gd name="T122" fmla="*/ 331 w 220"/>
                <a:gd name="T123" fmla="*/ 493 h 221"/>
                <a:gd name="T124" fmla="*/ 346 w 220"/>
                <a:gd name="T125" fmla="*/ 409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" name="Freeform 44">
              <a:extLst>
                <a:ext uri="{FF2B5EF4-FFF2-40B4-BE49-F238E27FC236}">
                  <a16:creationId xmlns:a16="http://schemas.microsoft.com/office/drawing/2014/main" id="{81B3A9DE-CB12-45A8-95B3-7B34788593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365 w 119"/>
                <a:gd name="T1" fmla="*/ 500 h 156"/>
                <a:gd name="T2" fmla="*/ 316 w 119"/>
                <a:gd name="T3" fmla="*/ 729 h 156"/>
                <a:gd name="T4" fmla="*/ 184 w 119"/>
                <a:gd name="T5" fmla="*/ 855 h 156"/>
                <a:gd name="T6" fmla="*/ 0 w 119"/>
                <a:gd name="T7" fmla="*/ 332 h 156"/>
                <a:gd name="T8" fmla="*/ 85 w 119"/>
                <a:gd name="T9" fmla="*/ 183 h 156"/>
                <a:gd name="T10" fmla="*/ 145 w 119"/>
                <a:gd name="T11" fmla="*/ 0 h 156"/>
                <a:gd name="T12" fmla="*/ 365 w 119"/>
                <a:gd name="T13" fmla="*/ 500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Freeform 45">
              <a:extLst>
                <a:ext uri="{FF2B5EF4-FFF2-40B4-BE49-F238E27FC236}">
                  <a16:creationId xmlns:a16="http://schemas.microsoft.com/office/drawing/2014/main" id="{D06AA85D-EB50-4127-89D2-DFC28841A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107 w 28"/>
                <a:gd name="T1" fmla="*/ 343 h 77"/>
                <a:gd name="T2" fmla="*/ 56 w 28"/>
                <a:gd name="T3" fmla="*/ 0 h 77"/>
                <a:gd name="T4" fmla="*/ 0 w 28"/>
                <a:gd name="T5" fmla="*/ 25 h 77"/>
                <a:gd name="T6" fmla="*/ 19 w 28"/>
                <a:gd name="T7" fmla="*/ 330 h 77"/>
                <a:gd name="T8" fmla="*/ 95 w 28"/>
                <a:gd name="T9" fmla="*/ 409 h 77"/>
                <a:gd name="T10" fmla="*/ 107 w 28"/>
                <a:gd name="T11" fmla="*/ 343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" name="Freeform 46">
              <a:extLst>
                <a:ext uri="{FF2B5EF4-FFF2-40B4-BE49-F238E27FC236}">
                  <a16:creationId xmlns:a16="http://schemas.microsoft.com/office/drawing/2014/main" id="{C7DBFBB1-DA79-4496-A313-CD0EB56301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698 w 440"/>
                <a:gd name="T1" fmla="*/ 146 h 857"/>
                <a:gd name="T2" fmla="*/ 935 w 440"/>
                <a:gd name="T3" fmla="*/ 337 h 857"/>
                <a:gd name="T4" fmla="*/ 1091 w 440"/>
                <a:gd name="T5" fmla="*/ 483 h 857"/>
                <a:gd name="T6" fmla="*/ 1196 w 440"/>
                <a:gd name="T7" fmla="*/ 663 h 857"/>
                <a:gd name="T8" fmla="*/ 1274 w 440"/>
                <a:gd name="T9" fmla="*/ 921 h 857"/>
                <a:gd name="T10" fmla="*/ 1409 w 440"/>
                <a:gd name="T11" fmla="*/ 1864 h 857"/>
                <a:gd name="T12" fmla="*/ 1456 w 440"/>
                <a:gd name="T13" fmla="*/ 2528 h 857"/>
                <a:gd name="T14" fmla="*/ 1274 w 440"/>
                <a:gd name="T15" fmla="*/ 3488 h 857"/>
                <a:gd name="T16" fmla="*/ 1146 w 440"/>
                <a:gd name="T17" fmla="*/ 3931 h 857"/>
                <a:gd name="T18" fmla="*/ 905 w 440"/>
                <a:gd name="T19" fmla="*/ 3775 h 857"/>
                <a:gd name="T20" fmla="*/ 1018 w 440"/>
                <a:gd name="T21" fmla="*/ 3686 h 857"/>
                <a:gd name="T22" fmla="*/ 1146 w 440"/>
                <a:gd name="T23" fmla="*/ 3376 h 857"/>
                <a:gd name="T24" fmla="*/ 1086 w 440"/>
                <a:gd name="T25" fmla="*/ 3042 h 857"/>
                <a:gd name="T26" fmla="*/ 1310 w 440"/>
                <a:gd name="T27" fmla="*/ 2776 h 857"/>
                <a:gd name="T28" fmla="*/ 1241 w 440"/>
                <a:gd name="T29" fmla="*/ 2335 h 857"/>
                <a:gd name="T30" fmla="*/ 1113 w 440"/>
                <a:gd name="T31" fmla="*/ 2265 h 857"/>
                <a:gd name="T32" fmla="*/ 1241 w 440"/>
                <a:gd name="T33" fmla="*/ 1804 h 857"/>
                <a:gd name="T34" fmla="*/ 1101 w 440"/>
                <a:gd name="T35" fmla="*/ 1420 h 857"/>
                <a:gd name="T36" fmla="*/ 1054 w 440"/>
                <a:gd name="T37" fmla="*/ 1357 h 857"/>
                <a:gd name="T38" fmla="*/ 1004 w 440"/>
                <a:gd name="T39" fmla="*/ 1302 h 857"/>
                <a:gd name="T40" fmla="*/ 963 w 440"/>
                <a:gd name="T41" fmla="*/ 1254 h 857"/>
                <a:gd name="T42" fmla="*/ 956 w 440"/>
                <a:gd name="T43" fmla="*/ 1177 h 857"/>
                <a:gd name="T44" fmla="*/ 905 w 440"/>
                <a:gd name="T45" fmla="*/ 808 h 857"/>
                <a:gd name="T46" fmla="*/ 720 w 440"/>
                <a:gd name="T47" fmla="*/ 1779 h 857"/>
                <a:gd name="T48" fmla="*/ 556 w 440"/>
                <a:gd name="T49" fmla="*/ 1864 h 857"/>
                <a:gd name="T50" fmla="*/ 720 w 440"/>
                <a:gd name="T51" fmla="*/ 2243 h 857"/>
                <a:gd name="T52" fmla="*/ 619 w 440"/>
                <a:gd name="T53" fmla="*/ 2399 h 857"/>
                <a:gd name="T54" fmla="*/ 683 w 440"/>
                <a:gd name="T55" fmla="*/ 2754 h 857"/>
                <a:gd name="T56" fmla="*/ 619 w 440"/>
                <a:gd name="T57" fmla="*/ 3215 h 857"/>
                <a:gd name="T58" fmla="*/ 383 w 440"/>
                <a:gd name="T59" fmla="*/ 2668 h 857"/>
                <a:gd name="T60" fmla="*/ 383 w 440"/>
                <a:gd name="T61" fmla="*/ 1560 h 857"/>
                <a:gd name="T62" fmla="*/ 289 w 440"/>
                <a:gd name="T63" fmla="*/ 2371 h 857"/>
                <a:gd name="T64" fmla="*/ 0 w 440"/>
                <a:gd name="T65" fmla="*/ 2711 h 857"/>
                <a:gd name="T66" fmla="*/ 225 w 440"/>
                <a:gd name="T67" fmla="*/ 1168 h 857"/>
                <a:gd name="T68" fmla="*/ 243 w 440"/>
                <a:gd name="T69" fmla="*/ 808 h 857"/>
                <a:gd name="T70" fmla="*/ 305 w 440"/>
                <a:gd name="T71" fmla="*/ 547 h 857"/>
                <a:gd name="T72" fmla="*/ 409 w 440"/>
                <a:gd name="T73" fmla="*/ 295 h 857"/>
                <a:gd name="T74" fmla="*/ 549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" name="Freeform 47">
              <a:extLst>
                <a:ext uri="{FF2B5EF4-FFF2-40B4-BE49-F238E27FC236}">
                  <a16:creationId xmlns:a16="http://schemas.microsoft.com/office/drawing/2014/main" id="{8C55066E-7AD8-4B5C-A034-6E480237A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598 w 326"/>
                <a:gd name="T1" fmla="*/ 529 h 627"/>
                <a:gd name="T2" fmla="*/ 365 w 326"/>
                <a:gd name="T3" fmla="*/ 1476 h 627"/>
                <a:gd name="T4" fmla="*/ 231 w 326"/>
                <a:gd name="T5" fmla="*/ 1845 h 627"/>
                <a:gd name="T6" fmla="*/ 29 w 326"/>
                <a:gd name="T7" fmla="*/ 2317 h 627"/>
                <a:gd name="T8" fmla="*/ 0 w 326"/>
                <a:gd name="T9" fmla="*/ 2671 h 627"/>
                <a:gd name="T10" fmla="*/ 98 w 326"/>
                <a:gd name="T11" fmla="*/ 2804 h 627"/>
                <a:gd name="T12" fmla="*/ 249 w 326"/>
                <a:gd name="T13" fmla="*/ 2804 h 627"/>
                <a:gd name="T14" fmla="*/ 455 w 326"/>
                <a:gd name="T15" fmla="*/ 2821 h 627"/>
                <a:gd name="T16" fmla="*/ 753 w 326"/>
                <a:gd name="T17" fmla="*/ 2776 h 627"/>
                <a:gd name="T18" fmla="*/ 1065 w 326"/>
                <a:gd name="T19" fmla="*/ 2871 h 627"/>
                <a:gd name="T20" fmla="*/ 1037 w 326"/>
                <a:gd name="T21" fmla="*/ 2696 h 627"/>
                <a:gd name="T22" fmla="*/ 535 w 326"/>
                <a:gd name="T23" fmla="*/ 2671 h 627"/>
                <a:gd name="T24" fmla="*/ 330 w 326"/>
                <a:gd name="T25" fmla="*/ 2380 h 627"/>
                <a:gd name="T26" fmla="*/ 436 w 326"/>
                <a:gd name="T27" fmla="*/ 1824 h 627"/>
                <a:gd name="T28" fmla="*/ 674 w 326"/>
                <a:gd name="T29" fmla="*/ 786 h 627"/>
                <a:gd name="T30" fmla="*/ 782 w 326"/>
                <a:gd name="T31" fmla="*/ 0 h 627"/>
                <a:gd name="T32" fmla="*/ 598 w 326"/>
                <a:gd name="T33" fmla="*/ 529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" name="Freeform 48">
              <a:extLst>
                <a:ext uri="{FF2B5EF4-FFF2-40B4-BE49-F238E27FC236}">
                  <a16:creationId xmlns:a16="http://schemas.microsoft.com/office/drawing/2014/main" id="{3E16CAD0-20C0-4AE0-8502-272AC3E52B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169 w 74"/>
                <a:gd name="T1" fmla="*/ 0 h 146"/>
                <a:gd name="T2" fmla="*/ 233 w 74"/>
                <a:gd name="T3" fmla="*/ 298 h 146"/>
                <a:gd name="T4" fmla="*/ 233 w 74"/>
                <a:gd name="T5" fmla="*/ 670 h 146"/>
                <a:gd name="T6" fmla="*/ 0 w 74"/>
                <a:gd name="T7" fmla="*/ 670 h 146"/>
                <a:gd name="T8" fmla="*/ 0 w 74"/>
                <a:gd name="T9" fmla="*/ 364 h 146"/>
                <a:gd name="T10" fmla="*/ 127 w 74"/>
                <a:gd name="T11" fmla="*/ 208 h 146"/>
                <a:gd name="T12" fmla="*/ 169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0" name="AutoShape 49">
            <a:extLst>
              <a:ext uri="{FF2B5EF4-FFF2-40B4-BE49-F238E27FC236}">
                <a16:creationId xmlns:a16="http://schemas.microsoft.com/office/drawing/2014/main" id="{16B594D2-9398-43DE-B59B-6D5B3833D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024" y="3348692"/>
            <a:ext cx="2951485" cy="1327871"/>
          </a:xfrm>
          <a:prstGeom prst="wedgeEllipseCallout">
            <a:avLst>
              <a:gd name="adj1" fmla="val -20468"/>
              <a:gd name="adj2" fmla="val 56755"/>
            </a:avLst>
          </a:prstGeom>
          <a:solidFill>
            <a:srgbClr val="B9EE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0" latinLnBrk="0" hangingPunct="0"/>
            <a:r>
              <a:rPr kumimoji="0" lang="ko-KR" altLang="en-US" sz="1400" dirty="0"/>
              <a:t>문자열은 어디에 저장하는 것이 좋을까요</a:t>
            </a:r>
            <a:r>
              <a:rPr kumimoji="0" lang="en-US" altLang="ko-KR" sz="1400" dirty="0"/>
              <a:t>?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모델 3" descr="Cuboid">
                <a:extLst>
                  <a:ext uri="{FF2B5EF4-FFF2-40B4-BE49-F238E27FC236}">
                    <a16:creationId xmlns:a16="http://schemas.microsoft.com/office/drawing/2014/main" id="{E620D23B-6AC3-4B2C-99EC-244AF58C9EB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31871363"/>
                  </p:ext>
                </p:extLst>
              </p:nvPr>
            </p:nvGraphicFramePr>
            <p:xfrm>
              <a:off x="1548328" y="4226311"/>
              <a:ext cx="2008066" cy="1616049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008066" cy="1616049"/>
                    </a:xfrm>
                    <a:prstGeom prst="rect">
                      <a:avLst/>
                    </a:prstGeom>
                  </am3d:spPr>
                  <am3d:camera>
                    <am3d:pos x="0" y="0" z="5766445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361393" d="1000000"/>
                    <am3d:preTrans dx="0" dy="-6493603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1571154" ay="2340581" az="1031950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04879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모델 3" descr="Cuboid">
                <a:extLst>
                  <a:ext uri="{FF2B5EF4-FFF2-40B4-BE49-F238E27FC236}">
                    <a16:creationId xmlns:a16="http://schemas.microsoft.com/office/drawing/2014/main" id="{E620D23B-6AC3-4B2C-99EC-244AF58C9EB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8328" y="4226311"/>
                <a:ext cx="2008066" cy="161604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79646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문자열을 수치로 변환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3568" y="1455700"/>
            <a:ext cx="7777162" cy="422057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#define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kern="0" spc="0" dirty="0">
                <a:solidFill>
                  <a:srgbClr val="6F008A"/>
                </a:solidFill>
                <a:effectLst/>
                <a:latin typeface="Trebuchet MS" panose="020B0603020202020204" pitchFamily="34" charset="0"/>
              </a:rPr>
              <a:t>_CRT_SECURE_NO_WARNINGS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#include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&lt;</a:t>
            </a:r>
            <a:r>
              <a:rPr lang="en-US" altLang="ko-KR" sz="1600" kern="0" spc="0" dirty="0" err="1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stdio.h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&gt;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#include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&lt;</a:t>
            </a:r>
            <a:r>
              <a:rPr lang="en-US" altLang="ko-KR" sz="1600" kern="0" spc="0" dirty="0" err="1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stdlib.h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&gt;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int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main(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void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{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const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char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s[] =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"100"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;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char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t[100] =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""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;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int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;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printf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"%d \n"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atoi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"100"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));	</a:t>
            </a:r>
            <a:r>
              <a:rPr lang="en-US" altLang="ko-KR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// </a:t>
            </a:r>
            <a:r>
              <a:rPr lang="en-US" altLang="ko-KR" sz="1600" kern="0" spc="0" dirty="0" err="1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atoi</a:t>
            </a:r>
            <a:r>
              <a:rPr lang="en-US" altLang="ko-KR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()</a:t>
            </a:r>
            <a:r>
              <a:rPr lang="ko-KR" altLang="en-US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는 문자열 “</a:t>
            </a:r>
            <a:r>
              <a:rPr lang="en-US" altLang="ko-KR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100”</a:t>
            </a:r>
            <a:r>
              <a:rPr lang="ko-KR" altLang="en-US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을 정수 </a:t>
            </a:r>
            <a:r>
              <a:rPr lang="en-US" altLang="ko-KR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100</a:t>
            </a:r>
            <a:r>
              <a:rPr lang="ko-KR" altLang="en-US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으로 바꾼다</a:t>
            </a:r>
            <a:r>
              <a:rPr lang="en-US" altLang="ko-KR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sscanf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(s,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"%d"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&amp;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);		</a:t>
            </a:r>
            <a:r>
              <a:rPr lang="en-US" altLang="ko-KR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// </a:t>
            </a:r>
            <a:r>
              <a:rPr lang="ko-KR" altLang="en-US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문자열 “</a:t>
            </a:r>
            <a:r>
              <a:rPr lang="en-US" altLang="ko-KR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100”</a:t>
            </a:r>
            <a:r>
              <a:rPr lang="ko-KR" altLang="en-US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을 정수 </a:t>
            </a:r>
            <a:r>
              <a:rPr lang="en-US" altLang="ko-KR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100</a:t>
            </a:r>
            <a:r>
              <a:rPr lang="ko-KR" altLang="en-US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으로 </a:t>
            </a:r>
            <a:r>
              <a:rPr lang="en-US" altLang="ko-KR" sz="1600" kern="0" spc="0" dirty="0" err="1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i</a:t>
            </a:r>
            <a:r>
              <a:rPr lang="ko-KR" altLang="en-US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에 저장</a:t>
            </a:r>
            <a:r>
              <a:rPr lang="en-US" altLang="ko-KR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sprintf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(t,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"%d"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100);		</a:t>
            </a:r>
            <a:r>
              <a:rPr lang="en-US" altLang="ko-KR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// </a:t>
            </a:r>
            <a:r>
              <a:rPr lang="ko-KR" altLang="en-US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정수 </a:t>
            </a:r>
            <a:r>
              <a:rPr lang="en-US" altLang="ko-KR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100</a:t>
            </a:r>
            <a:r>
              <a:rPr lang="ko-KR" altLang="en-US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을 문자열 “</a:t>
            </a:r>
            <a:r>
              <a:rPr lang="en-US" altLang="ko-KR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100”</a:t>
            </a:r>
            <a:r>
              <a:rPr lang="ko-KR" altLang="en-US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으로 </a:t>
            </a:r>
            <a:r>
              <a:rPr lang="en-US" altLang="ko-KR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t</a:t>
            </a:r>
            <a:r>
              <a:rPr lang="ko-KR" altLang="en-US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에 저장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return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0;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}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98FD1B-C25B-4A59-AB7B-9090478F98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948"/>
          <a:stretch/>
        </p:blipFill>
        <p:spPr>
          <a:xfrm>
            <a:off x="683568" y="5711505"/>
            <a:ext cx="7777162" cy="112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1390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747C4-1B99-449B-BC03-AC9499EE3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참고사항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2127766-68C7-4E07-B753-9979E699593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95300" y="1700808"/>
            <a:ext cx="8153400" cy="3072709"/>
          </a:xfrm>
        </p:spPr>
      </p:pic>
    </p:spTree>
    <p:extLst>
      <p:ext uri="{BB962C8B-B14F-4D97-AF65-F5344CB8AC3E}">
        <p14:creationId xmlns:p14="http://schemas.microsoft.com/office/powerpoint/2010/main" val="28724287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747C4-1B99-449B-BC03-AC9499EE3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참고사항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0B2525B-F45C-40B4-BD5C-559CBFD5DDC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95300" y="1556792"/>
            <a:ext cx="8153400" cy="3099287"/>
          </a:xfrm>
        </p:spPr>
      </p:pic>
    </p:spTree>
    <p:extLst>
      <p:ext uri="{BB962C8B-B14F-4D97-AF65-F5344CB8AC3E}">
        <p14:creationId xmlns:p14="http://schemas.microsoft.com/office/powerpoint/2010/main" val="32862779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747C4-1B99-449B-BC03-AC9499EE3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중간점검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EA16A36-B22F-48FA-B38B-0F60696F7AC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29417" y="1772816"/>
            <a:ext cx="8153400" cy="1309097"/>
          </a:xfrm>
        </p:spPr>
      </p:pic>
    </p:spTree>
    <p:extLst>
      <p:ext uri="{BB962C8B-B14F-4D97-AF65-F5344CB8AC3E}">
        <p14:creationId xmlns:p14="http://schemas.microsoft.com/office/powerpoint/2010/main" val="19977099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69B6E1-AB79-477A-9194-8B26AC84C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단답형</a:t>
            </a:r>
            <a:r>
              <a:rPr lang="en-US" altLang="ko-KR" dirty="0"/>
              <a:t> </a:t>
            </a:r>
            <a:r>
              <a:rPr lang="ko-KR" altLang="en-US" dirty="0"/>
              <a:t>퀴즈 채점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DAD1A7-6F7E-4718-8DAB-C752149ABAD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ko-KR" altLang="en-US" sz="1800" b="0" i="0" u="none" strike="noStrike" baseline="0" dirty="0">
                <a:latin typeface="YDVYMjOStd12"/>
              </a:rPr>
              <a:t>단답형 문제를 채점하는 프로그램을 작성해보자</a:t>
            </a:r>
            <a:r>
              <a:rPr lang="en-US" altLang="ko-KR" sz="1800" b="0" i="0" u="none" strike="noStrike" baseline="0" dirty="0">
                <a:latin typeface="YDVYMjOStd12"/>
              </a:rPr>
              <a:t>. </a:t>
            </a:r>
            <a:r>
              <a:rPr lang="ko-KR" altLang="en-US" sz="1800" b="0" i="0" u="none" strike="noStrike" baseline="0" dirty="0">
                <a:latin typeface="YDVYMjOStd12"/>
              </a:rPr>
              <a:t>사용자가 정답을 입력할 때까지 반복한다</a:t>
            </a:r>
            <a:r>
              <a:rPr lang="en-US" altLang="ko-KR" sz="1800" b="0" i="0" u="none" strike="noStrike" baseline="0" dirty="0">
                <a:latin typeface="YDVYMjOStd12"/>
              </a:rPr>
              <a:t>. </a:t>
            </a:r>
            <a:r>
              <a:rPr lang="ko-KR" altLang="en-US" sz="1800" b="0" i="0" u="none" strike="noStrike" baseline="0" dirty="0">
                <a:latin typeface="YDVYMjOStd12"/>
              </a:rPr>
              <a:t>단답형 문제이기 때문에 문자열이 일치하는지를 검사한다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6A30EB-6755-467C-87E5-EFBFE155F4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751"/>
          <a:stretch/>
        </p:blipFill>
        <p:spPr>
          <a:xfrm>
            <a:off x="827584" y="2658580"/>
            <a:ext cx="7703768" cy="1540840"/>
          </a:xfrm>
          <a:prstGeom prst="rect">
            <a:avLst/>
          </a:prstGeom>
        </p:spPr>
      </p:pic>
      <p:pic>
        <p:nvPicPr>
          <p:cNvPr id="1026" name="Picture 2" descr="Team A from Bishop Sullivan Catholic High School work toge… | Flickr">
            <a:extLst>
              <a:ext uri="{FF2B5EF4-FFF2-40B4-BE49-F238E27FC236}">
                <a16:creationId xmlns:a16="http://schemas.microsoft.com/office/drawing/2014/main" id="{E603EF95-D9EB-45DB-9002-C2D236026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364" y="4361136"/>
            <a:ext cx="3420988" cy="226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438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Sol:</a:t>
            </a:r>
            <a:endParaRPr lang="ko-KR" altLang="en-US" dirty="0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683419" y="1772816"/>
            <a:ext cx="7777162" cy="403187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string.h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main(void)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key[] =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"C"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buffer[80]=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{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임베디드 장치에 가장 많이 사용되는 언어는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? 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gets_s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(buffer, </a:t>
            </a: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sizeof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(buffer));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}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while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strcmp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(key, buffer) != 0);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맞았습니다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!"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  <a:endParaRPr lang="en-US" altLang="en-US" sz="1200" dirty="0">
              <a:latin typeface="Trebuchet MS" panose="020B0603020202020204" pitchFamily="34" charset="0"/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4440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문자열과 포인터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아래의 </a:t>
            </a:r>
            <a:r>
              <a:rPr lang="en-US" altLang="ko-KR" dirty="0"/>
              <a:t>2 </a:t>
            </a:r>
            <a:r>
              <a:rPr lang="ko-KR" altLang="en-US" dirty="0"/>
              <a:t>문장은 어떻게 다를까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83568" y="2276872"/>
            <a:ext cx="7777162" cy="58477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600" dirty="0">
                <a:latin typeface="Century Schoolbook" panose="02040604050505020304" pitchFamily="18" charset="0"/>
              </a:rPr>
              <a:t>char s[] = "HelloWorld"; // ①</a:t>
            </a:r>
          </a:p>
          <a:p>
            <a:r>
              <a:rPr lang="en-US" altLang="ko-KR" sz="1600" dirty="0">
                <a:latin typeface="Century Schoolbook" panose="02040604050505020304" pitchFamily="18" charset="0"/>
              </a:rPr>
              <a:t>char *p = "HelloWorld"; // ②</a:t>
            </a:r>
            <a:endParaRPr lang="en-US" altLang="en-US" sz="1600" dirty="0">
              <a:latin typeface="Century Schoolbook" panose="02040604050505020304" pitchFamily="18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881" y="3140968"/>
            <a:ext cx="4824536" cy="1104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365104"/>
            <a:ext cx="5141590" cy="228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06075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22464-41CD-4227-8FE4-F001FE945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문자열과 포인터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DDF195-D76D-42E1-8E0F-6935FDD81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419" y="1772816"/>
            <a:ext cx="7777162" cy="64633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ko-KR" sz="1800" b="0" i="0" u="none" strike="noStrike" baseline="0" dirty="0">
                <a:solidFill>
                  <a:srgbClr val="0066FF"/>
                </a:solidFill>
                <a:latin typeface="Consolas" panose="020B0609020204030204" pitchFamily="49" charset="0"/>
              </a:rPr>
              <a:t>char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*p = </a:t>
            </a:r>
            <a:r>
              <a:rPr lang="en-US" altLang="ko-KR" sz="1800" b="0" i="0" u="none" strike="noStrike" baseline="0" dirty="0">
                <a:solidFill>
                  <a:srgbClr val="CA001A"/>
                </a:solidFill>
                <a:latin typeface="Consolas" panose="020B0609020204030204" pitchFamily="49" charset="0"/>
              </a:rPr>
              <a:t>"HelloWorld"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en-US" altLang="ko-KR" sz="1800" b="0" i="0" u="none" strike="noStrike" baseline="0" dirty="0">
                <a:solidFill>
                  <a:srgbClr val="CA001A"/>
                </a:solidFill>
                <a:latin typeface="Consolas" panose="020B0609020204030204" pitchFamily="49" charset="0"/>
              </a:rPr>
              <a:t>"Goodbye"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1600" dirty="0">
              <a:latin typeface="Century Schoolbook" panose="02040604050505020304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188C63-AE16-4632-986B-C05D5DFA8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892" y="2636912"/>
            <a:ext cx="6516216" cy="349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1345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55576" y="1268760"/>
            <a:ext cx="7777162" cy="378565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s[] =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"HelloWorld"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* p =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"HelloWorld"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s[0] =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'h'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변경 가능하다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. 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p[0] = 'h';//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이 문장을 실행하면 프로그램의 작동이 중지된다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. 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포인터가 가리키는 문자열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= %s 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p);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p =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"Goodbye"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이것은 가능하다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.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큰 장점이다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. 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포인터가 가리키는 문자열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= %s 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p);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6B5EC12-576B-471A-A8B0-2EA2A949B4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948"/>
          <a:stretch/>
        </p:blipFill>
        <p:spPr>
          <a:xfrm>
            <a:off x="766425" y="5229200"/>
            <a:ext cx="7777162" cy="126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5812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 err="1"/>
              <a:t>행맨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빈칸으로 구성된 문자열이 주어지고 사용자는 문자열에 들어갈 글자들을 하나씩 추측해서 맞추는 게임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385" name="_x255148168" descr="EMB000014ec3a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276872"/>
            <a:ext cx="1767939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588BE0E-3CF1-4C31-AFCB-5C1BAADAB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093" y="4581128"/>
            <a:ext cx="7412509" cy="173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666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문자열 표현 방법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36912"/>
            <a:ext cx="6436341" cy="3449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683568" y="1844824"/>
            <a:ext cx="7777162" cy="50405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latinLnBrk="0"/>
            <a:r>
              <a:rPr lang="en-US" altLang="ko-KR" sz="1600" dirty="0">
                <a:solidFill>
                  <a:srgbClr val="0000CC"/>
                </a:solidFill>
                <a:latin typeface="Century Schoolbook" panose="02040604050505020304" pitchFamily="18" charset="0"/>
              </a:rPr>
              <a:t>char</a:t>
            </a:r>
            <a:r>
              <a:rPr lang="en-US" altLang="ko-KR" sz="1600" dirty="0">
                <a:latin typeface="Century Schoolbook" panose="02040604050505020304" pitchFamily="18" charset="0"/>
              </a:rPr>
              <a:t> 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str</a:t>
            </a:r>
            <a:r>
              <a:rPr lang="en-US" altLang="ko-KR" sz="1600" dirty="0">
                <a:latin typeface="Century Schoolbook" panose="02040604050505020304" pitchFamily="18" charset="0"/>
              </a:rPr>
              <a:t>[6] = "</a:t>
            </a:r>
            <a:r>
              <a:rPr lang="en-US" altLang="ko-KR" sz="1600" dirty="0">
                <a:solidFill>
                  <a:srgbClr val="FF3300"/>
                </a:solidFill>
                <a:latin typeface="Century Schoolbook" panose="02040604050505020304" pitchFamily="18" charset="0"/>
              </a:rPr>
              <a:t>Hello"</a:t>
            </a:r>
            <a:r>
              <a:rPr lang="en-US" altLang="ko-KR" sz="1600" dirty="0">
                <a:latin typeface="Century Schoolbook" panose="02040604050505020304" pitchFamily="18" charset="0"/>
              </a:rPr>
              <a:t>;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Sol: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16013" y="116632"/>
            <a:ext cx="7777162" cy="662473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#define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kern="0" spc="0" dirty="0">
                <a:solidFill>
                  <a:srgbClr val="6F008A"/>
                </a:solidFill>
                <a:effectLst/>
                <a:latin typeface="Trebuchet MS" panose="020B0603020202020204" pitchFamily="34" charset="0"/>
              </a:rPr>
              <a:t>_CRT_SECURE_NO_WARNINGS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#include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&lt;</a:t>
            </a:r>
            <a:r>
              <a:rPr lang="en-US" altLang="ko-KR" sz="1600" kern="0" spc="0" dirty="0" err="1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stdio.h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&gt;</a:t>
            </a:r>
          </a:p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conio.h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string.h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&gt;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int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main(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void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 {</a:t>
            </a: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char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solution[100] =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"meet at midnight"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;	</a:t>
            </a:r>
            <a:r>
              <a:rPr lang="en-US" altLang="ko-KR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// </a:t>
            </a:r>
            <a:r>
              <a:rPr lang="ko-KR" altLang="en-US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정답이 들어 있는 문자 배열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char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answer[100] =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"____ __ ________"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;	</a:t>
            </a:r>
            <a:r>
              <a:rPr lang="en-US" altLang="ko-KR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// </a:t>
            </a:r>
            <a:r>
              <a:rPr lang="ko-KR" altLang="en-US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현재까지 사용자가 맞춘 문자열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char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ch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;</a:t>
            </a: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int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;</a:t>
            </a: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while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(1) {</a:t>
            </a: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	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printf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"\n</a:t>
            </a:r>
            <a:r>
              <a:rPr lang="ko-KR" altLang="en-US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문자열을 </a:t>
            </a:r>
            <a:r>
              <a:rPr lang="ko-KR" altLang="en-US" sz="1600" kern="0" spc="0" dirty="0" err="1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입력하시오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: %s \n"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answer);</a:t>
            </a: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	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printf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</a:t>
            </a:r>
            <a:r>
              <a:rPr lang="ko-KR" altLang="en-US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글자를 </a:t>
            </a:r>
            <a:r>
              <a:rPr lang="ko-KR" altLang="en-US" sz="1600" kern="0" spc="0" dirty="0" err="1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추측하시오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: "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);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	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ch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 _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getch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();</a:t>
            </a: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	</a:t>
            </a:r>
            <a:r>
              <a:rPr lang="en-US" altLang="ko-KR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// </a:t>
            </a:r>
            <a:r>
              <a:rPr lang="ko-KR" altLang="en-US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사용자가 입력한 문자를 </a:t>
            </a:r>
            <a:r>
              <a:rPr lang="en-US" altLang="ko-KR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answer[]</a:t>
            </a:r>
            <a:r>
              <a:rPr lang="ko-KR" altLang="en-US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에 넣어서 정답을 비교한다</a:t>
            </a:r>
            <a:r>
              <a:rPr lang="en-US" altLang="ko-KR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	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for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(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 0; solution[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 !=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'\0'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; 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++) {</a:t>
            </a: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		</a:t>
            </a:r>
            <a:r>
              <a:rPr lang="en-US" altLang="ko-KR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// </a:t>
            </a:r>
            <a:r>
              <a:rPr lang="ko-KR" altLang="en-US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사용자가 맞추었으면 글자를 보이게 한다</a:t>
            </a:r>
            <a:r>
              <a:rPr lang="en-US" altLang="ko-KR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.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		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if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(solution[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 == 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ch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			answer[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 = 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ch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;</a:t>
            </a: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	}</a:t>
            </a: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	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if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(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strcmp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(solution, answer) == 0) 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break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; </a:t>
            </a:r>
            <a:r>
              <a:rPr lang="en-US" altLang="ko-KR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// </a:t>
            </a:r>
            <a:r>
              <a:rPr lang="ko-KR" altLang="en-US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정답과 일치하는지를 검사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}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return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0;</a:t>
            </a: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F503A105-50B4-4418-B475-F6909B6B5101}"/>
              </a:ext>
            </a:extLst>
          </p:cNvPr>
          <p:cNvSpPr/>
          <p:nvPr/>
        </p:nvSpPr>
        <p:spPr>
          <a:xfrm>
            <a:off x="3995936" y="548680"/>
            <a:ext cx="1800200" cy="576064"/>
          </a:xfrm>
          <a:prstGeom prst="wedgeRoundRectCallout">
            <a:avLst>
              <a:gd name="adj1" fmla="val -95791"/>
              <a:gd name="adj2" fmla="val -684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교과서 오타</a:t>
            </a:r>
          </a:p>
        </p:txBody>
      </p:sp>
    </p:spTree>
    <p:extLst>
      <p:ext uri="{BB962C8B-B14F-4D97-AF65-F5344CB8AC3E}">
        <p14:creationId xmlns:p14="http://schemas.microsoft.com/office/powerpoint/2010/main" val="258446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도전문제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6D6701F-4117-437F-86DF-20E1CF60B6E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46183" y="1892416"/>
            <a:ext cx="8153400" cy="1287753"/>
          </a:xfrm>
        </p:spPr>
      </p:pic>
      <p:pic>
        <p:nvPicPr>
          <p:cNvPr id="1029" name="Picture 5" descr="C:\Users\chun\AppData\Local\Microsoft\Windows\Temporary Internet Files\Content.IE5\RFXRE2L0\MC900056977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212" y="3853385"/>
            <a:ext cx="1513332" cy="180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6275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Lab: </a:t>
            </a:r>
            <a:r>
              <a:rPr lang="ko-KR" altLang="en-US" dirty="0"/>
              <a:t>단어 </a:t>
            </a:r>
            <a:r>
              <a:rPr lang="ko-KR" altLang="en-US" dirty="0" err="1"/>
              <a:t>애나그램</a:t>
            </a:r>
            <a:r>
              <a:rPr lang="ko-KR" altLang="en-US" dirty="0"/>
              <a:t> 게임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영어 단어를 이루는 글자들이 뒤죽박죽 섞인 것을 받아서 순서대로 재배치하는 게임을 </a:t>
            </a:r>
            <a:r>
              <a:rPr lang="ko-KR" altLang="en-US" dirty="0" err="1"/>
              <a:t>애나그램</a:t>
            </a:r>
            <a:r>
              <a:rPr lang="ko-KR" altLang="en-US" dirty="0"/>
              <a:t> 게임이라고 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C05C1A-4DD8-44BA-A28B-9B043B0B8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582801"/>
            <a:ext cx="7776864" cy="143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1276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Lab: </a:t>
            </a:r>
            <a:r>
              <a:rPr lang="ko-KR" altLang="en-US" dirty="0"/>
              <a:t>단어 </a:t>
            </a:r>
            <a:r>
              <a:rPr lang="ko-KR" altLang="en-US" dirty="0" err="1"/>
              <a:t>애나그램</a:t>
            </a:r>
            <a:r>
              <a:rPr lang="ko-KR" altLang="en-US" dirty="0"/>
              <a:t> 게임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ko-KR" altLang="en-US" sz="1800" b="0" i="0" u="none" strike="noStrike" baseline="0" dirty="0">
                <a:latin typeface="YDVYMjOStd12"/>
              </a:rPr>
              <a:t>문자열 안의 글자들을 섞으려면 난수가 필요하다</a:t>
            </a:r>
            <a:r>
              <a:rPr lang="en-US" altLang="ko-KR" sz="1800" b="0" i="0" u="none" strike="noStrike" baseline="0" dirty="0">
                <a:latin typeface="YDVYMjOStd12"/>
              </a:rPr>
              <a:t>. </a:t>
            </a:r>
            <a:r>
              <a:rPr lang="ko-KR" altLang="en-US" sz="1800" b="0" i="0" u="none" strike="noStrike" baseline="0" dirty="0">
                <a:latin typeface="YDVYMjOStd12"/>
              </a:rPr>
              <a:t>두 개의 난수를 발생시켜서 그 위치의 글자들을 서로 바꾸면 된다</a:t>
            </a:r>
            <a:r>
              <a:rPr lang="en-US" altLang="ko-KR" sz="1800" b="0" i="0" u="none" strike="noStrike" baseline="0" dirty="0">
                <a:latin typeface="YDVYMjOStd12"/>
              </a:rPr>
              <a:t>. </a:t>
            </a:r>
            <a:r>
              <a:rPr lang="ko-KR" altLang="en-US" sz="1800" b="0" i="0" u="none" strike="noStrike" baseline="0" dirty="0">
                <a:latin typeface="YDVYMjOStd12"/>
              </a:rPr>
              <a:t>이것을 문자열의 길이만큼 반복한다</a:t>
            </a:r>
            <a:r>
              <a:rPr lang="en-US" altLang="ko-KR" sz="1800" b="0" i="0" u="none" strike="noStrike" baseline="0" dirty="0">
                <a:latin typeface="YDVYMjOStd12"/>
              </a:rPr>
              <a:t>. </a:t>
            </a:r>
            <a:r>
              <a:rPr lang="ko-KR" altLang="en-US" sz="1800" b="0" i="0" u="none" strike="noStrike" baseline="0" dirty="0">
                <a:latin typeface="YDVYMjOStd12"/>
              </a:rPr>
              <a:t>물론 난수의 범위는 </a:t>
            </a:r>
            <a:r>
              <a:rPr lang="ko-KR" altLang="en-US" sz="1800" b="0" i="0" u="none" strike="noStrike" baseline="0" dirty="0" err="1">
                <a:latin typeface="YDVYMjOStd12"/>
              </a:rPr>
              <a:t>문자열안이어야</a:t>
            </a:r>
            <a:r>
              <a:rPr lang="ko-KR" altLang="en-US" sz="1800" b="0" i="0" u="none" strike="noStrike" baseline="0" dirty="0">
                <a:latin typeface="YDVYMjOStd12"/>
              </a:rPr>
              <a:t> 한다</a:t>
            </a:r>
            <a:r>
              <a:rPr lang="en-US" altLang="ko-KR" sz="1800" b="0" i="0" u="none" strike="noStrike" baseline="0" dirty="0">
                <a:latin typeface="YDVYMjOStd12"/>
              </a:rPr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715F6F-6FA6-44B4-8590-E40594880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3071812"/>
            <a:ext cx="46291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4565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Sol: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43608" y="332656"/>
            <a:ext cx="7777162" cy="612068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#define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kern="0" spc="0" dirty="0">
                <a:solidFill>
                  <a:srgbClr val="6F008A"/>
                </a:solidFill>
                <a:effectLst/>
                <a:latin typeface="Trebuchet MS" panose="020B0603020202020204" pitchFamily="34" charset="0"/>
              </a:rPr>
              <a:t>_CRT_SECURE_NO_WARNINGS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#include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&lt;</a:t>
            </a:r>
            <a:r>
              <a:rPr lang="en-US" altLang="ko-KR" sz="1600" kern="0" spc="0" dirty="0" err="1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stdio.h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&gt;</a:t>
            </a:r>
          </a:p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stdlib.h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string.h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&gt;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#define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kern="0" spc="0" dirty="0">
                <a:solidFill>
                  <a:srgbClr val="6F008A"/>
                </a:solidFill>
                <a:effectLst/>
                <a:latin typeface="Trebuchet MS" panose="020B0603020202020204" pitchFamily="34" charset="0"/>
              </a:rPr>
              <a:t>SOL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"apple"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int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main(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void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{</a:t>
            </a: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char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s[100] = </a:t>
            </a:r>
            <a:r>
              <a:rPr lang="en-US" altLang="ko-KR" sz="1600" kern="0" spc="0" dirty="0">
                <a:solidFill>
                  <a:srgbClr val="6F008A"/>
                </a:solidFill>
                <a:effectLst/>
                <a:latin typeface="Trebuchet MS" panose="020B0603020202020204" pitchFamily="34" charset="0"/>
              </a:rPr>
              <a:t>SOL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;</a:t>
            </a: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char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ans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[100];</a:t>
            </a: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int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len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;</a:t>
            </a: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len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 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strlen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(s);</a:t>
            </a: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for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(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 0; 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&lt;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len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; 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++) {</a:t>
            </a: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	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int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pos1 = rand() % 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len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;</a:t>
            </a: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	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int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pos2 = rand() % 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len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;</a:t>
            </a: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	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char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tmp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 s[pos1];</a:t>
            </a: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	s[pos1] = s[pos2];</a:t>
            </a: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	s[pos2] = 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tmp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;</a:t>
            </a: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}</a:t>
            </a: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do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{</a:t>
            </a: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	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printf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"%s</a:t>
            </a:r>
            <a:r>
              <a:rPr lang="ko-KR" altLang="en-US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의 원래단어를 맞춰보세요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: "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s);</a:t>
            </a: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	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scanf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"%s"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ans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);</a:t>
            </a: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} 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while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(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strcmp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ans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altLang="ko-KR" sz="1600" kern="0" spc="0" dirty="0">
                <a:solidFill>
                  <a:srgbClr val="6F008A"/>
                </a:solidFill>
                <a:effectLst/>
                <a:latin typeface="Trebuchet MS" panose="020B0603020202020204" pitchFamily="34" charset="0"/>
              </a:rPr>
              <a:t>SOL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 != 0);</a:t>
            </a: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printf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</a:t>
            </a:r>
            <a:r>
              <a:rPr lang="ko-KR" altLang="en-US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축하합니다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. \n"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);</a:t>
            </a: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return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0;</a:t>
            </a: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8C66B14F-0D22-44CF-9CB7-E55731F1402F}"/>
              </a:ext>
            </a:extLst>
          </p:cNvPr>
          <p:cNvSpPr/>
          <p:nvPr/>
        </p:nvSpPr>
        <p:spPr>
          <a:xfrm>
            <a:off x="3923928" y="908720"/>
            <a:ext cx="2088232" cy="720080"/>
          </a:xfrm>
          <a:prstGeom prst="wedgeRoundRectCallout">
            <a:avLst>
              <a:gd name="adj1" fmla="val -88428"/>
              <a:gd name="adj2" fmla="val -3366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교과서 오타</a:t>
            </a:r>
          </a:p>
        </p:txBody>
      </p:sp>
    </p:spTree>
    <p:extLst>
      <p:ext uri="{BB962C8B-B14F-4D97-AF65-F5344CB8AC3E}">
        <p14:creationId xmlns:p14="http://schemas.microsoft.com/office/powerpoint/2010/main" val="959675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문자열의</a:t>
            </a:r>
            <a:r>
              <a:rPr lang="en-US" altLang="ko-KR" dirty="0"/>
              <a:t> </a:t>
            </a:r>
            <a:r>
              <a:rPr lang="ko-KR" altLang="en-US" dirty="0"/>
              <a:t>배열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55576" y="1628800"/>
            <a:ext cx="7777162" cy="151216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char s[3][6] = {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"</a:t>
            </a:r>
            <a:r>
              <a:rPr lang="en-US" altLang="ko-KR" sz="1600" kern="0" dirty="0" err="1">
                <a:latin typeface="Trebuchet MS" pitchFamily="34" charset="0"/>
              </a:rPr>
              <a:t>init</a:t>
            </a:r>
            <a:r>
              <a:rPr lang="en-US" altLang="ko-KR" sz="1600" kern="0" dirty="0">
                <a:latin typeface="Trebuchet MS" pitchFamily="34" charset="0"/>
              </a:rPr>
              <a:t>",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"open",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	"close"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Trebuchet MS" pitchFamily="34" charset="0"/>
              </a:rPr>
              <a:t>};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356992"/>
            <a:ext cx="4726493" cy="2982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98408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다음과 같은 메뉴를 </a:t>
            </a:r>
            <a:r>
              <a:rPr lang="en-US" altLang="ko-KR" dirty="0"/>
              <a:t>2</a:t>
            </a:r>
            <a:r>
              <a:rPr lang="ko-KR" altLang="en-US" dirty="0"/>
              <a:t>차원 문자 배열에 저장하고 화면에 출력하는 프로그램을 </a:t>
            </a:r>
            <a:r>
              <a:rPr lang="ko-KR" altLang="en-US" dirty="0" err="1"/>
              <a:t>작성해보자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CF590E-A5F1-4A41-B2AF-01361B776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780928"/>
            <a:ext cx="7488832" cy="144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4486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43608" y="1484784"/>
            <a:ext cx="7777162" cy="460851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menu[5][10] =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init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"open"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"close"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"read"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"write"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nn-NO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(i = 0; i &lt; 5; i++)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"%d 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번째 메뉴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: %s 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menu[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]);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  <a:endParaRPr lang="en-US" altLang="ko-KR" sz="1400" kern="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8560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8FC93-19E2-49A4-8DE9-13A7FEEA2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중간점검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4533D73-7589-40D6-92E9-A314E6519A2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38296" y="1844824"/>
            <a:ext cx="8153400" cy="1397725"/>
          </a:xfrm>
        </p:spPr>
      </p:pic>
    </p:spTree>
    <p:extLst>
      <p:ext uri="{BB962C8B-B14F-4D97-AF65-F5344CB8AC3E}">
        <p14:creationId xmlns:p14="http://schemas.microsoft.com/office/powerpoint/2010/main" val="5438836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한영 사전의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차원 문자 배열을 이용하여 간단한 한영 사전을 구현하여 보자</a:t>
            </a:r>
            <a:r>
              <a:rPr lang="en-US" altLang="ko-KR" dirty="0"/>
              <a:t>. </a:t>
            </a:r>
            <a:r>
              <a:rPr lang="ko-KR" altLang="en-US" dirty="0"/>
              <a:t>영어 단어가 </a:t>
            </a:r>
            <a:r>
              <a:rPr lang="en-US" altLang="ko-KR" dirty="0" err="1"/>
              <a:t>dic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][0]</a:t>
            </a:r>
            <a:r>
              <a:rPr lang="ko-KR" altLang="en-US" dirty="0"/>
              <a:t>에 저장된다</a:t>
            </a:r>
            <a:r>
              <a:rPr lang="en-US" altLang="ko-KR" dirty="0"/>
              <a:t>. </a:t>
            </a:r>
            <a:r>
              <a:rPr lang="ko-KR" altLang="en-US" dirty="0"/>
              <a:t>한글 설명은 </a:t>
            </a:r>
            <a:r>
              <a:rPr lang="en-US" altLang="ko-KR" dirty="0" err="1"/>
              <a:t>dic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][1]</a:t>
            </a:r>
            <a:r>
              <a:rPr lang="ko-KR" altLang="en-US" dirty="0"/>
              <a:t>에 저장된다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8EA5C8-8323-4230-ACFB-CE40E316E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996952"/>
            <a:ext cx="7847784" cy="110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575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문자표현방법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컴퓨터에서는 각각의 문자에 숫자코드를 붙여서 표시한다</a:t>
            </a:r>
            <a:r>
              <a:rPr lang="en-US" altLang="ko-KR" dirty="0"/>
              <a:t>. </a:t>
            </a:r>
          </a:p>
          <a:p>
            <a:pPr eaLnBrk="1" hangingPunct="1"/>
            <a:r>
              <a:rPr lang="ko-KR" altLang="en-US" dirty="0">
                <a:solidFill>
                  <a:schemeClr val="tx2"/>
                </a:solidFill>
              </a:rPr>
              <a:t>아스키코드</a:t>
            </a:r>
            <a:r>
              <a:rPr lang="en-US" altLang="ko-KR" dirty="0">
                <a:solidFill>
                  <a:schemeClr val="tx2"/>
                </a:solidFill>
              </a:rPr>
              <a:t>(ASCII code</a:t>
            </a:r>
            <a:r>
              <a:rPr lang="en-US" altLang="ko-KR" dirty="0"/>
              <a:t>): </a:t>
            </a:r>
            <a:r>
              <a:rPr lang="ko-KR" altLang="en-US" dirty="0"/>
              <a:t>표준적인 </a:t>
            </a:r>
            <a:r>
              <a:rPr lang="en-US" altLang="ko-KR" dirty="0"/>
              <a:t>8</a:t>
            </a:r>
            <a:r>
              <a:rPr lang="ko-KR" altLang="en-US" dirty="0"/>
              <a:t>비트 문자코드</a:t>
            </a:r>
          </a:p>
          <a:p>
            <a:pPr lvl="1" eaLnBrk="1" hangingPunct="1"/>
            <a:r>
              <a:rPr lang="en-US" altLang="ko-KR" dirty="0"/>
              <a:t>0</a:t>
            </a:r>
            <a:r>
              <a:rPr lang="ko-KR" altLang="en-US" dirty="0"/>
              <a:t>에서 </a:t>
            </a:r>
            <a:r>
              <a:rPr lang="en-US" altLang="ko-KR" dirty="0"/>
              <a:t>127</a:t>
            </a:r>
            <a:r>
              <a:rPr lang="ko-KR" altLang="en-US" dirty="0"/>
              <a:t>까지의 숫자를 이용하여 문자표현</a:t>
            </a:r>
            <a:endParaRPr lang="en-US" altLang="ko-KR" dirty="0"/>
          </a:p>
          <a:p>
            <a:r>
              <a:rPr lang="en-US" altLang="ko-KR" dirty="0"/>
              <a:t>C</a:t>
            </a:r>
            <a:r>
              <a:rPr lang="ko-KR" altLang="en-US" dirty="0"/>
              <a:t>언어에서는 </a:t>
            </a:r>
            <a:r>
              <a:rPr lang="ko-KR" altLang="en-US" dirty="0" err="1"/>
              <a:t>아스키코드만을</a:t>
            </a:r>
            <a:r>
              <a:rPr lang="ko-KR" altLang="en-US" dirty="0"/>
              <a:t> 사용한다</a:t>
            </a:r>
            <a:r>
              <a:rPr lang="en-US" altLang="ko-KR" dirty="0"/>
              <a:t>. </a:t>
            </a:r>
            <a:endParaRPr lang="ko-KR" altLang="en-US" dirty="0"/>
          </a:p>
          <a:p>
            <a:pPr eaLnBrk="1" hangingPunct="1"/>
            <a:endParaRPr lang="en-US" altLang="ko-KR" dirty="0"/>
          </a:p>
        </p:txBody>
      </p:sp>
      <p:sp>
        <p:nvSpPr>
          <p:cNvPr id="4100" name="Rectangle 38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101" name="Rectangle 384"/>
          <p:cNvSpPr>
            <a:spLocks noChangeArrowheads="1"/>
          </p:cNvSpPr>
          <p:nvPr/>
        </p:nvSpPr>
        <p:spPr bwMode="auto">
          <a:xfrm>
            <a:off x="0" y="2555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80CB71-FF3A-419A-A030-4D8721405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91880" y="3656256"/>
            <a:ext cx="5161625" cy="2461698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Sol: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43608" y="1484784"/>
            <a:ext cx="7777162" cy="496855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_CRT_SECURE_NO_WARNINGS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string.h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WORDS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5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index;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dic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[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WORDS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][2][30] =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{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"book"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책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},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{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"boy"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소년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},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{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"computer"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컴퓨터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},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{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"language"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언어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},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{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"rain"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비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},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word[30];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8187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Sol: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43608" y="1484784"/>
            <a:ext cx="7777162" cy="496855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단어를 </a:t>
            </a:r>
            <a:r>
              <a:rPr lang="ko-KR" altLang="en-US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입력하시오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:"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"%s"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word);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index =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0;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&lt;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WORDS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++)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strcmp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dic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[index][0], word) == 0)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"%s: %s\n"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word,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dic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[index][1]);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index++;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사전에서 발견되지 않았습니다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.\n"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  <a:endParaRPr lang="en-US" altLang="ko-KR" sz="1400" kern="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0490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문자열의</a:t>
            </a:r>
            <a:r>
              <a:rPr lang="en-US" altLang="ko-KR" dirty="0"/>
              <a:t> </a:t>
            </a:r>
            <a:r>
              <a:rPr lang="ko-KR" altLang="en-US" dirty="0"/>
              <a:t>정렬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문자열들을 알파벳 순으로 정렬할 수 있을까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415392-8AC7-45B5-A238-CA3D771E53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313"/>
          <a:stretch/>
        </p:blipFill>
        <p:spPr>
          <a:xfrm>
            <a:off x="755576" y="2348880"/>
            <a:ext cx="7560840" cy="189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82624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Sol: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43608" y="1484784"/>
            <a:ext cx="7777162" cy="468052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#define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kern="0" spc="0" dirty="0">
                <a:solidFill>
                  <a:srgbClr val="6F008A"/>
                </a:solidFill>
                <a:effectLst/>
                <a:latin typeface="Trebuchet MS" panose="020B0603020202020204" pitchFamily="34" charset="0"/>
              </a:rPr>
              <a:t>_CRT_SECURE_NO_WARNINGS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#include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&lt;</a:t>
            </a:r>
            <a:r>
              <a:rPr lang="en-US" altLang="ko-KR" sz="1600" kern="0" spc="0" dirty="0" err="1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stdio.h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&gt;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#define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kern="0" spc="0" dirty="0">
                <a:solidFill>
                  <a:srgbClr val="6F008A"/>
                </a:solidFill>
                <a:effectLst/>
                <a:latin typeface="Trebuchet MS" panose="020B0603020202020204" pitchFamily="34" charset="0"/>
              </a:rPr>
              <a:t>SIZE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6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int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main(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void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{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int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k;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char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fruits[</a:t>
            </a:r>
            <a:r>
              <a:rPr lang="en-US" altLang="ko-KR" sz="1600" kern="0" spc="0" dirty="0">
                <a:solidFill>
                  <a:srgbClr val="6F008A"/>
                </a:solidFill>
                <a:effectLst/>
                <a:latin typeface="Trebuchet MS" panose="020B0603020202020204" pitchFamily="34" charset="0"/>
              </a:rPr>
              <a:t>SIZE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][20] = {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	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"pineapple"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	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"banana"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	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"apple"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	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"tomato"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	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"pear"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	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"avocado"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};</a:t>
            </a:r>
          </a:p>
        </p:txBody>
      </p:sp>
    </p:spTree>
    <p:extLst>
      <p:ext uri="{BB962C8B-B14F-4D97-AF65-F5344CB8AC3E}">
        <p14:creationId xmlns:p14="http://schemas.microsoft.com/office/powerpoint/2010/main" val="28541443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Sol: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43608" y="1556792"/>
            <a:ext cx="7777162" cy="489654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for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(k = 0; k &lt; </a:t>
            </a:r>
            <a:r>
              <a:rPr lang="en-US" altLang="ko-KR" sz="1600" kern="0" spc="0" dirty="0">
                <a:solidFill>
                  <a:srgbClr val="6F008A"/>
                </a:solidFill>
                <a:effectLst/>
                <a:latin typeface="Trebuchet MS" panose="020B0603020202020204" pitchFamily="34" charset="0"/>
              </a:rPr>
              <a:t>SIZE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; k++) {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	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for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(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= 0; 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&lt; </a:t>
            </a:r>
            <a:r>
              <a:rPr lang="en-US" altLang="ko-KR" sz="1600" kern="0" spc="0" dirty="0">
                <a:solidFill>
                  <a:srgbClr val="6F008A"/>
                </a:solidFill>
                <a:effectLst/>
                <a:latin typeface="Trebuchet MS" panose="020B0603020202020204" pitchFamily="34" charset="0"/>
              </a:rPr>
              <a:t>SIZE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- 1; 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++) {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		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if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(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strcmp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(fruits[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], fruits[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+ 1]) &gt; 0) {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			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char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tmp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[20];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			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strcpy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tmp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fruits[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]);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			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strcpy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(fruits[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], fruits[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+ 1]);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			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strcpy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(fruits[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+ 1], 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tmp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);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		}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	}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}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for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(k = 0; k &lt; </a:t>
            </a:r>
            <a:r>
              <a:rPr lang="en-US" altLang="ko-KR" sz="1600" kern="0" spc="0" dirty="0">
                <a:solidFill>
                  <a:srgbClr val="6F008A"/>
                </a:solidFill>
                <a:effectLst/>
                <a:latin typeface="Trebuchet MS" panose="020B0603020202020204" pitchFamily="34" charset="0"/>
              </a:rPr>
              <a:t>SIZE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; k++)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	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printf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"%s \n"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fruits[k]);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return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0;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360887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8B3DC-D30F-468F-98C5-B315BC186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</a:t>
            </a:r>
            <a:r>
              <a:rPr lang="ko-KR" altLang="en-US" dirty="0"/>
              <a:t> </a:t>
            </a:r>
            <a:r>
              <a:rPr lang="en-US" altLang="ko-KR" dirty="0"/>
              <a:t>Project:</a:t>
            </a:r>
            <a:r>
              <a:rPr lang="ko-KR" altLang="en-US" dirty="0"/>
              <a:t> 텍스트 암호화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2FEBD5-28FE-4E1B-9F9F-F658512849C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ko-KR" altLang="en-US" sz="1800" b="0" i="0" u="none" strike="noStrike" baseline="0" dirty="0">
                <a:latin typeface="YDVYMjOStd12"/>
              </a:rPr>
              <a:t>이번 미니 프로젝트에서는 주어진 텍스트를 </a:t>
            </a:r>
            <a:r>
              <a:rPr lang="ko-KR" altLang="en-US" sz="1800" b="0" i="0" u="none" strike="noStrike" baseline="0" dirty="0" err="1">
                <a:latin typeface="YDVYMjOStd12"/>
              </a:rPr>
              <a:t>암호화시켜보자</a:t>
            </a:r>
            <a:r>
              <a:rPr lang="en-US" altLang="ko-KR" sz="1800" b="0" i="0" u="none" strike="noStrike" baseline="0" dirty="0">
                <a:latin typeface="YDVYMjOStd12"/>
              </a:rPr>
              <a:t>. </a:t>
            </a:r>
            <a:r>
              <a:rPr lang="ko-KR" altLang="en-US" sz="1800" b="0" i="0" u="none" strike="noStrike" baseline="0" dirty="0">
                <a:latin typeface="YDVYMjOStd12"/>
              </a:rPr>
              <a:t>사용자는 암호화 알고리즘을 마음대로 선택할 수 있다</a:t>
            </a:r>
            <a:r>
              <a:rPr lang="en-US" altLang="ko-KR" sz="1800" b="0" i="0" u="none" strike="noStrike" baseline="0" dirty="0">
                <a:latin typeface="YDVYMjOStd12"/>
              </a:rPr>
              <a:t>.</a:t>
            </a:r>
          </a:p>
          <a:p>
            <a:pPr algn="l"/>
            <a:endParaRPr lang="en-US" altLang="ko-KR" sz="1800" dirty="0">
              <a:latin typeface="YDVYMjOStd12"/>
            </a:endParaRPr>
          </a:p>
          <a:p>
            <a:pPr algn="l"/>
            <a:r>
              <a:rPr lang="ko-KR" altLang="en-US" sz="1800" b="0" i="0" u="none" strike="noStrike" baseline="0" dirty="0">
                <a:latin typeface="YDVYMjOStd12"/>
              </a:rPr>
              <a:t>권장하는 암호화 방법은 </a:t>
            </a:r>
            <a:r>
              <a:rPr lang="en-US" altLang="ko-KR" sz="1800" b="0" i="0" u="none" strike="noStrike" baseline="0" dirty="0">
                <a:latin typeface="YDVYMjOStd12"/>
              </a:rPr>
              <a:t>XOR </a:t>
            </a:r>
            <a:r>
              <a:rPr lang="ko-KR" altLang="en-US" sz="1800" b="0" i="0" u="none" strike="noStrike" baseline="0" dirty="0">
                <a:latin typeface="YDVYMjOStd12"/>
              </a:rPr>
              <a:t>암호화 방법이다</a:t>
            </a:r>
            <a:r>
              <a:rPr lang="en-US" altLang="ko-KR" sz="1800" b="0" i="0" u="none" strike="noStrike" baseline="0" dirty="0">
                <a:latin typeface="YDVYMjOStd12"/>
              </a:rPr>
              <a:t>. </a:t>
            </a:r>
            <a:r>
              <a:rPr lang="ko-KR" altLang="en-US" sz="1800" b="0" i="0" u="none" strike="noStrike" baseline="0" dirty="0">
                <a:latin typeface="YDVYMjOStd12"/>
              </a:rPr>
              <a:t>이 알고리즘에서는 암호키와 문자열의 모든 문자에 대하여 비트 </a:t>
            </a:r>
            <a:r>
              <a:rPr lang="en-US" altLang="ko-KR" sz="1800" b="0" i="0" u="none" strike="noStrike" baseline="0" dirty="0">
                <a:latin typeface="YDVYMjOStd12"/>
              </a:rPr>
              <a:t>XOR </a:t>
            </a:r>
            <a:r>
              <a:rPr lang="ko-KR" altLang="en-US" sz="1800" b="0" i="0" u="none" strike="noStrike" baseline="0" dirty="0">
                <a:latin typeface="YDVYMjOStd12"/>
              </a:rPr>
              <a:t>연산자를 적용하여 문자열을 암호화한다</a:t>
            </a:r>
            <a:r>
              <a:rPr lang="en-US" altLang="ko-KR" sz="1800" b="0" i="0" u="none" strike="noStrike" baseline="0" dirty="0">
                <a:latin typeface="YDVYMjOStd12"/>
              </a:rPr>
              <a:t>. </a:t>
            </a:r>
          </a:p>
          <a:p>
            <a:pPr algn="l"/>
            <a:r>
              <a:rPr lang="ko-KR" altLang="en-US" sz="1800" b="0" i="0" u="none" strike="noStrike" baseline="0" dirty="0">
                <a:latin typeface="YDVYMjOStd12"/>
              </a:rPr>
              <a:t>출력을 해독하려면 동일한 키를 사용하여 </a:t>
            </a:r>
            <a:r>
              <a:rPr lang="en-US" altLang="ko-KR" sz="1800" b="0" i="0" u="none" strike="noStrike" baseline="0" dirty="0">
                <a:latin typeface="YDVYMjOStd12"/>
              </a:rPr>
              <a:t>XOR </a:t>
            </a:r>
            <a:r>
              <a:rPr lang="ko-KR" altLang="en-US" sz="1800" b="0" i="0" u="none" strike="noStrike" baseline="0" dirty="0">
                <a:latin typeface="YDVYMjOStd12"/>
              </a:rPr>
              <a:t>함수를 다시 적용하기 만하면 암호가 제거된다</a:t>
            </a:r>
            <a:r>
              <a:rPr lang="en-US" altLang="ko-KR" sz="1800" b="0" i="0" u="none" strike="noStrike" baseline="0" dirty="0">
                <a:latin typeface="YDVYMjOStd12"/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A3D439-3EA6-47FF-B552-A18D80A87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4146029"/>
            <a:ext cx="5660930" cy="233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49175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8B3DC-D30F-468F-98C5-B315BC186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</a:t>
            </a:r>
            <a:r>
              <a:rPr lang="ko-KR" altLang="en-US" dirty="0"/>
              <a:t> </a:t>
            </a:r>
            <a:r>
              <a:rPr lang="en-US" altLang="ko-KR" dirty="0"/>
              <a:t>Project:</a:t>
            </a:r>
            <a:r>
              <a:rPr lang="ko-KR" altLang="en-US" dirty="0"/>
              <a:t> 텍스트 압축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2FEBD5-28FE-4E1B-9F9F-F658512849C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ko-KR" altLang="en-US" sz="1800" b="0" i="0" u="none" strike="noStrike" baseline="0" dirty="0">
                <a:latin typeface="YDVYMjOStd12"/>
              </a:rPr>
              <a:t>간단한 텍스트 압축 프로그램을 작성해본다</a:t>
            </a:r>
            <a:r>
              <a:rPr lang="en-US" altLang="ko-KR" sz="1800" b="0" i="0" u="none" strike="noStrike" baseline="0" dirty="0">
                <a:latin typeface="YDVYMjOStd12"/>
              </a:rPr>
              <a:t>. </a:t>
            </a:r>
            <a:r>
              <a:rPr lang="ko-KR" altLang="en-US" sz="1800" b="0" i="0" u="none" strike="noStrike" baseline="0" dirty="0">
                <a:latin typeface="YDVYMjOStd12"/>
              </a:rPr>
              <a:t>어떤 압축 방법을 선택해도 좋다</a:t>
            </a:r>
            <a:r>
              <a:rPr lang="en-US" altLang="ko-KR" sz="1800" b="0" i="0" u="none" strike="noStrike" baseline="0" dirty="0">
                <a:latin typeface="YDVYMjOStd12"/>
              </a:rPr>
              <a:t>. </a:t>
            </a:r>
            <a:r>
              <a:rPr lang="ko-KR" altLang="en-US" sz="1800" b="0" i="0" u="none" strike="noStrike" baseline="0" dirty="0">
                <a:latin typeface="YDVYMjOStd12"/>
              </a:rPr>
              <a:t>텍스트는 사용자로부터 직접 입력된다</a:t>
            </a:r>
            <a:r>
              <a:rPr lang="en-US" altLang="ko-KR" sz="1800" b="0" i="0" u="none" strike="noStrike" baseline="0" dirty="0">
                <a:latin typeface="YDVYMjOStd12"/>
              </a:rPr>
              <a:t>. </a:t>
            </a:r>
            <a:r>
              <a:rPr lang="ko-KR" altLang="en-US" sz="1800" b="0" i="0" u="none" strike="noStrike" baseline="0" dirty="0">
                <a:latin typeface="YDVYMjOStd12"/>
              </a:rPr>
              <a:t>알파벳 영문자로 한정한다</a:t>
            </a:r>
            <a:r>
              <a:rPr lang="en-US" altLang="ko-KR" sz="1800" b="0" i="0" u="none" strike="noStrike" baseline="0" dirty="0">
                <a:latin typeface="YDVYMjOStd12"/>
              </a:rPr>
              <a:t>.</a:t>
            </a:r>
          </a:p>
          <a:p>
            <a:pPr algn="l"/>
            <a:r>
              <a:rPr lang="ko-KR" altLang="en-US" sz="1800" b="0" i="0" u="none" strike="noStrike" baseline="0" dirty="0">
                <a:latin typeface="YDVYMjOStd12"/>
              </a:rPr>
              <a:t>권장하는 방법은 </a:t>
            </a:r>
            <a:r>
              <a:rPr lang="ko-KR" altLang="en-US" sz="1800" b="0" i="0" u="none" strike="noStrike" baseline="0" dirty="0" err="1">
                <a:latin typeface="YDVYMjOStd12"/>
              </a:rPr>
              <a:t>런길이</a:t>
            </a:r>
            <a:r>
              <a:rPr lang="ko-KR" altLang="en-US" sz="1800" b="0" i="0" u="none" strike="noStrike" baseline="0" dirty="0">
                <a:latin typeface="YDVYMjOStd12"/>
              </a:rPr>
              <a:t> </a:t>
            </a:r>
            <a:r>
              <a:rPr lang="ko-KR" altLang="en-US" sz="1800" b="0" i="0" u="none" strike="noStrike" baseline="0" dirty="0" err="1">
                <a:latin typeface="YDVYMjOStd12"/>
              </a:rPr>
              <a:t>엔코딩</a:t>
            </a:r>
            <a:r>
              <a:rPr lang="en-US" altLang="ko-KR" sz="1800" b="0" i="0" u="none" strike="noStrike" baseline="0" dirty="0">
                <a:latin typeface="YDVYMjOStd12"/>
              </a:rPr>
              <a:t>(run length encoding)</a:t>
            </a:r>
            <a:r>
              <a:rPr lang="ko-KR" altLang="en-US" sz="1800" b="0" i="0" u="none" strike="noStrike" baseline="0" dirty="0">
                <a:latin typeface="YDVYMjOStd12"/>
              </a:rPr>
              <a:t>이다</a:t>
            </a:r>
            <a:r>
              <a:rPr lang="en-US" altLang="ko-KR" sz="1800" b="0" i="0" u="none" strike="noStrike" baseline="0" dirty="0">
                <a:latin typeface="YDVYMjOStd12"/>
              </a:rPr>
              <a:t>. </a:t>
            </a:r>
          </a:p>
          <a:p>
            <a:pPr algn="l"/>
            <a:r>
              <a:rPr lang="ko-KR" altLang="en-US" sz="1800" b="0" i="0" u="none" strike="noStrike" baseline="0" dirty="0" err="1">
                <a:latin typeface="YDVYMjOStd12"/>
              </a:rPr>
              <a:t>런길이</a:t>
            </a:r>
            <a:r>
              <a:rPr lang="ko-KR" altLang="en-US" sz="1800" b="0" i="0" u="none" strike="noStrike" baseline="0" dirty="0">
                <a:latin typeface="YDVYMjOStd12"/>
              </a:rPr>
              <a:t> 부호화는 무손실 압축 방법 중 하나로서</a:t>
            </a:r>
            <a:r>
              <a:rPr lang="en-US" altLang="ko-KR" sz="1800" b="0" i="0" u="none" strike="noStrike" baseline="0" dirty="0">
                <a:latin typeface="YDVYMjOStd12"/>
              </a:rPr>
              <a:t>, </a:t>
            </a:r>
            <a:r>
              <a:rPr lang="ko-KR" altLang="en-US" sz="1800" b="0" i="0" u="none" strike="noStrike" baseline="0" dirty="0">
                <a:latin typeface="YDVYMjOStd12"/>
              </a:rPr>
              <a:t>텍스트를 압축할 때 반복되는 문자가 있으면</a:t>
            </a:r>
            <a:r>
              <a:rPr lang="en-US" altLang="ko-KR" sz="1800" b="0" i="0" u="none" strike="noStrike" baseline="0" dirty="0">
                <a:latin typeface="YDVYMjOStd12"/>
              </a:rPr>
              <a:t>, </a:t>
            </a:r>
            <a:r>
              <a:rPr lang="ko-KR" altLang="en-US" sz="1800" b="0" i="0" u="none" strike="noStrike" baseline="0" dirty="0">
                <a:latin typeface="YDVYMjOStd12"/>
              </a:rPr>
              <a:t>이것을 반복되는 개수와 반복되는 문자로 바꾸는 방법이다</a:t>
            </a:r>
            <a:r>
              <a:rPr lang="en-US" altLang="ko-KR" sz="1800" b="0" i="0" u="none" strike="noStrike" baseline="0" dirty="0">
                <a:latin typeface="YDVYMjOStd12"/>
              </a:rPr>
              <a:t>. </a:t>
            </a:r>
            <a:r>
              <a:rPr lang="ko-KR" altLang="en-US" sz="1800" b="0" i="0" u="none" strike="noStrike" baseline="0" dirty="0">
                <a:latin typeface="YDVYMjOStd12"/>
              </a:rPr>
              <a:t>예를 들어서 “</a:t>
            </a:r>
            <a:r>
              <a:rPr lang="en-US" altLang="ko-KR" sz="1800" b="0" i="0" u="none" strike="noStrike" baseline="0" dirty="0" err="1">
                <a:latin typeface="YDVYMjOStd12"/>
              </a:rPr>
              <a:t>wwwssssssssschh</a:t>
            </a:r>
            <a:r>
              <a:rPr lang="en-US" altLang="ko-KR" sz="1800" b="0" i="0" u="none" strike="noStrike" baseline="0" dirty="0">
                <a:latin typeface="YDVYMjOStd12"/>
              </a:rPr>
              <a:t>”</a:t>
            </a:r>
            <a:r>
              <a:rPr lang="ko-KR" altLang="en-US" sz="1800" b="0" i="0" u="none" strike="noStrike" baseline="0" dirty="0">
                <a:latin typeface="YDVYMjOStd12"/>
              </a:rPr>
              <a:t>는 “</a:t>
            </a:r>
            <a:r>
              <a:rPr lang="en-US" altLang="ko-KR" sz="1800" b="0" i="0" u="none" strike="noStrike" baseline="0" dirty="0">
                <a:latin typeface="YDVYMjOStd12"/>
              </a:rPr>
              <a:t>3w9s1c2h”</a:t>
            </a:r>
            <a:r>
              <a:rPr lang="ko-KR" altLang="en-US" sz="1800" b="0" i="0" u="none" strike="noStrike" baseline="0" dirty="0">
                <a:latin typeface="YDVYMjOStd12"/>
              </a:rPr>
              <a:t>로 압축하는 것이다</a:t>
            </a:r>
            <a:r>
              <a:rPr lang="en-US" altLang="ko-KR" sz="1800" b="0" i="0" u="none" strike="noStrike" baseline="0" dirty="0">
                <a:latin typeface="YDVYMjOStd12"/>
              </a:rPr>
              <a:t>.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59552B7-5299-42AF-A7A2-0A64F175C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3563042"/>
            <a:ext cx="3921050" cy="279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03337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600"/>
              <a:t>Q &amp; A</a:t>
            </a:r>
          </a:p>
        </p:txBody>
      </p:sp>
      <p:pic>
        <p:nvPicPr>
          <p:cNvPr id="46083" name="Picture 7" descr="C:\Documents and Settings\1\Local Settings\Temporary Internet Files\Content.IE5\VRMSPK9M\MC900441902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025" y="1978025"/>
            <a:ext cx="2767013" cy="327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4" name="Picture 9" descr="C:\Documents and Settings\1\Local Settings\Temporary Internet Files\Content.IE5\26VA9Z9X\MC90044193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888" y="1643063"/>
            <a:ext cx="1978025" cy="190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5" name="Picture 10" descr="C:\Documents and Settings\1\Local Settings\Temporary Internet Files\Content.IE5\26VA9Z9X\MC900078711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913" y="2411413"/>
            <a:ext cx="1622425" cy="393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NULL </a:t>
            </a:r>
            <a:r>
              <a:rPr lang="ko-KR" altLang="en-US"/>
              <a:t>문자 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문자열의 끝은 반드시 </a:t>
            </a:r>
            <a:r>
              <a:rPr lang="en-US" altLang="ko-KR" dirty="0"/>
              <a:t>NULL </a:t>
            </a:r>
            <a:r>
              <a:rPr lang="ko-KR" altLang="en-US" dirty="0"/>
              <a:t>문자</a:t>
            </a:r>
            <a:r>
              <a:rPr lang="en-US" altLang="ko-KR" dirty="0"/>
              <a:t>(null character)</a:t>
            </a:r>
            <a:r>
              <a:rPr lang="ko-KR" altLang="en-US" dirty="0"/>
              <a:t>라는 특수한 값으로 끝나야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348880"/>
            <a:ext cx="6335509" cy="2615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1" name="Rectangle 7"/>
          <p:cNvSpPr>
            <a:spLocks noChangeArrowheads="1"/>
          </p:cNvSpPr>
          <p:nvPr/>
        </p:nvSpPr>
        <p:spPr bwMode="auto">
          <a:xfrm>
            <a:off x="971600" y="5301208"/>
            <a:ext cx="7777162" cy="50405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latinLnBrk="0"/>
            <a:r>
              <a:rPr lang="en-US" altLang="ko-KR" sz="1600" dirty="0">
                <a:solidFill>
                  <a:srgbClr val="0000CC"/>
                </a:solidFill>
                <a:latin typeface="Century Schoolbook" panose="02040604050505020304" pitchFamily="18" charset="0"/>
              </a:rPr>
              <a:t>char 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str</a:t>
            </a:r>
            <a:r>
              <a:rPr lang="en-US" altLang="ko-KR" sz="1600" dirty="0">
                <a:latin typeface="Century Schoolbook" panose="02040604050505020304" pitchFamily="18" charset="0"/>
              </a:rPr>
              <a:t>[6] = "Hello";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213A6-32E2-4CF3-BB6C-3C17AA1F9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NULL</a:t>
            </a:r>
            <a:r>
              <a:rPr lang="ko-KR" altLang="en-US" dirty="0"/>
              <a:t> 문자가 필요한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E024B7-BBE9-40BB-9474-9452A8D1FC9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ko-KR" altLang="en-US" sz="1800" b="0" i="0" u="none" strike="noStrike" baseline="0" dirty="0">
                <a:latin typeface="YDVYMjOStd12"/>
              </a:rPr>
              <a:t>사람은 “</a:t>
            </a:r>
            <a:r>
              <a:rPr lang="en-US" altLang="ko-KR" sz="1800" b="0" i="0" u="none" strike="noStrike" baseline="0" dirty="0">
                <a:latin typeface="YDVYMjOStd12"/>
              </a:rPr>
              <a:t>Hello”</a:t>
            </a:r>
            <a:r>
              <a:rPr lang="ko-KR" altLang="en-US" sz="1800" b="0" i="0" u="none" strike="noStrike" baseline="0" dirty="0">
                <a:latin typeface="YDVYMjOStd12"/>
              </a:rPr>
              <a:t>만이 의미 있는 문자열이고 “</a:t>
            </a:r>
            <a:r>
              <a:rPr lang="en-US" altLang="ko-KR" sz="1800" b="0" i="0" u="none" strike="noStrike" baseline="0" dirty="0">
                <a:latin typeface="YDVYMjOStd12"/>
              </a:rPr>
              <a:t>#%?&amp;$”</a:t>
            </a:r>
            <a:r>
              <a:rPr lang="ko-KR" altLang="en-US" sz="1800" b="0" i="0" u="none" strike="noStrike" baseline="0" dirty="0">
                <a:latin typeface="YDVYMjOStd12"/>
              </a:rPr>
              <a:t>은 쓰레기 문자라는 것을 알지만 컴퓨터는 어디서부터 </a:t>
            </a:r>
            <a:r>
              <a:rPr lang="ko-KR" altLang="en-US" sz="1800" b="0" i="0" u="none" strike="noStrike" baseline="0" dirty="0" err="1">
                <a:latin typeface="YDVYMjOStd12"/>
              </a:rPr>
              <a:t>어디까지가</a:t>
            </a:r>
            <a:r>
              <a:rPr lang="ko-KR" altLang="en-US" sz="1800" b="0" i="0" u="none" strike="noStrike" baseline="0" dirty="0">
                <a:latin typeface="YDVYMjOStd12"/>
              </a:rPr>
              <a:t> 의미 있는 문자열인지 알지 못한다</a:t>
            </a:r>
            <a:r>
              <a:rPr lang="en-US" altLang="ko-KR" sz="1800" b="0" i="0" u="none" strike="noStrike" baseline="0" dirty="0">
                <a:latin typeface="YDVYMjOStd12"/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4C76C7-0F77-4B32-9A74-B6394C105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492896"/>
            <a:ext cx="7103188" cy="335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72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배열의 초기화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683568" y="1628800"/>
            <a:ext cx="8064896" cy="129614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it-IT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char</a:t>
            </a:r>
            <a:r>
              <a:rPr lang="it-IT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str[6] = { </a:t>
            </a:r>
            <a:r>
              <a:rPr lang="it-IT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'H'</a:t>
            </a:r>
            <a:r>
              <a:rPr lang="it-IT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it-IT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'e'</a:t>
            </a:r>
            <a:r>
              <a:rPr lang="it-IT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it-IT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'l'</a:t>
            </a:r>
            <a:r>
              <a:rPr lang="it-IT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it-IT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'l'</a:t>
            </a:r>
            <a:r>
              <a:rPr lang="it-IT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it-IT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'o'</a:t>
            </a:r>
            <a:r>
              <a:rPr lang="it-IT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it-IT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'\0’</a:t>
            </a:r>
            <a:r>
              <a:rPr lang="it-IT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};	// 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배열의</a:t>
            </a:r>
            <a:r>
              <a:rPr lang="it-IT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초기화 방식</a:t>
            </a:r>
            <a:endParaRPr lang="it-IT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it-IT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str[6] = “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Hello”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 		// 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문자열로 초기화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str[] = “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Hello"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			// 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배열의 크기는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7062441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4577</TotalTime>
  <Words>3671</Words>
  <Application>Microsoft Office PowerPoint</Application>
  <PresentationFormat>화면 슬라이드 쇼(4:3)</PresentationFormat>
  <Paragraphs>558</Paragraphs>
  <Slides>67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6</vt:i4>
      </vt:variant>
      <vt:variant>
        <vt:lpstr>슬라이드 제목</vt:lpstr>
      </vt:variant>
      <vt:variant>
        <vt:i4>67</vt:i4>
      </vt:variant>
    </vt:vector>
  </HeadingPairs>
  <TitlesOfParts>
    <vt:vector size="86" baseType="lpstr">
      <vt:lpstr>HY헤드라인M</vt:lpstr>
      <vt:lpstr>YDVYMjOStd12</vt:lpstr>
      <vt:lpstr>굴림</vt:lpstr>
      <vt:lpstr>맑은 고딕</vt:lpstr>
      <vt:lpstr>Arial</vt:lpstr>
      <vt:lpstr>Century Schoolbook</vt:lpstr>
      <vt:lpstr>Comic Sans MS</vt:lpstr>
      <vt:lpstr>Consolas</vt:lpstr>
      <vt:lpstr>Symbol</vt:lpstr>
      <vt:lpstr>Trebuchet MS</vt:lpstr>
      <vt:lpstr>Tw Cen MT</vt:lpstr>
      <vt:lpstr>Wingdings</vt:lpstr>
      <vt:lpstr>Wingdings 2</vt:lpstr>
      <vt:lpstr>가을</vt:lpstr>
      <vt:lpstr>2_Crayons</vt:lpstr>
      <vt:lpstr>3_Crayons</vt:lpstr>
      <vt:lpstr>4_Crayons</vt:lpstr>
      <vt:lpstr>5_Crayons</vt:lpstr>
      <vt:lpstr>6_Crayons</vt:lpstr>
      <vt:lpstr>PowerPoint 프레젠테이션</vt:lpstr>
      <vt:lpstr>이번 장에서 학습할 내용</vt:lpstr>
      <vt:lpstr>이번 장에서 만들 프로그램</vt:lpstr>
      <vt:lpstr>문자의 중요성</vt:lpstr>
      <vt:lpstr>문자열 표현 방법</vt:lpstr>
      <vt:lpstr>문자표현방법</vt:lpstr>
      <vt:lpstr>NULL 문자 </vt:lpstr>
      <vt:lpstr>NULL 문자가 필요한 이유</vt:lpstr>
      <vt:lpstr>문자열 배열의 초기화</vt:lpstr>
      <vt:lpstr>예제 #1</vt:lpstr>
      <vt:lpstr>예제 #2</vt:lpstr>
      <vt:lpstr>예제 #3</vt:lpstr>
      <vt:lpstr>중간점검 </vt:lpstr>
      <vt:lpstr>Lab: 문자열 전처리하기</vt:lpstr>
      <vt:lpstr>예제 #3</vt:lpstr>
      <vt:lpstr>문자 입출력</vt:lpstr>
      <vt:lpstr>예제</vt:lpstr>
      <vt:lpstr>예제</vt:lpstr>
      <vt:lpstr>Lab: 사용자로부터 패스워드 입력받기</vt:lpstr>
      <vt:lpstr>Sol: </vt:lpstr>
      <vt:lpstr>Lab: 화살표 키 입력받기</vt:lpstr>
      <vt:lpstr>Sol: </vt:lpstr>
      <vt:lpstr>Sol: </vt:lpstr>
      <vt:lpstr>문자열 입출력 라이브러리 함수</vt:lpstr>
      <vt:lpstr>예제 #1</vt:lpstr>
      <vt:lpstr>예제 #1</vt:lpstr>
      <vt:lpstr>예제 #2</vt:lpstr>
      <vt:lpstr>예제 #2</vt:lpstr>
      <vt:lpstr>중간 점검</vt:lpstr>
      <vt:lpstr>문자열 처리 라이브러리</vt:lpstr>
      <vt:lpstr>문자열 길이: strlen()</vt:lpstr>
      <vt:lpstr>문자열 길이: strlen()</vt:lpstr>
      <vt:lpstr>문자열 복사: strcpy()</vt:lpstr>
      <vt:lpstr>문자열 복사: strcpy()</vt:lpstr>
      <vt:lpstr>문자열 연결</vt:lpstr>
      <vt:lpstr>문자열 연결</vt:lpstr>
      <vt:lpstr>문자열 비교</vt:lpstr>
      <vt:lpstr>예제</vt:lpstr>
      <vt:lpstr>예제</vt:lpstr>
      <vt:lpstr>문자열을 수치로 변환</vt:lpstr>
      <vt:lpstr>참고사항</vt:lpstr>
      <vt:lpstr>참고사항</vt:lpstr>
      <vt:lpstr>중간점검</vt:lpstr>
      <vt:lpstr>Lab: 단답형 퀴즈 채점</vt:lpstr>
      <vt:lpstr>Sol:</vt:lpstr>
      <vt:lpstr>문자열과 포인터</vt:lpstr>
      <vt:lpstr>문자열과 포인터</vt:lpstr>
      <vt:lpstr>예제</vt:lpstr>
      <vt:lpstr>Lab: 행맨</vt:lpstr>
      <vt:lpstr>Sol:</vt:lpstr>
      <vt:lpstr>도전문제</vt:lpstr>
      <vt:lpstr>Lab: 단어 애나그램 게임 </vt:lpstr>
      <vt:lpstr>Lab: 단어 애나그램 게임 </vt:lpstr>
      <vt:lpstr>Sol:</vt:lpstr>
      <vt:lpstr>문자열의 배열</vt:lpstr>
      <vt:lpstr>예제</vt:lpstr>
      <vt:lpstr>예제</vt:lpstr>
      <vt:lpstr>중간점검 </vt:lpstr>
      <vt:lpstr>Lab: 한영 사전의 구현</vt:lpstr>
      <vt:lpstr>Sol:</vt:lpstr>
      <vt:lpstr>Sol:</vt:lpstr>
      <vt:lpstr>Lab: 문자열의 정렬</vt:lpstr>
      <vt:lpstr>Sol:</vt:lpstr>
      <vt:lpstr>Sol:</vt:lpstr>
      <vt:lpstr>Mini Project: 텍스트 암호화</vt:lpstr>
      <vt:lpstr>Mini Project: 텍스트 압축 </vt:lpstr>
      <vt:lpstr>Q &amp; A</vt:lpstr>
    </vt:vector>
  </TitlesOfParts>
  <Company>web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11장 포인터</dc:title>
  <dc:creator>web</dc:creator>
  <cp:lastModifiedBy>2747</cp:lastModifiedBy>
  <cp:revision>385</cp:revision>
  <dcterms:created xsi:type="dcterms:W3CDTF">2007-11-08T01:24:05Z</dcterms:created>
  <dcterms:modified xsi:type="dcterms:W3CDTF">2021-07-25T11:51:31Z</dcterms:modified>
</cp:coreProperties>
</file>