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8.xml" ContentType="application/vnd.openxmlformats-officedocument.theme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5" r:id="rId2"/>
    <p:sldMasterId id="2147483757" r:id="rId3"/>
    <p:sldMasterId id="2147483769" r:id="rId4"/>
    <p:sldMasterId id="2147483781" r:id="rId5"/>
    <p:sldMasterId id="2147483794" r:id="rId6"/>
    <p:sldMasterId id="2147483806" r:id="rId7"/>
    <p:sldMasterId id="2147483818" r:id="rId8"/>
    <p:sldMasterId id="2147483831" r:id="rId9"/>
  </p:sldMasterIdLst>
  <p:sldIdLst>
    <p:sldId id="460" r:id="rId10"/>
    <p:sldId id="439" r:id="rId11"/>
    <p:sldId id="461" r:id="rId12"/>
    <p:sldId id="473" r:id="rId13"/>
    <p:sldId id="381" r:id="rId14"/>
    <p:sldId id="440" r:id="rId15"/>
    <p:sldId id="416" r:id="rId16"/>
    <p:sldId id="441" r:id="rId17"/>
    <p:sldId id="418" r:id="rId18"/>
    <p:sldId id="455" r:id="rId19"/>
    <p:sldId id="419" r:id="rId20"/>
    <p:sldId id="420" r:id="rId21"/>
    <p:sldId id="474" r:id="rId22"/>
    <p:sldId id="462" r:id="rId23"/>
    <p:sldId id="463" r:id="rId24"/>
    <p:sldId id="465" r:id="rId25"/>
    <p:sldId id="466" r:id="rId26"/>
    <p:sldId id="467" r:id="rId27"/>
    <p:sldId id="464" r:id="rId28"/>
    <p:sldId id="468" r:id="rId29"/>
    <p:sldId id="469" r:id="rId30"/>
    <p:sldId id="470" r:id="rId31"/>
    <p:sldId id="471" r:id="rId32"/>
    <p:sldId id="472" r:id="rId33"/>
    <p:sldId id="475" r:id="rId34"/>
    <p:sldId id="476" r:id="rId35"/>
    <p:sldId id="437" r:id="rId36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2EC"/>
    <a:srgbClr val="FFFFCC"/>
    <a:srgbClr val="CCFFFF"/>
    <a:srgbClr val="CCECFF"/>
    <a:srgbClr val="CCFFCC"/>
    <a:srgbClr val="FF0000"/>
    <a:srgbClr val="FFCCFF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23A271A1-F6D6-438B-A432-4747EE7ECD40}" type="datetimeFigureOut">
              <a:rPr lang="en-US" smtClean="0"/>
              <a:pPr algn="ctr" eaLnBrk="1" latinLnBrk="0" hangingPunct="1"/>
              <a:t>7/25/2021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CDEA138-62EC-424F-805F-19E492F52B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8264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289B5A-DA01-4D46-A533-5ECFDCC0358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06341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45A77-7AB3-4045-BB51-3D8CF4A208F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2519867"/>
      </p:ext>
    </p:extLst>
  </p:cSld>
  <p:clrMapOvr>
    <a:masterClrMapping/>
  </p:clrMapOvr>
  <p:transition spd="med"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4B081-A71A-444A-A2AF-89DA29C0BD1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8450533"/>
      </p:ext>
    </p:extLst>
  </p:cSld>
  <p:clrMapOvr>
    <a:masterClrMapping/>
  </p:clrMapOvr>
  <p:transition spd="med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035413-FC64-46C4-A0E6-E84EF80C31A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58967"/>
      </p:ext>
    </p:extLst>
  </p:cSld>
  <p:clrMapOvr>
    <a:masterClrMapping/>
  </p:clrMapOvr>
  <p:transition spd="med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C8AFA2-59AA-4AA3-BC8D-2284A14999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8680840"/>
      </p:ext>
    </p:extLst>
  </p:cSld>
  <p:clrMapOvr>
    <a:masterClrMapping/>
  </p:clrMapOvr>
  <p:transition spd="med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DD0798-55B2-40C5-ADC8-8A6811FDD6C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010103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pPr>
              <a:defRPr/>
            </a:pPr>
            <a:fld id="{84C44C99-1389-47D8-A6B8-EEE82107AF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3231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0ED9F-C71F-4A55-AAB5-22C7E4F1C5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8070067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0ED9F-C71F-4A55-AAB5-22C7E4F1C5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4856503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A14269-532F-45EA-A9BA-55B4AED5BE3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1214335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307CCE-3CC9-465E-8CCB-51671EB54BA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283998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C0280C-360A-4D92-903B-2BED37C71DC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852450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D4399F3-3142-4CFB-955F-A0CF5CEAF78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98173091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5727BE4-A820-49B7-872C-E04F10B90EA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7350600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7B2A7B-CF72-42EA-9722-02A1D0DCD1B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649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428CB56-A85B-4F80-B96C-C83FB746BC4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>
              <a:defRPr sz="2000">
                <a:latin typeface="굴림" panose="020B0600000101010101" pitchFamily="50" charset="-127"/>
                <a:ea typeface="굴림" panose="020B0600000101010101" pitchFamily="50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5EE2AA-11F2-43AC-9712-59FC9134A6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8" y="221296"/>
            <a:ext cx="570528" cy="102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3347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24A179-5AA2-4366-99FC-E393E7C5C1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647280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E316DA-46CC-4AB9-9CB0-195FBCD7C7DF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7531238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0A37BDD-EF56-43DB-9147-6D638F403D6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882389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33D81B-BF42-4700-BBA1-F0784519C2A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4970254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7A200B-9835-4546-B5E3-C83C6C27D56D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43709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9A223-DE56-4C24-BCDB-D3044B3E54B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662816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0BF3B-F14B-42B4-B363-E55F60ECBCE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6875751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A18A8-4E71-4253-80C9-50DA6A0885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878221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5997D4-0AFC-450F-A14E-A3AD1B6779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02107467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C3CCD-59FC-450C-B8F2-13F11613F20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0230766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7B15F7D-1FA9-49E1-BCA3-12F63030F8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9324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C94AC-8BCA-41A2-AF50-3176252CFD7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704268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7357E-4510-4AF1-8DAB-F0AC42545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882730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DCF7FE-E46E-47AA-BA4D-87AC7D9AEB2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895576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549-45B2-4360-AAF8-DEA0AFBA4D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755357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205F4-EC33-4BC9-9967-2B356054EF7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9841690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B1787-A837-4D46-8430-F5F53DFA2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01484216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442C3-9F1D-4293-B001-C642B8E1F2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0449013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CD32A-D0CB-499F-BA14-BB9D69191C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710158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D2EF0C-10B6-4BAC-8C1F-3F5472E286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018154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1DBB5-A407-48C3-AF98-0B31E1A2E1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589150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56BEC886-CAA2-4C67-A49B-D7ED3B3646FF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5797747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1987C1-2174-44A3-BEFB-3574260E1A1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4395420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E6D025-79D7-4122-9AE2-C25DF50E82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62524238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360DC-CCD2-4E90-B07B-A0C7DC259B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5565971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09A91-8BF8-43B2-B64F-B03E1E24458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9226168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3F7193-50E1-4AFE-BEBD-E34B7AD4FFB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742406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2BA48D-E905-4C1A-A6AA-A5B77A385D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34621583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37F94-F03D-4F62-9DC6-29BEBA93D8B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5583246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F37F1-3A36-4853-AAD2-19AD42CB89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6541861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8956DE-4682-4367-92D3-550649CECC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3041374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AAC5E2-9F43-47F5-BE16-F3C7C939733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4108568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>
              <a:defRPr/>
            </a:pPr>
            <a:fld id="{2D4FEC94-94E9-487E-AE2F-F4C59CD21B6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67738265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8EDE6C-7692-4868-978C-4E417D8680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2242939"/>
      </p:ext>
    </p:extLst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ED35A-2356-4D9B-A229-08731429D19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93159668"/>
      </p:ext>
    </p:extLst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E901E-997C-4428-AFFD-CE6475DAE96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54198490"/>
      </p:ext>
    </p:extLst>
  </p:cSld>
  <p:clrMapOvr>
    <a:masterClrMapping/>
  </p:clrMapOvr>
  <p:transition spd="med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3707F5-2457-4AB2-8A3B-96410A21944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1254241"/>
      </p:ext>
    </p:extLst>
  </p:cSld>
  <p:clrMapOvr>
    <a:masterClrMapping/>
  </p:clrMapOvr>
  <p:transition spd="med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4937C2-B0D9-4CB1-9F2F-6D5FA132F35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98791750"/>
      </p:ext>
    </p:extLst>
  </p:cSld>
  <p:clrMapOvr>
    <a:masterClrMapping/>
  </p:clrMapOvr>
  <p:transition spd="med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940527-6AB5-449D-8379-BC351533DB2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3900038"/>
      </p:ext>
    </p:extLst>
  </p:cSld>
  <p:clrMapOvr>
    <a:masterClrMapping/>
  </p:clrMapOvr>
  <p:transition spd="med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9771-48A8-4BA0-ABF4-4EFA7C44651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771620"/>
      </p:ext>
    </p:extLst>
  </p:cSld>
  <p:clrMapOvr>
    <a:masterClrMapping/>
  </p:clrMapOvr>
  <p:transition spd="med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FE131-678F-48B8-BD8D-191497B893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4676436"/>
      </p:ext>
    </p:extLst>
  </p:cSld>
  <p:clrMapOvr>
    <a:masterClrMapping/>
  </p:clrMapOvr>
  <p:transition spd="med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F965C-9A53-457A-AC50-599D1989118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7510858"/>
      </p:ext>
    </p:extLst>
  </p:cSld>
  <p:clrMapOvr>
    <a:masterClrMapping/>
  </p:clrMapOvr>
  <p:transition spd="med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DE261-01CB-4F21-B0B2-F1CBB61E33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2294246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04D9F20-00CE-458A-B4F8-BB714D2515F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75668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F4013-464F-4905-BEE1-A616162BCD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20960778"/>
      </p:ext>
    </p:extLst>
  </p:cSld>
  <p:clrMapOvr>
    <a:masterClrMapping/>
  </p:clrMapOvr>
  <p:transition spd="med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2A272-9F15-4F84-A9D0-087741298C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417255"/>
      </p:ext>
    </p:extLst>
  </p:cSld>
  <p:clrMapOvr>
    <a:masterClrMapping/>
  </p:clrMapOvr>
  <p:transition spd="med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A5D0B3-C738-46B5-BB4A-FBF3147120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417032"/>
      </p:ext>
    </p:extLst>
  </p:cSld>
  <p:clrMapOvr>
    <a:masterClrMapping/>
  </p:clrMapOvr>
  <p:transition spd="med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A9B5E-FCC9-445E-B277-BBD9CC15088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409620"/>
      </p:ext>
    </p:extLst>
  </p:cSld>
  <p:clrMapOvr>
    <a:masterClrMapping/>
  </p:clrMapOvr>
  <p:transition spd="med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DA70C-970A-464F-91E2-018078C1C98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25682284"/>
      </p:ext>
    </p:extLst>
  </p:cSld>
  <p:clrMapOvr>
    <a:masterClrMapping/>
  </p:clrMapOvr>
  <p:transition spd="med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B4178E-64CA-4609-9FE9-94A5BB8981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2282765"/>
      </p:ext>
    </p:extLst>
  </p:cSld>
  <p:clrMapOvr>
    <a:masterClrMapping/>
  </p:clrMapOvr>
  <p:transition spd="med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EE83B-D1A1-4A12-8FAF-FBD4603DC6B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1061546"/>
      </p:ext>
    </p:extLst>
  </p:cSld>
  <p:clrMapOvr>
    <a:masterClrMapping/>
  </p:clrMapOvr>
  <p:transition spd="med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BB0D8-BAAB-4829-848C-947045230C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9554027"/>
      </p:ext>
    </p:extLst>
  </p:cSld>
  <p:clrMapOvr>
    <a:masterClrMapping/>
  </p:clrMapOvr>
  <p:transition spd="med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AC5A3-84ED-40E2-A155-DC0686FF73E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7857515"/>
      </p:ext>
    </p:extLst>
  </p:cSld>
  <p:clrMapOvr>
    <a:masterClrMapping/>
  </p:clrMapOvr>
  <p:transition spd="med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5F4E4-CDE1-49DD-B756-FB254AFDF95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72354132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13D7B26-D712-49DF-A04D-D31131EDFC6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15319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C7136-5324-49FA-BD88-08B0A767115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758325"/>
      </p:ext>
    </p:extLst>
  </p:cSld>
  <p:clrMapOvr>
    <a:masterClrMapping/>
  </p:clrMapOvr>
  <p:transition spd="med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25922-0996-4CF2-BB0A-35D6F12FDE2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62370771"/>
      </p:ext>
    </p:extLst>
  </p:cSld>
  <p:clrMapOvr>
    <a:masterClrMapping/>
  </p:clrMapOvr>
  <p:transition spd="med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8B662-B901-46E3-96A3-561ED903484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32889595"/>
      </p:ext>
    </p:extLst>
  </p:cSld>
  <p:clrMapOvr>
    <a:masterClrMapping/>
  </p:clrMapOvr>
  <p:transition spd="med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36416-15C7-4C6E-AE80-33013E49F7F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77251664"/>
      </p:ext>
    </p:extLst>
  </p:cSld>
  <p:clrMapOvr>
    <a:masterClrMapping/>
  </p:clrMapOvr>
  <p:transition spd="med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0B5F44-C605-4072-BB82-0E8DC0F9BD5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1031409"/>
      </p:ext>
    </p:extLst>
  </p:cSld>
  <p:clrMapOvr>
    <a:masterClrMapping/>
  </p:clrMapOvr>
  <p:transition spd="med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39EC3-EFE9-4B6C-9151-C53A97E21D5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7257052"/>
      </p:ext>
    </p:extLst>
  </p:cSld>
  <p:clrMapOvr>
    <a:masterClrMapping/>
  </p:clrMapOvr>
  <p:transition spd="med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A7A0E-B917-4F7D-84C4-EDFD00B3334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0876458"/>
      </p:ext>
    </p:extLst>
  </p:cSld>
  <p:clrMapOvr>
    <a:masterClrMapping/>
  </p:clrMapOvr>
  <p:transition spd="med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7B57-49EF-42DD-A443-AE38A52AEFE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8357038"/>
      </p:ext>
    </p:extLst>
  </p:cSld>
  <p:clrMapOvr>
    <a:masterClrMapping/>
  </p:clrMapOvr>
  <p:transition spd="med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5947D9-2C71-4C7D-88BE-3DC4EDC3C6F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9613646"/>
      </p:ext>
    </p:extLst>
  </p:cSld>
  <p:clrMapOvr>
    <a:masterClrMapping/>
  </p:clrMapOvr>
  <p:transition spd="med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28BC3-C99D-4944-9743-DA50FB2C707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648665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BDC7542-B0A0-447B-90BB-CDFED1885D5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793241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3845AC-A127-4169-AAC4-586586C385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4164483"/>
      </p:ext>
    </p:extLst>
  </p:cSld>
  <p:clrMapOvr>
    <a:masterClrMapping/>
  </p:clrMapOvr>
  <p:transition spd="med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D2424D-BB6C-42FC-B553-79412948D01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8469094"/>
      </p:ext>
    </p:extLst>
  </p:cSld>
  <p:clrMapOvr>
    <a:masterClrMapping/>
  </p:clrMapOvr>
  <p:transition spd="med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68BD6-F2AC-4C4A-8F8D-65F5D4D76747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929129"/>
      </p:ext>
    </p:extLst>
  </p:cSld>
  <p:clrMapOvr>
    <a:masterClrMapping/>
  </p:clrMapOvr>
  <p:transition spd="med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D7012-2259-4632-8AAB-C6F10B5DE4BC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0294254"/>
      </p:ext>
    </p:extLst>
  </p:cSld>
  <p:clrMapOvr>
    <a:masterClrMapping/>
  </p:clrMapOvr>
  <p:transition spd="med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2D8A51-0246-4A53-A23F-EFAAFA2EC9D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5228144"/>
      </p:ext>
    </p:extLst>
  </p:cSld>
  <p:clrMapOvr>
    <a:masterClrMapping/>
  </p:clrMapOvr>
  <p:transition spd="med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D3BCD7-E6AB-4617-92D2-612D069525F6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5312502"/>
      </p:ext>
    </p:extLst>
  </p:cSld>
  <p:clrMapOvr>
    <a:masterClrMapping/>
  </p:clrMapOvr>
  <p:transition spd="med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4E03-310E-4366-AD7E-BBC129BDD9F3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2318359"/>
      </p:ext>
    </p:extLst>
  </p:cSld>
  <p:clrMapOvr>
    <a:masterClrMapping/>
  </p:clrMapOvr>
  <p:transition spd="med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6DEBC0-A9C0-44E5-B374-CB0A8893CFF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4827005"/>
      </p:ext>
    </p:extLst>
  </p:cSld>
  <p:clrMapOvr>
    <a:masterClrMapping/>
  </p:clrMapOvr>
  <p:transition spd="med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BB32C-D42E-4CDD-A6E0-6426DFB378C8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4856380"/>
      </p:ext>
    </p:extLst>
  </p:cSld>
  <p:clrMapOvr>
    <a:masterClrMapping/>
  </p:clrMapOvr>
  <p:transition spd="med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41F9A-7C3D-4F3D-9DB3-C913A538C0A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0133491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5035CF11-FC76-4208-854D-8F9E7BFC210B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00318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810013-CAFD-485C-8385-8ABBE39ED001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069472"/>
      </p:ext>
    </p:extLst>
  </p:cSld>
  <p:clrMapOvr>
    <a:masterClrMapping/>
  </p:clrMapOvr>
  <p:transition spd="med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057400" cy="5105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019800" cy="5105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7EFDD9-9914-49A0-AD1D-8E084345BA14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2063638"/>
      </p:ext>
    </p:extLst>
  </p:cSld>
  <p:clrMapOvr>
    <a:masterClrMapping/>
  </p:clrMapOvr>
  <p:transition spd="med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25538" y="381000"/>
            <a:ext cx="7789862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D73380-B78A-433D-A185-6B66C956F9B9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58436897"/>
      </p:ext>
    </p:extLst>
  </p:cSld>
  <p:clrMapOvr>
    <a:masterClrMapping/>
  </p:clrMapOvr>
  <p:transition spd="med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MCj0378845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  <p:sp>
        <p:nvSpPr>
          <p:cNvPr id="5580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58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AEA9E-4803-4675-8B78-8345A199ED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6771264"/>
      </p:ext>
    </p:extLst>
  </p:cSld>
  <p:clrMapOvr>
    <a:masterClrMapping/>
  </p:clrMapOvr>
  <p:transition spd="med"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89937-0E40-43AD-BFFC-FBB7E39213D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19130147"/>
      </p:ext>
    </p:extLst>
  </p:cSld>
  <p:clrMapOvr>
    <a:masterClrMapping/>
  </p:clrMapOvr>
  <p:transition spd="med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8DEB91-339C-4767-8E29-640607BFB34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8901208"/>
      </p:ext>
    </p:extLst>
  </p:cSld>
  <p:clrMapOvr>
    <a:masterClrMapping/>
  </p:clrMapOvr>
  <p:transition spd="med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333500"/>
            <a:ext cx="4029075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67275" y="1333500"/>
            <a:ext cx="4030663" cy="41529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433075-5D69-42ED-BA42-81A28040C52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549064"/>
      </p:ext>
    </p:extLst>
  </p:cSld>
  <p:clrMapOvr>
    <a:masterClrMapping/>
  </p:clrMapOvr>
  <p:transition spd="med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F42C8-2BEA-4D9C-8D4A-EC5FEA706A2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0843829"/>
      </p:ext>
    </p:extLst>
  </p:cSld>
  <p:clrMapOvr>
    <a:masterClrMapping/>
  </p:clrMapOvr>
  <p:transition spd="med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Schoolbook" panose="02040604050505020304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FE699-B664-4ADD-9D4C-2D9DC487B7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585080"/>
      </p:ext>
    </p:extLst>
  </p:cSld>
  <p:clrMapOvr>
    <a:masterClrMapping/>
  </p:clrMapOvr>
  <p:transition spd="med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206C2-0DA7-47BB-9621-6D1989AA279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7964505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image" Target="../media/image4.wmf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3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82.xml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image" Target="../media/image4.w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5.xml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4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0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23A271A1-F6D6-438B-A432-4747EE7ECD40}" type="datetimeFigureOut">
              <a:rPr lang="en-US" smtClean="0"/>
              <a:pPr eaLnBrk="1" latinLnBrk="0" hangingPunct="1"/>
              <a:t>7/25/2021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5E0ED9F-C71F-4A55-AAB5-22C7E4F1C5D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140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268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fld id="{6A3A16BF-EFAD-44C2-AA8D-35C05DF7400E}" type="slidenum">
              <a:rPr lang="en-US" altLang="ko-KR"/>
              <a:pPr/>
              <a:t>‹#›</a:t>
            </a:fld>
            <a:endParaRPr lang="en-US" altLang="ko-KR"/>
          </a:p>
        </p:txBody>
      </p:sp>
      <p:pic>
        <p:nvPicPr>
          <p:cNvPr id="268295" name="Picture 7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8298" name="Rectangle 10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7920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7659E902-F5F1-4821-B52F-A3D3E2F99C4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9456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1400">
                <a:latin typeface="+mn-lt"/>
              </a:defRPr>
            </a:lvl1pPr>
          </a:lstStyle>
          <a:p>
            <a:pPr>
              <a:defRPr/>
            </a:pPr>
            <a:fld id="{97F832D8-2751-440F-921C-5CAA6946BC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pPr eaLnBrk="0" latinLnBrk="0" hangingPunct="0"/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© 2012 </a:t>
            </a:r>
            <a:r>
              <a:rPr kumimoji="0" lang="ko-KR" altLang="en-US" sz="1000" dirty="0" err="1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생능출판사</a:t>
            </a:r>
            <a:r>
              <a:rPr kumimoji="0" lang="ko-KR" altLang="en-US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altLang="ko-KR" sz="1000" dirty="0">
                <a:solidFill>
                  <a:srgbClr val="FF4C00"/>
                </a:solidFill>
                <a:latin typeface="Arial" pitchFamily="34" charset="0"/>
                <a:cs typeface="Arial" pitchFamily="34" charset="0"/>
              </a:rPr>
              <a:t>All rights reserved</a:t>
            </a:r>
            <a:endParaRPr kumimoji="0" lang="en-US" altLang="ko-KR" sz="1000" dirty="0">
              <a:solidFill>
                <a:srgbClr val="FF4C00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ea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Trebuchet MS" pitchFamily="34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Trebuchet MS" pitchFamily="34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Trebuchet MS" pitchFamily="34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Trebuchet MS" pitchFamily="34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349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3F5059AA-F855-4B82-A334-55B9947E789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2053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096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C8BEE1D7-65E4-479E-9AD0-F1F6B9A973C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© 2012 </a:t>
            </a:r>
            <a:r>
              <a:rPr lang="ko-KR" altLang="en-US" sz="1000" dirty="0" err="1">
                <a:solidFill>
                  <a:srgbClr val="FF4C00"/>
                </a:solidFill>
                <a:cs typeface="Arial" charset="0"/>
              </a:rPr>
              <a:t>생능출판사</a:t>
            </a:r>
            <a:r>
              <a:rPr lang="ko-KR" altLang="en-US" sz="1000" dirty="0">
                <a:solidFill>
                  <a:srgbClr val="FF4C00"/>
                </a:solidFill>
                <a:cs typeface="Arial" charset="0"/>
              </a:rPr>
              <a:t>  </a:t>
            </a:r>
            <a:r>
              <a:rPr lang="en-US" altLang="ko-KR" sz="1000" dirty="0">
                <a:solidFill>
                  <a:srgbClr val="FF4C00"/>
                </a:solidFill>
                <a:cs typeface="Arial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697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BC4CA9DB-B989-41D4-8C8D-012609F198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/>
          <a:p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2007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8" r:id="rId2"/>
    <p:sldLayoutId id="2147483809" r:id="rId3"/>
    <p:sldLayoutId id="2147483810" r:id="rId4"/>
    <p:sldLayoutId id="2147483811" r:id="rId5"/>
    <p:sldLayoutId id="2147483812" r:id="rId6"/>
    <p:sldLayoutId id="2147483813" r:id="rId7"/>
    <p:sldLayoutId id="2147483814" r:id="rId8"/>
    <p:sldLayoutId id="2147483815" r:id="rId9"/>
    <p:sldLayoutId id="2147483816" r:id="rId10"/>
    <p:sldLayoutId id="2147483817" r:id="rId11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0723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omic Sans MS" panose="030F0702030302020204" pitchFamily="66" charset="0"/>
              </a:defRPr>
            </a:lvl1pPr>
          </a:lstStyle>
          <a:p>
            <a:fld id="{60C33549-BFC9-4BF0-9FBA-65427DD1C36D}" type="slidenum">
              <a:rPr lang="ko-KR" altLang="en-US"/>
              <a:pPr/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073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anose="05050102010706020507" pitchFamily="18" charset="2"/>
        <a:buChar char="·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anose="05050102010706020507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25538" y="381000"/>
            <a:ext cx="7789862" cy="571500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33500"/>
            <a:ext cx="8212138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5501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88486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  <a:ea typeface="+mn-ea"/>
              </a:defRPr>
            </a:lvl1pPr>
          </a:lstStyle>
          <a:p>
            <a:pPr>
              <a:defRPr/>
            </a:pPr>
            <a:fld id="{DF7DACDB-8E2E-4AB2-A4BA-6828B9730BE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29" name="Picture 5" descr="MCj03788450000[1]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933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990600" y="6324600"/>
            <a:ext cx="3505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굴림" pitchFamily="50" charset="-127"/>
              </a:defRPr>
            </a:lvl9pPr>
          </a:lstStyle>
          <a:p>
            <a:pPr>
              <a:defRPr/>
            </a:pP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© 2010 </a:t>
            </a:r>
            <a:r>
              <a:rPr lang="ko-KR" altLang="en-US" sz="1000">
                <a:solidFill>
                  <a:srgbClr val="FF4C00"/>
                </a:solidFill>
                <a:cs typeface="Arial" pitchFamily="34" charset="0"/>
              </a:rPr>
              <a:t>생능출판사  </a:t>
            </a:r>
            <a:r>
              <a:rPr lang="en-US" altLang="ko-KR" sz="1000">
                <a:solidFill>
                  <a:srgbClr val="FF4C00"/>
                </a:solidFill>
                <a:cs typeface="Arial" pitchFamily="34" charset="0"/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4779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ransition spd="med"/>
  <p:txStyles>
    <p:titleStyle>
      <a:lvl1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Comic Sans MS" pitchFamily="66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bg2"/>
        </a:buClr>
        <a:buFont typeface="Symbol" pitchFamily="18" charset="2"/>
        <a:buChar char="·"/>
        <a:defRPr kumimoji="1" sz="2000">
          <a:solidFill>
            <a:schemeClr val="tx1"/>
          </a:solidFill>
          <a:latin typeface="Century Schoolbook" panose="02040604050505020304" pitchFamily="18" charset="0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2400">
          <a:solidFill>
            <a:schemeClr val="tx1"/>
          </a:solidFill>
          <a:latin typeface="Century Schoolbook" panose="02040604050505020304" pitchFamily="18" charset="0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600">
          <a:solidFill>
            <a:schemeClr val="tx1"/>
          </a:solidFill>
          <a:latin typeface="Century Schoolbook" panose="02040604050505020304" pitchFamily="18" charset="0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Century Schoolbook" panose="02040604050505020304" pitchFamily="18" charset="0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hlink"/>
        </a:buClr>
        <a:buFont typeface="Symbol" pitchFamily="18" charset="2"/>
        <a:buChar char="·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1690688" y="908050"/>
            <a:ext cx="6013185" cy="646331"/>
          </a:xfrm>
          <a:prstGeom prst="rect">
            <a:avLst/>
          </a:prstGeom>
          <a:solidFill>
            <a:srgbClr val="66CCFF"/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누구나 즐기는 </a:t>
            </a:r>
            <a:r>
              <a:rPr kumimoji="0" lang="en-US" altLang="ko-KR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C</a:t>
            </a:r>
            <a:r>
              <a:rPr kumimoji="0" lang="ko-KR" altLang="en-US" sz="3600" i="1">
                <a:latin typeface="HY헤드라인M" panose="02030600000101010101" pitchFamily="18" charset="-127"/>
                <a:ea typeface="HY헤드라인M" panose="02030600000101010101" pitchFamily="18" charset="-127"/>
              </a:rPr>
              <a:t>언어 콘서트</a:t>
            </a:r>
          </a:p>
        </p:txBody>
      </p:sp>
      <p:sp>
        <p:nvSpPr>
          <p:cNvPr id="3076" name="AutoShape 142"/>
          <p:cNvSpPr>
            <a:spLocks noChangeArrowheads="1"/>
          </p:cNvSpPr>
          <p:nvPr/>
        </p:nvSpPr>
        <p:spPr bwMode="auto">
          <a:xfrm>
            <a:off x="2419350" y="1846263"/>
            <a:ext cx="3925888" cy="6985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latinLnBrk="1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1pPr>
            <a:lvl2pPr marL="742950" indent="-285750" latinLnBrk="1">
              <a:spcBef>
                <a:spcPct val="20000"/>
              </a:spcBef>
              <a:buClr>
                <a:schemeClr val="bg2"/>
              </a:buClr>
              <a:buFont typeface="Symbol" pitchFamily="18" charset="2"/>
              <a:buChar char="·"/>
              <a:defRPr kumimoji="1" sz="20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2pPr>
            <a:lvl3pPr marL="11430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2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3pPr>
            <a:lvl4pPr marL="16002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6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4pPr>
            <a:lvl5pPr marL="2057400" indent="-228600" latinLnBrk="1">
              <a:spcBef>
                <a:spcPct val="20000"/>
              </a:spcBef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Symbol" pitchFamily="18" charset="2"/>
              <a:buChar char="·"/>
              <a:defRPr kumimoji="1" sz="1400">
                <a:solidFill>
                  <a:schemeClr val="tx1"/>
                </a:solidFill>
                <a:latin typeface="Century Schoolbook" pitchFamily="18" charset="0"/>
                <a:ea typeface="굴림" pitchFamily="50" charset="-127"/>
              </a:defRPr>
            </a:lvl9pPr>
          </a:lstStyle>
          <a:p>
            <a:pPr algn="ctr" latinLnBrk="0">
              <a:spcBef>
                <a:spcPct val="0"/>
              </a:spcBef>
              <a:buClrTx/>
              <a:buFontTx/>
              <a:buNone/>
            </a:pPr>
            <a:r>
              <a:rPr kumimoji="0" lang="ko-KR" altLang="en-US" dirty="0">
                <a:latin typeface="Arial" pitchFamily="34" charset="0"/>
              </a:rPr>
              <a:t>제</a:t>
            </a:r>
            <a:r>
              <a:rPr kumimoji="0" lang="en-US" altLang="ko-KR" dirty="0">
                <a:latin typeface="Arial" pitchFamily="34" charset="0"/>
              </a:rPr>
              <a:t>13</a:t>
            </a:r>
            <a:r>
              <a:rPr kumimoji="0" lang="ko-KR" altLang="en-US" dirty="0">
                <a:latin typeface="Arial" pitchFamily="34" charset="0"/>
              </a:rPr>
              <a:t>장 동적 메모리</a:t>
            </a:r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803" y="2700339"/>
            <a:ext cx="3990920" cy="3136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345238" y="5322181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i="1" dirty="0"/>
              <a:t>출처</a:t>
            </a:r>
            <a:r>
              <a:rPr lang="en-US" altLang="ko-KR" sz="1400" i="1" dirty="0"/>
              <a:t>: </a:t>
            </a:r>
            <a:r>
              <a:rPr lang="en-US" altLang="ko-KR" sz="1400" i="1" dirty="0" err="1"/>
              <a:t>pixabay</a:t>
            </a:r>
            <a:r>
              <a:rPr lang="ko-KR" altLang="en-US" sz="1400" i="1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F2905-49A5-4F50-8D1C-01043E3AFFC8}"/>
              </a:ext>
            </a:extLst>
          </p:cNvPr>
          <p:cNvSpPr txBox="1"/>
          <p:nvPr/>
        </p:nvSpPr>
        <p:spPr>
          <a:xfrm>
            <a:off x="696665" y="375138"/>
            <a:ext cx="17876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개정 </a:t>
            </a:r>
            <a:r>
              <a:rPr lang="en-US" altLang="ko-KR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3</a:t>
            </a:r>
            <a:r>
              <a:rPr lang="ko-KR" altLang="en-US" sz="3200" i="1" dirty="0">
                <a:highlight>
                  <a:srgbClr val="FFFF00"/>
                </a:highlight>
                <a:latin typeface="굴림" panose="020B0600000101010101" pitchFamily="50" charset="-127"/>
              </a:rPr>
              <a:t>판</a:t>
            </a:r>
          </a:p>
        </p:txBody>
      </p:sp>
    </p:spTree>
    <p:extLst>
      <p:ext uri="{BB962C8B-B14F-4D97-AF65-F5344CB8AC3E}">
        <p14:creationId xmlns:p14="http://schemas.microsoft.com/office/powerpoint/2010/main" val="3281123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free()</a:t>
            </a:r>
          </a:p>
        </p:txBody>
      </p:sp>
      <p:sp>
        <p:nvSpPr>
          <p:cNvPr id="11268" name="Rectangle 7"/>
          <p:cNvSpPr>
            <a:spLocks noChangeArrowheads="1"/>
          </p:cNvSpPr>
          <p:nvPr/>
        </p:nvSpPr>
        <p:spPr bwMode="auto">
          <a:xfrm>
            <a:off x="0" y="3197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1614670"/>
            <a:ext cx="90106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</a:t>
            </a:r>
            <a:r>
              <a:rPr lang="en-US" altLang="ko-KR"/>
              <a:t>#1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99592" y="1006453"/>
            <a:ext cx="7777162" cy="47527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pc;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pc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*)malloc(1 *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(pc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메모리 할당 오류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*pc =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'a'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"%c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*pc);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free(pc);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FFA69F-4AA9-4653-8D93-B64A2EDF8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25"/>
          <a:stretch/>
        </p:blipFill>
        <p:spPr>
          <a:xfrm>
            <a:off x="4500290" y="5209806"/>
            <a:ext cx="4176464" cy="10987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예제 </a:t>
            </a:r>
            <a:r>
              <a:rPr lang="en-US" altLang="ko-KR"/>
              <a:t>#2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3568" y="1268760"/>
            <a:ext cx="7777162" cy="52362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pi;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pi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*)malloc(5 *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(pi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메모리 할당 오류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*pi = 1;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pi[0] = 1;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*(pi + 1) = 2;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pi[1] = 2;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*(pi + 2) = 3;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pi[2] = 3;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*(pi + 3) = 4;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pi[3] = 4;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*(pi + 4) = 5;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pi[4] = 5;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free(pi);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DD4498-ABBB-4214-B684-2805A7043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4437112"/>
            <a:ext cx="4159781" cy="948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3BD404-D4A4-4C8F-B185-BC69023FA26F}"/>
              </a:ext>
            </a:extLst>
          </p:cNvPr>
          <p:cNvSpPr txBox="1"/>
          <p:nvPr/>
        </p:nvSpPr>
        <p:spPr>
          <a:xfrm>
            <a:off x="5580112" y="4653136"/>
            <a:ext cx="266420" cy="261610"/>
          </a:xfrm>
          <a:prstGeom prst="rect">
            <a:avLst/>
          </a:prstGeom>
          <a:solidFill>
            <a:srgbClr val="BDD2EC"/>
          </a:solidFill>
        </p:spPr>
        <p:txBody>
          <a:bodyPr wrap="none" rtlCol="0">
            <a:spAutoFit/>
          </a:bodyPr>
          <a:lstStyle/>
          <a:p>
            <a:r>
              <a:rPr lang="en-US" altLang="ko-KR" sz="1100">
                <a:latin typeface="Trebuchet MS" panose="020B0603020202020204" pitchFamily="34" charset="0"/>
              </a:rPr>
              <a:t>1</a:t>
            </a:r>
            <a:endParaRPr lang="ko-KR" altLang="en-US" sz="1100" dirty="0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1C0747-B8BE-4EB5-899D-0053C758D127}"/>
              </a:ext>
            </a:extLst>
          </p:cNvPr>
          <p:cNvSpPr txBox="1"/>
          <p:nvPr/>
        </p:nvSpPr>
        <p:spPr>
          <a:xfrm>
            <a:off x="6159677" y="4718595"/>
            <a:ext cx="266420" cy="261610"/>
          </a:xfrm>
          <a:prstGeom prst="rect">
            <a:avLst/>
          </a:prstGeom>
          <a:solidFill>
            <a:srgbClr val="BDD2EC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rebuchet MS" panose="020B0603020202020204" pitchFamily="34" charset="0"/>
              </a:rPr>
              <a:t>2</a:t>
            </a:r>
            <a:endParaRPr lang="ko-KR" altLang="en-US" sz="1100" dirty="0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F5E958-959F-4C5F-9325-BEAB41A4CAB5}"/>
              </a:ext>
            </a:extLst>
          </p:cNvPr>
          <p:cNvSpPr txBox="1"/>
          <p:nvPr/>
        </p:nvSpPr>
        <p:spPr>
          <a:xfrm>
            <a:off x="6696775" y="4718595"/>
            <a:ext cx="266420" cy="261610"/>
          </a:xfrm>
          <a:prstGeom prst="rect">
            <a:avLst/>
          </a:prstGeom>
          <a:solidFill>
            <a:srgbClr val="BDD2EC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rebuchet MS" panose="020B0603020202020204" pitchFamily="34" charset="0"/>
              </a:rPr>
              <a:t>3</a:t>
            </a:r>
            <a:endParaRPr lang="ko-KR" altLang="en-US" sz="1100" dirty="0">
              <a:latin typeface="Trebuchet MS" panose="020B0603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9566A8-B57F-4115-9E54-5A9802A8EA72}"/>
              </a:ext>
            </a:extLst>
          </p:cNvPr>
          <p:cNvSpPr txBox="1"/>
          <p:nvPr/>
        </p:nvSpPr>
        <p:spPr>
          <a:xfrm>
            <a:off x="7233874" y="4729908"/>
            <a:ext cx="266420" cy="261610"/>
          </a:xfrm>
          <a:prstGeom prst="rect">
            <a:avLst/>
          </a:prstGeom>
          <a:solidFill>
            <a:srgbClr val="BDD2EC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rebuchet MS" panose="020B0603020202020204" pitchFamily="34" charset="0"/>
              </a:rPr>
              <a:t>4</a:t>
            </a:r>
            <a:endParaRPr lang="ko-KR" altLang="en-US" sz="1100" dirty="0">
              <a:latin typeface="Trebuchet MS" panose="020B0603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44057-B5D5-4070-A3C3-1999F2A7CA91}"/>
              </a:ext>
            </a:extLst>
          </p:cNvPr>
          <p:cNvSpPr txBox="1"/>
          <p:nvPr/>
        </p:nvSpPr>
        <p:spPr>
          <a:xfrm>
            <a:off x="7734346" y="4723222"/>
            <a:ext cx="266420" cy="261610"/>
          </a:xfrm>
          <a:prstGeom prst="rect">
            <a:avLst/>
          </a:prstGeom>
          <a:solidFill>
            <a:srgbClr val="BDD2EC"/>
          </a:solidFill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Trebuchet MS" panose="020B0603020202020204" pitchFamily="34" charset="0"/>
              </a:rPr>
              <a:t>5</a:t>
            </a:r>
            <a:endParaRPr lang="ko-KR" altLang="en-US" sz="1100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749B9-6293-4303-A240-78873C91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중간점검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5A4495E-8309-4FDD-81D6-094E43480CC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700808"/>
            <a:ext cx="8153400" cy="1864429"/>
          </a:xfrm>
        </p:spPr>
      </p:pic>
    </p:spTree>
    <p:extLst>
      <p:ext uri="{BB962C8B-B14F-4D97-AF65-F5344CB8AC3E}">
        <p14:creationId xmlns:p14="http://schemas.microsoft.com/office/powerpoint/2010/main" val="829911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사용자가 입력하는 크기의 배열을 만들어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 실습에서는 사용자에게 원하는 항목의 개수를 </a:t>
            </a:r>
            <a:r>
              <a:rPr lang="ko-KR" altLang="en-US" dirty="0" err="1"/>
              <a:t>물어보고</a:t>
            </a:r>
            <a:r>
              <a:rPr lang="ko-KR" altLang="en-US" dirty="0"/>
              <a:t> 그 크기의 배열을 동적으로 생성하자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FD5EF4-37A7-4D60-A411-B2A3BB590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91" y="2548692"/>
            <a:ext cx="7632848" cy="176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60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3568" y="548680"/>
            <a:ext cx="7777162" cy="59563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items;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항목의 개수는 몇개입니까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?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&amp;items);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*)malloc(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* items);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items;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항목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(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정수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)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을 </a:t>
            </a:r>
            <a:r>
              <a:rPr lang="ko-KR" altLang="en-US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입력하시오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&amp;p[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입력된 값은 다음과 같습니다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&lt; items;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p[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free(p);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2772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동적 배열을 </a:t>
            </a:r>
            <a:r>
              <a:rPr lang="ko-KR" altLang="en-US" dirty="0" err="1"/>
              <a:t>난수로</a:t>
            </a:r>
            <a:r>
              <a:rPr lang="ko-KR" altLang="en-US" dirty="0"/>
              <a:t> </a:t>
            </a:r>
            <a:r>
              <a:rPr lang="ko-KR" altLang="en-US" dirty="0" err="1"/>
              <a:t>채워보자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크기가 </a:t>
            </a:r>
            <a:r>
              <a:rPr lang="en-US" altLang="ko-KR" dirty="0"/>
              <a:t>1000</a:t>
            </a:r>
            <a:r>
              <a:rPr lang="ko-KR" altLang="en-US" dirty="0"/>
              <a:t>인 동적 배열을 생성하고 동적 배열을 </a:t>
            </a:r>
            <a:r>
              <a:rPr lang="ko-KR" altLang="en-US" dirty="0" err="1"/>
              <a:t>난수로</a:t>
            </a:r>
            <a:r>
              <a:rPr lang="ko-KR" altLang="en-US" dirty="0"/>
              <a:t> </a:t>
            </a:r>
            <a:r>
              <a:rPr lang="ko-KR" altLang="en-US" dirty="0" err="1"/>
              <a:t>채워보자</a:t>
            </a:r>
            <a:r>
              <a:rPr lang="en-US" altLang="ko-KR" dirty="0"/>
              <a:t>. </a:t>
            </a:r>
            <a:r>
              <a:rPr lang="ko-KR" altLang="en-US" dirty="0"/>
              <a:t>동적 배열의 원소 중에서 최대값을 계산하여 출력하여 본다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12590D-84F3-4EC4-A6CC-5F3190465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36912"/>
            <a:ext cx="7632848" cy="9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3568" y="1484784"/>
            <a:ext cx="7777162" cy="502024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1000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 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*)malloc(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*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(p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메모리 할당 오류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p[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= rand();</a:t>
            </a:r>
          </a:p>
        </p:txBody>
      </p:sp>
    </p:spTree>
    <p:extLst>
      <p:ext uri="{BB962C8B-B14F-4D97-AF65-F5344CB8AC3E}">
        <p14:creationId xmlns:p14="http://schemas.microsoft.com/office/powerpoint/2010/main" val="209944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Sol:</a:t>
            </a: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83568" y="1772817"/>
            <a:ext cx="7777162" cy="29523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max = p[0];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1; i &lt; </a:t>
            </a:r>
            <a:r>
              <a:rPr lang="nn-NO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SIZE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(p[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 &gt; max)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        max = p[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최대값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=%d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max);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free(p);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53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구조체를</a:t>
            </a:r>
            <a:r>
              <a:rPr lang="en-US" altLang="ko-KR" dirty="0"/>
              <a:t> </a:t>
            </a:r>
            <a:r>
              <a:rPr lang="ko-KR" altLang="en-US" dirty="0"/>
              <a:t>동적 </a:t>
            </a:r>
            <a:r>
              <a:rPr lang="ko-KR" altLang="en-US" dirty="0" err="1"/>
              <a:t>생성해보자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861048"/>
            <a:ext cx="49911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83568" y="1772816"/>
            <a:ext cx="7777162" cy="208823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title[100];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p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*)malloc(2 *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111347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이번 장에서 학습할 내용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 동적 메모리 할당의 개념을 이해한다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</a:p>
          <a:p>
            <a:pPr latinLnBrk="0">
              <a:buFontTx/>
              <a:buChar char="•"/>
            </a:pPr>
            <a:r>
              <a:rPr kumimoji="0" lang="ko-KR" altLang="en-US" dirty="0">
                <a:solidFill>
                  <a:schemeClr val="tx2"/>
                </a:solidFill>
              </a:rPr>
              <a:t> 동적 메모리 할당 관련 함수를 사용할 수 있다</a:t>
            </a:r>
            <a:r>
              <a:rPr kumimoji="0" lang="en-US" altLang="ko-KR" dirty="0">
                <a:solidFill>
                  <a:schemeClr val="tx2"/>
                </a:solidFill>
              </a:rPr>
              <a:t>.</a:t>
            </a:r>
            <a:endParaRPr kumimoji="0" lang="ko-KR" altLang="en-US" dirty="0"/>
          </a:p>
        </p:txBody>
      </p:sp>
      <p:grpSp>
        <p:nvGrpSpPr>
          <p:cNvPr id="3077" name="Group 15"/>
          <p:cNvGrpSpPr>
            <a:grpSpLocks/>
          </p:cNvGrpSpPr>
          <p:nvPr/>
        </p:nvGrpSpPr>
        <p:grpSpPr bwMode="auto">
          <a:xfrm>
            <a:off x="5781675" y="4246563"/>
            <a:ext cx="1589088" cy="1616075"/>
            <a:chOff x="3208" y="1586"/>
            <a:chExt cx="1395" cy="1617"/>
          </a:xfrm>
        </p:grpSpPr>
        <p:sp>
          <p:nvSpPr>
            <p:cNvPr id="3081" name="Freeform 16"/>
            <p:cNvSpPr>
              <a:spLocks/>
            </p:cNvSpPr>
            <p:nvPr/>
          </p:nvSpPr>
          <p:spPr bwMode="auto">
            <a:xfrm>
              <a:off x="3244" y="1638"/>
              <a:ext cx="50" cy="100"/>
            </a:xfrm>
            <a:custGeom>
              <a:avLst/>
              <a:gdLst>
                <a:gd name="T0" fmla="*/ 34 w 44"/>
                <a:gd name="T1" fmla="*/ 0 h 88"/>
                <a:gd name="T2" fmla="*/ 0 w 44"/>
                <a:gd name="T3" fmla="*/ 100 h 88"/>
                <a:gd name="T4" fmla="*/ 17 w 44"/>
                <a:gd name="T5" fmla="*/ 100 h 88"/>
                <a:gd name="T6" fmla="*/ 50 w 44"/>
                <a:gd name="T7" fmla="*/ 0 h 88"/>
                <a:gd name="T8" fmla="*/ 34 w 44"/>
                <a:gd name="T9" fmla="*/ 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4"/>
                <a:gd name="T16" fmla="*/ 0 h 88"/>
                <a:gd name="T17" fmla="*/ 44 w 44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4" h="88">
                  <a:moveTo>
                    <a:pt x="30" y="0"/>
                  </a:moveTo>
                  <a:lnTo>
                    <a:pt x="0" y="88"/>
                  </a:lnTo>
                  <a:lnTo>
                    <a:pt x="15" y="88"/>
                  </a:lnTo>
                  <a:lnTo>
                    <a:pt x="44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2" name="Freeform 17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3" name="Freeform 18"/>
            <p:cNvSpPr>
              <a:spLocks/>
            </p:cNvSpPr>
            <p:nvPr/>
          </p:nvSpPr>
          <p:spPr bwMode="auto">
            <a:xfrm>
              <a:off x="3341" y="1897"/>
              <a:ext cx="104" cy="86"/>
            </a:xfrm>
            <a:custGeom>
              <a:avLst/>
              <a:gdLst>
                <a:gd name="T0" fmla="*/ 77 w 92"/>
                <a:gd name="T1" fmla="*/ 0 h 73"/>
                <a:gd name="T2" fmla="*/ 0 w 92"/>
                <a:gd name="T3" fmla="*/ 86 h 73"/>
                <a:gd name="T4" fmla="*/ 16 w 92"/>
                <a:gd name="T5" fmla="*/ 86 h 73"/>
                <a:gd name="T6" fmla="*/ 104 w 92"/>
                <a:gd name="T7" fmla="*/ 6 h 73"/>
                <a:gd name="T8" fmla="*/ 77 w 92"/>
                <a:gd name="T9" fmla="*/ 0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73"/>
                <a:gd name="T17" fmla="*/ 92 w 9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73">
                  <a:moveTo>
                    <a:pt x="68" y="0"/>
                  </a:moveTo>
                  <a:lnTo>
                    <a:pt x="0" y="73"/>
                  </a:lnTo>
                  <a:lnTo>
                    <a:pt x="14" y="73"/>
                  </a:lnTo>
                  <a:lnTo>
                    <a:pt x="92" y="5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4" name="Freeform 19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5" name="Freeform 20"/>
            <p:cNvSpPr>
              <a:spLocks/>
            </p:cNvSpPr>
            <p:nvPr/>
          </p:nvSpPr>
          <p:spPr bwMode="auto">
            <a:xfrm>
              <a:off x="3352" y="1897"/>
              <a:ext cx="99" cy="98"/>
            </a:xfrm>
            <a:custGeom>
              <a:avLst/>
              <a:gdLst>
                <a:gd name="T0" fmla="*/ 23 w 88"/>
                <a:gd name="T1" fmla="*/ 0 h 83"/>
                <a:gd name="T2" fmla="*/ 99 w 88"/>
                <a:gd name="T3" fmla="*/ 80 h 83"/>
                <a:gd name="T4" fmla="*/ 87 w 88"/>
                <a:gd name="T5" fmla="*/ 98 h 83"/>
                <a:gd name="T6" fmla="*/ 0 w 88"/>
                <a:gd name="T7" fmla="*/ 6 h 83"/>
                <a:gd name="T8" fmla="*/ 23 w 88"/>
                <a:gd name="T9" fmla="*/ 0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3"/>
                <a:gd name="T17" fmla="*/ 88 w 88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3">
                  <a:moveTo>
                    <a:pt x="20" y="0"/>
                  </a:moveTo>
                  <a:lnTo>
                    <a:pt x="88" y="68"/>
                  </a:lnTo>
                  <a:lnTo>
                    <a:pt x="77" y="83"/>
                  </a:lnTo>
                  <a:lnTo>
                    <a:pt x="0" y="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E2C9B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6" name="Freeform 21"/>
            <p:cNvSpPr>
              <a:spLocks/>
            </p:cNvSpPr>
            <p:nvPr/>
          </p:nvSpPr>
          <p:spPr bwMode="auto">
            <a:xfrm>
              <a:off x="3828" y="2848"/>
              <a:ext cx="599" cy="355"/>
            </a:xfrm>
            <a:custGeom>
              <a:avLst/>
              <a:gdLst>
                <a:gd name="T0" fmla="*/ 8 w 532"/>
                <a:gd name="T1" fmla="*/ 55 h 304"/>
                <a:gd name="T2" fmla="*/ 0 w 532"/>
                <a:gd name="T3" fmla="*/ 166 h 304"/>
                <a:gd name="T4" fmla="*/ 0 w 532"/>
                <a:gd name="T5" fmla="*/ 292 h 304"/>
                <a:gd name="T6" fmla="*/ 0 w 532"/>
                <a:gd name="T7" fmla="*/ 355 h 304"/>
                <a:gd name="T8" fmla="*/ 569 w 532"/>
                <a:gd name="T9" fmla="*/ 355 h 304"/>
                <a:gd name="T10" fmla="*/ 599 w 532"/>
                <a:gd name="T11" fmla="*/ 260 h 304"/>
                <a:gd name="T12" fmla="*/ 569 w 532"/>
                <a:gd name="T13" fmla="*/ 103 h 304"/>
                <a:gd name="T14" fmla="*/ 508 w 532"/>
                <a:gd name="T15" fmla="*/ 15 h 304"/>
                <a:gd name="T16" fmla="*/ 227 w 532"/>
                <a:gd name="T17" fmla="*/ 0 h 304"/>
                <a:gd name="T18" fmla="*/ 69 w 532"/>
                <a:gd name="T19" fmla="*/ 0 h 304"/>
                <a:gd name="T20" fmla="*/ 8 w 532"/>
                <a:gd name="T21" fmla="*/ 55 h 30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2"/>
                <a:gd name="T34" fmla="*/ 0 h 304"/>
                <a:gd name="T35" fmla="*/ 532 w 532"/>
                <a:gd name="T36" fmla="*/ 304 h 30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2" h="304">
                  <a:moveTo>
                    <a:pt x="7" y="47"/>
                  </a:moveTo>
                  <a:lnTo>
                    <a:pt x="0" y="142"/>
                  </a:lnTo>
                  <a:lnTo>
                    <a:pt x="0" y="250"/>
                  </a:lnTo>
                  <a:lnTo>
                    <a:pt x="0" y="304"/>
                  </a:lnTo>
                  <a:lnTo>
                    <a:pt x="505" y="304"/>
                  </a:lnTo>
                  <a:lnTo>
                    <a:pt x="532" y="223"/>
                  </a:lnTo>
                  <a:lnTo>
                    <a:pt x="505" y="88"/>
                  </a:lnTo>
                  <a:lnTo>
                    <a:pt x="451" y="13"/>
                  </a:lnTo>
                  <a:lnTo>
                    <a:pt x="202" y="0"/>
                  </a:lnTo>
                  <a:lnTo>
                    <a:pt x="61" y="0"/>
                  </a:lnTo>
                  <a:lnTo>
                    <a:pt x="7" y="47"/>
                  </a:lnTo>
                  <a:close/>
                </a:path>
              </a:pathLst>
            </a:custGeom>
            <a:solidFill>
              <a:srgbClr val="14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7" name="Freeform 22"/>
            <p:cNvSpPr>
              <a:spLocks/>
            </p:cNvSpPr>
            <p:nvPr/>
          </p:nvSpPr>
          <p:spPr bwMode="auto">
            <a:xfrm>
              <a:off x="3208" y="1687"/>
              <a:ext cx="183" cy="256"/>
            </a:xfrm>
            <a:custGeom>
              <a:avLst/>
              <a:gdLst>
                <a:gd name="T0" fmla="*/ 178 w 161"/>
                <a:gd name="T1" fmla="*/ 168 h 221"/>
                <a:gd name="T2" fmla="*/ 165 w 161"/>
                <a:gd name="T3" fmla="*/ 115 h 221"/>
                <a:gd name="T4" fmla="*/ 155 w 161"/>
                <a:gd name="T5" fmla="*/ 54 h 221"/>
                <a:gd name="T6" fmla="*/ 123 w 161"/>
                <a:gd name="T7" fmla="*/ 36 h 221"/>
                <a:gd name="T8" fmla="*/ 101 w 161"/>
                <a:gd name="T9" fmla="*/ 20 h 221"/>
                <a:gd name="T10" fmla="*/ 61 w 161"/>
                <a:gd name="T11" fmla="*/ 0 h 221"/>
                <a:gd name="T12" fmla="*/ 52 w 161"/>
                <a:gd name="T13" fmla="*/ 24 h 221"/>
                <a:gd name="T14" fmla="*/ 14 w 161"/>
                <a:gd name="T15" fmla="*/ 1 h 221"/>
                <a:gd name="T16" fmla="*/ 1 w 161"/>
                <a:gd name="T17" fmla="*/ 29 h 221"/>
                <a:gd name="T18" fmla="*/ 26 w 161"/>
                <a:gd name="T19" fmla="*/ 51 h 221"/>
                <a:gd name="T20" fmla="*/ 22 w 161"/>
                <a:gd name="T21" fmla="*/ 70 h 221"/>
                <a:gd name="T22" fmla="*/ 8 w 161"/>
                <a:gd name="T23" fmla="*/ 82 h 221"/>
                <a:gd name="T24" fmla="*/ 1 w 161"/>
                <a:gd name="T25" fmla="*/ 95 h 221"/>
                <a:gd name="T26" fmla="*/ 0 w 161"/>
                <a:gd name="T27" fmla="*/ 108 h 221"/>
                <a:gd name="T28" fmla="*/ 6 w 161"/>
                <a:gd name="T29" fmla="*/ 125 h 221"/>
                <a:gd name="T30" fmla="*/ 13 w 161"/>
                <a:gd name="T31" fmla="*/ 154 h 221"/>
                <a:gd name="T32" fmla="*/ 17 w 161"/>
                <a:gd name="T33" fmla="*/ 168 h 221"/>
                <a:gd name="T34" fmla="*/ 23 w 161"/>
                <a:gd name="T35" fmla="*/ 178 h 221"/>
                <a:gd name="T36" fmla="*/ 31 w 161"/>
                <a:gd name="T37" fmla="*/ 188 h 221"/>
                <a:gd name="T38" fmla="*/ 41 w 161"/>
                <a:gd name="T39" fmla="*/ 196 h 221"/>
                <a:gd name="T40" fmla="*/ 51 w 161"/>
                <a:gd name="T41" fmla="*/ 204 h 221"/>
                <a:gd name="T42" fmla="*/ 65 w 161"/>
                <a:gd name="T43" fmla="*/ 209 h 221"/>
                <a:gd name="T44" fmla="*/ 80 w 161"/>
                <a:gd name="T45" fmla="*/ 212 h 221"/>
                <a:gd name="T46" fmla="*/ 97 w 161"/>
                <a:gd name="T47" fmla="*/ 214 h 221"/>
                <a:gd name="T48" fmla="*/ 125 w 161"/>
                <a:gd name="T49" fmla="*/ 256 h 221"/>
                <a:gd name="T50" fmla="*/ 183 w 161"/>
                <a:gd name="T51" fmla="*/ 183 h 221"/>
                <a:gd name="T52" fmla="*/ 178 w 161"/>
                <a:gd name="T53" fmla="*/ 168 h 221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1"/>
                <a:gd name="T82" fmla="*/ 0 h 221"/>
                <a:gd name="T83" fmla="*/ 161 w 161"/>
                <a:gd name="T84" fmla="*/ 221 h 221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1" h="221">
                  <a:moveTo>
                    <a:pt x="157" y="145"/>
                  </a:moveTo>
                  <a:lnTo>
                    <a:pt x="145" y="99"/>
                  </a:lnTo>
                  <a:lnTo>
                    <a:pt x="136" y="47"/>
                  </a:lnTo>
                  <a:lnTo>
                    <a:pt x="108" y="31"/>
                  </a:lnTo>
                  <a:lnTo>
                    <a:pt x="89" y="17"/>
                  </a:lnTo>
                  <a:lnTo>
                    <a:pt x="54" y="0"/>
                  </a:lnTo>
                  <a:lnTo>
                    <a:pt x="46" y="21"/>
                  </a:lnTo>
                  <a:lnTo>
                    <a:pt x="12" y="1"/>
                  </a:lnTo>
                  <a:lnTo>
                    <a:pt x="1" y="25"/>
                  </a:lnTo>
                  <a:lnTo>
                    <a:pt x="23" y="44"/>
                  </a:lnTo>
                  <a:lnTo>
                    <a:pt x="19" y="60"/>
                  </a:lnTo>
                  <a:lnTo>
                    <a:pt x="7" y="71"/>
                  </a:lnTo>
                  <a:lnTo>
                    <a:pt x="1" y="82"/>
                  </a:lnTo>
                  <a:lnTo>
                    <a:pt x="0" y="93"/>
                  </a:lnTo>
                  <a:lnTo>
                    <a:pt x="5" y="108"/>
                  </a:lnTo>
                  <a:lnTo>
                    <a:pt x="11" y="133"/>
                  </a:lnTo>
                  <a:lnTo>
                    <a:pt x="15" y="145"/>
                  </a:lnTo>
                  <a:lnTo>
                    <a:pt x="20" y="154"/>
                  </a:lnTo>
                  <a:lnTo>
                    <a:pt x="27" y="162"/>
                  </a:lnTo>
                  <a:lnTo>
                    <a:pt x="36" y="169"/>
                  </a:lnTo>
                  <a:lnTo>
                    <a:pt x="45" y="176"/>
                  </a:lnTo>
                  <a:lnTo>
                    <a:pt x="57" y="180"/>
                  </a:lnTo>
                  <a:lnTo>
                    <a:pt x="70" y="183"/>
                  </a:lnTo>
                  <a:lnTo>
                    <a:pt x="85" y="185"/>
                  </a:lnTo>
                  <a:lnTo>
                    <a:pt x="110" y="221"/>
                  </a:lnTo>
                  <a:lnTo>
                    <a:pt x="161" y="158"/>
                  </a:lnTo>
                  <a:lnTo>
                    <a:pt x="157" y="145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8" name="Freeform 23"/>
            <p:cNvSpPr>
              <a:spLocks/>
            </p:cNvSpPr>
            <p:nvPr/>
          </p:nvSpPr>
          <p:spPr bwMode="auto">
            <a:xfrm>
              <a:off x="3323" y="1855"/>
              <a:ext cx="1275" cy="1185"/>
            </a:xfrm>
            <a:custGeom>
              <a:avLst/>
              <a:gdLst>
                <a:gd name="T0" fmla="*/ 1034 w 1132"/>
                <a:gd name="T1" fmla="*/ 194 h 1016"/>
                <a:gd name="T2" fmla="*/ 1091 w 1132"/>
                <a:gd name="T3" fmla="*/ 223 h 1016"/>
                <a:gd name="T4" fmla="*/ 1142 w 1132"/>
                <a:gd name="T5" fmla="*/ 254 h 1016"/>
                <a:gd name="T6" fmla="*/ 1182 w 1132"/>
                <a:gd name="T7" fmla="*/ 295 h 1016"/>
                <a:gd name="T8" fmla="*/ 1205 w 1132"/>
                <a:gd name="T9" fmla="*/ 356 h 1016"/>
                <a:gd name="T10" fmla="*/ 1245 w 1132"/>
                <a:gd name="T11" fmla="*/ 603 h 1016"/>
                <a:gd name="T12" fmla="*/ 1263 w 1132"/>
                <a:gd name="T13" fmla="*/ 863 h 1016"/>
                <a:gd name="T14" fmla="*/ 1214 w 1132"/>
                <a:gd name="T15" fmla="*/ 1045 h 1016"/>
                <a:gd name="T16" fmla="*/ 1200 w 1132"/>
                <a:gd name="T17" fmla="*/ 1098 h 1016"/>
                <a:gd name="T18" fmla="*/ 1171 w 1132"/>
                <a:gd name="T19" fmla="*/ 1134 h 1016"/>
                <a:gd name="T20" fmla="*/ 1127 w 1132"/>
                <a:gd name="T21" fmla="*/ 1147 h 1016"/>
                <a:gd name="T22" fmla="*/ 1073 w 1132"/>
                <a:gd name="T23" fmla="*/ 1185 h 1016"/>
                <a:gd name="T24" fmla="*/ 974 w 1132"/>
                <a:gd name="T25" fmla="*/ 1051 h 1016"/>
                <a:gd name="T26" fmla="*/ 813 w 1132"/>
                <a:gd name="T27" fmla="*/ 1043 h 1016"/>
                <a:gd name="T28" fmla="*/ 564 w 1132"/>
                <a:gd name="T29" fmla="*/ 1064 h 1016"/>
                <a:gd name="T30" fmla="*/ 503 w 1132"/>
                <a:gd name="T31" fmla="*/ 1073 h 1016"/>
                <a:gd name="T32" fmla="*/ 456 w 1132"/>
                <a:gd name="T33" fmla="*/ 1047 h 1016"/>
                <a:gd name="T34" fmla="*/ 437 w 1132"/>
                <a:gd name="T35" fmla="*/ 984 h 1016"/>
                <a:gd name="T36" fmla="*/ 462 w 1132"/>
                <a:gd name="T37" fmla="*/ 886 h 1016"/>
                <a:gd name="T38" fmla="*/ 497 w 1132"/>
                <a:gd name="T39" fmla="*/ 587 h 1016"/>
                <a:gd name="T40" fmla="*/ 371 w 1132"/>
                <a:gd name="T41" fmla="*/ 476 h 1016"/>
                <a:gd name="T42" fmla="*/ 175 w 1132"/>
                <a:gd name="T43" fmla="*/ 348 h 1016"/>
                <a:gd name="T44" fmla="*/ 65 w 1132"/>
                <a:gd name="T45" fmla="*/ 195 h 1016"/>
                <a:gd name="T46" fmla="*/ 0 w 1132"/>
                <a:gd name="T47" fmla="*/ 85 h 1016"/>
                <a:gd name="T48" fmla="*/ 112 w 1132"/>
                <a:gd name="T49" fmla="*/ 3 h 1016"/>
                <a:gd name="T50" fmla="*/ 269 w 1132"/>
                <a:gd name="T51" fmla="*/ 149 h 1016"/>
                <a:gd name="T52" fmla="*/ 353 w 1132"/>
                <a:gd name="T53" fmla="*/ 191 h 1016"/>
                <a:gd name="T54" fmla="*/ 387 w 1132"/>
                <a:gd name="T55" fmla="*/ 232 h 1016"/>
                <a:gd name="T56" fmla="*/ 407 w 1132"/>
                <a:gd name="T57" fmla="*/ 236 h 1016"/>
                <a:gd name="T58" fmla="*/ 428 w 1132"/>
                <a:gd name="T59" fmla="*/ 240 h 1016"/>
                <a:gd name="T60" fmla="*/ 447 w 1132"/>
                <a:gd name="T61" fmla="*/ 243 h 1016"/>
                <a:gd name="T62" fmla="*/ 476 w 1132"/>
                <a:gd name="T63" fmla="*/ 232 h 1016"/>
                <a:gd name="T64" fmla="*/ 519 w 1132"/>
                <a:gd name="T65" fmla="*/ 211 h 1016"/>
                <a:gd name="T66" fmla="*/ 563 w 1132"/>
                <a:gd name="T67" fmla="*/ 194 h 1016"/>
                <a:gd name="T68" fmla="*/ 609 w 1132"/>
                <a:gd name="T69" fmla="*/ 183 h 1016"/>
                <a:gd name="T70" fmla="*/ 684 w 1132"/>
                <a:gd name="T71" fmla="*/ 157 h 1016"/>
                <a:gd name="T72" fmla="*/ 747 w 1132"/>
                <a:gd name="T73" fmla="*/ 143 h 1016"/>
                <a:gd name="T74" fmla="*/ 765 w 1132"/>
                <a:gd name="T75" fmla="*/ 143 h 1016"/>
                <a:gd name="T76" fmla="*/ 797 w 1132"/>
                <a:gd name="T77" fmla="*/ 143 h 1016"/>
                <a:gd name="T78" fmla="*/ 838 w 1132"/>
                <a:gd name="T79" fmla="*/ 145 h 1016"/>
                <a:gd name="T80" fmla="*/ 880 w 1132"/>
                <a:gd name="T81" fmla="*/ 145 h 1016"/>
                <a:gd name="T82" fmla="*/ 918 w 1132"/>
                <a:gd name="T83" fmla="*/ 147 h 1016"/>
                <a:gd name="T84" fmla="*/ 949 w 1132"/>
                <a:gd name="T85" fmla="*/ 147 h 1016"/>
                <a:gd name="T86" fmla="*/ 965 w 1132"/>
                <a:gd name="T87" fmla="*/ 147 h 101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132"/>
                <a:gd name="T133" fmla="*/ 0 h 1016"/>
                <a:gd name="T134" fmla="*/ 1132 w 1132"/>
                <a:gd name="T135" fmla="*/ 1016 h 101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132" h="1016">
                  <a:moveTo>
                    <a:pt x="858" y="126"/>
                  </a:moveTo>
                  <a:lnTo>
                    <a:pt x="918" y="166"/>
                  </a:lnTo>
                  <a:lnTo>
                    <a:pt x="944" y="178"/>
                  </a:lnTo>
                  <a:lnTo>
                    <a:pt x="969" y="191"/>
                  </a:lnTo>
                  <a:lnTo>
                    <a:pt x="992" y="204"/>
                  </a:lnTo>
                  <a:lnTo>
                    <a:pt x="1014" y="218"/>
                  </a:lnTo>
                  <a:lnTo>
                    <a:pt x="1034" y="234"/>
                  </a:lnTo>
                  <a:lnTo>
                    <a:pt x="1049" y="253"/>
                  </a:lnTo>
                  <a:lnTo>
                    <a:pt x="1062" y="278"/>
                  </a:lnTo>
                  <a:lnTo>
                    <a:pt x="1070" y="305"/>
                  </a:lnTo>
                  <a:lnTo>
                    <a:pt x="1102" y="415"/>
                  </a:lnTo>
                  <a:lnTo>
                    <a:pt x="1105" y="517"/>
                  </a:lnTo>
                  <a:lnTo>
                    <a:pt x="1132" y="626"/>
                  </a:lnTo>
                  <a:lnTo>
                    <a:pt x="1121" y="740"/>
                  </a:lnTo>
                  <a:lnTo>
                    <a:pt x="1079" y="871"/>
                  </a:lnTo>
                  <a:lnTo>
                    <a:pt x="1078" y="896"/>
                  </a:lnTo>
                  <a:lnTo>
                    <a:pt x="1073" y="920"/>
                  </a:lnTo>
                  <a:lnTo>
                    <a:pt x="1065" y="941"/>
                  </a:lnTo>
                  <a:lnTo>
                    <a:pt x="1055" y="958"/>
                  </a:lnTo>
                  <a:lnTo>
                    <a:pt x="1040" y="972"/>
                  </a:lnTo>
                  <a:lnTo>
                    <a:pt x="1022" y="980"/>
                  </a:lnTo>
                  <a:lnTo>
                    <a:pt x="1001" y="983"/>
                  </a:lnTo>
                  <a:lnTo>
                    <a:pt x="975" y="980"/>
                  </a:lnTo>
                  <a:lnTo>
                    <a:pt x="953" y="1016"/>
                  </a:lnTo>
                  <a:lnTo>
                    <a:pt x="895" y="949"/>
                  </a:lnTo>
                  <a:lnTo>
                    <a:pt x="865" y="901"/>
                  </a:lnTo>
                  <a:lnTo>
                    <a:pt x="808" y="902"/>
                  </a:lnTo>
                  <a:lnTo>
                    <a:pt x="722" y="894"/>
                  </a:lnTo>
                  <a:lnTo>
                    <a:pt x="643" y="912"/>
                  </a:lnTo>
                  <a:lnTo>
                    <a:pt x="501" y="912"/>
                  </a:lnTo>
                  <a:lnTo>
                    <a:pt x="473" y="920"/>
                  </a:lnTo>
                  <a:lnTo>
                    <a:pt x="447" y="920"/>
                  </a:lnTo>
                  <a:lnTo>
                    <a:pt x="423" y="913"/>
                  </a:lnTo>
                  <a:lnTo>
                    <a:pt x="405" y="898"/>
                  </a:lnTo>
                  <a:lnTo>
                    <a:pt x="392" y="875"/>
                  </a:lnTo>
                  <a:lnTo>
                    <a:pt x="388" y="844"/>
                  </a:lnTo>
                  <a:lnTo>
                    <a:pt x="392" y="806"/>
                  </a:lnTo>
                  <a:lnTo>
                    <a:pt x="410" y="760"/>
                  </a:lnTo>
                  <a:lnTo>
                    <a:pt x="443" y="614"/>
                  </a:lnTo>
                  <a:lnTo>
                    <a:pt x="441" y="503"/>
                  </a:lnTo>
                  <a:lnTo>
                    <a:pt x="440" y="443"/>
                  </a:lnTo>
                  <a:lnTo>
                    <a:pt x="329" y="408"/>
                  </a:lnTo>
                  <a:lnTo>
                    <a:pt x="223" y="366"/>
                  </a:lnTo>
                  <a:lnTo>
                    <a:pt x="155" y="298"/>
                  </a:lnTo>
                  <a:lnTo>
                    <a:pt x="103" y="233"/>
                  </a:lnTo>
                  <a:lnTo>
                    <a:pt x="58" y="167"/>
                  </a:lnTo>
                  <a:lnTo>
                    <a:pt x="0" y="135"/>
                  </a:lnTo>
                  <a:lnTo>
                    <a:pt x="0" y="73"/>
                  </a:lnTo>
                  <a:lnTo>
                    <a:pt x="69" y="0"/>
                  </a:lnTo>
                  <a:lnTo>
                    <a:pt x="99" y="3"/>
                  </a:lnTo>
                  <a:lnTo>
                    <a:pt x="214" y="106"/>
                  </a:lnTo>
                  <a:lnTo>
                    <a:pt x="239" y="128"/>
                  </a:lnTo>
                  <a:lnTo>
                    <a:pt x="281" y="145"/>
                  </a:lnTo>
                  <a:lnTo>
                    <a:pt x="313" y="164"/>
                  </a:lnTo>
                  <a:lnTo>
                    <a:pt x="337" y="202"/>
                  </a:lnTo>
                  <a:lnTo>
                    <a:pt x="344" y="199"/>
                  </a:lnTo>
                  <a:lnTo>
                    <a:pt x="353" y="200"/>
                  </a:lnTo>
                  <a:lnTo>
                    <a:pt x="361" y="202"/>
                  </a:lnTo>
                  <a:lnTo>
                    <a:pt x="371" y="204"/>
                  </a:lnTo>
                  <a:lnTo>
                    <a:pt x="380" y="206"/>
                  </a:lnTo>
                  <a:lnTo>
                    <a:pt x="389" y="208"/>
                  </a:lnTo>
                  <a:lnTo>
                    <a:pt x="397" y="208"/>
                  </a:lnTo>
                  <a:lnTo>
                    <a:pt x="404" y="207"/>
                  </a:lnTo>
                  <a:lnTo>
                    <a:pt x="423" y="199"/>
                  </a:lnTo>
                  <a:lnTo>
                    <a:pt x="443" y="190"/>
                  </a:lnTo>
                  <a:lnTo>
                    <a:pt x="461" y="181"/>
                  </a:lnTo>
                  <a:lnTo>
                    <a:pt x="480" y="173"/>
                  </a:lnTo>
                  <a:lnTo>
                    <a:pt x="500" y="166"/>
                  </a:lnTo>
                  <a:lnTo>
                    <a:pt x="520" y="160"/>
                  </a:lnTo>
                  <a:lnTo>
                    <a:pt x="541" y="157"/>
                  </a:lnTo>
                  <a:lnTo>
                    <a:pt x="563" y="157"/>
                  </a:lnTo>
                  <a:lnTo>
                    <a:pt x="607" y="135"/>
                  </a:lnTo>
                  <a:lnTo>
                    <a:pt x="661" y="123"/>
                  </a:lnTo>
                  <a:lnTo>
                    <a:pt x="663" y="123"/>
                  </a:lnTo>
                  <a:lnTo>
                    <a:pt x="670" y="123"/>
                  </a:lnTo>
                  <a:lnTo>
                    <a:pt x="679" y="123"/>
                  </a:lnTo>
                  <a:lnTo>
                    <a:pt x="693" y="123"/>
                  </a:lnTo>
                  <a:lnTo>
                    <a:pt x="708" y="123"/>
                  </a:lnTo>
                  <a:lnTo>
                    <a:pt x="725" y="124"/>
                  </a:lnTo>
                  <a:lnTo>
                    <a:pt x="744" y="124"/>
                  </a:lnTo>
                  <a:lnTo>
                    <a:pt x="762" y="124"/>
                  </a:lnTo>
                  <a:lnTo>
                    <a:pt x="781" y="124"/>
                  </a:lnTo>
                  <a:lnTo>
                    <a:pt x="799" y="124"/>
                  </a:lnTo>
                  <a:lnTo>
                    <a:pt x="815" y="126"/>
                  </a:lnTo>
                  <a:lnTo>
                    <a:pt x="830" y="126"/>
                  </a:lnTo>
                  <a:lnTo>
                    <a:pt x="843" y="126"/>
                  </a:lnTo>
                  <a:lnTo>
                    <a:pt x="852" y="126"/>
                  </a:lnTo>
                  <a:lnTo>
                    <a:pt x="857" y="126"/>
                  </a:lnTo>
                  <a:lnTo>
                    <a:pt x="858" y="126"/>
                  </a:lnTo>
                  <a:close/>
                </a:path>
              </a:pathLst>
            </a:custGeom>
            <a:solidFill>
              <a:srgbClr val="0000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89" name="Freeform 24"/>
            <p:cNvSpPr>
              <a:spLocks/>
            </p:cNvSpPr>
            <p:nvPr/>
          </p:nvSpPr>
          <p:spPr bwMode="auto">
            <a:xfrm>
              <a:off x="3995" y="1621"/>
              <a:ext cx="304" cy="427"/>
            </a:xfrm>
            <a:custGeom>
              <a:avLst/>
              <a:gdLst>
                <a:gd name="T0" fmla="*/ 280 w 271"/>
                <a:gd name="T1" fmla="*/ 184 h 365"/>
                <a:gd name="T2" fmla="*/ 300 w 271"/>
                <a:gd name="T3" fmla="*/ 195 h 365"/>
                <a:gd name="T4" fmla="*/ 304 w 271"/>
                <a:gd name="T5" fmla="*/ 222 h 365"/>
                <a:gd name="T6" fmla="*/ 301 w 271"/>
                <a:gd name="T7" fmla="*/ 236 h 365"/>
                <a:gd name="T8" fmla="*/ 298 w 271"/>
                <a:gd name="T9" fmla="*/ 248 h 365"/>
                <a:gd name="T10" fmla="*/ 297 w 271"/>
                <a:gd name="T11" fmla="*/ 255 h 365"/>
                <a:gd name="T12" fmla="*/ 296 w 271"/>
                <a:gd name="T13" fmla="*/ 262 h 365"/>
                <a:gd name="T14" fmla="*/ 292 w 271"/>
                <a:gd name="T15" fmla="*/ 267 h 365"/>
                <a:gd name="T16" fmla="*/ 287 w 271"/>
                <a:gd name="T17" fmla="*/ 271 h 365"/>
                <a:gd name="T18" fmla="*/ 278 w 271"/>
                <a:gd name="T19" fmla="*/ 278 h 365"/>
                <a:gd name="T20" fmla="*/ 265 w 271"/>
                <a:gd name="T21" fmla="*/ 287 h 365"/>
                <a:gd name="T22" fmla="*/ 262 w 271"/>
                <a:gd name="T23" fmla="*/ 308 h 365"/>
                <a:gd name="T24" fmla="*/ 256 w 271"/>
                <a:gd name="T25" fmla="*/ 361 h 365"/>
                <a:gd name="T26" fmla="*/ 214 w 271"/>
                <a:gd name="T27" fmla="*/ 391 h 365"/>
                <a:gd name="T28" fmla="*/ 155 w 271"/>
                <a:gd name="T29" fmla="*/ 427 h 365"/>
                <a:gd name="T30" fmla="*/ 83 w 271"/>
                <a:gd name="T31" fmla="*/ 414 h 365"/>
                <a:gd name="T32" fmla="*/ 52 w 271"/>
                <a:gd name="T33" fmla="*/ 351 h 365"/>
                <a:gd name="T34" fmla="*/ 30 w 271"/>
                <a:gd name="T35" fmla="*/ 308 h 365"/>
                <a:gd name="T36" fmla="*/ 30 w 271"/>
                <a:gd name="T37" fmla="*/ 296 h 365"/>
                <a:gd name="T38" fmla="*/ 17 w 271"/>
                <a:gd name="T39" fmla="*/ 285 h 365"/>
                <a:gd name="T40" fmla="*/ 8 w 271"/>
                <a:gd name="T41" fmla="*/ 273 h 365"/>
                <a:gd name="T42" fmla="*/ 2 w 271"/>
                <a:gd name="T43" fmla="*/ 260 h 365"/>
                <a:gd name="T44" fmla="*/ 0 w 271"/>
                <a:gd name="T45" fmla="*/ 245 h 365"/>
                <a:gd name="T46" fmla="*/ 0 w 271"/>
                <a:gd name="T47" fmla="*/ 230 h 365"/>
                <a:gd name="T48" fmla="*/ 2 w 271"/>
                <a:gd name="T49" fmla="*/ 214 h 365"/>
                <a:gd name="T50" fmla="*/ 6 w 271"/>
                <a:gd name="T51" fmla="*/ 198 h 365"/>
                <a:gd name="T52" fmla="*/ 10 w 271"/>
                <a:gd name="T53" fmla="*/ 180 h 365"/>
                <a:gd name="T54" fmla="*/ 33 w 271"/>
                <a:gd name="T55" fmla="*/ 190 h 365"/>
                <a:gd name="T56" fmla="*/ 33 w 271"/>
                <a:gd name="T57" fmla="*/ 142 h 365"/>
                <a:gd name="T58" fmla="*/ 26 w 271"/>
                <a:gd name="T59" fmla="*/ 68 h 365"/>
                <a:gd name="T60" fmla="*/ 99 w 271"/>
                <a:gd name="T61" fmla="*/ 2 h 365"/>
                <a:gd name="T62" fmla="*/ 184 w 271"/>
                <a:gd name="T63" fmla="*/ 0 h 365"/>
                <a:gd name="T64" fmla="*/ 278 w 271"/>
                <a:gd name="T65" fmla="*/ 66 h 365"/>
                <a:gd name="T66" fmla="*/ 280 w 271"/>
                <a:gd name="T67" fmla="*/ 184 h 36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71"/>
                <a:gd name="T103" fmla="*/ 0 h 365"/>
                <a:gd name="T104" fmla="*/ 271 w 271"/>
                <a:gd name="T105" fmla="*/ 365 h 36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71" h="365">
                  <a:moveTo>
                    <a:pt x="250" y="157"/>
                  </a:moveTo>
                  <a:lnTo>
                    <a:pt x="267" y="167"/>
                  </a:lnTo>
                  <a:lnTo>
                    <a:pt x="271" y="190"/>
                  </a:lnTo>
                  <a:lnTo>
                    <a:pt x="268" y="202"/>
                  </a:lnTo>
                  <a:lnTo>
                    <a:pt x="266" y="212"/>
                  </a:lnTo>
                  <a:lnTo>
                    <a:pt x="265" y="218"/>
                  </a:lnTo>
                  <a:lnTo>
                    <a:pt x="264" y="224"/>
                  </a:lnTo>
                  <a:lnTo>
                    <a:pt x="260" y="228"/>
                  </a:lnTo>
                  <a:lnTo>
                    <a:pt x="256" y="232"/>
                  </a:lnTo>
                  <a:lnTo>
                    <a:pt x="248" y="238"/>
                  </a:lnTo>
                  <a:lnTo>
                    <a:pt x="236" y="245"/>
                  </a:lnTo>
                  <a:lnTo>
                    <a:pt x="234" y="263"/>
                  </a:lnTo>
                  <a:lnTo>
                    <a:pt x="228" y="309"/>
                  </a:lnTo>
                  <a:lnTo>
                    <a:pt x="191" y="334"/>
                  </a:lnTo>
                  <a:lnTo>
                    <a:pt x="138" y="365"/>
                  </a:lnTo>
                  <a:lnTo>
                    <a:pt x="74" y="354"/>
                  </a:lnTo>
                  <a:lnTo>
                    <a:pt x="46" y="300"/>
                  </a:lnTo>
                  <a:lnTo>
                    <a:pt x="27" y="263"/>
                  </a:lnTo>
                  <a:lnTo>
                    <a:pt x="27" y="253"/>
                  </a:lnTo>
                  <a:lnTo>
                    <a:pt x="15" y="244"/>
                  </a:lnTo>
                  <a:lnTo>
                    <a:pt x="7" y="233"/>
                  </a:lnTo>
                  <a:lnTo>
                    <a:pt x="2" y="222"/>
                  </a:lnTo>
                  <a:lnTo>
                    <a:pt x="0" y="209"/>
                  </a:lnTo>
                  <a:lnTo>
                    <a:pt x="0" y="197"/>
                  </a:lnTo>
                  <a:lnTo>
                    <a:pt x="2" y="183"/>
                  </a:lnTo>
                  <a:lnTo>
                    <a:pt x="5" y="169"/>
                  </a:lnTo>
                  <a:lnTo>
                    <a:pt x="9" y="154"/>
                  </a:lnTo>
                  <a:lnTo>
                    <a:pt x="29" y="162"/>
                  </a:lnTo>
                  <a:lnTo>
                    <a:pt x="29" y="121"/>
                  </a:lnTo>
                  <a:lnTo>
                    <a:pt x="23" y="58"/>
                  </a:lnTo>
                  <a:lnTo>
                    <a:pt x="88" y="2"/>
                  </a:lnTo>
                  <a:lnTo>
                    <a:pt x="164" y="0"/>
                  </a:lnTo>
                  <a:lnTo>
                    <a:pt x="248" y="56"/>
                  </a:lnTo>
                  <a:lnTo>
                    <a:pt x="250" y="157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0" name="Freeform 25"/>
            <p:cNvSpPr>
              <a:spLocks/>
            </p:cNvSpPr>
            <p:nvPr/>
          </p:nvSpPr>
          <p:spPr bwMode="auto">
            <a:xfrm>
              <a:off x="3992" y="1586"/>
              <a:ext cx="307" cy="250"/>
            </a:xfrm>
            <a:custGeom>
              <a:avLst/>
              <a:gdLst>
                <a:gd name="T0" fmla="*/ 202 w 272"/>
                <a:gd name="T1" fmla="*/ 25 h 214"/>
                <a:gd name="T2" fmla="*/ 256 w 272"/>
                <a:gd name="T3" fmla="*/ 58 h 214"/>
                <a:gd name="T4" fmla="*/ 275 w 272"/>
                <a:gd name="T5" fmla="*/ 72 h 214"/>
                <a:gd name="T6" fmla="*/ 290 w 272"/>
                <a:gd name="T7" fmla="*/ 85 h 214"/>
                <a:gd name="T8" fmla="*/ 300 w 272"/>
                <a:gd name="T9" fmla="*/ 99 h 214"/>
                <a:gd name="T10" fmla="*/ 305 w 272"/>
                <a:gd name="T11" fmla="*/ 113 h 214"/>
                <a:gd name="T12" fmla="*/ 307 w 272"/>
                <a:gd name="T13" fmla="*/ 130 h 214"/>
                <a:gd name="T14" fmla="*/ 305 w 272"/>
                <a:gd name="T15" fmla="*/ 148 h 214"/>
                <a:gd name="T16" fmla="*/ 299 w 272"/>
                <a:gd name="T17" fmla="*/ 167 h 214"/>
                <a:gd name="T18" fmla="*/ 291 w 272"/>
                <a:gd name="T19" fmla="*/ 190 h 214"/>
                <a:gd name="T20" fmla="*/ 288 w 272"/>
                <a:gd name="T21" fmla="*/ 220 h 214"/>
                <a:gd name="T22" fmla="*/ 288 w 272"/>
                <a:gd name="T23" fmla="*/ 245 h 214"/>
                <a:gd name="T24" fmla="*/ 266 w 272"/>
                <a:gd name="T25" fmla="*/ 250 h 214"/>
                <a:gd name="T26" fmla="*/ 251 w 272"/>
                <a:gd name="T27" fmla="*/ 207 h 214"/>
                <a:gd name="T28" fmla="*/ 243 w 272"/>
                <a:gd name="T29" fmla="*/ 173 h 214"/>
                <a:gd name="T30" fmla="*/ 244 w 272"/>
                <a:gd name="T31" fmla="*/ 138 h 214"/>
                <a:gd name="T32" fmla="*/ 255 w 272"/>
                <a:gd name="T33" fmla="*/ 95 h 214"/>
                <a:gd name="T34" fmla="*/ 209 w 272"/>
                <a:gd name="T35" fmla="*/ 65 h 214"/>
                <a:gd name="T36" fmla="*/ 146 w 272"/>
                <a:gd name="T37" fmla="*/ 65 h 214"/>
                <a:gd name="T38" fmla="*/ 133 w 272"/>
                <a:gd name="T39" fmla="*/ 71 h 214"/>
                <a:gd name="T40" fmla="*/ 123 w 272"/>
                <a:gd name="T41" fmla="*/ 76 h 214"/>
                <a:gd name="T42" fmla="*/ 112 w 272"/>
                <a:gd name="T43" fmla="*/ 82 h 214"/>
                <a:gd name="T44" fmla="*/ 102 w 272"/>
                <a:gd name="T45" fmla="*/ 86 h 214"/>
                <a:gd name="T46" fmla="*/ 89 w 272"/>
                <a:gd name="T47" fmla="*/ 91 h 214"/>
                <a:gd name="T48" fmla="*/ 79 w 272"/>
                <a:gd name="T49" fmla="*/ 95 h 214"/>
                <a:gd name="T50" fmla="*/ 67 w 272"/>
                <a:gd name="T51" fmla="*/ 99 h 214"/>
                <a:gd name="T52" fmla="*/ 54 w 272"/>
                <a:gd name="T53" fmla="*/ 102 h 214"/>
                <a:gd name="T54" fmla="*/ 38 w 272"/>
                <a:gd name="T55" fmla="*/ 113 h 214"/>
                <a:gd name="T56" fmla="*/ 46 w 272"/>
                <a:gd name="T57" fmla="*/ 140 h 214"/>
                <a:gd name="T58" fmla="*/ 51 w 272"/>
                <a:gd name="T59" fmla="*/ 162 h 214"/>
                <a:gd name="T60" fmla="*/ 51 w 272"/>
                <a:gd name="T61" fmla="*/ 183 h 214"/>
                <a:gd name="T62" fmla="*/ 45 w 272"/>
                <a:gd name="T63" fmla="*/ 209 h 214"/>
                <a:gd name="T64" fmla="*/ 45 w 272"/>
                <a:gd name="T65" fmla="*/ 250 h 214"/>
                <a:gd name="T66" fmla="*/ 24 w 272"/>
                <a:gd name="T67" fmla="*/ 225 h 214"/>
                <a:gd name="T68" fmla="*/ 10 w 272"/>
                <a:gd name="T69" fmla="*/ 190 h 214"/>
                <a:gd name="T70" fmla="*/ 7 w 272"/>
                <a:gd name="T71" fmla="*/ 174 h 214"/>
                <a:gd name="T72" fmla="*/ 2 w 272"/>
                <a:gd name="T73" fmla="*/ 158 h 214"/>
                <a:gd name="T74" fmla="*/ 0 w 272"/>
                <a:gd name="T75" fmla="*/ 143 h 214"/>
                <a:gd name="T76" fmla="*/ 0 w 272"/>
                <a:gd name="T77" fmla="*/ 126 h 214"/>
                <a:gd name="T78" fmla="*/ 2 w 272"/>
                <a:gd name="T79" fmla="*/ 112 h 214"/>
                <a:gd name="T80" fmla="*/ 8 w 272"/>
                <a:gd name="T81" fmla="*/ 102 h 214"/>
                <a:gd name="T82" fmla="*/ 18 w 272"/>
                <a:gd name="T83" fmla="*/ 92 h 214"/>
                <a:gd name="T84" fmla="*/ 35 w 272"/>
                <a:gd name="T85" fmla="*/ 89 h 214"/>
                <a:gd name="T86" fmla="*/ 38 w 272"/>
                <a:gd name="T87" fmla="*/ 55 h 214"/>
                <a:gd name="T88" fmla="*/ 70 w 272"/>
                <a:gd name="T89" fmla="*/ 15 h 214"/>
                <a:gd name="T90" fmla="*/ 137 w 272"/>
                <a:gd name="T91" fmla="*/ 0 h 214"/>
                <a:gd name="T92" fmla="*/ 202 w 272"/>
                <a:gd name="T93" fmla="*/ 25 h 21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72"/>
                <a:gd name="T142" fmla="*/ 0 h 214"/>
                <a:gd name="T143" fmla="*/ 272 w 272"/>
                <a:gd name="T144" fmla="*/ 214 h 21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72" h="214">
                  <a:moveTo>
                    <a:pt x="179" y="21"/>
                  </a:moveTo>
                  <a:lnTo>
                    <a:pt x="227" y="50"/>
                  </a:lnTo>
                  <a:lnTo>
                    <a:pt x="244" y="62"/>
                  </a:lnTo>
                  <a:lnTo>
                    <a:pt x="257" y="73"/>
                  </a:lnTo>
                  <a:lnTo>
                    <a:pt x="266" y="85"/>
                  </a:lnTo>
                  <a:lnTo>
                    <a:pt x="270" y="97"/>
                  </a:lnTo>
                  <a:lnTo>
                    <a:pt x="272" y="111"/>
                  </a:lnTo>
                  <a:lnTo>
                    <a:pt x="270" y="127"/>
                  </a:lnTo>
                  <a:lnTo>
                    <a:pt x="265" y="143"/>
                  </a:lnTo>
                  <a:lnTo>
                    <a:pt x="258" y="163"/>
                  </a:lnTo>
                  <a:lnTo>
                    <a:pt x="255" y="188"/>
                  </a:lnTo>
                  <a:lnTo>
                    <a:pt x="255" y="210"/>
                  </a:lnTo>
                  <a:lnTo>
                    <a:pt x="236" y="214"/>
                  </a:lnTo>
                  <a:lnTo>
                    <a:pt x="222" y="177"/>
                  </a:lnTo>
                  <a:lnTo>
                    <a:pt x="215" y="148"/>
                  </a:lnTo>
                  <a:lnTo>
                    <a:pt x="216" y="118"/>
                  </a:lnTo>
                  <a:lnTo>
                    <a:pt x="226" y="81"/>
                  </a:lnTo>
                  <a:lnTo>
                    <a:pt x="185" y="56"/>
                  </a:lnTo>
                  <a:lnTo>
                    <a:pt x="129" y="56"/>
                  </a:lnTo>
                  <a:lnTo>
                    <a:pt x="118" y="61"/>
                  </a:lnTo>
                  <a:lnTo>
                    <a:pt x="109" y="65"/>
                  </a:lnTo>
                  <a:lnTo>
                    <a:pt x="99" y="70"/>
                  </a:lnTo>
                  <a:lnTo>
                    <a:pt x="90" y="74"/>
                  </a:lnTo>
                  <a:lnTo>
                    <a:pt x="79" y="78"/>
                  </a:lnTo>
                  <a:lnTo>
                    <a:pt x="70" y="81"/>
                  </a:lnTo>
                  <a:lnTo>
                    <a:pt x="59" y="85"/>
                  </a:lnTo>
                  <a:lnTo>
                    <a:pt x="48" y="87"/>
                  </a:lnTo>
                  <a:lnTo>
                    <a:pt x="34" y="97"/>
                  </a:lnTo>
                  <a:lnTo>
                    <a:pt x="41" y="120"/>
                  </a:lnTo>
                  <a:lnTo>
                    <a:pt x="45" y="139"/>
                  </a:lnTo>
                  <a:lnTo>
                    <a:pt x="45" y="157"/>
                  </a:lnTo>
                  <a:lnTo>
                    <a:pt x="40" y="179"/>
                  </a:lnTo>
                  <a:lnTo>
                    <a:pt x="40" y="214"/>
                  </a:lnTo>
                  <a:lnTo>
                    <a:pt x="21" y="193"/>
                  </a:lnTo>
                  <a:lnTo>
                    <a:pt x="9" y="163"/>
                  </a:lnTo>
                  <a:lnTo>
                    <a:pt x="6" y="149"/>
                  </a:lnTo>
                  <a:lnTo>
                    <a:pt x="2" y="135"/>
                  </a:lnTo>
                  <a:lnTo>
                    <a:pt x="0" y="122"/>
                  </a:lnTo>
                  <a:lnTo>
                    <a:pt x="0" y="108"/>
                  </a:lnTo>
                  <a:lnTo>
                    <a:pt x="2" y="96"/>
                  </a:lnTo>
                  <a:lnTo>
                    <a:pt x="7" y="87"/>
                  </a:lnTo>
                  <a:lnTo>
                    <a:pt x="16" y="79"/>
                  </a:lnTo>
                  <a:lnTo>
                    <a:pt x="31" y="76"/>
                  </a:lnTo>
                  <a:lnTo>
                    <a:pt x="34" y="47"/>
                  </a:lnTo>
                  <a:lnTo>
                    <a:pt x="62" y="13"/>
                  </a:lnTo>
                  <a:lnTo>
                    <a:pt x="121" y="0"/>
                  </a:lnTo>
                  <a:lnTo>
                    <a:pt x="179" y="21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1" name="Freeform 26"/>
            <p:cNvSpPr>
              <a:spLocks/>
            </p:cNvSpPr>
            <p:nvPr/>
          </p:nvSpPr>
          <p:spPr bwMode="auto">
            <a:xfrm>
              <a:off x="4136" y="1661"/>
              <a:ext cx="111" cy="355"/>
            </a:xfrm>
            <a:custGeom>
              <a:avLst/>
              <a:gdLst>
                <a:gd name="T0" fmla="*/ 89 w 99"/>
                <a:gd name="T1" fmla="*/ 86 h 304"/>
                <a:gd name="T2" fmla="*/ 89 w 99"/>
                <a:gd name="T3" fmla="*/ 141 h 304"/>
                <a:gd name="T4" fmla="*/ 111 w 99"/>
                <a:gd name="T5" fmla="*/ 178 h 304"/>
                <a:gd name="T6" fmla="*/ 110 w 99"/>
                <a:gd name="T7" fmla="*/ 223 h 304"/>
                <a:gd name="T8" fmla="*/ 110 w 99"/>
                <a:gd name="T9" fmla="*/ 290 h 304"/>
                <a:gd name="T10" fmla="*/ 89 w 99"/>
                <a:gd name="T11" fmla="*/ 309 h 304"/>
                <a:gd name="T12" fmla="*/ 61 w 99"/>
                <a:gd name="T13" fmla="*/ 328 h 304"/>
                <a:gd name="T14" fmla="*/ 52 w 99"/>
                <a:gd name="T15" fmla="*/ 355 h 304"/>
                <a:gd name="T16" fmla="*/ 13 w 99"/>
                <a:gd name="T17" fmla="*/ 355 h 304"/>
                <a:gd name="T18" fmla="*/ 0 w 99"/>
                <a:gd name="T19" fmla="*/ 328 h 304"/>
                <a:gd name="T20" fmla="*/ 38 w 99"/>
                <a:gd name="T21" fmla="*/ 322 h 304"/>
                <a:gd name="T22" fmla="*/ 17 w 99"/>
                <a:gd name="T23" fmla="*/ 312 h 304"/>
                <a:gd name="T24" fmla="*/ 1 w 99"/>
                <a:gd name="T25" fmla="*/ 312 h 304"/>
                <a:gd name="T26" fmla="*/ 1 w 99"/>
                <a:gd name="T27" fmla="*/ 290 h 304"/>
                <a:gd name="T28" fmla="*/ 20 w 99"/>
                <a:gd name="T29" fmla="*/ 295 h 304"/>
                <a:gd name="T30" fmla="*/ 57 w 99"/>
                <a:gd name="T31" fmla="*/ 293 h 304"/>
                <a:gd name="T32" fmla="*/ 57 w 99"/>
                <a:gd name="T33" fmla="*/ 273 h 304"/>
                <a:gd name="T34" fmla="*/ 27 w 99"/>
                <a:gd name="T35" fmla="*/ 273 h 304"/>
                <a:gd name="T36" fmla="*/ 0 w 99"/>
                <a:gd name="T37" fmla="*/ 266 h 304"/>
                <a:gd name="T38" fmla="*/ 0 w 99"/>
                <a:gd name="T39" fmla="*/ 239 h 304"/>
                <a:gd name="T40" fmla="*/ 22 w 99"/>
                <a:gd name="T41" fmla="*/ 237 h 304"/>
                <a:gd name="T42" fmla="*/ 48 w 99"/>
                <a:gd name="T43" fmla="*/ 259 h 304"/>
                <a:gd name="T44" fmla="*/ 67 w 99"/>
                <a:gd name="T45" fmla="*/ 250 h 304"/>
                <a:gd name="T46" fmla="*/ 52 w 99"/>
                <a:gd name="T47" fmla="*/ 223 h 304"/>
                <a:gd name="T48" fmla="*/ 71 w 99"/>
                <a:gd name="T49" fmla="*/ 214 h 304"/>
                <a:gd name="T50" fmla="*/ 57 w 99"/>
                <a:gd name="T51" fmla="*/ 197 h 304"/>
                <a:gd name="T52" fmla="*/ 67 w 99"/>
                <a:gd name="T53" fmla="*/ 175 h 304"/>
                <a:gd name="T54" fmla="*/ 38 w 99"/>
                <a:gd name="T55" fmla="*/ 175 h 304"/>
                <a:gd name="T56" fmla="*/ 52 w 99"/>
                <a:gd name="T57" fmla="*/ 158 h 304"/>
                <a:gd name="T58" fmla="*/ 71 w 99"/>
                <a:gd name="T59" fmla="*/ 158 h 304"/>
                <a:gd name="T60" fmla="*/ 89 w 99"/>
                <a:gd name="T61" fmla="*/ 161 h 304"/>
                <a:gd name="T62" fmla="*/ 77 w 99"/>
                <a:gd name="T63" fmla="*/ 127 h 304"/>
                <a:gd name="T64" fmla="*/ 52 w 99"/>
                <a:gd name="T65" fmla="*/ 118 h 304"/>
                <a:gd name="T66" fmla="*/ 13 w 99"/>
                <a:gd name="T67" fmla="*/ 118 h 304"/>
                <a:gd name="T68" fmla="*/ 8 w 99"/>
                <a:gd name="T69" fmla="*/ 98 h 304"/>
                <a:gd name="T70" fmla="*/ 8 w 99"/>
                <a:gd name="T71" fmla="*/ 62 h 304"/>
                <a:gd name="T72" fmla="*/ 4 w 99"/>
                <a:gd name="T73" fmla="*/ 27 h 304"/>
                <a:gd name="T74" fmla="*/ 27 w 99"/>
                <a:gd name="T75" fmla="*/ 0 h 304"/>
                <a:gd name="T76" fmla="*/ 53 w 99"/>
                <a:gd name="T77" fmla="*/ 4 h 304"/>
                <a:gd name="T78" fmla="*/ 72 w 99"/>
                <a:gd name="T79" fmla="*/ 7 h 304"/>
                <a:gd name="T80" fmla="*/ 86 w 99"/>
                <a:gd name="T81" fmla="*/ 12 h 304"/>
                <a:gd name="T82" fmla="*/ 95 w 99"/>
                <a:gd name="T83" fmla="*/ 19 h 304"/>
                <a:gd name="T84" fmla="*/ 99 w 99"/>
                <a:gd name="T85" fmla="*/ 28 h 304"/>
                <a:gd name="T86" fmla="*/ 99 w 99"/>
                <a:gd name="T87" fmla="*/ 42 h 304"/>
                <a:gd name="T88" fmla="*/ 95 w 99"/>
                <a:gd name="T89" fmla="*/ 61 h 304"/>
                <a:gd name="T90" fmla="*/ 89 w 99"/>
                <a:gd name="T91" fmla="*/ 86 h 30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9"/>
                <a:gd name="T139" fmla="*/ 0 h 304"/>
                <a:gd name="T140" fmla="*/ 99 w 99"/>
                <a:gd name="T141" fmla="*/ 304 h 30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9" h="304">
                  <a:moveTo>
                    <a:pt x="79" y="74"/>
                  </a:moveTo>
                  <a:lnTo>
                    <a:pt x="79" y="121"/>
                  </a:lnTo>
                  <a:lnTo>
                    <a:pt x="99" y="152"/>
                  </a:lnTo>
                  <a:lnTo>
                    <a:pt x="98" y="191"/>
                  </a:lnTo>
                  <a:lnTo>
                    <a:pt x="98" y="248"/>
                  </a:lnTo>
                  <a:lnTo>
                    <a:pt x="79" y="265"/>
                  </a:lnTo>
                  <a:lnTo>
                    <a:pt x="54" y="281"/>
                  </a:lnTo>
                  <a:lnTo>
                    <a:pt x="46" y="304"/>
                  </a:lnTo>
                  <a:lnTo>
                    <a:pt x="12" y="304"/>
                  </a:lnTo>
                  <a:lnTo>
                    <a:pt x="0" y="281"/>
                  </a:lnTo>
                  <a:lnTo>
                    <a:pt x="34" y="276"/>
                  </a:lnTo>
                  <a:lnTo>
                    <a:pt x="15" y="267"/>
                  </a:lnTo>
                  <a:lnTo>
                    <a:pt x="1" y="267"/>
                  </a:lnTo>
                  <a:lnTo>
                    <a:pt x="1" y="248"/>
                  </a:lnTo>
                  <a:lnTo>
                    <a:pt x="18" y="253"/>
                  </a:lnTo>
                  <a:lnTo>
                    <a:pt x="51" y="251"/>
                  </a:lnTo>
                  <a:lnTo>
                    <a:pt x="51" y="234"/>
                  </a:lnTo>
                  <a:lnTo>
                    <a:pt x="24" y="234"/>
                  </a:lnTo>
                  <a:lnTo>
                    <a:pt x="0" y="228"/>
                  </a:lnTo>
                  <a:lnTo>
                    <a:pt x="0" y="205"/>
                  </a:lnTo>
                  <a:lnTo>
                    <a:pt x="20" y="203"/>
                  </a:lnTo>
                  <a:lnTo>
                    <a:pt x="43" y="222"/>
                  </a:lnTo>
                  <a:lnTo>
                    <a:pt x="60" y="214"/>
                  </a:lnTo>
                  <a:lnTo>
                    <a:pt x="46" y="191"/>
                  </a:lnTo>
                  <a:lnTo>
                    <a:pt x="63" y="183"/>
                  </a:lnTo>
                  <a:lnTo>
                    <a:pt x="51" y="169"/>
                  </a:lnTo>
                  <a:lnTo>
                    <a:pt x="60" y="150"/>
                  </a:lnTo>
                  <a:lnTo>
                    <a:pt x="34" y="150"/>
                  </a:lnTo>
                  <a:lnTo>
                    <a:pt x="46" y="135"/>
                  </a:lnTo>
                  <a:lnTo>
                    <a:pt x="63" y="135"/>
                  </a:lnTo>
                  <a:lnTo>
                    <a:pt x="79" y="138"/>
                  </a:lnTo>
                  <a:lnTo>
                    <a:pt x="69" y="109"/>
                  </a:lnTo>
                  <a:lnTo>
                    <a:pt x="46" y="101"/>
                  </a:lnTo>
                  <a:lnTo>
                    <a:pt x="12" y="101"/>
                  </a:lnTo>
                  <a:lnTo>
                    <a:pt x="7" y="84"/>
                  </a:lnTo>
                  <a:lnTo>
                    <a:pt x="7" y="53"/>
                  </a:lnTo>
                  <a:lnTo>
                    <a:pt x="4" y="23"/>
                  </a:lnTo>
                  <a:lnTo>
                    <a:pt x="24" y="0"/>
                  </a:lnTo>
                  <a:lnTo>
                    <a:pt x="47" y="3"/>
                  </a:lnTo>
                  <a:lnTo>
                    <a:pt x="64" y="6"/>
                  </a:lnTo>
                  <a:lnTo>
                    <a:pt x="77" y="10"/>
                  </a:lnTo>
                  <a:lnTo>
                    <a:pt x="85" y="16"/>
                  </a:lnTo>
                  <a:lnTo>
                    <a:pt x="88" y="24"/>
                  </a:lnTo>
                  <a:lnTo>
                    <a:pt x="88" y="36"/>
                  </a:lnTo>
                  <a:lnTo>
                    <a:pt x="85" y="52"/>
                  </a:lnTo>
                  <a:lnTo>
                    <a:pt x="79" y="7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2" name="Freeform 27"/>
            <p:cNvSpPr>
              <a:spLocks/>
            </p:cNvSpPr>
            <p:nvPr/>
          </p:nvSpPr>
          <p:spPr bwMode="auto">
            <a:xfrm>
              <a:off x="4121" y="1799"/>
              <a:ext cx="38" cy="95"/>
            </a:xfrm>
            <a:custGeom>
              <a:avLst/>
              <a:gdLst>
                <a:gd name="T0" fmla="*/ 20 w 33"/>
                <a:gd name="T1" fmla="*/ 6 h 81"/>
                <a:gd name="T2" fmla="*/ 36 w 33"/>
                <a:gd name="T3" fmla="*/ 29 h 81"/>
                <a:gd name="T4" fmla="*/ 26 w 33"/>
                <a:gd name="T5" fmla="*/ 55 h 81"/>
                <a:gd name="T6" fmla="*/ 38 w 33"/>
                <a:gd name="T7" fmla="*/ 72 h 81"/>
                <a:gd name="T8" fmla="*/ 38 w 33"/>
                <a:gd name="T9" fmla="*/ 95 h 81"/>
                <a:gd name="T10" fmla="*/ 20 w 33"/>
                <a:gd name="T11" fmla="*/ 89 h 81"/>
                <a:gd name="T12" fmla="*/ 0 w 33"/>
                <a:gd name="T13" fmla="*/ 91 h 81"/>
                <a:gd name="T14" fmla="*/ 0 w 33"/>
                <a:gd name="T15" fmla="*/ 59 h 81"/>
                <a:gd name="T16" fmla="*/ 7 w 33"/>
                <a:gd name="T17" fmla="*/ 29 h 81"/>
                <a:gd name="T18" fmla="*/ 3 w 33"/>
                <a:gd name="T19" fmla="*/ 0 h 81"/>
                <a:gd name="T20" fmla="*/ 6 w 33"/>
                <a:gd name="T21" fmla="*/ 1 h 81"/>
                <a:gd name="T22" fmla="*/ 10 w 33"/>
                <a:gd name="T23" fmla="*/ 2 h 81"/>
                <a:gd name="T24" fmla="*/ 16 w 33"/>
                <a:gd name="T25" fmla="*/ 5 h 81"/>
                <a:gd name="T26" fmla="*/ 20 w 33"/>
                <a:gd name="T27" fmla="*/ 6 h 8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3"/>
                <a:gd name="T43" fmla="*/ 0 h 81"/>
                <a:gd name="T44" fmla="*/ 33 w 33"/>
                <a:gd name="T45" fmla="*/ 81 h 8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3" h="81">
                  <a:moveTo>
                    <a:pt x="17" y="5"/>
                  </a:moveTo>
                  <a:lnTo>
                    <a:pt x="31" y="25"/>
                  </a:lnTo>
                  <a:lnTo>
                    <a:pt x="23" y="47"/>
                  </a:lnTo>
                  <a:lnTo>
                    <a:pt x="33" y="61"/>
                  </a:lnTo>
                  <a:lnTo>
                    <a:pt x="33" y="81"/>
                  </a:lnTo>
                  <a:lnTo>
                    <a:pt x="17" y="76"/>
                  </a:lnTo>
                  <a:lnTo>
                    <a:pt x="0" y="78"/>
                  </a:lnTo>
                  <a:lnTo>
                    <a:pt x="0" y="50"/>
                  </a:lnTo>
                  <a:lnTo>
                    <a:pt x="6" y="25"/>
                  </a:lnTo>
                  <a:lnTo>
                    <a:pt x="3" y="0"/>
                  </a:lnTo>
                  <a:lnTo>
                    <a:pt x="5" y="1"/>
                  </a:lnTo>
                  <a:lnTo>
                    <a:pt x="9" y="2"/>
                  </a:lnTo>
                  <a:lnTo>
                    <a:pt x="14" y="4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3" name="Freeform 28"/>
            <p:cNvSpPr>
              <a:spLocks/>
            </p:cNvSpPr>
            <p:nvPr/>
          </p:nvSpPr>
          <p:spPr bwMode="auto">
            <a:xfrm>
              <a:off x="4258" y="1808"/>
              <a:ext cx="34" cy="98"/>
            </a:xfrm>
            <a:custGeom>
              <a:avLst/>
              <a:gdLst>
                <a:gd name="T0" fmla="*/ 32 w 30"/>
                <a:gd name="T1" fmla="*/ 0 h 84"/>
                <a:gd name="T2" fmla="*/ 9 w 30"/>
                <a:gd name="T3" fmla="*/ 6 h 84"/>
                <a:gd name="T4" fmla="*/ 0 w 30"/>
                <a:gd name="T5" fmla="*/ 36 h 84"/>
                <a:gd name="T6" fmla="*/ 22 w 30"/>
                <a:gd name="T7" fmla="*/ 20 h 84"/>
                <a:gd name="T8" fmla="*/ 16 w 30"/>
                <a:gd name="T9" fmla="*/ 56 h 84"/>
                <a:gd name="T10" fmla="*/ 0 w 30"/>
                <a:gd name="T11" fmla="*/ 58 h 84"/>
                <a:gd name="T12" fmla="*/ 0 w 30"/>
                <a:gd name="T13" fmla="*/ 95 h 84"/>
                <a:gd name="T14" fmla="*/ 16 w 30"/>
                <a:gd name="T15" fmla="*/ 98 h 84"/>
                <a:gd name="T16" fmla="*/ 22 w 30"/>
                <a:gd name="T17" fmla="*/ 72 h 84"/>
                <a:gd name="T18" fmla="*/ 34 w 30"/>
                <a:gd name="T19" fmla="*/ 39 h 84"/>
                <a:gd name="T20" fmla="*/ 32 w 30"/>
                <a:gd name="T21" fmla="*/ 0 h 8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0"/>
                <a:gd name="T34" fmla="*/ 0 h 84"/>
                <a:gd name="T35" fmla="*/ 30 w 30"/>
                <a:gd name="T36" fmla="*/ 84 h 8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0" h="84">
                  <a:moveTo>
                    <a:pt x="28" y="0"/>
                  </a:moveTo>
                  <a:lnTo>
                    <a:pt x="8" y="5"/>
                  </a:lnTo>
                  <a:lnTo>
                    <a:pt x="0" y="31"/>
                  </a:lnTo>
                  <a:lnTo>
                    <a:pt x="19" y="17"/>
                  </a:lnTo>
                  <a:lnTo>
                    <a:pt x="14" y="48"/>
                  </a:lnTo>
                  <a:lnTo>
                    <a:pt x="0" y="50"/>
                  </a:lnTo>
                  <a:lnTo>
                    <a:pt x="0" y="81"/>
                  </a:lnTo>
                  <a:lnTo>
                    <a:pt x="14" y="84"/>
                  </a:lnTo>
                  <a:lnTo>
                    <a:pt x="19" y="62"/>
                  </a:lnTo>
                  <a:lnTo>
                    <a:pt x="30" y="33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4" name="Freeform 29"/>
            <p:cNvSpPr>
              <a:spLocks/>
            </p:cNvSpPr>
            <p:nvPr/>
          </p:nvSpPr>
          <p:spPr bwMode="auto">
            <a:xfrm>
              <a:off x="3884" y="1957"/>
              <a:ext cx="397" cy="786"/>
            </a:xfrm>
            <a:custGeom>
              <a:avLst/>
              <a:gdLst>
                <a:gd name="T0" fmla="*/ 377 w 353"/>
                <a:gd name="T1" fmla="*/ 0 h 672"/>
                <a:gd name="T2" fmla="*/ 350 w 353"/>
                <a:gd name="T3" fmla="*/ 67 h 672"/>
                <a:gd name="T4" fmla="*/ 287 w 353"/>
                <a:gd name="T5" fmla="*/ 102 h 672"/>
                <a:gd name="T6" fmla="*/ 237 w 353"/>
                <a:gd name="T7" fmla="*/ 113 h 672"/>
                <a:gd name="T8" fmla="*/ 200 w 353"/>
                <a:gd name="T9" fmla="*/ 89 h 672"/>
                <a:gd name="T10" fmla="*/ 184 w 353"/>
                <a:gd name="T11" fmla="*/ 58 h 672"/>
                <a:gd name="T12" fmla="*/ 160 w 353"/>
                <a:gd name="T13" fmla="*/ 127 h 672"/>
                <a:gd name="T14" fmla="*/ 65 w 353"/>
                <a:gd name="T15" fmla="*/ 306 h 672"/>
                <a:gd name="T16" fmla="*/ 21 w 353"/>
                <a:gd name="T17" fmla="*/ 585 h 672"/>
                <a:gd name="T18" fmla="*/ 0 w 353"/>
                <a:gd name="T19" fmla="*/ 786 h 672"/>
                <a:gd name="T20" fmla="*/ 110 w 353"/>
                <a:gd name="T21" fmla="*/ 590 h 672"/>
                <a:gd name="T22" fmla="*/ 237 w 353"/>
                <a:gd name="T23" fmla="*/ 251 h 672"/>
                <a:gd name="T24" fmla="*/ 265 w 353"/>
                <a:gd name="T25" fmla="*/ 179 h 672"/>
                <a:gd name="T26" fmla="*/ 326 w 353"/>
                <a:gd name="T27" fmla="*/ 118 h 672"/>
                <a:gd name="T28" fmla="*/ 372 w 353"/>
                <a:gd name="T29" fmla="*/ 81 h 672"/>
                <a:gd name="T30" fmla="*/ 397 w 353"/>
                <a:gd name="T31" fmla="*/ 55 h 672"/>
                <a:gd name="T32" fmla="*/ 377 w 353"/>
                <a:gd name="T33" fmla="*/ 0 h 67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53"/>
                <a:gd name="T52" fmla="*/ 0 h 672"/>
                <a:gd name="T53" fmla="*/ 353 w 353"/>
                <a:gd name="T54" fmla="*/ 672 h 67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53" h="672">
                  <a:moveTo>
                    <a:pt x="335" y="0"/>
                  </a:moveTo>
                  <a:lnTo>
                    <a:pt x="311" y="57"/>
                  </a:lnTo>
                  <a:lnTo>
                    <a:pt x="255" y="87"/>
                  </a:lnTo>
                  <a:lnTo>
                    <a:pt x="211" y="97"/>
                  </a:lnTo>
                  <a:lnTo>
                    <a:pt x="178" y="76"/>
                  </a:lnTo>
                  <a:lnTo>
                    <a:pt x="164" y="50"/>
                  </a:lnTo>
                  <a:lnTo>
                    <a:pt x="142" y="109"/>
                  </a:lnTo>
                  <a:lnTo>
                    <a:pt x="58" y="262"/>
                  </a:lnTo>
                  <a:lnTo>
                    <a:pt x="19" y="500"/>
                  </a:lnTo>
                  <a:lnTo>
                    <a:pt x="0" y="672"/>
                  </a:lnTo>
                  <a:lnTo>
                    <a:pt x="98" y="504"/>
                  </a:lnTo>
                  <a:lnTo>
                    <a:pt x="211" y="215"/>
                  </a:lnTo>
                  <a:lnTo>
                    <a:pt x="236" y="153"/>
                  </a:lnTo>
                  <a:lnTo>
                    <a:pt x="290" y="101"/>
                  </a:lnTo>
                  <a:lnTo>
                    <a:pt x="331" y="69"/>
                  </a:lnTo>
                  <a:lnTo>
                    <a:pt x="353" y="47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BFB7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5" name="Freeform 30"/>
            <p:cNvSpPr>
              <a:spLocks/>
            </p:cNvSpPr>
            <p:nvPr/>
          </p:nvSpPr>
          <p:spPr bwMode="auto">
            <a:xfrm>
              <a:off x="4150" y="1976"/>
              <a:ext cx="115" cy="166"/>
            </a:xfrm>
            <a:custGeom>
              <a:avLst/>
              <a:gdLst>
                <a:gd name="T0" fmla="*/ 65 w 103"/>
                <a:gd name="T1" fmla="*/ 96 h 140"/>
                <a:gd name="T2" fmla="*/ 0 w 103"/>
                <a:gd name="T3" fmla="*/ 166 h 140"/>
                <a:gd name="T4" fmla="*/ 0 w 103"/>
                <a:gd name="T5" fmla="*/ 114 h 140"/>
                <a:gd name="T6" fmla="*/ 77 w 103"/>
                <a:gd name="T7" fmla="*/ 55 h 140"/>
                <a:gd name="T8" fmla="*/ 113 w 103"/>
                <a:gd name="T9" fmla="*/ 0 h 140"/>
                <a:gd name="T10" fmla="*/ 115 w 103"/>
                <a:gd name="T11" fmla="*/ 51 h 140"/>
                <a:gd name="T12" fmla="*/ 65 w 103"/>
                <a:gd name="T13" fmla="*/ 96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03"/>
                <a:gd name="T22" fmla="*/ 0 h 140"/>
                <a:gd name="T23" fmla="*/ 103 w 103"/>
                <a:gd name="T24" fmla="*/ 140 h 1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03" h="140">
                  <a:moveTo>
                    <a:pt x="58" y="81"/>
                  </a:moveTo>
                  <a:lnTo>
                    <a:pt x="0" y="140"/>
                  </a:lnTo>
                  <a:lnTo>
                    <a:pt x="0" y="96"/>
                  </a:lnTo>
                  <a:lnTo>
                    <a:pt x="69" y="46"/>
                  </a:lnTo>
                  <a:lnTo>
                    <a:pt x="101" y="0"/>
                  </a:lnTo>
                  <a:lnTo>
                    <a:pt x="103" y="43"/>
                  </a:lnTo>
                  <a:lnTo>
                    <a:pt x="58" y="81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6" name="Freeform 31"/>
            <p:cNvSpPr>
              <a:spLocks/>
            </p:cNvSpPr>
            <p:nvPr/>
          </p:nvSpPr>
          <p:spPr bwMode="auto">
            <a:xfrm>
              <a:off x="3909" y="2107"/>
              <a:ext cx="216" cy="592"/>
            </a:xfrm>
            <a:custGeom>
              <a:avLst/>
              <a:gdLst>
                <a:gd name="T0" fmla="*/ 216 w 192"/>
                <a:gd name="T1" fmla="*/ 5 h 508"/>
                <a:gd name="T2" fmla="*/ 216 w 192"/>
                <a:gd name="T3" fmla="*/ 56 h 508"/>
                <a:gd name="T4" fmla="*/ 107 w 192"/>
                <a:gd name="T5" fmla="*/ 380 h 508"/>
                <a:gd name="T6" fmla="*/ 57 w 192"/>
                <a:gd name="T7" fmla="*/ 473 h 508"/>
                <a:gd name="T8" fmla="*/ 0 w 192"/>
                <a:gd name="T9" fmla="*/ 592 h 508"/>
                <a:gd name="T10" fmla="*/ 0 w 192"/>
                <a:gd name="T11" fmla="*/ 428 h 508"/>
                <a:gd name="T12" fmla="*/ 53 w 192"/>
                <a:gd name="T13" fmla="*/ 311 h 508"/>
                <a:gd name="T14" fmla="*/ 93 w 192"/>
                <a:gd name="T15" fmla="*/ 308 h 508"/>
                <a:gd name="T16" fmla="*/ 93 w 192"/>
                <a:gd name="T17" fmla="*/ 247 h 508"/>
                <a:gd name="T18" fmla="*/ 93 w 192"/>
                <a:gd name="T19" fmla="*/ 169 h 508"/>
                <a:gd name="T20" fmla="*/ 99 w 192"/>
                <a:gd name="T21" fmla="*/ 111 h 508"/>
                <a:gd name="T22" fmla="*/ 143 w 192"/>
                <a:gd name="T23" fmla="*/ 45 h 508"/>
                <a:gd name="T24" fmla="*/ 171 w 192"/>
                <a:gd name="T25" fmla="*/ 34 h 508"/>
                <a:gd name="T26" fmla="*/ 180 w 192"/>
                <a:gd name="T27" fmla="*/ 0 h 508"/>
                <a:gd name="T28" fmla="*/ 216 w 192"/>
                <a:gd name="T29" fmla="*/ 5 h 50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2"/>
                <a:gd name="T46" fmla="*/ 0 h 508"/>
                <a:gd name="T47" fmla="*/ 192 w 192"/>
                <a:gd name="T48" fmla="*/ 508 h 50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2" h="508">
                  <a:moveTo>
                    <a:pt x="192" y="4"/>
                  </a:moveTo>
                  <a:lnTo>
                    <a:pt x="192" y="48"/>
                  </a:lnTo>
                  <a:lnTo>
                    <a:pt x="95" y="326"/>
                  </a:lnTo>
                  <a:lnTo>
                    <a:pt x="51" y="406"/>
                  </a:lnTo>
                  <a:lnTo>
                    <a:pt x="0" y="508"/>
                  </a:lnTo>
                  <a:lnTo>
                    <a:pt x="0" y="367"/>
                  </a:lnTo>
                  <a:lnTo>
                    <a:pt x="47" y="267"/>
                  </a:lnTo>
                  <a:lnTo>
                    <a:pt x="83" y="264"/>
                  </a:lnTo>
                  <a:lnTo>
                    <a:pt x="83" y="212"/>
                  </a:lnTo>
                  <a:lnTo>
                    <a:pt x="83" y="145"/>
                  </a:lnTo>
                  <a:lnTo>
                    <a:pt x="88" y="95"/>
                  </a:lnTo>
                  <a:lnTo>
                    <a:pt x="127" y="39"/>
                  </a:lnTo>
                  <a:lnTo>
                    <a:pt x="152" y="29"/>
                  </a:lnTo>
                  <a:lnTo>
                    <a:pt x="160" y="0"/>
                  </a:lnTo>
                  <a:lnTo>
                    <a:pt x="192" y="4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7" name="Freeform 32"/>
            <p:cNvSpPr>
              <a:spLocks/>
            </p:cNvSpPr>
            <p:nvPr/>
          </p:nvSpPr>
          <p:spPr bwMode="auto">
            <a:xfrm>
              <a:off x="4026" y="2034"/>
              <a:ext cx="74" cy="105"/>
            </a:xfrm>
            <a:custGeom>
              <a:avLst/>
              <a:gdLst>
                <a:gd name="T0" fmla="*/ 74 w 65"/>
                <a:gd name="T1" fmla="*/ 34 h 90"/>
                <a:gd name="T2" fmla="*/ 35 w 65"/>
                <a:gd name="T3" fmla="*/ 61 h 90"/>
                <a:gd name="T4" fmla="*/ 0 w 65"/>
                <a:gd name="T5" fmla="*/ 105 h 90"/>
                <a:gd name="T6" fmla="*/ 22 w 65"/>
                <a:gd name="T7" fmla="*/ 13 h 90"/>
                <a:gd name="T8" fmla="*/ 47 w 65"/>
                <a:gd name="T9" fmla="*/ 0 h 90"/>
                <a:gd name="T10" fmla="*/ 74 w 65"/>
                <a:gd name="T11" fmla="*/ 34 h 9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5"/>
                <a:gd name="T19" fmla="*/ 0 h 90"/>
                <a:gd name="T20" fmla="*/ 65 w 65"/>
                <a:gd name="T21" fmla="*/ 90 h 9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5" h="90">
                  <a:moveTo>
                    <a:pt x="65" y="29"/>
                  </a:moveTo>
                  <a:lnTo>
                    <a:pt x="31" y="52"/>
                  </a:lnTo>
                  <a:lnTo>
                    <a:pt x="0" y="90"/>
                  </a:lnTo>
                  <a:lnTo>
                    <a:pt x="19" y="11"/>
                  </a:lnTo>
                  <a:lnTo>
                    <a:pt x="41" y="0"/>
                  </a:lnTo>
                  <a:lnTo>
                    <a:pt x="65" y="29"/>
                  </a:lnTo>
                  <a:close/>
                </a:path>
              </a:pathLst>
            </a:custGeom>
            <a:solidFill>
              <a:srgbClr val="FFFF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8" name="Freeform 33"/>
            <p:cNvSpPr>
              <a:spLocks/>
            </p:cNvSpPr>
            <p:nvPr/>
          </p:nvSpPr>
          <p:spPr bwMode="auto">
            <a:xfrm>
              <a:off x="3880" y="2090"/>
              <a:ext cx="254" cy="693"/>
            </a:xfrm>
            <a:custGeom>
              <a:avLst/>
              <a:gdLst>
                <a:gd name="T0" fmla="*/ 254 w 225"/>
                <a:gd name="T1" fmla="*/ 16 h 594"/>
                <a:gd name="T2" fmla="*/ 185 w 225"/>
                <a:gd name="T3" fmla="*/ 0 h 594"/>
                <a:gd name="T4" fmla="*/ 167 w 225"/>
                <a:gd name="T5" fmla="*/ 50 h 594"/>
                <a:gd name="T6" fmla="*/ 173 w 225"/>
                <a:gd name="T7" fmla="*/ 84 h 594"/>
                <a:gd name="T8" fmla="*/ 96 w 225"/>
                <a:gd name="T9" fmla="*/ 224 h 594"/>
                <a:gd name="T10" fmla="*/ 18 w 225"/>
                <a:gd name="T11" fmla="*/ 455 h 594"/>
                <a:gd name="T12" fmla="*/ 0 w 225"/>
                <a:gd name="T13" fmla="*/ 693 h 594"/>
                <a:gd name="T14" fmla="*/ 106 w 225"/>
                <a:gd name="T15" fmla="*/ 509 h 594"/>
                <a:gd name="T16" fmla="*/ 205 w 225"/>
                <a:gd name="T17" fmla="*/ 86 h 594"/>
                <a:gd name="T18" fmla="*/ 228 w 225"/>
                <a:gd name="T19" fmla="*/ 69 h 594"/>
                <a:gd name="T20" fmla="*/ 254 w 225"/>
                <a:gd name="T21" fmla="*/ 16 h 59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"/>
                <a:gd name="T34" fmla="*/ 0 h 594"/>
                <a:gd name="T35" fmla="*/ 225 w 225"/>
                <a:gd name="T36" fmla="*/ 594 h 59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25" h="594">
                  <a:moveTo>
                    <a:pt x="225" y="14"/>
                  </a:moveTo>
                  <a:lnTo>
                    <a:pt x="164" y="0"/>
                  </a:lnTo>
                  <a:lnTo>
                    <a:pt x="148" y="43"/>
                  </a:lnTo>
                  <a:lnTo>
                    <a:pt x="153" y="72"/>
                  </a:lnTo>
                  <a:lnTo>
                    <a:pt x="85" y="192"/>
                  </a:lnTo>
                  <a:lnTo>
                    <a:pt x="16" y="390"/>
                  </a:lnTo>
                  <a:lnTo>
                    <a:pt x="0" y="594"/>
                  </a:lnTo>
                  <a:lnTo>
                    <a:pt x="94" y="436"/>
                  </a:lnTo>
                  <a:lnTo>
                    <a:pt x="182" y="74"/>
                  </a:lnTo>
                  <a:lnTo>
                    <a:pt x="202" y="59"/>
                  </a:lnTo>
                  <a:lnTo>
                    <a:pt x="225" y="14"/>
                  </a:lnTo>
                  <a:close/>
                </a:path>
              </a:pathLst>
            </a:custGeom>
            <a:solidFill>
              <a:srgbClr val="8719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99" name="Freeform 34"/>
            <p:cNvSpPr>
              <a:spLocks/>
            </p:cNvSpPr>
            <p:nvPr/>
          </p:nvSpPr>
          <p:spPr bwMode="auto">
            <a:xfrm>
              <a:off x="3341" y="1855"/>
              <a:ext cx="333" cy="245"/>
            </a:xfrm>
            <a:custGeom>
              <a:avLst/>
              <a:gdLst>
                <a:gd name="T0" fmla="*/ 219 w 295"/>
                <a:gd name="T1" fmla="*/ 131 h 210"/>
                <a:gd name="T2" fmla="*/ 152 w 295"/>
                <a:gd name="T3" fmla="*/ 54 h 210"/>
                <a:gd name="T4" fmla="*/ 116 w 295"/>
                <a:gd name="T5" fmla="*/ 46 h 210"/>
                <a:gd name="T6" fmla="*/ 81 w 295"/>
                <a:gd name="T7" fmla="*/ 0 h 210"/>
                <a:gd name="T8" fmla="*/ 43 w 295"/>
                <a:gd name="T9" fmla="*/ 0 h 210"/>
                <a:gd name="T10" fmla="*/ 0 w 295"/>
                <a:gd name="T11" fmla="*/ 58 h 210"/>
                <a:gd name="T12" fmla="*/ 19 w 295"/>
                <a:gd name="T13" fmla="*/ 74 h 210"/>
                <a:gd name="T14" fmla="*/ 62 w 295"/>
                <a:gd name="T15" fmla="*/ 65 h 210"/>
                <a:gd name="T16" fmla="*/ 81 w 295"/>
                <a:gd name="T17" fmla="*/ 36 h 210"/>
                <a:gd name="T18" fmla="*/ 97 w 295"/>
                <a:gd name="T19" fmla="*/ 62 h 210"/>
                <a:gd name="T20" fmla="*/ 97 w 295"/>
                <a:gd name="T21" fmla="*/ 123 h 210"/>
                <a:gd name="T22" fmla="*/ 124 w 295"/>
                <a:gd name="T23" fmla="*/ 131 h 210"/>
                <a:gd name="T24" fmla="*/ 124 w 295"/>
                <a:gd name="T25" fmla="*/ 78 h 210"/>
                <a:gd name="T26" fmla="*/ 165 w 295"/>
                <a:gd name="T27" fmla="*/ 103 h 210"/>
                <a:gd name="T28" fmla="*/ 156 w 295"/>
                <a:gd name="T29" fmla="*/ 168 h 210"/>
                <a:gd name="T30" fmla="*/ 165 w 295"/>
                <a:gd name="T31" fmla="*/ 193 h 210"/>
                <a:gd name="T32" fmla="*/ 184 w 295"/>
                <a:gd name="T33" fmla="*/ 156 h 210"/>
                <a:gd name="T34" fmla="*/ 204 w 295"/>
                <a:gd name="T35" fmla="*/ 168 h 210"/>
                <a:gd name="T36" fmla="*/ 200 w 295"/>
                <a:gd name="T37" fmla="*/ 208 h 210"/>
                <a:gd name="T38" fmla="*/ 224 w 295"/>
                <a:gd name="T39" fmla="*/ 229 h 210"/>
                <a:gd name="T40" fmla="*/ 224 w 295"/>
                <a:gd name="T41" fmla="*/ 180 h 210"/>
                <a:gd name="T42" fmla="*/ 251 w 295"/>
                <a:gd name="T43" fmla="*/ 188 h 210"/>
                <a:gd name="T44" fmla="*/ 251 w 295"/>
                <a:gd name="T45" fmla="*/ 245 h 210"/>
                <a:gd name="T46" fmla="*/ 270 w 295"/>
                <a:gd name="T47" fmla="*/ 229 h 210"/>
                <a:gd name="T48" fmla="*/ 258 w 295"/>
                <a:gd name="T49" fmla="*/ 168 h 210"/>
                <a:gd name="T50" fmla="*/ 293 w 295"/>
                <a:gd name="T51" fmla="*/ 196 h 210"/>
                <a:gd name="T52" fmla="*/ 298 w 295"/>
                <a:gd name="T53" fmla="*/ 240 h 210"/>
                <a:gd name="T54" fmla="*/ 333 w 295"/>
                <a:gd name="T55" fmla="*/ 240 h 210"/>
                <a:gd name="T56" fmla="*/ 325 w 295"/>
                <a:gd name="T57" fmla="*/ 184 h 210"/>
                <a:gd name="T58" fmla="*/ 274 w 295"/>
                <a:gd name="T59" fmla="*/ 147 h 210"/>
                <a:gd name="T60" fmla="*/ 271 w 295"/>
                <a:gd name="T61" fmla="*/ 145 h 210"/>
                <a:gd name="T62" fmla="*/ 265 w 295"/>
                <a:gd name="T63" fmla="*/ 144 h 210"/>
                <a:gd name="T64" fmla="*/ 256 w 295"/>
                <a:gd name="T65" fmla="*/ 141 h 210"/>
                <a:gd name="T66" fmla="*/ 245 w 295"/>
                <a:gd name="T67" fmla="*/ 139 h 210"/>
                <a:gd name="T68" fmla="*/ 235 w 295"/>
                <a:gd name="T69" fmla="*/ 135 h 210"/>
                <a:gd name="T70" fmla="*/ 226 w 295"/>
                <a:gd name="T71" fmla="*/ 133 h 210"/>
                <a:gd name="T72" fmla="*/ 221 w 295"/>
                <a:gd name="T73" fmla="*/ 132 h 210"/>
                <a:gd name="T74" fmla="*/ 219 w 295"/>
                <a:gd name="T75" fmla="*/ 131 h 21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95"/>
                <a:gd name="T115" fmla="*/ 0 h 210"/>
                <a:gd name="T116" fmla="*/ 295 w 295"/>
                <a:gd name="T117" fmla="*/ 210 h 21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95" h="210">
                  <a:moveTo>
                    <a:pt x="194" y="112"/>
                  </a:moveTo>
                  <a:lnTo>
                    <a:pt x="135" y="46"/>
                  </a:lnTo>
                  <a:lnTo>
                    <a:pt x="103" y="39"/>
                  </a:lnTo>
                  <a:lnTo>
                    <a:pt x="72" y="0"/>
                  </a:lnTo>
                  <a:lnTo>
                    <a:pt x="38" y="0"/>
                  </a:lnTo>
                  <a:lnTo>
                    <a:pt x="0" y="50"/>
                  </a:lnTo>
                  <a:lnTo>
                    <a:pt x="17" y="63"/>
                  </a:lnTo>
                  <a:lnTo>
                    <a:pt x="55" y="56"/>
                  </a:lnTo>
                  <a:lnTo>
                    <a:pt x="72" y="31"/>
                  </a:lnTo>
                  <a:lnTo>
                    <a:pt x="86" y="53"/>
                  </a:lnTo>
                  <a:lnTo>
                    <a:pt x="86" y="105"/>
                  </a:lnTo>
                  <a:lnTo>
                    <a:pt x="110" y="112"/>
                  </a:lnTo>
                  <a:lnTo>
                    <a:pt x="110" y="67"/>
                  </a:lnTo>
                  <a:lnTo>
                    <a:pt x="146" y="88"/>
                  </a:lnTo>
                  <a:lnTo>
                    <a:pt x="138" y="144"/>
                  </a:lnTo>
                  <a:lnTo>
                    <a:pt x="146" y="165"/>
                  </a:lnTo>
                  <a:lnTo>
                    <a:pt x="163" y="134"/>
                  </a:lnTo>
                  <a:lnTo>
                    <a:pt x="181" y="144"/>
                  </a:lnTo>
                  <a:lnTo>
                    <a:pt x="177" y="178"/>
                  </a:lnTo>
                  <a:lnTo>
                    <a:pt x="198" y="196"/>
                  </a:lnTo>
                  <a:lnTo>
                    <a:pt x="198" y="154"/>
                  </a:lnTo>
                  <a:lnTo>
                    <a:pt x="222" y="161"/>
                  </a:lnTo>
                  <a:lnTo>
                    <a:pt x="222" y="210"/>
                  </a:lnTo>
                  <a:lnTo>
                    <a:pt x="239" y="196"/>
                  </a:lnTo>
                  <a:lnTo>
                    <a:pt x="229" y="144"/>
                  </a:lnTo>
                  <a:lnTo>
                    <a:pt x="260" y="168"/>
                  </a:lnTo>
                  <a:lnTo>
                    <a:pt x="264" y="206"/>
                  </a:lnTo>
                  <a:lnTo>
                    <a:pt x="295" y="206"/>
                  </a:lnTo>
                  <a:lnTo>
                    <a:pt x="288" y="158"/>
                  </a:lnTo>
                  <a:lnTo>
                    <a:pt x="243" y="126"/>
                  </a:lnTo>
                  <a:lnTo>
                    <a:pt x="240" y="124"/>
                  </a:lnTo>
                  <a:lnTo>
                    <a:pt x="235" y="123"/>
                  </a:lnTo>
                  <a:lnTo>
                    <a:pt x="227" y="121"/>
                  </a:lnTo>
                  <a:lnTo>
                    <a:pt x="217" y="119"/>
                  </a:lnTo>
                  <a:lnTo>
                    <a:pt x="208" y="116"/>
                  </a:lnTo>
                  <a:lnTo>
                    <a:pt x="200" y="114"/>
                  </a:lnTo>
                  <a:lnTo>
                    <a:pt x="196" y="113"/>
                  </a:lnTo>
                  <a:lnTo>
                    <a:pt x="194" y="112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0" name="Freeform 35"/>
            <p:cNvSpPr>
              <a:spLocks/>
            </p:cNvSpPr>
            <p:nvPr/>
          </p:nvSpPr>
          <p:spPr bwMode="auto">
            <a:xfrm>
              <a:off x="3255" y="1698"/>
              <a:ext cx="131" cy="187"/>
            </a:xfrm>
            <a:custGeom>
              <a:avLst/>
              <a:gdLst>
                <a:gd name="T0" fmla="*/ 98 w 116"/>
                <a:gd name="T1" fmla="*/ 48 h 159"/>
                <a:gd name="T2" fmla="*/ 77 w 116"/>
                <a:gd name="T3" fmla="*/ 40 h 159"/>
                <a:gd name="T4" fmla="*/ 56 w 116"/>
                <a:gd name="T5" fmla="*/ 19 h 159"/>
                <a:gd name="T6" fmla="*/ 35 w 116"/>
                <a:gd name="T7" fmla="*/ 16 h 159"/>
                <a:gd name="T8" fmla="*/ 15 w 116"/>
                <a:gd name="T9" fmla="*/ 0 h 159"/>
                <a:gd name="T10" fmla="*/ 15 w 116"/>
                <a:gd name="T11" fmla="*/ 32 h 159"/>
                <a:gd name="T12" fmla="*/ 35 w 116"/>
                <a:gd name="T13" fmla="*/ 40 h 159"/>
                <a:gd name="T14" fmla="*/ 64 w 116"/>
                <a:gd name="T15" fmla="*/ 48 h 159"/>
                <a:gd name="T16" fmla="*/ 61 w 116"/>
                <a:gd name="T17" fmla="*/ 112 h 159"/>
                <a:gd name="T18" fmla="*/ 61 w 116"/>
                <a:gd name="T19" fmla="*/ 132 h 159"/>
                <a:gd name="T20" fmla="*/ 84 w 116"/>
                <a:gd name="T21" fmla="*/ 156 h 159"/>
                <a:gd name="T22" fmla="*/ 71 w 116"/>
                <a:gd name="T23" fmla="*/ 160 h 159"/>
                <a:gd name="T24" fmla="*/ 45 w 116"/>
                <a:gd name="T25" fmla="*/ 142 h 159"/>
                <a:gd name="T26" fmla="*/ 0 w 116"/>
                <a:gd name="T27" fmla="*/ 142 h 159"/>
                <a:gd name="T28" fmla="*/ 8 w 116"/>
                <a:gd name="T29" fmla="*/ 169 h 159"/>
                <a:gd name="T30" fmla="*/ 56 w 116"/>
                <a:gd name="T31" fmla="*/ 187 h 159"/>
                <a:gd name="T32" fmla="*/ 87 w 116"/>
                <a:gd name="T33" fmla="*/ 187 h 159"/>
                <a:gd name="T34" fmla="*/ 131 w 116"/>
                <a:gd name="T35" fmla="*/ 155 h 159"/>
                <a:gd name="T36" fmla="*/ 111 w 116"/>
                <a:gd name="T37" fmla="*/ 126 h 159"/>
                <a:gd name="T38" fmla="*/ 111 w 116"/>
                <a:gd name="T39" fmla="*/ 95 h 159"/>
                <a:gd name="T40" fmla="*/ 103 w 116"/>
                <a:gd name="T41" fmla="*/ 62 h 159"/>
                <a:gd name="T42" fmla="*/ 98 w 116"/>
                <a:gd name="T43" fmla="*/ 48 h 15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16"/>
                <a:gd name="T67" fmla="*/ 0 h 159"/>
                <a:gd name="T68" fmla="*/ 116 w 116"/>
                <a:gd name="T69" fmla="*/ 159 h 15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16" h="159">
                  <a:moveTo>
                    <a:pt x="87" y="41"/>
                  </a:moveTo>
                  <a:lnTo>
                    <a:pt x="68" y="34"/>
                  </a:lnTo>
                  <a:lnTo>
                    <a:pt x="50" y="16"/>
                  </a:lnTo>
                  <a:lnTo>
                    <a:pt x="31" y="14"/>
                  </a:lnTo>
                  <a:lnTo>
                    <a:pt x="13" y="0"/>
                  </a:lnTo>
                  <a:lnTo>
                    <a:pt x="13" y="27"/>
                  </a:lnTo>
                  <a:lnTo>
                    <a:pt x="31" y="34"/>
                  </a:lnTo>
                  <a:lnTo>
                    <a:pt x="57" y="41"/>
                  </a:lnTo>
                  <a:lnTo>
                    <a:pt x="54" y="95"/>
                  </a:lnTo>
                  <a:lnTo>
                    <a:pt x="54" y="112"/>
                  </a:lnTo>
                  <a:lnTo>
                    <a:pt x="74" y="133"/>
                  </a:lnTo>
                  <a:lnTo>
                    <a:pt x="63" y="136"/>
                  </a:lnTo>
                  <a:lnTo>
                    <a:pt x="40" y="121"/>
                  </a:lnTo>
                  <a:lnTo>
                    <a:pt x="0" y="121"/>
                  </a:lnTo>
                  <a:lnTo>
                    <a:pt x="7" y="144"/>
                  </a:lnTo>
                  <a:lnTo>
                    <a:pt x="50" y="159"/>
                  </a:lnTo>
                  <a:lnTo>
                    <a:pt x="77" y="159"/>
                  </a:lnTo>
                  <a:lnTo>
                    <a:pt x="116" y="132"/>
                  </a:lnTo>
                  <a:lnTo>
                    <a:pt x="98" y="107"/>
                  </a:lnTo>
                  <a:lnTo>
                    <a:pt x="98" y="81"/>
                  </a:lnTo>
                  <a:lnTo>
                    <a:pt x="91" y="53"/>
                  </a:lnTo>
                  <a:lnTo>
                    <a:pt x="87" y="4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1" name="Freeform 36"/>
            <p:cNvSpPr>
              <a:spLocks/>
            </p:cNvSpPr>
            <p:nvPr/>
          </p:nvSpPr>
          <p:spPr bwMode="auto">
            <a:xfrm>
              <a:off x="3224" y="1733"/>
              <a:ext cx="54" cy="47"/>
            </a:xfrm>
            <a:custGeom>
              <a:avLst/>
              <a:gdLst>
                <a:gd name="T0" fmla="*/ 52 w 47"/>
                <a:gd name="T1" fmla="*/ 13 h 41"/>
                <a:gd name="T2" fmla="*/ 10 w 47"/>
                <a:gd name="T3" fmla="*/ 0 h 41"/>
                <a:gd name="T4" fmla="*/ 0 w 47"/>
                <a:gd name="T5" fmla="*/ 13 h 41"/>
                <a:gd name="T6" fmla="*/ 10 w 47"/>
                <a:gd name="T7" fmla="*/ 26 h 41"/>
                <a:gd name="T8" fmla="*/ 51 w 47"/>
                <a:gd name="T9" fmla="*/ 47 h 41"/>
                <a:gd name="T10" fmla="*/ 54 w 47"/>
                <a:gd name="T11" fmla="*/ 32 h 41"/>
                <a:gd name="T12" fmla="*/ 54 w 47"/>
                <a:gd name="T13" fmla="*/ 28 h 41"/>
                <a:gd name="T14" fmla="*/ 53 w 47"/>
                <a:gd name="T15" fmla="*/ 19 h 41"/>
                <a:gd name="T16" fmla="*/ 52 w 47"/>
                <a:gd name="T17" fmla="*/ 14 h 41"/>
                <a:gd name="T18" fmla="*/ 52 w 47"/>
                <a:gd name="T19" fmla="*/ 13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7"/>
                <a:gd name="T31" fmla="*/ 0 h 41"/>
                <a:gd name="T32" fmla="*/ 47 w 47"/>
                <a:gd name="T33" fmla="*/ 41 h 4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7" h="41">
                  <a:moveTo>
                    <a:pt x="45" y="11"/>
                  </a:moveTo>
                  <a:lnTo>
                    <a:pt x="9" y="0"/>
                  </a:lnTo>
                  <a:lnTo>
                    <a:pt x="0" y="11"/>
                  </a:lnTo>
                  <a:lnTo>
                    <a:pt x="9" y="23"/>
                  </a:lnTo>
                  <a:lnTo>
                    <a:pt x="44" y="41"/>
                  </a:lnTo>
                  <a:lnTo>
                    <a:pt x="47" y="28"/>
                  </a:lnTo>
                  <a:lnTo>
                    <a:pt x="47" y="24"/>
                  </a:lnTo>
                  <a:lnTo>
                    <a:pt x="46" y="17"/>
                  </a:lnTo>
                  <a:lnTo>
                    <a:pt x="45" y="12"/>
                  </a:lnTo>
                  <a:lnTo>
                    <a:pt x="45" y="11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2" name="Freeform 37"/>
            <p:cNvSpPr>
              <a:spLocks/>
            </p:cNvSpPr>
            <p:nvPr/>
          </p:nvSpPr>
          <p:spPr bwMode="auto">
            <a:xfrm>
              <a:off x="3217" y="1691"/>
              <a:ext cx="45" cy="42"/>
            </a:xfrm>
            <a:custGeom>
              <a:avLst/>
              <a:gdLst>
                <a:gd name="T0" fmla="*/ 39 w 40"/>
                <a:gd name="T1" fmla="*/ 26 h 36"/>
                <a:gd name="T2" fmla="*/ 8 w 40"/>
                <a:gd name="T3" fmla="*/ 0 h 36"/>
                <a:gd name="T4" fmla="*/ 0 w 40"/>
                <a:gd name="T5" fmla="*/ 20 h 36"/>
                <a:gd name="T6" fmla="*/ 16 w 40"/>
                <a:gd name="T7" fmla="*/ 40 h 36"/>
                <a:gd name="T8" fmla="*/ 45 w 40"/>
                <a:gd name="T9" fmla="*/ 42 h 36"/>
                <a:gd name="T10" fmla="*/ 44 w 40"/>
                <a:gd name="T11" fmla="*/ 40 h 36"/>
                <a:gd name="T12" fmla="*/ 43 w 40"/>
                <a:gd name="T13" fmla="*/ 33 h 36"/>
                <a:gd name="T14" fmla="*/ 41 w 40"/>
                <a:gd name="T15" fmla="*/ 28 h 36"/>
                <a:gd name="T16" fmla="*/ 39 w 40"/>
                <a:gd name="T17" fmla="*/ 26 h 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36"/>
                <a:gd name="T29" fmla="*/ 40 w 40"/>
                <a:gd name="T30" fmla="*/ 36 h 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36">
                  <a:moveTo>
                    <a:pt x="35" y="22"/>
                  </a:moveTo>
                  <a:lnTo>
                    <a:pt x="7" y="0"/>
                  </a:lnTo>
                  <a:lnTo>
                    <a:pt x="0" y="17"/>
                  </a:lnTo>
                  <a:lnTo>
                    <a:pt x="14" y="34"/>
                  </a:lnTo>
                  <a:lnTo>
                    <a:pt x="40" y="36"/>
                  </a:lnTo>
                  <a:lnTo>
                    <a:pt x="39" y="34"/>
                  </a:lnTo>
                  <a:lnTo>
                    <a:pt x="38" y="28"/>
                  </a:lnTo>
                  <a:lnTo>
                    <a:pt x="36" y="24"/>
                  </a:lnTo>
                  <a:lnTo>
                    <a:pt x="35" y="22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3" name="Freeform 38"/>
            <p:cNvSpPr>
              <a:spLocks/>
            </p:cNvSpPr>
            <p:nvPr/>
          </p:nvSpPr>
          <p:spPr bwMode="auto">
            <a:xfrm>
              <a:off x="3217" y="1764"/>
              <a:ext cx="43" cy="37"/>
            </a:xfrm>
            <a:custGeom>
              <a:avLst/>
              <a:gdLst>
                <a:gd name="T0" fmla="*/ 34 w 38"/>
                <a:gd name="T1" fmla="*/ 16 h 32"/>
                <a:gd name="T2" fmla="*/ 5 w 38"/>
                <a:gd name="T3" fmla="*/ 0 h 32"/>
                <a:gd name="T4" fmla="*/ 0 w 38"/>
                <a:gd name="T5" fmla="*/ 16 h 32"/>
                <a:gd name="T6" fmla="*/ 19 w 38"/>
                <a:gd name="T7" fmla="*/ 32 h 32"/>
                <a:gd name="T8" fmla="*/ 43 w 38"/>
                <a:gd name="T9" fmla="*/ 37 h 32"/>
                <a:gd name="T10" fmla="*/ 43 w 38"/>
                <a:gd name="T11" fmla="*/ 21 h 32"/>
                <a:gd name="T12" fmla="*/ 34 w 38"/>
                <a:gd name="T13" fmla="*/ 16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8"/>
                <a:gd name="T22" fmla="*/ 0 h 32"/>
                <a:gd name="T23" fmla="*/ 38 w 3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8" h="32">
                  <a:moveTo>
                    <a:pt x="30" y="14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7" y="28"/>
                  </a:lnTo>
                  <a:lnTo>
                    <a:pt x="38" y="32"/>
                  </a:lnTo>
                  <a:lnTo>
                    <a:pt x="38" y="18"/>
                  </a:lnTo>
                  <a:lnTo>
                    <a:pt x="30" y="14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4" name="Freeform 39"/>
            <p:cNvSpPr>
              <a:spLocks/>
            </p:cNvSpPr>
            <p:nvPr/>
          </p:nvSpPr>
          <p:spPr bwMode="auto">
            <a:xfrm>
              <a:off x="3224" y="1794"/>
              <a:ext cx="38" cy="35"/>
            </a:xfrm>
            <a:custGeom>
              <a:avLst/>
              <a:gdLst>
                <a:gd name="T0" fmla="*/ 28 w 35"/>
                <a:gd name="T1" fmla="*/ 18 h 30"/>
                <a:gd name="T2" fmla="*/ 0 w 35"/>
                <a:gd name="T3" fmla="*/ 0 h 30"/>
                <a:gd name="T4" fmla="*/ 0 w 35"/>
                <a:gd name="T5" fmla="*/ 34 h 30"/>
                <a:gd name="T6" fmla="*/ 25 w 35"/>
                <a:gd name="T7" fmla="*/ 35 h 30"/>
                <a:gd name="T8" fmla="*/ 38 w 35"/>
                <a:gd name="T9" fmla="*/ 29 h 30"/>
                <a:gd name="T10" fmla="*/ 28 w 35"/>
                <a:gd name="T11" fmla="*/ 18 h 3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30"/>
                <a:gd name="T20" fmla="*/ 35 w 35"/>
                <a:gd name="T21" fmla="*/ 30 h 3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30">
                  <a:moveTo>
                    <a:pt x="26" y="15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23" y="30"/>
                  </a:lnTo>
                  <a:lnTo>
                    <a:pt x="35" y="25"/>
                  </a:lnTo>
                  <a:lnTo>
                    <a:pt x="26" y="15"/>
                  </a:lnTo>
                  <a:close/>
                </a:path>
              </a:pathLst>
            </a:custGeom>
            <a:solidFill>
              <a:srgbClr val="DB68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5" name="Freeform 40"/>
            <p:cNvSpPr>
              <a:spLocks/>
            </p:cNvSpPr>
            <p:nvPr/>
          </p:nvSpPr>
          <p:spPr bwMode="auto">
            <a:xfrm>
              <a:off x="4193" y="1794"/>
              <a:ext cx="90" cy="68"/>
            </a:xfrm>
            <a:custGeom>
              <a:avLst/>
              <a:gdLst>
                <a:gd name="T0" fmla="*/ 0 w 81"/>
                <a:gd name="T1" fmla="*/ 53 h 58"/>
                <a:gd name="T2" fmla="*/ 0 w 81"/>
                <a:gd name="T3" fmla="*/ 68 h 58"/>
                <a:gd name="T4" fmla="*/ 8 w 81"/>
                <a:gd name="T5" fmla="*/ 66 h 58"/>
                <a:gd name="T6" fmla="*/ 16 w 81"/>
                <a:gd name="T7" fmla="*/ 62 h 58"/>
                <a:gd name="T8" fmla="*/ 24 w 81"/>
                <a:gd name="T9" fmla="*/ 55 h 58"/>
                <a:gd name="T10" fmla="*/ 34 w 81"/>
                <a:gd name="T11" fmla="*/ 48 h 58"/>
                <a:gd name="T12" fmla="*/ 41 w 81"/>
                <a:gd name="T13" fmla="*/ 26 h 58"/>
                <a:gd name="T14" fmla="*/ 71 w 81"/>
                <a:gd name="T15" fmla="*/ 21 h 58"/>
                <a:gd name="T16" fmla="*/ 90 w 81"/>
                <a:gd name="T17" fmla="*/ 12 h 58"/>
                <a:gd name="T18" fmla="*/ 39 w 81"/>
                <a:gd name="T19" fmla="*/ 1 h 58"/>
                <a:gd name="T20" fmla="*/ 0 w 81"/>
                <a:gd name="T21" fmla="*/ 0 h 58"/>
                <a:gd name="T22" fmla="*/ 0 w 81"/>
                <a:gd name="T23" fmla="*/ 14 h 58"/>
                <a:gd name="T24" fmla="*/ 32 w 81"/>
                <a:gd name="T25" fmla="*/ 19 h 58"/>
                <a:gd name="T26" fmla="*/ 23 w 81"/>
                <a:gd name="T27" fmla="*/ 41 h 58"/>
                <a:gd name="T28" fmla="*/ 17 w 81"/>
                <a:gd name="T29" fmla="*/ 45 h 58"/>
                <a:gd name="T30" fmla="*/ 11 w 81"/>
                <a:gd name="T31" fmla="*/ 48 h 58"/>
                <a:gd name="T32" fmla="*/ 6 w 81"/>
                <a:gd name="T33" fmla="*/ 52 h 58"/>
                <a:gd name="T34" fmla="*/ 0 w 81"/>
                <a:gd name="T35" fmla="*/ 53 h 58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1"/>
                <a:gd name="T55" fmla="*/ 0 h 58"/>
                <a:gd name="T56" fmla="*/ 81 w 81"/>
                <a:gd name="T57" fmla="*/ 58 h 58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1" h="58">
                  <a:moveTo>
                    <a:pt x="0" y="45"/>
                  </a:moveTo>
                  <a:lnTo>
                    <a:pt x="0" y="58"/>
                  </a:lnTo>
                  <a:lnTo>
                    <a:pt x="7" y="56"/>
                  </a:lnTo>
                  <a:lnTo>
                    <a:pt x="14" y="53"/>
                  </a:lnTo>
                  <a:lnTo>
                    <a:pt x="22" y="47"/>
                  </a:lnTo>
                  <a:lnTo>
                    <a:pt x="31" y="41"/>
                  </a:lnTo>
                  <a:lnTo>
                    <a:pt x="37" y="22"/>
                  </a:lnTo>
                  <a:lnTo>
                    <a:pt x="64" y="18"/>
                  </a:lnTo>
                  <a:lnTo>
                    <a:pt x="81" y="10"/>
                  </a:lnTo>
                  <a:lnTo>
                    <a:pt x="35" y="1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9" y="16"/>
                  </a:lnTo>
                  <a:lnTo>
                    <a:pt x="21" y="35"/>
                  </a:lnTo>
                  <a:lnTo>
                    <a:pt x="15" y="38"/>
                  </a:lnTo>
                  <a:lnTo>
                    <a:pt x="10" y="41"/>
                  </a:lnTo>
                  <a:lnTo>
                    <a:pt x="5" y="44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6" name="Freeform 41"/>
            <p:cNvSpPr>
              <a:spLocks/>
            </p:cNvSpPr>
            <p:nvPr/>
          </p:nvSpPr>
          <p:spPr bwMode="auto">
            <a:xfrm>
              <a:off x="4069" y="1792"/>
              <a:ext cx="124" cy="70"/>
            </a:xfrm>
            <a:custGeom>
              <a:avLst/>
              <a:gdLst>
                <a:gd name="T0" fmla="*/ 124 w 109"/>
                <a:gd name="T1" fmla="*/ 16 h 61"/>
                <a:gd name="T2" fmla="*/ 124 w 109"/>
                <a:gd name="T3" fmla="*/ 2 h 61"/>
                <a:gd name="T4" fmla="*/ 97 w 109"/>
                <a:gd name="T5" fmla="*/ 0 h 61"/>
                <a:gd name="T6" fmla="*/ 47 w 109"/>
                <a:gd name="T7" fmla="*/ 0 h 61"/>
                <a:gd name="T8" fmla="*/ 20 w 109"/>
                <a:gd name="T9" fmla="*/ 0 h 61"/>
                <a:gd name="T10" fmla="*/ 0 w 109"/>
                <a:gd name="T11" fmla="*/ 1 h 61"/>
                <a:gd name="T12" fmla="*/ 0 w 109"/>
                <a:gd name="T13" fmla="*/ 13 h 61"/>
                <a:gd name="T14" fmla="*/ 33 w 109"/>
                <a:gd name="T15" fmla="*/ 16 h 61"/>
                <a:gd name="T16" fmla="*/ 26 w 109"/>
                <a:gd name="T17" fmla="*/ 42 h 61"/>
                <a:gd name="T18" fmla="*/ 18 w 109"/>
                <a:gd name="T19" fmla="*/ 46 h 61"/>
                <a:gd name="T20" fmla="*/ 11 w 109"/>
                <a:gd name="T21" fmla="*/ 49 h 61"/>
                <a:gd name="T22" fmla="*/ 7 w 109"/>
                <a:gd name="T23" fmla="*/ 53 h 61"/>
                <a:gd name="T24" fmla="*/ 0 w 109"/>
                <a:gd name="T25" fmla="*/ 54 h 61"/>
                <a:gd name="T26" fmla="*/ 0 w 109"/>
                <a:gd name="T27" fmla="*/ 69 h 61"/>
                <a:gd name="T28" fmla="*/ 8 w 109"/>
                <a:gd name="T29" fmla="*/ 67 h 61"/>
                <a:gd name="T30" fmla="*/ 16 w 109"/>
                <a:gd name="T31" fmla="*/ 63 h 61"/>
                <a:gd name="T32" fmla="*/ 25 w 109"/>
                <a:gd name="T33" fmla="*/ 60 h 61"/>
                <a:gd name="T34" fmla="*/ 34 w 109"/>
                <a:gd name="T35" fmla="*/ 53 h 61"/>
                <a:gd name="T36" fmla="*/ 51 w 109"/>
                <a:gd name="T37" fmla="*/ 21 h 61"/>
                <a:gd name="T38" fmla="*/ 76 w 109"/>
                <a:gd name="T39" fmla="*/ 23 h 61"/>
                <a:gd name="T40" fmla="*/ 81 w 109"/>
                <a:gd name="T41" fmla="*/ 36 h 61"/>
                <a:gd name="T42" fmla="*/ 86 w 109"/>
                <a:gd name="T43" fmla="*/ 45 h 61"/>
                <a:gd name="T44" fmla="*/ 92 w 109"/>
                <a:gd name="T45" fmla="*/ 54 h 61"/>
                <a:gd name="T46" fmla="*/ 97 w 109"/>
                <a:gd name="T47" fmla="*/ 61 h 61"/>
                <a:gd name="T48" fmla="*/ 102 w 109"/>
                <a:gd name="T49" fmla="*/ 65 h 61"/>
                <a:gd name="T50" fmla="*/ 108 w 109"/>
                <a:gd name="T51" fmla="*/ 69 h 61"/>
                <a:gd name="T52" fmla="*/ 116 w 109"/>
                <a:gd name="T53" fmla="*/ 70 h 61"/>
                <a:gd name="T54" fmla="*/ 124 w 109"/>
                <a:gd name="T55" fmla="*/ 69 h 61"/>
                <a:gd name="T56" fmla="*/ 124 w 109"/>
                <a:gd name="T57" fmla="*/ 54 h 61"/>
                <a:gd name="T58" fmla="*/ 111 w 109"/>
                <a:gd name="T59" fmla="*/ 56 h 61"/>
                <a:gd name="T60" fmla="*/ 101 w 109"/>
                <a:gd name="T61" fmla="*/ 52 h 61"/>
                <a:gd name="T62" fmla="*/ 96 w 109"/>
                <a:gd name="T63" fmla="*/ 38 h 61"/>
                <a:gd name="T64" fmla="*/ 92 w 109"/>
                <a:gd name="T65" fmla="*/ 16 h 61"/>
                <a:gd name="T66" fmla="*/ 115 w 109"/>
                <a:gd name="T67" fmla="*/ 14 h 61"/>
                <a:gd name="T68" fmla="*/ 124 w 109"/>
                <a:gd name="T69" fmla="*/ 16 h 61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09"/>
                <a:gd name="T106" fmla="*/ 0 h 61"/>
                <a:gd name="T107" fmla="*/ 109 w 109"/>
                <a:gd name="T108" fmla="*/ 61 h 61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09" h="61">
                  <a:moveTo>
                    <a:pt x="109" y="14"/>
                  </a:moveTo>
                  <a:lnTo>
                    <a:pt x="109" y="2"/>
                  </a:lnTo>
                  <a:lnTo>
                    <a:pt x="85" y="0"/>
                  </a:lnTo>
                  <a:lnTo>
                    <a:pt x="41" y="0"/>
                  </a:lnTo>
                  <a:lnTo>
                    <a:pt x="18" y="0"/>
                  </a:lnTo>
                  <a:lnTo>
                    <a:pt x="0" y="1"/>
                  </a:lnTo>
                  <a:lnTo>
                    <a:pt x="0" y="11"/>
                  </a:lnTo>
                  <a:lnTo>
                    <a:pt x="29" y="14"/>
                  </a:lnTo>
                  <a:lnTo>
                    <a:pt x="23" y="37"/>
                  </a:lnTo>
                  <a:lnTo>
                    <a:pt x="16" y="40"/>
                  </a:lnTo>
                  <a:lnTo>
                    <a:pt x="10" y="43"/>
                  </a:lnTo>
                  <a:lnTo>
                    <a:pt x="6" y="46"/>
                  </a:lnTo>
                  <a:lnTo>
                    <a:pt x="0" y="47"/>
                  </a:lnTo>
                  <a:lnTo>
                    <a:pt x="0" y="60"/>
                  </a:lnTo>
                  <a:lnTo>
                    <a:pt x="7" y="58"/>
                  </a:lnTo>
                  <a:lnTo>
                    <a:pt x="14" y="55"/>
                  </a:lnTo>
                  <a:lnTo>
                    <a:pt x="22" y="52"/>
                  </a:lnTo>
                  <a:lnTo>
                    <a:pt x="30" y="46"/>
                  </a:lnTo>
                  <a:lnTo>
                    <a:pt x="45" y="18"/>
                  </a:lnTo>
                  <a:lnTo>
                    <a:pt x="67" y="20"/>
                  </a:lnTo>
                  <a:lnTo>
                    <a:pt x="71" y="31"/>
                  </a:lnTo>
                  <a:lnTo>
                    <a:pt x="76" y="39"/>
                  </a:lnTo>
                  <a:lnTo>
                    <a:pt x="81" y="47"/>
                  </a:lnTo>
                  <a:lnTo>
                    <a:pt x="85" y="53"/>
                  </a:lnTo>
                  <a:lnTo>
                    <a:pt x="90" y="57"/>
                  </a:lnTo>
                  <a:lnTo>
                    <a:pt x="95" y="60"/>
                  </a:lnTo>
                  <a:lnTo>
                    <a:pt x="102" y="61"/>
                  </a:lnTo>
                  <a:lnTo>
                    <a:pt x="109" y="60"/>
                  </a:lnTo>
                  <a:lnTo>
                    <a:pt x="109" y="47"/>
                  </a:lnTo>
                  <a:lnTo>
                    <a:pt x="98" y="49"/>
                  </a:lnTo>
                  <a:lnTo>
                    <a:pt x="89" y="45"/>
                  </a:lnTo>
                  <a:lnTo>
                    <a:pt x="84" y="33"/>
                  </a:lnTo>
                  <a:lnTo>
                    <a:pt x="81" y="14"/>
                  </a:lnTo>
                  <a:lnTo>
                    <a:pt x="101" y="12"/>
                  </a:lnTo>
                  <a:lnTo>
                    <a:pt x="109" y="1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7" name="Freeform 42"/>
            <p:cNvSpPr>
              <a:spLocks/>
            </p:cNvSpPr>
            <p:nvPr/>
          </p:nvSpPr>
          <p:spPr bwMode="auto">
            <a:xfrm>
              <a:off x="4022" y="1792"/>
              <a:ext cx="47" cy="70"/>
            </a:xfrm>
            <a:custGeom>
              <a:avLst/>
              <a:gdLst>
                <a:gd name="T0" fmla="*/ 47 w 43"/>
                <a:gd name="T1" fmla="*/ 12 h 60"/>
                <a:gd name="T2" fmla="*/ 47 w 43"/>
                <a:gd name="T3" fmla="*/ 0 h 60"/>
                <a:gd name="T4" fmla="*/ 0 w 43"/>
                <a:gd name="T5" fmla="*/ 2 h 60"/>
                <a:gd name="T6" fmla="*/ 5 w 43"/>
                <a:gd name="T7" fmla="*/ 27 h 60"/>
                <a:gd name="T8" fmla="*/ 13 w 43"/>
                <a:gd name="T9" fmla="*/ 46 h 60"/>
                <a:gd name="T10" fmla="*/ 21 w 43"/>
                <a:gd name="T11" fmla="*/ 60 h 60"/>
                <a:gd name="T12" fmla="*/ 32 w 43"/>
                <a:gd name="T13" fmla="*/ 67 h 60"/>
                <a:gd name="T14" fmla="*/ 34 w 43"/>
                <a:gd name="T15" fmla="*/ 69 h 60"/>
                <a:gd name="T16" fmla="*/ 38 w 43"/>
                <a:gd name="T17" fmla="*/ 70 h 60"/>
                <a:gd name="T18" fmla="*/ 42 w 43"/>
                <a:gd name="T19" fmla="*/ 70 h 60"/>
                <a:gd name="T20" fmla="*/ 47 w 43"/>
                <a:gd name="T21" fmla="*/ 69 h 60"/>
                <a:gd name="T22" fmla="*/ 47 w 43"/>
                <a:gd name="T23" fmla="*/ 54 h 60"/>
                <a:gd name="T24" fmla="*/ 34 w 43"/>
                <a:gd name="T25" fmla="*/ 54 h 60"/>
                <a:gd name="T26" fmla="*/ 25 w 43"/>
                <a:gd name="T27" fmla="*/ 48 h 60"/>
                <a:gd name="T28" fmla="*/ 20 w 43"/>
                <a:gd name="T29" fmla="*/ 34 h 60"/>
                <a:gd name="T30" fmla="*/ 15 w 43"/>
                <a:gd name="T31" fmla="*/ 12 h 60"/>
                <a:gd name="T32" fmla="*/ 38 w 43"/>
                <a:gd name="T33" fmla="*/ 11 h 60"/>
                <a:gd name="T34" fmla="*/ 47 w 43"/>
                <a:gd name="T35" fmla="*/ 12 h 6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3"/>
                <a:gd name="T55" fmla="*/ 0 h 60"/>
                <a:gd name="T56" fmla="*/ 43 w 43"/>
                <a:gd name="T57" fmla="*/ 60 h 6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3" h="60">
                  <a:moveTo>
                    <a:pt x="43" y="10"/>
                  </a:moveTo>
                  <a:lnTo>
                    <a:pt x="43" y="0"/>
                  </a:lnTo>
                  <a:lnTo>
                    <a:pt x="0" y="2"/>
                  </a:lnTo>
                  <a:lnTo>
                    <a:pt x="5" y="23"/>
                  </a:lnTo>
                  <a:lnTo>
                    <a:pt x="12" y="39"/>
                  </a:lnTo>
                  <a:lnTo>
                    <a:pt x="19" y="51"/>
                  </a:lnTo>
                  <a:lnTo>
                    <a:pt x="29" y="57"/>
                  </a:lnTo>
                  <a:lnTo>
                    <a:pt x="31" y="59"/>
                  </a:lnTo>
                  <a:lnTo>
                    <a:pt x="35" y="60"/>
                  </a:lnTo>
                  <a:lnTo>
                    <a:pt x="38" y="60"/>
                  </a:lnTo>
                  <a:lnTo>
                    <a:pt x="43" y="59"/>
                  </a:lnTo>
                  <a:lnTo>
                    <a:pt x="43" y="46"/>
                  </a:lnTo>
                  <a:lnTo>
                    <a:pt x="31" y="46"/>
                  </a:lnTo>
                  <a:lnTo>
                    <a:pt x="23" y="41"/>
                  </a:lnTo>
                  <a:lnTo>
                    <a:pt x="18" y="29"/>
                  </a:lnTo>
                  <a:lnTo>
                    <a:pt x="14" y="10"/>
                  </a:lnTo>
                  <a:lnTo>
                    <a:pt x="35" y="9"/>
                  </a:lnTo>
                  <a:lnTo>
                    <a:pt x="43" y="10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8" name="Freeform 43"/>
            <p:cNvSpPr>
              <a:spLocks/>
            </p:cNvSpPr>
            <p:nvPr/>
          </p:nvSpPr>
          <p:spPr bwMode="auto">
            <a:xfrm>
              <a:off x="4022" y="1799"/>
              <a:ext cx="247" cy="259"/>
            </a:xfrm>
            <a:custGeom>
              <a:avLst/>
              <a:gdLst>
                <a:gd name="T0" fmla="*/ 121 w 220"/>
                <a:gd name="T1" fmla="*/ 98 h 221"/>
                <a:gd name="T2" fmla="*/ 146 w 220"/>
                <a:gd name="T3" fmla="*/ 108 h 221"/>
                <a:gd name="T4" fmla="*/ 163 w 220"/>
                <a:gd name="T5" fmla="*/ 115 h 221"/>
                <a:gd name="T6" fmla="*/ 172 w 220"/>
                <a:gd name="T7" fmla="*/ 121 h 221"/>
                <a:gd name="T8" fmla="*/ 177 w 220"/>
                <a:gd name="T9" fmla="*/ 127 h 221"/>
                <a:gd name="T10" fmla="*/ 181 w 220"/>
                <a:gd name="T11" fmla="*/ 135 h 221"/>
                <a:gd name="T12" fmla="*/ 184 w 220"/>
                <a:gd name="T13" fmla="*/ 144 h 221"/>
                <a:gd name="T14" fmla="*/ 190 w 220"/>
                <a:gd name="T15" fmla="*/ 157 h 221"/>
                <a:gd name="T16" fmla="*/ 201 w 220"/>
                <a:gd name="T17" fmla="*/ 176 h 221"/>
                <a:gd name="T18" fmla="*/ 220 w 220"/>
                <a:gd name="T19" fmla="*/ 136 h 221"/>
                <a:gd name="T20" fmla="*/ 223 w 220"/>
                <a:gd name="T21" fmla="*/ 91 h 221"/>
                <a:gd name="T22" fmla="*/ 221 w 220"/>
                <a:gd name="T23" fmla="*/ 46 h 221"/>
                <a:gd name="T24" fmla="*/ 218 w 220"/>
                <a:gd name="T25" fmla="*/ 0 h 221"/>
                <a:gd name="T26" fmla="*/ 247 w 220"/>
                <a:gd name="T27" fmla="*/ 57 h 221"/>
                <a:gd name="T28" fmla="*/ 245 w 220"/>
                <a:gd name="T29" fmla="*/ 100 h 221"/>
                <a:gd name="T30" fmla="*/ 243 w 220"/>
                <a:gd name="T31" fmla="*/ 136 h 221"/>
                <a:gd name="T32" fmla="*/ 236 w 220"/>
                <a:gd name="T33" fmla="*/ 171 h 221"/>
                <a:gd name="T34" fmla="*/ 226 w 220"/>
                <a:gd name="T35" fmla="*/ 211 h 221"/>
                <a:gd name="T36" fmla="*/ 194 w 220"/>
                <a:gd name="T37" fmla="*/ 218 h 221"/>
                <a:gd name="T38" fmla="*/ 149 w 220"/>
                <a:gd name="T39" fmla="*/ 259 h 221"/>
                <a:gd name="T40" fmla="*/ 83 w 220"/>
                <a:gd name="T41" fmla="*/ 259 h 221"/>
                <a:gd name="T42" fmla="*/ 36 w 220"/>
                <a:gd name="T43" fmla="*/ 225 h 221"/>
                <a:gd name="T44" fmla="*/ 15 w 220"/>
                <a:gd name="T45" fmla="*/ 188 h 221"/>
                <a:gd name="T46" fmla="*/ 2 w 220"/>
                <a:gd name="T47" fmla="*/ 139 h 221"/>
                <a:gd name="T48" fmla="*/ 0 w 220"/>
                <a:gd name="T49" fmla="*/ 100 h 221"/>
                <a:gd name="T50" fmla="*/ 2 w 220"/>
                <a:gd name="T51" fmla="*/ 63 h 221"/>
                <a:gd name="T52" fmla="*/ 12 w 220"/>
                <a:gd name="T53" fmla="*/ 29 h 221"/>
                <a:gd name="T54" fmla="*/ 19 w 220"/>
                <a:gd name="T55" fmla="*/ 67 h 221"/>
                <a:gd name="T56" fmla="*/ 24 w 220"/>
                <a:gd name="T57" fmla="*/ 103 h 221"/>
                <a:gd name="T58" fmla="*/ 28 w 220"/>
                <a:gd name="T59" fmla="*/ 138 h 221"/>
                <a:gd name="T60" fmla="*/ 38 w 220"/>
                <a:gd name="T61" fmla="*/ 173 h 221"/>
                <a:gd name="T62" fmla="*/ 43 w 220"/>
                <a:gd name="T63" fmla="*/ 156 h 221"/>
                <a:gd name="T64" fmla="*/ 47 w 220"/>
                <a:gd name="T65" fmla="*/ 142 h 221"/>
                <a:gd name="T66" fmla="*/ 52 w 220"/>
                <a:gd name="T67" fmla="*/ 130 h 221"/>
                <a:gd name="T68" fmla="*/ 56 w 220"/>
                <a:gd name="T69" fmla="*/ 122 h 221"/>
                <a:gd name="T70" fmla="*/ 64 w 220"/>
                <a:gd name="T71" fmla="*/ 116 h 221"/>
                <a:gd name="T72" fmla="*/ 73 w 220"/>
                <a:gd name="T73" fmla="*/ 110 h 221"/>
                <a:gd name="T74" fmla="*/ 86 w 220"/>
                <a:gd name="T75" fmla="*/ 107 h 221"/>
                <a:gd name="T76" fmla="*/ 104 w 220"/>
                <a:gd name="T77" fmla="*/ 102 h 221"/>
                <a:gd name="T78" fmla="*/ 104 w 220"/>
                <a:gd name="T79" fmla="*/ 118 h 221"/>
                <a:gd name="T80" fmla="*/ 92 w 220"/>
                <a:gd name="T81" fmla="*/ 127 h 221"/>
                <a:gd name="T82" fmla="*/ 83 w 220"/>
                <a:gd name="T83" fmla="*/ 135 h 221"/>
                <a:gd name="T84" fmla="*/ 76 w 220"/>
                <a:gd name="T85" fmla="*/ 142 h 221"/>
                <a:gd name="T86" fmla="*/ 74 w 220"/>
                <a:gd name="T87" fmla="*/ 149 h 221"/>
                <a:gd name="T88" fmla="*/ 73 w 220"/>
                <a:gd name="T89" fmla="*/ 157 h 221"/>
                <a:gd name="T90" fmla="*/ 75 w 220"/>
                <a:gd name="T91" fmla="*/ 169 h 221"/>
                <a:gd name="T92" fmla="*/ 76 w 220"/>
                <a:gd name="T93" fmla="*/ 182 h 221"/>
                <a:gd name="T94" fmla="*/ 81 w 220"/>
                <a:gd name="T95" fmla="*/ 198 h 221"/>
                <a:gd name="T96" fmla="*/ 103 w 220"/>
                <a:gd name="T97" fmla="*/ 198 h 221"/>
                <a:gd name="T98" fmla="*/ 103 w 220"/>
                <a:gd name="T99" fmla="*/ 173 h 221"/>
                <a:gd name="T100" fmla="*/ 119 w 220"/>
                <a:gd name="T101" fmla="*/ 176 h 221"/>
                <a:gd name="T102" fmla="*/ 126 w 220"/>
                <a:gd name="T103" fmla="*/ 205 h 221"/>
                <a:gd name="T104" fmla="*/ 152 w 220"/>
                <a:gd name="T105" fmla="*/ 205 h 221"/>
                <a:gd name="T106" fmla="*/ 164 w 220"/>
                <a:gd name="T107" fmla="*/ 176 h 221"/>
                <a:gd name="T108" fmla="*/ 162 w 220"/>
                <a:gd name="T109" fmla="*/ 163 h 221"/>
                <a:gd name="T110" fmla="*/ 158 w 220"/>
                <a:gd name="T111" fmla="*/ 152 h 221"/>
                <a:gd name="T112" fmla="*/ 155 w 220"/>
                <a:gd name="T113" fmla="*/ 144 h 221"/>
                <a:gd name="T114" fmla="*/ 150 w 220"/>
                <a:gd name="T115" fmla="*/ 138 h 221"/>
                <a:gd name="T116" fmla="*/ 145 w 220"/>
                <a:gd name="T117" fmla="*/ 134 h 221"/>
                <a:gd name="T118" fmla="*/ 138 w 220"/>
                <a:gd name="T119" fmla="*/ 129 h 221"/>
                <a:gd name="T120" fmla="*/ 128 w 220"/>
                <a:gd name="T121" fmla="*/ 124 h 221"/>
                <a:gd name="T122" fmla="*/ 117 w 220"/>
                <a:gd name="T123" fmla="*/ 118 h 221"/>
                <a:gd name="T124" fmla="*/ 121 w 220"/>
                <a:gd name="T125" fmla="*/ 98 h 221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220"/>
                <a:gd name="T190" fmla="*/ 0 h 221"/>
                <a:gd name="T191" fmla="*/ 220 w 220"/>
                <a:gd name="T192" fmla="*/ 221 h 221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220" h="221">
                  <a:moveTo>
                    <a:pt x="108" y="84"/>
                  </a:moveTo>
                  <a:lnTo>
                    <a:pt x="130" y="92"/>
                  </a:lnTo>
                  <a:lnTo>
                    <a:pt x="145" y="98"/>
                  </a:lnTo>
                  <a:lnTo>
                    <a:pt x="153" y="103"/>
                  </a:lnTo>
                  <a:lnTo>
                    <a:pt x="158" y="108"/>
                  </a:lnTo>
                  <a:lnTo>
                    <a:pt x="161" y="115"/>
                  </a:lnTo>
                  <a:lnTo>
                    <a:pt x="164" y="123"/>
                  </a:lnTo>
                  <a:lnTo>
                    <a:pt x="169" y="134"/>
                  </a:lnTo>
                  <a:lnTo>
                    <a:pt x="179" y="150"/>
                  </a:lnTo>
                  <a:lnTo>
                    <a:pt x="196" y="116"/>
                  </a:lnTo>
                  <a:lnTo>
                    <a:pt x="199" y="78"/>
                  </a:lnTo>
                  <a:lnTo>
                    <a:pt x="197" y="39"/>
                  </a:lnTo>
                  <a:lnTo>
                    <a:pt x="194" y="0"/>
                  </a:lnTo>
                  <a:lnTo>
                    <a:pt x="220" y="49"/>
                  </a:lnTo>
                  <a:lnTo>
                    <a:pt x="218" y="85"/>
                  </a:lnTo>
                  <a:lnTo>
                    <a:pt x="216" y="116"/>
                  </a:lnTo>
                  <a:lnTo>
                    <a:pt x="210" y="146"/>
                  </a:lnTo>
                  <a:lnTo>
                    <a:pt x="201" y="180"/>
                  </a:lnTo>
                  <a:lnTo>
                    <a:pt x="173" y="186"/>
                  </a:lnTo>
                  <a:lnTo>
                    <a:pt x="133" y="221"/>
                  </a:lnTo>
                  <a:lnTo>
                    <a:pt x="74" y="221"/>
                  </a:lnTo>
                  <a:lnTo>
                    <a:pt x="32" y="192"/>
                  </a:lnTo>
                  <a:lnTo>
                    <a:pt x="13" y="160"/>
                  </a:lnTo>
                  <a:lnTo>
                    <a:pt x="2" y="119"/>
                  </a:lnTo>
                  <a:lnTo>
                    <a:pt x="0" y="85"/>
                  </a:lnTo>
                  <a:lnTo>
                    <a:pt x="2" y="54"/>
                  </a:lnTo>
                  <a:lnTo>
                    <a:pt x="11" y="25"/>
                  </a:lnTo>
                  <a:lnTo>
                    <a:pt x="17" y="57"/>
                  </a:lnTo>
                  <a:lnTo>
                    <a:pt x="21" y="88"/>
                  </a:lnTo>
                  <a:lnTo>
                    <a:pt x="25" y="118"/>
                  </a:lnTo>
                  <a:lnTo>
                    <a:pt x="34" y="148"/>
                  </a:lnTo>
                  <a:lnTo>
                    <a:pt x="38" y="133"/>
                  </a:lnTo>
                  <a:lnTo>
                    <a:pt x="42" y="121"/>
                  </a:lnTo>
                  <a:lnTo>
                    <a:pt x="46" y="111"/>
                  </a:lnTo>
                  <a:lnTo>
                    <a:pt x="50" y="104"/>
                  </a:lnTo>
                  <a:lnTo>
                    <a:pt x="57" y="99"/>
                  </a:lnTo>
                  <a:lnTo>
                    <a:pt x="65" y="94"/>
                  </a:lnTo>
                  <a:lnTo>
                    <a:pt x="77" y="91"/>
                  </a:lnTo>
                  <a:lnTo>
                    <a:pt x="93" y="87"/>
                  </a:lnTo>
                  <a:lnTo>
                    <a:pt x="93" y="101"/>
                  </a:lnTo>
                  <a:lnTo>
                    <a:pt x="82" y="108"/>
                  </a:lnTo>
                  <a:lnTo>
                    <a:pt x="74" y="115"/>
                  </a:lnTo>
                  <a:lnTo>
                    <a:pt x="68" y="121"/>
                  </a:lnTo>
                  <a:lnTo>
                    <a:pt x="66" y="127"/>
                  </a:lnTo>
                  <a:lnTo>
                    <a:pt x="65" y="134"/>
                  </a:lnTo>
                  <a:lnTo>
                    <a:pt x="67" y="144"/>
                  </a:lnTo>
                  <a:lnTo>
                    <a:pt x="68" y="155"/>
                  </a:lnTo>
                  <a:lnTo>
                    <a:pt x="72" y="169"/>
                  </a:lnTo>
                  <a:lnTo>
                    <a:pt x="92" y="169"/>
                  </a:lnTo>
                  <a:lnTo>
                    <a:pt x="92" y="148"/>
                  </a:lnTo>
                  <a:lnTo>
                    <a:pt x="106" y="150"/>
                  </a:lnTo>
                  <a:lnTo>
                    <a:pt x="112" y="175"/>
                  </a:lnTo>
                  <a:lnTo>
                    <a:pt x="135" y="175"/>
                  </a:lnTo>
                  <a:lnTo>
                    <a:pt x="146" y="150"/>
                  </a:lnTo>
                  <a:lnTo>
                    <a:pt x="144" y="139"/>
                  </a:lnTo>
                  <a:lnTo>
                    <a:pt x="141" y="130"/>
                  </a:lnTo>
                  <a:lnTo>
                    <a:pt x="138" y="123"/>
                  </a:lnTo>
                  <a:lnTo>
                    <a:pt x="134" y="118"/>
                  </a:lnTo>
                  <a:lnTo>
                    <a:pt x="129" y="114"/>
                  </a:lnTo>
                  <a:lnTo>
                    <a:pt x="123" y="110"/>
                  </a:lnTo>
                  <a:lnTo>
                    <a:pt x="114" y="106"/>
                  </a:lnTo>
                  <a:lnTo>
                    <a:pt x="104" y="101"/>
                  </a:lnTo>
                  <a:lnTo>
                    <a:pt x="108" y="84"/>
                  </a:lnTo>
                  <a:close/>
                </a:path>
              </a:pathLst>
            </a:custGeom>
            <a:solidFill>
              <a:srgbClr val="1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09" name="Freeform 44"/>
            <p:cNvSpPr>
              <a:spLocks/>
            </p:cNvSpPr>
            <p:nvPr/>
          </p:nvSpPr>
          <p:spPr bwMode="auto">
            <a:xfrm>
              <a:off x="4260" y="2925"/>
              <a:ext cx="133" cy="185"/>
            </a:xfrm>
            <a:custGeom>
              <a:avLst/>
              <a:gdLst>
                <a:gd name="T0" fmla="*/ 133 w 119"/>
                <a:gd name="T1" fmla="*/ 108 h 156"/>
                <a:gd name="T2" fmla="*/ 116 w 119"/>
                <a:gd name="T3" fmla="*/ 157 h 156"/>
                <a:gd name="T4" fmla="*/ 68 w 119"/>
                <a:gd name="T5" fmla="*/ 185 h 156"/>
                <a:gd name="T6" fmla="*/ 0 w 119"/>
                <a:gd name="T7" fmla="*/ 72 h 156"/>
                <a:gd name="T8" fmla="*/ 31 w 119"/>
                <a:gd name="T9" fmla="*/ 40 h 156"/>
                <a:gd name="T10" fmla="*/ 53 w 119"/>
                <a:gd name="T11" fmla="*/ 0 h 156"/>
                <a:gd name="T12" fmla="*/ 133 w 119"/>
                <a:gd name="T13" fmla="*/ 108 h 1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9"/>
                <a:gd name="T22" fmla="*/ 0 h 156"/>
                <a:gd name="T23" fmla="*/ 119 w 119"/>
                <a:gd name="T24" fmla="*/ 156 h 15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9" h="156">
                  <a:moveTo>
                    <a:pt x="119" y="91"/>
                  </a:moveTo>
                  <a:lnTo>
                    <a:pt x="104" y="132"/>
                  </a:lnTo>
                  <a:lnTo>
                    <a:pt x="61" y="156"/>
                  </a:lnTo>
                  <a:lnTo>
                    <a:pt x="0" y="61"/>
                  </a:lnTo>
                  <a:lnTo>
                    <a:pt x="28" y="34"/>
                  </a:lnTo>
                  <a:lnTo>
                    <a:pt x="47" y="0"/>
                  </a:lnTo>
                  <a:lnTo>
                    <a:pt x="119" y="91"/>
                  </a:lnTo>
                  <a:close/>
                </a:path>
              </a:pathLst>
            </a:custGeom>
            <a:solidFill>
              <a:srgbClr val="722B0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0" name="Freeform 45"/>
            <p:cNvSpPr>
              <a:spLocks/>
            </p:cNvSpPr>
            <p:nvPr/>
          </p:nvSpPr>
          <p:spPr bwMode="auto">
            <a:xfrm>
              <a:off x="3235" y="1631"/>
              <a:ext cx="32" cy="91"/>
            </a:xfrm>
            <a:custGeom>
              <a:avLst/>
              <a:gdLst>
                <a:gd name="T0" fmla="*/ 32 w 28"/>
                <a:gd name="T1" fmla="*/ 76 h 77"/>
                <a:gd name="T2" fmla="*/ 17 w 28"/>
                <a:gd name="T3" fmla="*/ 0 h 77"/>
                <a:gd name="T4" fmla="*/ 0 w 28"/>
                <a:gd name="T5" fmla="*/ 6 h 77"/>
                <a:gd name="T6" fmla="*/ 6 w 28"/>
                <a:gd name="T7" fmla="*/ 73 h 77"/>
                <a:gd name="T8" fmla="*/ 29 w 28"/>
                <a:gd name="T9" fmla="*/ 91 h 77"/>
                <a:gd name="T10" fmla="*/ 32 w 28"/>
                <a:gd name="T11" fmla="*/ 76 h 7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77"/>
                <a:gd name="T20" fmla="*/ 28 w 28"/>
                <a:gd name="T21" fmla="*/ 77 h 7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77">
                  <a:moveTo>
                    <a:pt x="28" y="64"/>
                  </a:moveTo>
                  <a:lnTo>
                    <a:pt x="15" y="0"/>
                  </a:lnTo>
                  <a:lnTo>
                    <a:pt x="0" y="5"/>
                  </a:lnTo>
                  <a:lnTo>
                    <a:pt x="5" y="62"/>
                  </a:lnTo>
                  <a:lnTo>
                    <a:pt x="25" y="77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D8CC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1" name="Freeform 46"/>
            <p:cNvSpPr>
              <a:spLocks/>
            </p:cNvSpPr>
            <p:nvPr/>
          </p:nvSpPr>
          <p:spPr bwMode="auto">
            <a:xfrm>
              <a:off x="4107" y="1997"/>
              <a:ext cx="496" cy="998"/>
            </a:xfrm>
            <a:custGeom>
              <a:avLst/>
              <a:gdLst>
                <a:gd name="T0" fmla="*/ 238 w 440"/>
                <a:gd name="T1" fmla="*/ 37 h 857"/>
                <a:gd name="T2" fmla="*/ 318 w 440"/>
                <a:gd name="T3" fmla="*/ 86 h 857"/>
                <a:gd name="T4" fmla="*/ 372 w 440"/>
                <a:gd name="T5" fmla="*/ 123 h 857"/>
                <a:gd name="T6" fmla="*/ 407 w 440"/>
                <a:gd name="T7" fmla="*/ 168 h 857"/>
                <a:gd name="T8" fmla="*/ 434 w 440"/>
                <a:gd name="T9" fmla="*/ 234 h 857"/>
                <a:gd name="T10" fmla="*/ 479 w 440"/>
                <a:gd name="T11" fmla="*/ 473 h 857"/>
                <a:gd name="T12" fmla="*/ 496 w 440"/>
                <a:gd name="T13" fmla="*/ 642 h 857"/>
                <a:gd name="T14" fmla="*/ 434 w 440"/>
                <a:gd name="T15" fmla="*/ 885 h 857"/>
                <a:gd name="T16" fmla="*/ 390 w 440"/>
                <a:gd name="T17" fmla="*/ 998 h 857"/>
                <a:gd name="T18" fmla="*/ 309 w 440"/>
                <a:gd name="T19" fmla="*/ 958 h 857"/>
                <a:gd name="T20" fmla="*/ 347 w 440"/>
                <a:gd name="T21" fmla="*/ 936 h 857"/>
                <a:gd name="T22" fmla="*/ 390 w 440"/>
                <a:gd name="T23" fmla="*/ 857 h 857"/>
                <a:gd name="T24" fmla="*/ 369 w 440"/>
                <a:gd name="T25" fmla="*/ 772 h 857"/>
                <a:gd name="T26" fmla="*/ 446 w 440"/>
                <a:gd name="T27" fmla="*/ 706 h 857"/>
                <a:gd name="T28" fmla="*/ 422 w 440"/>
                <a:gd name="T29" fmla="*/ 593 h 857"/>
                <a:gd name="T30" fmla="*/ 379 w 440"/>
                <a:gd name="T31" fmla="*/ 575 h 857"/>
                <a:gd name="T32" fmla="*/ 422 w 440"/>
                <a:gd name="T33" fmla="*/ 458 h 857"/>
                <a:gd name="T34" fmla="*/ 374 w 440"/>
                <a:gd name="T35" fmla="*/ 361 h 857"/>
                <a:gd name="T36" fmla="*/ 358 w 440"/>
                <a:gd name="T37" fmla="*/ 344 h 857"/>
                <a:gd name="T38" fmla="*/ 342 w 440"/>
                <a:gd name="T39" fmla="*/ 331 h 857"/>
                <a:gd name="T40" fmla="*/ 327 w 440"/>
                <a:gd name="T41" fmla="*/ 319 h 857"/>
                <a:gd name="T42" fmla="*/ 325 w 440"/>
                <a:gd name="T43" fmla="*/ 299 h 857"/>
                <a:gd name="T44" fmla="*/ 309 w 440"/>
                <a:gd name="T45" fmla="*/ 206 h 857"/>
                <a:gd name="T46" fmla="*/ 245 w 440"/>
                <a:gd name="T47" fmla="*/ 452 h 857"/>
                <a:gd name="T48" fmla="*/ 189 w 440"/>
                <a:gd name="T49" fmla="*/ 473 h 857"/>
                <a:gd name="T50" fmla="*/ 245 w 440"/>
                <a:gd name="T51" fmla="*/ 569 h 857"/>
                <a:gd name="T52" fmla="*/ 211 w 440"/>
                <a:gd name="T53" fmla="*/ 609 h 857"/>
                <a:gd name="T54" fmla="*/ 232 w 440"/>
                <a:gd name="T55" fmla="*/ 699 h 857"/>
                <a:gd name="T56" fmla="*/ 211 w 440"/>
                <a:gd name="T57" fmla="*/ 817 h 857"/>
                <a:gd name="T58" fmla="*/ 130 w 440"/>
                <a:gd name="T59" fmla="*/ 677 h 857"/>
                <a:gd name="T60" fmla="*/ 130 w 440"/>
                <a:gd name="T61" fmla="*/ 396 h 857"/>
                <a:gd name="T62" fmla="*/ 98 w 440"/>
                <a:gd name="T63" fmla="*/ 603 h 857"/>
                <a:gd name="T64" fmla="*/ 0 w 440"/>
                <a:gd name="T65" fmla="*/ 688 h 857"/>
                <a:gd name="T66" fmla="*/ 76 w 440"/>
                <a:gd name="T67" fmla="*/ 296 h 857"/>
                <a:gd name="T68" fmla="*/ 83 w 440"/>
                <a:gd name="T69" fmla="*/ 206 h 857"/>
                <a:gd name="T70" fmla="*/ 104 w 440"/>
                <a:gd name="T71" fmla="*/ 139 h 857"/>
                <a:gd name="T72" fmla="*/ 139 w 440"/>
                <a:gd name="T73" fmla="*/ 75 h 857"/>
                <a:gd name="T74" fmla="*/ 187 w 440"/>
                <a:gd name="T75" fmla="*/ 0 h 85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0"/>
                <a:gd name="T115" fmla="*/ 0 h 857"/>
                <a:gd name="T116" fmla="*/ 440 w 440"/>
                <a:gd name="T117" fmla="*/ 857 h 85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0" h="857">
                  <a:moveTo>
                    <a:pt x="166" y="0"/>
                  </a:moveTo>
                  <a:lnTo>
                    <a:pt x="211" y="32"/>
                  </a:lnTo>
                  <a:lnTo>
                    <a:pt x="250" y="55"/>
                  </a:lnTo>
                  <a:lnTo>
                    <a:pt x="282" y="74"/>
                  </a:lnTo>
                  <a:lnTo>
                    <a:pt x="309" y="90"/>
                  </a:lnTo>
                  <a:lnTo>
                    <a:pt x="330" y="106"/>
                  </a:lnTo>
                  <a:lnTo>
                    <a:pt x="347" y="123"/>
                  </a:lnTo>
                  <a:lnTo>
                    <a:pt x="361" y="144"/>
                  </a:lnTo>
                  <a:lnTo>
                    <a:pt x="373" y="169"/>
                  </a:lnTo>
                  <a:lnTo>
                    <a:pt x="385" y="201"/>
                  </a:lnTo>
                  <a:lnTo>
                    <a:pt x="416" y="310"/>
                  </a:lnTo>
                  <a:lnTo>
                    <a:pt x="425" y="406"/>
                  </a:lnTo>
                  <a:lnTo>
                    <a:pt x="440" y="503"/>
                  </a:lnTo>
                  <a:lnTo>
                    <a:pt x="440" y="551"/>
                  </a:lnTo>
                  <a:lnTo>
                    <a:pt x="416" y="668"/>
                  </a:lnTo>
                  <a:lnTo>
                    <a:pt x="385" y="760"/>
                  </a:lnTo>
                  <a:lnTo>
                    <a:pt x="385" y="808"/>
                  </a:lnTo>
                  <a:lnTo>
                    <a:pt x="346" y="857"/>
                  </a:lnTo>
                  <a:lnTo>
                    <a:pt x="308" y="857"/>
                  </a:lnTo>
                  <a:lnTo>
                    <a:pt x="274" y="823"/>
                  </a:lnTo>
                  <a:lnTo>
                    <a:pt x="264" y="789"/>
                  </a:lnTo>
                  <a:lnTo>
                    <a:pt x="308" y="804"/>
                  </a:lnTo>
                  <a:lnTo>
                    <a:pt x="346" y="775"/>
                  </a:lnTo>
                  <a:lnTo>
                    <a:pt x="346" y="736"/>
                  </a:lnTo>
                  <a:lnTo>
                    <a:pt x="327" y="692"/>
                  </a:lnTo>
                  <a:lnTo>
                    <a:pt x="327" y="663"/>
                  </a:lnTo>
                  <a:lnTo>
                    <a:pt x="370" y="659"/>
                  </a:lnTo>
                  <a:lnTo>
                    <a:pt x="396" y="606"/>
                  </a:lnTo>
                  <a:lnTo>
                    <a:pt x="396" y="494"/>
                  </a:lnTo>
                  <a:lnTo>
                    <a:pt x="374" y="509"/>
                  </a:lnTo>
                  <a:lnTo>
                    <a:pt x="336" y="538"/>
                  </a:lnTo>
                  <a:lnTo>
                    <a:pt x="336" y="494"/>
                  </a:lnTo>
                  <a:lnTo>
                    <a:pt x="374" y="461"/>
                  </a:lnTo>
                  <a:lnTo>
                    <a:pt x="374" y="393"/>
                  </a:lnTo>
                  <a:lnTo>
                    <a:pt x="374" y="300"/>
                  </a:lnTo>
                  <a:lnTo>
                    <a:pt x="332" y="310"/>
                  </a:lnTo>
                  <a:lnTo>
                    <a:pt x="325" y="300"/>
                  </a:lnTo>
                  <a:lnTo>
                    <a:pt x="318" y="295"/>
                  </a:lnTo>
                  <a:lnTo>
                    <a:pt x="310" y="289"/>
                  </a:lnTo>
                  <a:lnTo>
                    <a:pt x="303" y="284"/>
                  </a:lnTo>
                  <a:lnTo>
                    <a:pt x="296" y="280"/>
                  </a:lnTo>
                  <a:lnTo>
                    <a:pt x="290" y="274"/>
                  </a:lnTo>
                  <a:lnTo>
                    <a:pt x="288" y="266"/>
                  </a:lnTo>
                  <a:lnTo>
                    <a:pt x="288" y="257"/>
                  </a:lnTo>
                  <a:lnTo>
                    <a:pt x="305" y="139"/>
                  </a:lnTo>
                  <a:lnTo>
                    <a:pt x="274" y="177"/>
                  </a:lnTo>
                  <a:lnTo>
                    <a:pt x="217" y="320"/>
                  </a:lnTo>
                  <a:lnTo>
                    <a:pt x="217" y="388"/>
                  </a:lnTo>
                  <a:lnTo>
                    <a:pt x="178" y="368"/>
                  </a:lnTo>
                  <a:lnTo>
                    <a:pt x="168" y="406"/>
                  </a:lnTo>
                  <a:lnTo>
                    <a:pt x="192" y="431"/>
                  </a:lnTo>
                  <a:lnTo>
                    <a:pt x="217" y="489"/>
                  </a:lnTo>
                  <a:lnTo>
                    <a:pt x="217" y="547"/>
                  </a:lnTo>
                  <a:lnTo>
                    <a:pt x="187" y="523"/>
                  </a:lnTo>
                  <a:lnTo>
                    <a:pt x="187" y="562"/>
                  </a:lnTo>
                  <a:lnTo>
                    <a:pt x="206" y="600"/>
                  </a:lnTo>
                  <a:lnTo>
                    <a:pt x="206" y="659"/>
                  </a:lnTo>
                  <a:lnTo>
                    <a:pt x="187" y="702"/>
                  </a:lnTo>
                  <a:lnTo>
                    <a:pt x="135" y="654"/>
                  </a:lnTo>
                  <a:lnTo>
                    <a:pt x="115" y="581"/>
                  </a:lnTo>
                  <a:lnTo>
                    <a:pt x="115" y="417"/>
                  </a:lnTo>
                  <a:lnTo>
                    <a:pt x="115" y="340"/>
                  </a:lnTo>
                  <a:lnTo>
                    <a:pt x="87" y="397"/>
                  </a:lnTo>
                  <a:lnTo>
                    <a:pt x="87" y="518"/>
                  </a:lnTo>
                  <a:lnTo>
                    <a:pt x="34" y="606"/>
                  </a:lnTo>
                  <a:lnTo>
                    <a:pt x="0" y="591"/>
                  </a:lnTo>
                  <a:lnTo>
                    <a:pt x="0" y="489"/>
                  </a:lnTo>
                  <a:lnTo>
                    <a:pt x="67" y="254"/>
                  </a:lnTo>
                  <a:lnTo>
                    <a:pt x="68" y="213"/>
                  </a:lnTo>
                  <a:lnTo>
                    <a:pt x="74" y="177"/>
                  </a:lnTo>
                  <a:lnTo>
                    <a:pt x="81" y="146"/>
                  </a:lnTo>
                  <a:lnTo>
                    <a:pt x="92" y="119"/>
                  </a:lnTo>
                  <a:lnTo>
                    <a:pt x="106" y="92"/>
                  </a:lnTo>
                  <a:lnTo>
                    <a:pt x="123" y="64"/>
                  </a:lnTo>
                  <a:lnTo>
                    <a:pt x="143" y="3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2" name="Freeform 47"/>
            <p:cNvSpPr>
              <a:spLocks/>
            </p:cNvSpPr>
            <p:nvPr/>
          </p:nvSpPr>
          <p:spPr bwMode="auto">
            <a:xfrm>
              <a:off x="3943" y="2142"/>
              <a:ext cx="367" cy="730"/>
            </a:xfrm>
            <a:custGeom>
              <a:avLst/>
              <a:gdLst>
                <a:gd name="T0" fmla="*/ 205 w 326"/>
                <a:gd name="T1" fmla="*/ 134 h 627"/>
                <a:gd name="T2" fmla="*/ 125 w 326"/>
                <a:gd name="T3" fmla="*/ 375 h 627"/>
                <a:gd name="T4" fmla="*/ 80 w 326"/>
                <a:gd name="T5" fmla="*/ 469 h 627"/>
                <a:gd name="T6" fmla="*/ 10 w 326"/>
                <a:gd name="T7" fmla="*/ 589 h 627"/>
                <a:gd name="T8" fmla="*/ 0 w 326"/>
                <a:gd name="T9" fmla="*/ 679 h 627"/>
                <a:gd name="T10" fmla="*/ 33 w 326"/>
                <a:gd name="T11" fmla="*/ 713 h 627"/>
                <a:gd name="T12" fmla="*/ 86 w 326"/>
                <a:gd name="T13" fmla="*/ 713 h 627"/>
                <a:gd name="T14" fmla="*/ 156 w 326"/>
                <a:gd name="T15" fmla="*/ 717 h 627"/>
                <a:gd name="T16" fmla="*/ 259 w 326"/>
                <a:gd name="T17" fmla="*/ 707 h 627"/>
                <a:gd name="T18" fmla="*/ 367 w 326"/>
                <a:gd name="T19" fmla="*/ 730 h 627"/>
                <a:gd name="T20" fmla="*/ 357 w 326"/>
                <a:gd name="T21" fmla="*/ 685 h 627"/>
                <a:gd name="T22" fmla="*/ 185 w 326"/>
                <a:gd name="T23" fmla="*/ 679 h 627"/>
                <a:gd name="T24" fmla="*/ 114 w 326"/>
                <a:gd name="T25" fmla="*/ 605 h 627"/>
                <a:gd name="T26" fmla="*/ 151 w 326"/>
                <a:gd name="T27" fmla="*/ 465 h 627"/>
                <a:gd name="T28" fmla="*/ 232 w 326"/>
                <a:gd name="T29" fmla="*/ 200 h 627"/>
                <a:gd name="T30" fmla="*/ 270 w 326"/>
                <a:gd name="T31" fmla="*/ 0 h 627"/>
                <a:gd name="T32" fmla="*/ 205 w 326"/>
                <a:gd name="T33" fmla="*/ 134 h 62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326"/>
                <a:gd name="T52" fmla="*/ 0 h 627"/>
                <a:gd name="T53" fmla="*/ 326 w 326"/>
                <a:gd name="T54" fmla="*/ 627 h 62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326" h="627">
                  <a:moveTo>
                    <a:pt x="182" y="115"/>
                  </a:moveTo>
                  <a:lnTo>
                    <a:pt x="111" y="322"/>
                  </a:lnTo>
                  <a:lnTo>
                    <a:pt x="71" y="403"/>
                  </a:lnTo>
                  <a:lnTo>
                    <a:pt x="9" y="506"/>
                  </a:lnTo>
                  <a:lnTo>
                    <a:pt x="0" y="583"/>
                  </a:lnTo>
                  <a:lnTo>
                    <a:pt x="29" y="612"/>
                  </a:lnTo>
                  <a:lnTo>
                    <a:pt x="76" y="612"/>
                  </a:lnTo>
                  <a:lnTo>
                    <a:pt x="139" y="616"/>
                  </a:lnTo>
                  <a:lnTo>
                    <a:pt x="230" y="607"/>
                  </a:lnTo>
                  <a:lnTo>
                    <a:pt x="326" y="627"/>
                  </a:lnTo>
                  <a:lnTo>
                    <a:pt x="317" y="588"/>
                  </a:lnTo>
                  <a:lnTo>
                    <a:pt x="164" y="583"/>
                  </a:lnTo>
                  <a:lnTo>
                    <a:pt x="101" y="520"/>
                  </a:lnTo>
                  <a:lnTo>
                    <a:pt x="134" y="399"/>
                  </a:lnTo>
                  <a:lnTo>
                    <a:pt x="206" y="172"/>
                  </a:lnTo>
                  <a:lnTo>
                    <a:pt x="240" y="0"/>
                  </a:lnTo>
                  <a:lnTo>
                    <a:pt x="182" y="115"/>
                  </a:lnTo>
                  <a:close/>
                </a:path>
              </a:pathLst>
            </a:custGeom>
            <a:solidFill>
              <a:srgbClr val="3A28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3" name="Freeform 48"/>
            <p:cNvSpPr>
              <a:spLocks/>
            </p:cNvSpPr>
            <p:nvPr/>
          </p:nvSpPr>
          <p:spPr bwMode="auto">
            <a:xfrm>
              <a:off x="4353" y="3033"/>
              <a:ext cx="83" cy="170"/>
            </a:xfrm>
            <a:custGeom>
              <a:avLst/>
              <a:gdLst>
                <a:gd name="T0" fmla="*/ 61 w 74"/>
                <a:gd name="T1" fmla="*/ 0 h 146"/>
                <a:gd name="T2" fmla="*/ 83 w 74"/>
                <a:gd name="T3" fmla="*/ 76 h 146"/>
                <a:gd name="T4" fmla="*/ 83 w 74"/>
                <a:gd name="T5" fmla="*/ 170 h 146"/>
                <a:gd name="T6" fmla="*/ 0 w 74"/>
                <a:gd name="T7" fmla="*/ 170 h 146"/>
                <a:gd name="T8" fmla="*/ 0 w 74"/>
                <a:gd name="T9" fmla="*/ 92 h 146"/>
                <a:gd name="T10" fmla="*/ 45 w 74"/>
                <a:gd name="T11" fmla="*/ 52 h 146"/>
                <a:gd name="T12" fmla="*/ 61 w 74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4"/>
                <a:gd name="T22" fmla="*/ 0 h 146"/>
                <a:gd name="T23" fmla="*/ 74 w 74"/>
                <a:gd name="T24" fmla="*/ 146 h 14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4" h="146">
                  <a:moveTo>
                    <a:pt x="54" y="0"/>
                  </a:moveTo>
                  <a:lnTo>
                    <a:pt x="74" y="65"/>
                  </a:lnTo>
                  <a:lnTo>
                    <a:pt x="74" y="146"/>
                  </a:lnTo>
                  <a:lnTo>
                    <a:pt x="0" y="146"/>
                  </a:lnTo>
                  <a:lnTo>
                    <a:pt x="0" y="79"/>
                  </a:lnTo>
                  <a:lnTo>
                    <a:pt x="40" y="45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F93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1400" dirty="0">
                <a:latin typeface="Arial" charset="0"/>
              </a:rPr>
              <a:t>동적 메모리 할당에 대한 개념을 이해합니다</a:t>
            </a:r>
            <a:r>
              <a:rPr kumimoji="0" lang="en-US" altLang="ko-KR" sz="1400" dirty="0">
                <a:latin typeface="Arial" charset="0"/>
              </a:rPr>
              <a:t>. 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cxnSp>
        <p:nvCxnSpPr>
          <p:cNvPr id="52" name="직선 연결선 51"/>
          <p:cNvCxnSpPr>
            <a:endCxn id="3101" idx="4"/>
          </p:cNvCxnSpPr>
          <p:nvPr/>
        </p:nvCxnSpPr>
        <p:spPr>
          <a:xfrm rot="16200000" flipH="1">
            <a:off x="3953669" y="2547144"/>
            <a:ext cx="1965325" cy="1728787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1196752"/>
            <a:ext cx="7777162" cy="53082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string.h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number;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title[100];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p;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*)malloc(2 *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Book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(p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메모리 할당 오류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2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419" y="1700808"/>
            <a:ext cx="7777162" cy="2592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p[0].number = 1;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(*p).number = 1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(p[0].title,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"C Programming"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p[1].number = 2;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(*p+1).number = 2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strcpy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(p[1].title,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"Data Structure"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free(p);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24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동적 구조체 배열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자신이 가지고 있는 모든 영화 </a:t>
            </a:r>
            <a:r>
              <a:rPr lang="en-US" altLang="ko-KR" dirty="0"/>
              <a:t>DVD</a:t>
            </a:r>
            <a:r>
              <a:rPr lang="ko-KR" altLang="en-US" dirty="0"/>
              <a:t>를 구조체의 배열을 만들어서 정리하고 싶다</a:t>
            </a:r>
            <a:r>
              <a:rPr lang="en-US" altLang="ko-KR" dirty="0"/>
              <a:t>. </a:t>
            </a:r>
            <a:r>
              <a:rPr lang="ko-KR" altLang="en-US" dirty="0"/>
              <a:t>영화의 개수를 사용자로부터 받아서 구조체의 배열을 동적 생성하고 여기에 모든 정보를 </a:t>
            </a:r>
            <a:r>
              <a:rPr lang="ko-KR" altLang="en-US" dirty="0" err="1"/>
              <a:t>저장해보자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EB765D-DF99-49DA-A184-58A22FA16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852936"/>
            <a:ext cx="6912768" cy="232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359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332656"/>
            <a:ext cx="7777162" cy="617237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#define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_CRT_SECURE_NO_WARNINGS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stdio.h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808080"/>
                </a:solidFill>
                <a:latin typeface="Trebuchet MS" panose="020B0603020202020204" pitchFamily="34" charset="0"/>
              </a:rPr>
              <a:t>#include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&lt;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stdlib.h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영화를 구조체로 표현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movie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title[100];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영화 제목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double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rating;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영화 평점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main(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movie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n;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영화의 개수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"%d"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&amp;n);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줄바꿈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문자 제거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 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movie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*)malloc(n * </a:t>
            </a:r>
            <a:r>
              <a:rPr lang="en-US" altLang="ko-KR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sizeof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movie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== </a:t>
            </a:r>
            <a:r>
              <a:rPr lang="en-US" altLang="ko-KR" sz="1600" dirty="0">
                <a:solidFill>
                  <a:srgbClr val="6F008A"/>
                </a:solidFill>
                <a:latin typeface="Trebuchet MS" panose="020B0603020202020204" pitchFamily="34" charset="0"/>
              </a:rPr>
              <a:t>NULL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 {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메모리 할당 오류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exit(1);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7012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683568" y="1196752"/>
            <a:ext cx="7777162" cy="530827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n;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영화 제목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gets_s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].title, 100);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중간에 공백이 있는 제목도 받을 수도 있어야 한다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영화 평점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scanf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&amp;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].rating);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getchar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();</a:t>
            </a:r>
            <a:r>
              <a:rPr lang="en-US" altLang="ko-KR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ko-KR" altLang="en-US" sz="1600" dirty="0" err="1">
                <a:solidFill>
                  <a:srgbClr val="008000"/>
                </a:solidFill>
                <a:latin typeface="Trebuchet MS" panose="020B0603020202020204" pitchFamily="34" charset="0"/>
              </a:rPr>
              <a:t>줄바꿈</a:t>
            </a:r>
            <a:r>
              <a:rPr lang="ko-KR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문자 제거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</a:endParaRP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"\n=======================\n"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nn-NO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for</a:t>
            </a:r>
            <a:r>
              <a:rPr lang="nn-NO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(i = 0; i &lt; n; i++)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영화 제목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%s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].title);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</a:t>
            </a:r>
            <a:r>
              <a:rPr lang="ko-KR" altLang="en-US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영화 평점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: %</a:t>
            </a:r>
            <a:r>
              <a:rPr lang="en-US" altLang="ko-KR" sz="1600" dirty="0" err="1">
                <a:solidFill>
                  <a:srgbClr val="A31515"/>
                </a:solidFill>
                <a:latin typeface="Trebuchet MS" panose="020B0603020202020204" pitchFamily="34" charset="0"/>
              </a:rPr>
              <a:t>lf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 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,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[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i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].rating);</a:t>
            </a:r>
          </a:p>
          <a:p>
            <a:r>
              <a:rPr lang="ko-KR" altLang="en-US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printf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(</a:t>
            </a:r>
            <a:r>
              <a:rPr lang="en-US" altLang="ko-KR" sz="1600" dirty="0">
                <a:solidFill>
                  <a:srgbClr val="A31515"/>
                </a:solidFill>
                <a:latin typeface="Trebuchet MS" panose="020B0603020202020204" pitchFamily="34" charset="0"/>
              </a:rPr>
              <a:t>"=======================\n"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free(</a:t>
            </a:r>
            <a:r>
              <a:rPr lang="en-US" altLang="ko-KR" sz="1600" dirty="0" err="1">
                <a:solidFill>
                  <a:srgbClr val="000000"/>
                </a:solidFill>
                <a:latin typeface="Trebuchet MS" panose="020B0603020202020204" pitchFamily="34" charset="0"/>
              </a:rPr>
              <a:t>ptr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);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0;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</a:t>
            </a:r>
            <a:endParaRPr lang="en-US" altLang="ko-KR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510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93DDB-7C15-449C-AAC2-1E91E90C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연결 리스트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548CB6-05FE-4DD7-8CF9-600F778C763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중요한 자료구조 중 하나인 연결 리스트</a:t>
            </a:r>
            <a:r>
              <a:rPr lang="en-US" altLang="ko-KR" sz="1800" b="0" i="0" u="none" strike="noStrike" baseline="0" dirty="0">
                <a:latin typeface="YDVYMjOStd12"/>
              </a:rPr>
              <a:t>(linked list)</a:t>
            </a:r>
            <a:r>
              <a:rPr lang="ko-KR" altLang="en-US" sz="1800" b="0" i="0" u="none" strike="noStrike" baseline="0" dirty="0">
                <a:latin typeface="YDVYMjOStd12"/>
              </a:rPr>
              <a:t>에서는 동적 메모리 할당을 필수적으로 사용한다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연결 리스트는 크기 제한 없이 정보를 저장할 수 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반면에 배열은 </a:t>
            </a:r>
            <a:r>
              <a:rPr lang="ko-KR" altLang="en-US" sz="1800" b="0" i="0" u="none" strike="noStrike" baseline="0" dirty="0" err="1">
                <a:latin typeface="YDVYMjOStd12"/>
              </a:rPr>
              <a:t>항상크기의</a:t>
            </a:r>
            <a:r>
              <a:rPr lang="ko-KR" altLang="en-US" sz="1800" b="0" i="0" u="none" strike="noStrike" baseline="0" dirty="0">
                <a:latin typeface="YDVYMjOStd12"/>
              </a:rPr>
              <a:t> 제한이 있다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  <a:r>
              <a:rPr lang="ko-KR" altLang="en-US" sz="1800" b="0" i="0" u="none" strike="noStrike" baseline="0" dirty="0">
                <a:latin typeface="YDVYMjOStd12"/>
              </a:rPr>
              <a:t>연결 리스트의 크기가 부족하면 동적 메모리 할당을 이용하여 </a:t>
            </a:r>
            <a:r>
              <a:rPr lang="ko-KR" altLang="en-US" sz="1800" b="0" i="0" u="none" strike="noStrike" baseline="0" dirty="0" err="1">
                <a:latin typeface="YDVYMjOStd12"/>
              </a:rPr>
              <a:t>노드를추가로</a:t>
            </a:r>
            <a:r>
              <a:rPr lang="ko-KR" altLang="en-US" sz="1800" b="0" i="0" u="none" strike="noStrike" baseline="0" dirty="0">
                <a:latin typeface="YDVYMjOStd12"/>
              </a:rPr>
              <a:t> 생성하여 연결하면 된다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5565B0-A556-4A80-AD64-83E5AEEA1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3270428"/>
            <a:ext cx="4274046" cy="358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445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93DDB-7C15-449C-AAC2-1E91E90C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</a:t>
            </a:r>
            <a:r>
              <a:rPr lang="ko-KR" altLang="en-US" dirty="0"/>
              <a:t> </a:t>
            </a:r>
            <a:r>
              <a:rPr lang="en-US" altLang="ko-KR" dirty="0"/>
              <a:t>Project: </a:t>
            </a:r>
            <a:r>
              <a:rPr lang="ko-KR" altLang="en-US" dirty="0"/>
              <a:t>연결 리스트 </a:t>
            </a:r>
            <a:r>
              <a:rPr lang="ko-KR" altLang="en-US" dirty="0" err="1"/>
              <a:t>만들어보기</a:t>
            </a:r>
            <a:endParaRPr lang="ko-KR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3A95DDA-13FA-48BA-B9BE-1BF58451B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419" y="1772816"/>
            <a:ext cx="7777162" cy="16561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{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data;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       </a:t>
            </a:r>
            <a:r>
              <a:rPr lang="en-US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struct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 </a:t>
            </a:r>
            <a:r>
              <a:rPr lang="en-US" altLang="ko-KR" sz="1600" dirty="0">
                <a:solidFill>
                  <a:srgbClr val="2B91AF"/>
                </a:solidFill>
                <a:latin typeface="Trebuchet MS" panose="020B0603020202020204" pitchFamily="34" charset="0"/>
              </a:rPr>
              <a:t>NODE</a:t>
            </a:r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* link;</a:t>
            </a:r>
          </a:p>
          <a:p>
            <a:r>
              <a:rPr lang="en-US" altLang="ko-KR" sz="1600" dirty="0">
                <a:solidFill>
                  <a:srgbClr val="000000"/>
                </a:solidFill>
                <a:latin typeface="Trebuchet MS" panose="020B0603020202020204" pitchFamily="34" charset="0"/>
              </a:rPr>
              <a:t>};</a:t>
            </a:r>
            <a:endParaRPr lang="en-US" altLang="ko-KR" sz="12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049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600"/>
              <a:t>Q &amp; A</a:t>
            </a:r>
          </a:p>
        </p:txBody>
      </p:sp>
      <p:pic>
        <p:nvPicPr>
          <p:cNvPr id="3686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1A044-F0A3-4EFC-9B88-845B02215D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사용자에게 원하는 배열의 크기를 물어보고</a:t>
            </a:r>
            <a:r>
              <a:rPr lang="en-US" altLang="ko-KR" sz="1800" b="0" i="0" u="none" strike="noStrike" baseline="0" dirty="0">
                <a:latin typeface="YDVYMjOStd12"/>
              </a:rPr>
              <a:t>, </a:t>
            </a:r>
            <a:r>
              <a:rPr lang="ko-KR" altLang="en-US" sz="1800" b="0" i="0" u="none" strike="noStrike" baseline="0" dirty="0">
                <a:latin typeface="YDVYMjOStd12"/>
              </a:rPr>
              <a:t>그 크기의 배열을 동적으로 생성하자</a:t>
            </a:r>
            <a:r>
              <a:rPr lang="en-US" altLang="ko-KR" sz="1800" b="0" i="0" u="none" strike="noStrike" baseline="0" dirty="0">
                <a:latin typeface="YDVYMjOStd12"/>
              </a:rPr>
              <a:t>. </a:t>
            </a: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크기가 </a:t>
            </a:r>
            <a:r>
              <a:rPr lang="en-US" altLang="ko-KR" sz="1800" b="0" i="0" u="none" strike="noStrike" baseline="0" dirty="0">
                <a:latin typeface="YDVYMjOStd12"/>
              </a:rPr>
              <a:t>1000</a:t>
            </a:r>
            <a:r>
              <a:rPr lang="ko-KR" altLang="en-US" sz="1800" b="0" i="0" u="none" strike="noStrike" baseline="0" dirty="0">
                <a:latin typeface="YDVYMjOStd12"/>
              </a:rPr>
              <a:t>인 동적 배열을 생성하고 난수로 채운 후에 최대값을 계산해보자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0EA29D-3FBE-45C1-A54C-2EF32A1E1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932" y="2364620"/>
            <a:ext cx="7488832" cy="1727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FF6D4E-0956-4D6A-B89E-A2653D3DC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836" y="4867533"/>
            <a:ext cx="7488832" cy="9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7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이번 장에서 만들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A1A044-F0A3-4EFC-9B88-845B02215D1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ko-KR" altLang="en-US" sz="1800" b="0" i="0" u="none" strike="noStrike" baseline="0" dirty="0">
                <a:latin typeface="YDVYMjOStd12"/>
              </a:rPr>
              <a:t>동적 배열을 생성하여 영화 정보를 저장해보자</a:t>
            </a:r>
            <a:r>
              <a:rPr lang="en-US" altLang="ko-KR" sz="1800" b="0" i="0" u="none" strike="noStrike" baseline="0" dirty="0">
                <a:latin typeface="YDVYMjOStd12"/>
              </a:rPr>
              <a:t>.</a:t>
            </a:r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b="0" i="0" u="none" strike="noStrike" baseline="0" dirty="0">
              <a:latin typeface="YDVYMjOStd12"/>
            </a:endParaRPr>
          </a:p>
          <a:p>
            <a:pPr algn="l"/>
            <a:endParaRPr lang="en-US" altLang="ko-KR" sz="1800" dirty="0">
              <a:latin typeface="YDVYMjOStd1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08F5F9-CAE1-40AB-B837-709ECDA38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163543"/>
            <a:ext cx="7200800" cy="242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7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할당 메모리의 개념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/>
              <a:t>프로그램이 메모리를 할당받는 방법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/>
              <a:t>정적</a:t>
            </a:r>
            <a:r>
              <a:rPr lang="en-US" altLang="ko-KR"/>
              <a:t>(static)</a:t>
            </a:r>
          </a:p>
          <a:p>
            <a:pPr lvl="1" eaLnBrk="1" hangingPunct="1">
              <a:lnSpc>
                <a:spcPct val="90000"/>
              </a:lnSpc>
            </a:pPr>
            <a:r>
              <a:rPr lang="ko-KR" altLang="en-US"/>
              <a:t>동적</a:t>
            </a:r>
            <a:r>
              <a:rPr lang="en-US" altLang="ko-KR"/>
              <a:t>(dynamic)</a:t>
            </a:r>
          </a:p>
          <a:p>
            <a:pPr eaLnBrk="1" hangingPunct="1">
              <a:lnSpc>
                <a:spcPct val="90000"/>
              </a:lnSpc>
            </a:pPr>
            <a:endParaRPr lang="en-US" altLang="ko-KR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27511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07783"/>
            <a:ext cx="5705475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정적 메모리 할당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dirty="0"/>
              <a:t>프로그램이 시작되기 전에 미리 </a:t>
            </a:r>
            <a:r>
              <a:rPr lang="ko-KR" altLang="en-US" dirty="0" err="1"/>
              <a:t>정해진</a:t>
            </a:r>
            <a:r>
              <a:rPr lang="ko-KR" altLang="en-US" dirty="0"/>
              <a:t> 크기의 메모리를 </a:t>
            </a:r>
            <a:r>
              <a:rPr lang="ko-KR" altLang="en-US" dirty="0" err="1"/>
              <a:t>할당받는</a:t>
            </a:r>
            <a:r>
              <a:rPr lang="ko-KR" altLang="en-US" dirty="0"/>
              <a:t> 것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메모리의 크기는 프로그램이 시작하기 전에 결정</a:t>
            </a:r>
          </a:p>
          <a:p>
            <a:pPr>
              <a:lnSpc>
                <a:spcPct val="90000"/>
              </a:lnSpc>
            </a:pPr>
            <a:endParaRPr lang="ko-KR" altLang="en-US" dirty="0"/>
          </a:p>
          <a:p>
            <a:pPr lvl="1">
              <a:lnSpc>
                <a:spcPct val="90000"/>
              </a:lnSpc>
              <a:buNone/>
            </a:pPr>
            <a:r>
              <a:rPr lang="en-US" altLang="ko-KR" sz="1800" i="1" dirty="0">
                <a:latin typeface="Century Schoolbook" panose="02040604050505020304" pitchFamily="18" charset="0"/>
              </a:rPr>
              <a:t>	int   </a:t>
            </a:r>
            <a:r>
              <a:rPr lang="en-US" altLang="ko-KR" sz="1800" i="1" dirty="0" err="1">
                <a:latin typeface="Century Schoolbook" panose="02040604050505020304" pitchFamily="18" charset="0"/>
              </a:rPr>
              <a:t>sarray</a:t>
            </a:r>
            <a:r>
              <a:rPr lang="en-US" altLang="ko-KR" sz="1800" i="1" dirty="0">
                <a:latin typeface="Century Schoolbook" panose="02040604050505020304" pitchFamily="18" charset="0"/>
              </a:rPr>
              <a:t>[10];</a:t>
            </a:r>
          </a:p>
          <a:p>
            <a:pPr lvl="1">
              <a:lnSpc>
                <a:spcPct val="90000"/>
              </a:lnSpc>
              <a:buNone/>
            </a:pPr>
            <a:endParaRPr lang="en-US" altLang="ko-KR" dirty="0"/>
          </a:p>
          <a:p>
            <a:pPr>
              <a:lnSpc>
                <a:spcPct val="90000"/>
              </a:lnSpc>
            </a:pPr>
            <a:r>
              <a:rPr lang="ko-KR" altLang="en-US" dirty="0"/>
              <a:t>처음에 결정된 크기보다 더 큰 입력이 들어온다면 처리하지 못함</a:t>
            </a:r>
          </a:p>
          <a:p>
            <a:pPr>
              <a:lnSpc>
                <a:spcPct val="90000"/>
              </a:lnSpc>
            </a:pPr>
            <a:r>
              <a:rPr lang="ko-KR" altLang="en-US" dirty="0"/>
              <a:t>더 작은 입력이 들어온다면 남은 메모리 공간은 낭비 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/>
              <a:t>동적 메모리 할당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12648" y="1600200"/>
            <a:ext cx="4847385" cy="4495800"/>
          </a:xfrm>
        </p:spPr>
        <p:txBody>
          <a:bodyPr/>
          <a:lstStyle/>
          <a:p>
            <a:r>
              <a:rPr lang="ko-KR" altLang="en-US" dirty="0"/>
              <a:t>실행 도중에 동적으로 메모리를 </a:t>
            </a:r>
            <a:r>
              <a:rPr lang="ko-KR" altLang="en-US" dirty="0" err="1"/>
              <a:t>할당받는</a:t>
            </a:r>
            <a:r>
              <a:rPr lang="ko-KR" altLang="en-US" dirty="0"/>
              <a:t> 것</a:t>
            </a:r>
          </a:p>
          <a:p>
            <a:r>
              <a:rPr lang="ko-KR" altLang="en-US" dirty="0"/>
              <a:t>사용이 끝나면 시스템에 메모리를 반납</a:t>
            </a:r>
          </a:p>
          <a:p>
            <a:r>
              <a:rPr lang="ko-KR" altLang="en-US" dirty="0"/>
              <a:t>필요한 만큼만 할당을 받고 메모리를 매우 효율적으로 사용</a:t>
            </a:r>
          </a:p>
          <a:p>
            <a:r>
              <a:rPr lang="en-US" altLang="ko-KR" dirty="0" err="1"/>
              <a:t>malloc</a:t>
            </a:r>
            <a:r>
              <a:rPr lang="en-US" altLang="ko-KR" dirty="0"/>
              <a:t>() </a:t>
            </a:r>
            <a:r>
              <a:rPr lang="ko-KR" altLang="en-US" dirty="0"/>
              <a:t>계열의 라이브러리 함수를 사용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17287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33" y="1556792"/>
            <a:ext cx="3445836" cy="46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3600"/>
              <a:t>동적 메모리 할당 절차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72816"/>
            <a:ext cx="8532440" cy="3189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malloc</a:t>
            </a:r>
            <a:r>
              <a:rPr lang="en-US" altLang="ko-KR" dirty="0"/>
              <a:t>()</a:t>
            </a:r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71" y="1536912"/>
            <a:ext cx="90392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제16장 파일입출력(강의)_수정">
  <a:themeElements>
    <a:clrScheme name="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3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4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381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6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7_Crayons">
  <a:themeElements>
    <a:clrScheme name="1_Crayons 1">
      <a:dk1>
        <a:srgbClr val="000000"/>
      </a:dk1>
      <a:lt1>
        <a:srgbClr val="FFFFFF"/>
      </a:lt1>
      <a:dk2>
        <a:srgbClr val="FF0000"/>
      </a:dk2>
      <a:lt2>
        <a:srgbClr val="FFB800"/>
      </a:lt2>
      <a:accent1>
        <a:srgbClr val="FFEF66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6B8"/>
      </a:accent5>
      <a:accent6>
        <a:srgbClr val="000000"/>
      </a:accent6>
      <a:hlink>
        <a:srgbClr val="00B200"/>
      </a:hlink>
      <a:folHlink>
        <a:srgbClr val="703DFF"/>
      </a:folHlink>
    </a:clrScheme>
    <a:fontScheme name="1_Crayons">
      <a:majorFont>
        <a:latin typeface="Comic Sans MS"/>
        <a:ea typeface="굴림"/>
        <a:cs typeface=""/>
      </a:majorFont>
      <a:minorFont>
        <a:latin typeface="Comic Sans MS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Crayons 1">
        <a:dk1>
          <a:srgbClr val="000000"/>
        </a:dk1>
        <a:lt1>
          <a:srgbClr val="FFFFFF"/>
        </a:lt1>
        <a:dk2>
          <a:srgbClr val="FF0000"/>
        </a:dk2>
        <a:lt2>
          <a:srgbClr val="FFB800"/>
        </a:lt2>
        <a:accent1>
          <a:srgbClr val="FFEF66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FFF6B8"/>
        </a:accent5>
        <a:accent6>
          <a:srgbClr val="000000"/>
        </a:accent6>
        <a:hlink>
          <a:srgbClr val="00B200"/>
        </a:hlink>
        <a:folHlink>
          <a:srgbClr val="703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2">
        <a:dk1>
          <a:srgbClr val="000000"/>
        </a:dk1>
        <a:lt1>
          <a:srgbClr val="FFFFFF"/>
        </a:lt1>
        <a:dk2>
          <a:srgbClr val="000000"/>
        </a:dk2>
        <a:lt2>
          <a:srgbClr val="99CCFF"/>
        </a:lt2>
        <a:accent1>
          <a:srgbClr val="CCCCFF"/>
        </a:accent1>
        <a:accent2>
          <a:srgbClr val="000066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005C"/>
        </a:accent6>
        <a:hlink>
          <a:srgbClr val="00B200"/>
        </a:hlink>
        <a:folHlink>
          <a:srgbClr val="CCFF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3">
        <a:dk1>
          <a:srgbClr val="000000"/>
        </a:dk1>
        <a:lt1>
          <a:srgbClr val="FFFFFF"/>
        </a:lt1>
        <a:dk2>
          <a:srgbClr val="000000"/>
        </a:dk2>
        <a:lt2>
          <a:srgbClr val="3399FF"/>
        </a:lt2>
        <a:accent1>
          <a:srgbClr val="CCECFF"/>
        </a:accent1>
        <a:accent2>
          <a:srgbClr val="008080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007373"/>
        </a:accent6>
        <a:hlink>
          <a:srgbClr val="009999"/>
        </a:hlink>
        <a:folHlink>
          <a:srgbClr val="33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rayons 4">
        <a:dk1>
          <a:srgbClr val="808000"/>
        </a:dk1>
        <a:lt1>
          <a:srgbClr val="FFFFFF"/>
        </a:lt1>
        <a:dk2>
          <a:srgbClr val="336600"/>
        </a:dk2>
        <a:lt2>
          <a:srgbClr val="FFFFFF"/>
        </a:lt2>
        <a:accent1>
          <a:srgbClr val="99CC00"/>
        </a:accent1>
        <a:accent2>
          <a:srgbClr val="003300"/>
        </a:accent2>
        <a:accent3>
          <a:srgbClr val="ADB8AA"/>
        </a:accent3>
        <a:accent4>
          <a:srgbClr val="DADADA"/>
        </a:accent4>
        <a:accent5>
          <a:srgbClr val="CAE2AA"/>
        </a:accent5>
        <a:accent6>
          <a:srgbClr val="002D00"/>
        </a:accent6>
        <a:hlink>
          <a:srgbClr val="CCCC00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5">
        <a:dk1>
          <a:srgbClr val="808080"/>
        </a:dk1>
        <a:lt1>
          <a:srgbClr val="FFFFFF"/>
        </a:lt1>
        <a:dk2>
          <a:srgbClr val="003366"/>
        </a:dk2>
        <a:lt2>
          <a:srgbClr val="CCECFF"/>
        </a:lt2>
        <a:accent1>
          <a:srgbClr val="33CCCC"/>
        </a:accent1>
        <a:accent2>
          <a:srgbClr val="006699"/>
        </a:accent2>
        <a:accent3>
          <a:srgbClr val="AAADB8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00FF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6">
        <a:dk1>
          <a:srgbClr val="6666FF"/>
        </a:dk1>
        <a:lt1>
          <a:srgbClr val="FFFFFF"/>
        </a:lt1>
        <a:dk2>
          <a:srgbClr val="000066"/>
        </a:dk2>
        <a:lt2>
          <a:srgbClr val="FFFFFF"/>
        </a:lt2>
        <a:accent1>
          <a:srgbClr val="33CCFF"/>
        </a:accent1>
        <a:accent2>
          <a:srgbClr val="0000FF"/>
        </a:accent2>
        <a:accent3>
          <a:srgbClr val="AAAAB8"/>
        </a:accent3>
        <a:accent4>
          <a:srgbClr val="DADADA"/>
        </a:accent4>
        <a:accent5>
          <a:srgbClr val="ADE2FF"/>
        </a:accent5>
        <a:accent6>
          <a:srgbClr val="0000E7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7">
        <a:dk1>
          <a:srgbClr val="000000"/>
        </a:dk1>
        <a:lt1>
          <a:srgbClr val="FFFFFF"/>
        </a:lt1>
        <a:dk2>
          <a:srgbClr val="800080"/>
        </a:dk2>
        <a:lt2>
          <a:srgbClr val="FFFFFF"/>
        </a:lt2>
        <a:accent1>
          <a:srgbClr val="CC66FF"/>
        </a:accent1>
        <a:accent2>
          <a:srgbClr val="990099"/>
        </a:accent2>
        <a:accent3>
          <a:srgbClr val="C0AAC0"/>
        </a:accent3>
        <a:accent4>
          <a:srgbClr val="DADADA"/>
        </a:accent4>
        <a:accent5>
          <a:srgbClr val="E2B8FF"/>
        </a:accent5>
        <a:accent6>
          <a:srgbClr val="8A008A"/>
        </a:accent6>
        <a:hlink>
          <a:srgbClr val="FF9900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rayons 8">
        <a:dk1>
          <a:srgbClr val="FF3300"/>
        </a:dk1>
        <a:lt1>
          <a:srgbClr val="FFFFFF"/>
        </a:lt1>
        <a:dk2>
          <a:srgbClr val="800000"/>
        </a:dk2>
        <a:lt2>
          <a:srgbClr val="FFFFCC"/>
        </a:lt2>
        <a:accent1>
          <a:srgbClr val="FF7C80"/>
        </a:accent1>
        <a:accent2>
          <a:srgbClr val="990000"/>
        </a:accent2>
        <a:accent3>
          <a:srgbClr val="C0AAAA"/>
        </a:accent3>
        <a:accent4>
          <a:srgbClr val="DADADA"/>
        </a:accent4>
        <a:accent5>
          <a:srgbClr val="FFBFC0"/>
        </a:accent5>
        <a:accent6>
          <a:srgbClr val="8A0000"/>
        </a:accent6>
        <a:hlink>
          <a:srgbClr val="FF66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1351</Words>
  <Application>Microsoft Office PowerPoint</Application>
  <PresentationFormat>화면 슬라이드 쇼(4:3)</PresentationFormat>
  <Paragraphs>245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27</vt:i4>
      </vt:variant>
    </vt:vector>
  </HeadingPairs>
  <TitlesOfParts>
    <vt:vector size="47" baseType="lpstr">
      <vt:lpstr>HY헤드라인M</vt:lpstr>
      <vt:lpstr>YDVYMjOStd12</vt:lpstr>
      <vt:lpstr>굴림</vt:lpstr>
      <vt:lpstr>Arial</vt:lpstr>
      <vt:lpstr>Century Schoolbook</vt:lpstr>
      <vt:lpstr>Comic Sans MS</vt:lpstr>
      <vt:lpstr>Symbol</vt:lpstr>
      <vt:lpstr>Trebuchet MS</vt:lpstr>
      <vt:lpstr>Tw Cen MT</vt:lpstr>
      <vt:lpstr>Wingdings</vt:lpstr>
      <vt:lpstr>Wingdings 2</vt:lpstr>
      <vt:lpstr>가을</vt:lpstr>
      <vt:lpstr>제16장 파일입출력(강의)_수정</vt:lpstr>
      <vt:lpstr>1_Crayons</vt:lpstr>
      <vt:lpstr>2_Crayons</vt:lpstr>
      <vt:lpstr>3_Crayons</vt:lpstr>
      <vt:lpstr>4_Crayons</vt:lpstr>
      <vt:lpstr>5_Crayons</vt:lpstr>
      <vt:lpstr>6_Crayons</vt:lpstr>
      <vt:lpstr>7_Crayons</vt:lpstr>
      <vt:lpstr>PowerPoint 프레젠테이션</vt:lpstr>
      <vt:lpstr>이번 장에서 학습할 내용</vt:lpstr>
      <vt:lpstr>이번 장에서 만들 프로그램</vt:lpstr>
      <vt:lpstr>이번 장에서 만들 프로그램</vt:lpstr>
      <vt:lpstr>동적 할당 메모리의 개념</vt:lpstr>
      <vt:lpstr>정적 메모리 할당</vt:lpstr>
      <vt:lpstr>동적 메모리 할당</vt:lpstr>
      <vt:lpstr>동적 메모리 할당 절차</vt:lpstr>
      <vt:lpstr>malloc()</vt:lpstr>
      <vt:lpstr>free()</vt:lpstr>
      <vt:lpstr>예제 #1</vt:lpstr>
      <vt:lpstr>예제 #2</vt:lpstr>
      <vt:lpstr>중간점검</vt:lpstr>
      <vt:lpstr>Lab: 사용자가 입력하는 크기의 배열을 만들어 보자. </vt:lpstr>
      <vt:lpstr>Sol:</vt:lpstr>
      <vt:lpstr>Lab: 동적 배열을 난수로 채워보자.</vt:lpstr>
      <vt:lpstr>Sol:</vt:lpstr>
      <vt:lpstr>Sol:</vt:lpstr>
      <vt:lpstr>구조체를 동적 생성해보자.</vt:lpstr>
      <vt:lpstr>예제</vt:lpstr>
      <vt:lpstr>예제</vt:lpstr>
      <vt:lpstr>Lab: 동적 구조체 배열</vt:lpstr>
      <vt:lpstr>Sol: </vt:lpstr>
      <vt:lpstr>Sol: </vt:lpstr>
      <vt:lpstr>Mini Project: 연결 리스트 만들어보기</vt:lpstr>
      <vt:lpstr>Mini Project: 연결 리스트 만들어보기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2747</cp:lastModifiedBy>
  <cp:revision>202</cp:revision>
  <dcterms:created xsi:type="dcterms:W3CDTF">2007-11-08T01:24:05Z</dcterms:created>
  <dcterms:modified xsi:type="dcterms:W3CDTF">2021-07-24T22:15:44Z</dcterms:modified>
</cp:coreProperties>
</file>