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notesMasterIdLst>
    <p:notesMasterId r:id="rId67"/>
  </p:notesMasterIdLst>
  <p:handoutMasterIdLst>
    <p:handoutMasterId r:id="rId68"/>
  </p:handoutMasterIdLst>
  <p:sldIdLst>
    <p:sldId id="390" r:id="rId2"/>
    <p:sldId id="391" r:id="rId3"/>
    <p:sldId id="448" r:id="rId4"/>
    <p:sldId id="353" r:id="rId5"/>
    <p:sldId id="428" r:id="rId6"/>
    <p:sldId id="385" r:id="rId7"/>
    <p:sldId id="450" r:id="rId8"/>
    <p:sldId id="452" r:id="rId9"/>
    <p:sldId id="451" r:id="rId10"/>
    <p:sldId id="453" r:id="rId11"/>
    <p:sldId id="454" r:id="rId12"/>
    <p:sldId id="445" r:id="rId13"/>
    <p:sldId id="354" r:id="rId14"/>
    <p:sldId id="426" r:id="rId15"/>
    <p:sldId id="388" r:id="rId16"/>
    <p:sldId id="429" r:id="rId17"/>
    <p:sldId id="356" r:id="rId18"/>
    <p:sldId id="360" r:id="rId19"/>
    <p:sldId id="361" r:id="rId20"/>
    <p:sldId id="362" r:id="rId21"/>
    <p:sldId id="379" r:id="rId22"/>
    <p:sldId id="455" r:id="rId23"/>
    <p:sldId id="430" r:id="rId24"/>
    <p:sldId id="389" r:id="rId25"/>
    <p:sldId id="459" r:id="rId26"/>
    <p:sldId id="392" r:id="rId27"/>
    <p:sldId id="456" r:id="rId28"/>
    <p:sldId id="457" r:id="rId29"/>
    <p:sldId id="406" r:id="rId30"/>
    <p:sldId id="407" r:id="rId31"/>
    <p:sldId id="409" r:id="rId32"/>
    <p:sldId id="468" r:id="rId33"/>
    <p:sldId id="410" r:id="rId34"/>
    <p:sldId id="411" r:id="rId35"/>
    <p:sldId id="414" r:id="rId36"/>
    <p:sldId id="416" r:id="rId37"/>
    <p:sldId id="458" r:id="rId38"/>
    <p:sldId id="417" r:id="rId39"/>
    <p:sldId id="432" r:id="rId40"/>
    <p:sldId id="433" r:id="rId41"/>
    <p:sldId id="435" r:id="rId42"/>
    <p:sldId id="420" r:id="rId43"/>
    <p:sldId id="421" r:id="rId44"/>
    <p:sldId id="447" r:id="rId45"/>
    <p:sldId id="422" r:id="rId46"/>
    <p:sldId id="437" r:id="rId47"/>
    <p:sldId id="438" r:id="rId48"/>
    <p:sldId id="439" r:id="rId49"/>
    <p:sldId id="469" r:id="rId50"/>
    <p:sldId id="470" r:id="rId51"/>
    <p:sldId id="471" r:id="rId52"/>
    <p:sldId id="472" r:id="rId53"/>
    <p:sldId id="473" r:id="rId54"/>
    <p:sldId id="460" r:id="rId55"/>
    <p:sldId id="462" r:id="rId56"/>
    <p:sldId id="444" r:id="rId57"/>
    <p:sldId id="474" r:id="rId58"/>
    <p:sldId id="441" r:id="rId59"/>
    <p:sldId id="475" r:id="rId60"/>
    <p:sldId id="476" r:id="rId61"/>
    <p:sldId id="477" r:id="rId62"/>
    <p:sldId id="463" r:id="rId63"/>
    <p:sldId id="423" r:id="rId64"/>
    <p:sldId id="464" r:id="rId65"/>
    <p:sldId id="383" r:id="rId6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D8F2FC"/>
    <a:srgbClr val="DBF2FB"/>
    <a:srgbClr val="006600"/>
    <a:srgbClr val="CCFFFF"/>
    <a:srgbClr val="009900"/>
    <a:srgbClr val="FF9999"/>
    <a:srgbClr val="CCCCFF"/>
    <a:srgbClr val="FF9933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C808CC85-6683-48F2-9E12-916C0D15E3B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9857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7503311D-5A55-4F4D-9950-3001C7F8C1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06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7/22/2021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C0AEA9E-4803-4675-8B78-8345A199ED9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35413-FC64-46C4-A0E6-E84EF80C31A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BC8AFA2-59AA-4AA3-BC8D-2284A149997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89999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A989937-0E40-43AD-BFFC-FBB7E39213D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9575F5-A009-496E-8189-426EDF66A2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18DEB91-339C-4767-8E29-640607BFB34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A433075-5D69-42ED-BA42-81A28040C52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040F42C8-2BEA-4D9C-8D4A-EC5FEA706A2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10FE699-B664-4ADD-9D4C-2D9DC487B76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5E206C2-0DA7-47BB-9621-6D1989AA279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B245A77-7AB3-4045-BB51-3D8CF4A208F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D434B081-A71A-444A-A2AF-89DA29C0BD1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7/22/2021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r>
              <a:rPr lang="ko-KR" altLang="en-US" sz="3600" i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lang="en-US" altLang="ko-KR" sz="3600" i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lang="ko-KR" altLang="en-US" sz="3600" i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BF5BF-371B-4C95-BCBF-319CE722AC3E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  <p:sp>
        <p:nvSpPr>
          <p:cNvPr id="7" name="AutoShape 142">
            <a:extLst>
              <a:ext uri="{FF2B5EF4-FFF2-40B4-BE49-F238E27FC236}">
                <a16:creationId xmlns:a16="http://schemas.microsoft.com/office/drawing/2014/main" id="{C4D9BD00-E641-4A5F-A4C2-CB1A0518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>
                <a:latin typeface="Arial" pitchFamily="34" charset="0"/>
              </a:rPr>
              <a:t>제</a:t>
            </a:r>
            <a:r>
              <a:rPr kumimoji="0" lang="en-US" altLang="ko-KR">
                <a:latin typeface="Arial" pitchFamily="34" charset="0"/>
              </a:rPr>
              <a:t>2</a:t>
            </a:r>
            <a:r>
              <a:rPr kumimoji="0" lang="ko-KR" altLang="en-US">
                <a:latin typeface="Arial" pitchFamily="34" charset="0"/>
              </a:rPr>
              <a:t>장 기초 사항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구성요소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74713" y="2047875"/>
            <a:ext cx="7789453" cy="2203450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4340" name="자유형 4"/>
          <p:cNvSpPr>
            <a:spLocks/>
          </p:cNvSpPr>
          <p:nvPr/>
        </p:nvSpPr>
        <p:spPr bwMode="auto">
          <a:xfrm>
            <a:off x="2465388" y="1630363"/>
            <a:ext cx="752475" cy="714375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7286 h 715297"/>
              <a:gd name="T4" fmla="*/ 0 w 752167"/>
              <a:gd name="T5" fmla="*/ 71253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2738438" y="1365250"/>
            <a:ext cx="1171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이름</a:t>
            </a:r>
          </a:p>
        </p:txBody>
      </p:sp>
      <p:sp>
        <p:nvSpPr>
          <p:cNvPr id="14342" name="자유형 6"/>
          <p:cNvSpPr>
            <a:spLocks/>
          </p:cNvSpPr>
          <p:nvPr/>
        </p:nvSpPr>
        <p:spPr bwMode="auto">
          <a:xfrm>
            <a:off x="1157288" y="2068513"/>
            <a:ext cx="3916362" cy="638175"/>
          </a:xfrm>
          <a:custGeom>
            <a:avLst/>
            <a:gdLst>
              <a:gd name="T0" fmla="*/ 552677828 w 752167"/>
              <a:gd name="T1" fmla="*/ 0 h 715297"/>
              <a:gd name="T2" fmla="*/ 444310216 w 752167"/>
              <a:gd name="T3" fmla="*/ 233730 h 715297"/>
              <a:gd name="T4" fmla="*/ 0 w 752167"/>
              <a:gd name="T5" fmla="*/ 453436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3" name="TextBox 7"/>
          <p:cNvSpPr txBox="1">
            <a:spLocks noChangeArrowheads="1"/>
          </p:cNvSpPr>
          <p:nvPr/>
        </p:nvSpPr>
        <p:spPr bwMode="auto">
          <a:xfrm>
            <a:off x="4594225" y="1803400"/>
            <a:ext cx="1171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시작</a:t>
            </a:r>
          </a:p>
        </p:txBody>
      </p:sp>
      <p:sp>
        <p:nvSpPr>
          <p:cNvPr id="14344" name="모서리가 둥근 직사각형 1"/>
          <p:cNvSpPr>
            <a:spLocks noChangeArrowheads="1"/>
          </p:cNvSpPr>
          <p:nvPr/>
        </p:nvSpPr>
        <p:spPr bwMode="auto">
          <a:xfrm>
            <a:off x="1695450" y="2795588"/>
            <a:ext cx="2898775" cy="795337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14345" name="자유형 9"/>
          <p:cNvSpPr>
            <a:spLocks/>
          </p:cNvSpPr>
          <p:nvPr/>
        </p:nvSpPr>
        <p:spPr bwMode="auto">
          <a:xfrm>
            <a:off x="4645025" y="2762250"/>
            <a:ext cx="752475" cy="715963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9741 h 715297"/>
              <a:gd name="T4" fmla="*/ 0 w 752167"/>
              <a:gd name="T5" fmla="*/ 717297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6" name="TextBox 10"/>
          <p:cNvSpPr txBox="1">
            <a:spLocks noChangeArrowheads="1"/>
          </p:cNvSpPr>
          <p:nvPr/>
        </p:nvSpPr>
        <p:spPr bwMode="auto">
          <a:xfrm>
            <a:off x="4918075" y="2497138"/>
            <a:ext cx="1171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몸체</a:t>
            </a:r>
          </a:p>
        </p:txBody>
      </p:sp>
      <p:sp>
        <p:nvSpPr>
          <p:cNvPr id="14347" name="자유형 11"/>
          <p:cNvSpPr>
            <a:spLocks/>
          </p:cNvSpPr>
          <p:nvPr/>
        </p:nvSpPr>
        <p:spPr bwMode="auto">
          <a:xfrm flipV="1">
            <a:off x="1090613" y="3797300"/>
            <a:ext cx="3289300" cy="908050"/>
          </a:xfrm>
          <a:custGeom>
            <a:avLst/>
            <a:gdLst>
              <a:gd name="T0" fmla="*/ 275053122 w 752167"/>
              <a:gd name="T1" fmla="*/ 0 h 715297"/>
              <a:gd name="T2" fmla="*/ 221121375 w 752167"/>
              <a:gd name="T3" fmla="*/ 957143 h 715297"/>
              <a:gd name="T4" fmla="*/ 0 w 752167"/>
              <a:gd name="T5" fmla="*/ 1856856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8" name="TextBox 12"/>
          <p:cNvSpPr txBox="1">
            <a:spLocks noChangeArrowheads="1"/>
          </p:cNvSpPr>
          <p:nvPr/>
        </p:nvSpPr>
        <p:spPr bwMode="auto">
          <a:xfrm>
            <a:off x="3900488" y="4440238"/>
            <a:ext cx="94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965500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문장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함수는 여러 개의 문장으로 이루어진다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문장들은 순차적으로 실행된다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문장은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;(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</a:rPr>
              <a:t>세미콜른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으로 끝나야 한다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3" y="3152398"/>
            <a:ext cx="7251700" cy="2831943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4744016" y="3367889"/>
            <a:ext cx="484632" cy="2272420"/>
          </a:xfrm>
          <a:prstGeom prst="downArrow">
            <a:avLst>
              <a:gd name="adj1" fmla="val 20110"/>
              <a:gd name="adj2" fmla="val 50000"/>
            </a:avLst>
          </a:prstGeom>
          <a:solidFill>
            <a:srgbClr val="92D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8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Trebuchet MS" panose="020B0603020202020204" pitchFamily="34" charset="0"/>
              </a:rPr>
              <a:t>return </a:t>
            </a:r>
            <a:r>
              <a:rPr lang="ko-KR" altLang="en-US" dirty="0">
                <a:latin typeface="Trebuchet MS" panose="020B0603020202020204" pitchFamily="34" charset="0"/>
              </a:rPr>
              <a:t>문장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3" y="2047875"/>
            <a:ext cx="7251700" cy="2940050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6388" name="자유형 5"/>
          <p:cNvSpPr>
            <a:spLocks/>
          </p:cNvSpPr>
          <p:nvPr/>
        </p:nvSpPr>
        <p:spPr bwMode="auto">
          <a:xfrm flipV="1">
            <a:off x="3016250" y="4132263"/>
            <a:ext cx="1179513" cy="1206500"/>
          </a:xfrm>
          <a:custGeom>
            <a:avLst/>
            <a:gdLst>
              <a:gd name="T0" fmla="*/ 4549879 w 752167"/>
              <a:gd name="T1" fmla="*/ 0 h 715297"/>
              <a:gd name="T2" fmla="*/ 3657750 w 752167"/>
              <a:gd name="T3" fmla="*/ 2986590 h 715297"/>
              <a:gd name="T4" fmla="*/ 0 w 752167"/>
              <a:gd name="T5" fmla="*/ 5793982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9" name="TextBox 6"/>
          <p:cNvSpPr txBox="1">
            <a:spLocks noChangeArrowheads="1"/>
          </p:cNvSpPr>
          <p:nvPr/>
        </p:nvSpPr>
        <p:spPr bwMode="auto">
          <a:xfrm>
            <a:off x="3968750" y="52593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함수를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종료하는 문장</a:t>
            </a:r>
          </a:p>
        </p:txBody>
      </p:sp>
      <p:sp>
        <p:nvSpPr>
          <p:cNvPr id="16390" name="모서리가 둥근 직사각형 7"/>
          <p:cNvSpPr>
            <a:spLocks noChangeArrowheads="1"/>
          </p:cNvSpPr>
          <p:nvPr/>
        </p:nvSpPr>
        <p:spPr bwMode="auto">
          <a:xfrm>
            <a:off x="1798638" y="3927475"/>
            <a:ext cx="1217612" cy="4079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주석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주석</a:t>
            </a:r>
            <a:r>
              <a:rPr lang="en-US" altLang="ko-KR" dirty="0">
                <a:solidFill>
                  <a:schemeClr val="tx2"/>
                </a:solidFill>
              </a:rPr>
              <a:t>(comment</a:t>
            </a:r>
            <a:r>
              <a:rPr lang="en-US" altLang="ko-KR" dirty="0"/>
              <a:t>): </a:t>
            </a:r>
            <a:r>
              <a:rPr lang="ko-KR" altLang="en-US" dirty="0"/>
              <a:t>프로그램에 대한 설명</a:t>
            </a:r>
          </a:p>
        </p:txBody>
      </p:sp>
      <p:sp>
        <p:nvSpPr>
          <p:cNvPr id="6148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47763" y="2128838"/>
            <a:ext cx="7251700" cy="2940050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/>
              </a:rPr>
              <a:t>/* </a:t>
            </a:r>
            <a:r>
              <a:rPr lang="ko-KR" altLang="en-US" kern="0" dirty="0" err="1">
                <a:solidFill>
                  <a:srgbClr val="008000"/>
                </a:solidFill>
                <a:latin typeface="Trebuchet MS" panose="020B0603020202020204" pitchFamily="34" charset="0"/>
                <a:ea typeface="굴림"/>
              </a:rPr>
              <a:t>첫번째</a:t>
            </a:r>
            <a:r>
              <a:rPr lang="ko-KR" altLang="en-US" kern="0" dirty="0">
                <a:solidFill>
                  <a:srgbClr val="008000"/>
                </a:solidFill>
                <a:latin typeface="Trebuchet MS" panose="020B0603020202020204" pitchFamily="34" charset="0"/>
                <a:ea typeface="굴림"/>
              </a:rPr>
              <a:t> 프로그램 *</a:t>
            </a:r>
            <a:r>
              <a:rPr lang="en-US" altLang="ko-KR" kern="0" dirty="0">
                <a:solidFill>
                  <a:srgbClr val="008000"/>
                </a:solidFill>
                <a:latin typeface="Trebuchet MS" panose="020B0603020202020204" pitchFamily="34" charset="0"/>
                <a:ea typeface="굴림"/>
              </a:rPr>
              <a:t>/</a:t>
            </a:r>
            <a:endParaRPr lang="ko-KR" altLang="en-US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150" name="모서리가 둥근 직사각형 1"/>
          <p:cNvSpPr>
            <a:spLocks noChangeArrowheads="1"/>
          </p:cNvSpPr>
          <p:nvPr/>
        </p:nvSpPr>
        <p:spPr bwMode="auto">
          <a:xfrm>
            <a:off x="1069975" y="2212975"/>
            <a:ext cx="2757488" cy="3540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151" name="자유형 2"/>
          <p:cNvSpPr>
            <a:spLocks/>
          </p:cNvSpPr>
          <p:nvPr/>
        </p:nvSpPr>
        <p:spPr bwMode="auto">
          <a:xfrm>
            <a:off x="3833813" y="1636713"/>
            <a:ext cx="752475" cy="715962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9739 h 715297"/>
              <a:gd name="T4" fmla="*/ 0 w 752167"/>
              <a:gd name="T5" fmla="*/ 71729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15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34" b="21172"/>
          <a:stretch>
            <a:fillRect/>
          </a:stretch>
        </p:blipFill>
        <p:spPr bwMode="auto">
          <a:xfrm>
            <a:off x="5749925" y="2352675"/>
            <a:ext cx="248761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</a:t>
            </a:r>
            <a:r>
              <a:rPr lang="ko-KR" altLang="en-US" dirty="0"/>
              <a:t>가지 방법의 주석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29857" y="1694790"/>
            <a:ext cx="7119497" cy="1470025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dirty="0">
                <a:solidFill>
                  <a:srgbClr val="006600"/>
                </a:solidFill>
              </a:rPr>
              <a:t>/* </a:t>
            </a:r>
            <a:r>
              <a:rPr lang="ko-KR" altLang="en-US" dirty="0">
                <a:solidFill>
                  <a:srgbClr val="006600"/>
                </a:solidFill>
              </a:rPr>
              <a:t>작성자</a:t>
            </a:r>
            <a:r>
              <a:rPr lang="en-US" altLang="ko-KR" dirty="0">
                <a:solidFill>
                  <a:srgbClr val="006600"/>
                </a:solidFill>
              </a:rPr>
              <a:t>: </a:t>
            </a:r>
            <a:r>
              <a:rPr lang="ko-KR" altLang="en-US" dirty="0">
                <a:solidFill>
                  <a:srgbClr val="006600"/>
                </a:solidFill>
              </a:rPr>
              <a:t>홍길동</a:t>
            </a:r>
          </a:p>
          <a:p>
            <a:r>
              <a:rPr lang="ko-KR" altLang="en-US" dirty="0" err="1">
                <a:solidFill>
                  <a:srgbClr val="006600"/>
                </a:solidFill>
              </a:rPr>
              <a:t>작성날짜</a:t>
            </a:r>
            <a:r>
              <a:rPr lang="en-US" altLang="ko-KR" dirty="0">
                <a:solidFill>
                  <a:srgbClr val="006600"/>
                </a:solidFill>
              </a:rPr>
              <a:t>: 2017</a:t>
            </a:r>
            <a:r>
              <a:rPr lang="ko-KR" altLang="en-US" dirty="0">
                <a:solidFill>
                  <a:srgbClr val="006600"/>
                </a:solidFill>
              </a:rPr>
              <a:t>년 </a:t>
            </a:r>
            <a:r>
              <a:rPr lang="en-US" altLang="ko-KR" dirty="0">
                <a:solidFill>
                  <a:srgbClr val="006600"/>
                </a:solidFill>
              </a:rPr>
              <a:t>3</a:t>
            </a:r>
            <a:r>
              <a:rPr lang="ko-KR" altLang="en-US" dirty="0">
                <a:solidFill>
                  <a:srgbClr val="006600"/>
                </a:solidFill>
              </a:rPr>
              <a:t>월 </a:t>
            </a:r>
            <a:r>
              <a:rPr lang="en-US" altLang="ko-KR" dirty="0">
                <a:solidFill>
                  <a:srgbClr val="006600"/>
                </a:solidFill>
              </a:rPr>
              <a:t>1</a:t>
            </a:r>
            <a:r>
              <a:rPr lang="ko-KR" altLang="en-US" dirty="0">
                <a:solidFill>
                  <a:srgbClr val="006600"/>
                </a:solidFill>
              </a:rPr>
              <a:t>일</a:t>
            </a:r>
          </a:p>
          <a:p>
            <a:r>
              <a:rPr lang="ko-KR" altLang="en-US" dirty="0" err="1">
                <a:solidFill>
                  <a:srgbClr val="006600"/>
                </a:solidFill>
              </a:rPr>
              <a:t>작성목적</a:t>
            </a:r>
            <a:r>
              <a:rPr lang="en-US" altLang="ko-KR" dirty="0">
                <a:solidFill>
                  <a:srgbClr val="006600"/>
                </a:solidFill>
              </a:rPr>
              <a:t>: </a:t>
            </a:r>
            <a:r>
              <a:rPr lang="ko-KR" altLang="en-US" dirty="0">
                <a:solidFill>
                  <a:srgbClr val="006600"/>
                </a:solidFill>
              </a:rPr>
              <a:t>컴파일러 테스트</a:t>
            </a:r>
          </a:p>
          <a:p>
            <a:r>
              <a:rPr lang="ko-KR" altLang="en-US" dirty="0">
                <a:solidFill>
                  <a:srgbClr val="006600"/>
                </a:solidFill>
              </a:rPr>
              <a:t>*</a:t>
            </a:r>
            <a:r>
              <a:rPr lang="en-US" altLang="ko-KR" dirty="0">
                <a:solidFill>
                  <a:srgbClr val="006600"/>
                </a:solidFill>
              </a:rPr>
              <a:t>/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857" y="3449652"/>
            <a:ext cx="7251700" cy="1004653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en-US" altLang="ko-KR" dirty="0">
                <a:solidFill>
                  <a:srgbClr val="006600"/>
                </a:solidFill>
              </a:rPr>
              <a:t>// </a:t>
            </a:r>
            <a:r>
              <a:rPr lang="ko-KR" altLang="en-US" dirty="0">
                <a:solidFill>
                  <a:srgbClr val="006600"/>
                </a:solidFill>
              </a:rPr>
              <a:t>이 줄은 전체가 주석이다</a:t>
            </a:r>
            <a:r>
              <a:rPr lang="en-US" altLang="ko-KR" dirty="0">
                <a:solidFill>
                  <a:srgbClr val="006600"/>
                </a:solidFill>
              </a:rPr>
              <a:t>.</a:t>
            </a:r>
          </a:p>
          <a:p>
            <a:r>
              <a:rPr lang="en-US" altLang="ko-KR" dirty="0" err="1"/>
              <a:t>printf</a:t>
            </a:r>
            <a:r>
              <a:rPr lang="en-US" altLang="ko-KR" dirty="0">
                <a:solidFill>
                  <a:srgbClr val="0070C0"/>
                </a:solidFill>
              </a:rPr>
              <a:t>("Hello World!"</a:t>
            </a:r>
            <a:r>
              <a:rPr lang="en-US" altLang="ko-KR" dirty="0"/>
              <a:t>); </a:t>
            </a:r>
            <a:r>
              <a:rPr lang="en-US" altLang="ko-KR" dirty="0">
                <a:solidFill>
                  <a:srgbClr val="006600"/>
                </a:solidFill>
              </a:rPr>
              <a:t>// </a:t>
            </a:r>
            <a:r>
              <a:rPr lang="ko-KR" altLang="en-US" dirty="0">
                <a:solidFill>
                  <a:srgbClr val="006600"/>
                </a:solidFill>
              </a:rPr>
              <a:t>문자열을 화면으로 출력</a:t>
            </a:r>
            <a:endParaRPr lang="en-US" altLang="ko-KR" kern="0" dirty="0">
              <a:solidFill>
                <a:srgbClr val="0066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#include </a:t>
            </a:r>
            <a:r>
              <a:rPr lang="ko-KR" altLang="en-US" dirty="0"/>
              <a:t>문은 어떤 동작을 하는가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모든 문장의 끝에 있어야 하는 기호는</a:t>
            </a:r>
            <a:r>
              <a:rPr lang="en-US" altLang="ko-KR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주석이 하는 역할은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7413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이번에 학습할 내용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18475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6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7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8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9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0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1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3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6" name="Text Box 14"/>
          <p:cNvSpPr txBox="1">
            <a:spLocks noChangeArrowheads="1"/>
          </p:cNvSpPr>
          <p:nvPr/>
        </p:nvSpPr>
        <p:spPr bwMode="auto">
          <a:xfrm>
            <a:off x="1527176" y="1971675"/>
            <a:ext cx="2727954" cy="247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ClrTx/>
            </a:pPr>
            <a:endParaRPr kumimoji="0" lang="ko-KR" altLang="en-US" sz="1800" dirty="0">
              <a:latin typeface="굴림" pitchFamily="50" charset="-127"/>
            </a:endParaRPr>
          </a:p>
          <a:p>
            <a:r>
              <a:rPr lang="ko-KR" altLang="en-US" sz="1800" dirty="0">
                <a:latin typeface="Trebuchet MS" panose="020B0603020202020204" pitchFamily="34" charset="0"/>
              </a:rPr>
              <a:t>프로그램을 이루는 </a:t>
            </a:r>
            <a:r>
              <a:rPr lang="ko-KR" altLang="en-US" sz="1800" dirty="0" err="1">
                <a:latin typeface="Trebuchet MS" panose="020B0603020202020204" pitchFamily="34" charset="0"/>
              </a:rPr>
              <a:t>구성요소들을</a:t>
            </a:r>
            <a:r>
              <a:rPr lang="ko-KR" altLang="en-US" sz="1800" dirty="0">
                <a:latin typeface="Trebuchet MS" panose="020B0603020202020204" pitchFamily="34" charset="0"/>
              </a:rPr>
              <a:t> 이해할 수 있다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800" dirty="0">
                <a:solidFill>
                  <a:srgbClr val="FF0000"/>
                </a:solidFill>
                <a:latin typeface="Trebuchet MS" panose="020B0603020202020204" pitchFamily="34" charset="0"/>
              </a:rPr>
              <a:t>화면으로 출력할 수 있다</a:t>
            </a:r>
            <a:r>
              <a:rPr lang="en-US" altLang="ko-KR" sz="1800" dirty="0">
                <a:solidFill>
                  <a:srgbClr val="FF0000"/>
                </a:solidFill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800" dirty="0">
                <a:latin typeface="Trebuchet MS" panose="020B0603020202020204" pitchFamily="34" charset="0"/>
              </a:rPr>
              <a:t>사용자로부터 </a:t>
            </a:r>
            <a:r>
              <a:rPr lang="ko-KR" altLang="en-US" sz="1800" dirty="0" err="1">
                <a:latin typeface="Trebuchet MS" panose="020B0603020202020204" pitchFamily="34" charset="0"/>
              </a:rPr>
              <a:t>입력받을</a:t>
            </a:r>
            <a:r>
              <a:rPr lang="ko-KR" altLang="en-US" sz="1800" dirty="0">
                <a:latin typeface="Trebuchet MS" panose="020B0603020202020204" pitchFamily="34" charset="0"/>
              </a:rPr>
              <a:t> 수 있다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  <a:endParaRPr kumimoji="0" lang="ko-KR" altLang="en-US" sz="1800" dirty="0">
              <a:latin typeface="굴림" pitchFamily="50" charset="-127"/>
            </a:endParaRPr>
          </a:p>
        </p:txBody>
      </p:sp>
      <p:grpSp>
        <p:nvGrpSpPr>
          <p:cNvPr id="18437" name="Group 15"/>
          <p:cNvGrpSpPr>
            <a:grpSpLocks/>
          </p:cNvGrpSpPr>
          <p:nvPr/>
        </p:nvGrpSpPr>
        <p:grpSpPr bwMode="auto">
          <a:xfrm>
            <a:off x="5156200" y="3287713"/>
            <a:ext cx="2214563" cy="2566987"/>
            <a:chOff x="3208" y="1586"/>
            <a:chExt cx="1395" cy="1617"/>
          </a:xfrm>
        </p:grpSpPr>
        <p:sp>
          <p:nvSpPr>
            <p:cNvPr id="18442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65 w 44"/>
                <a:gd name="T1" fmla="*/ 0 h 88"/>
                <a:gd name="T2" fmla="*/ 0 w 44"/>
                <a:gd name="T3" fmla="*/ 191 h 88"/>
                <a:gd name="T4" fmla="*/ 32 w 44"/>
                <a:gd name="T5" fmla="*/ 191 h 88"/>
                <a:gd name="T6" fmla="*/ 95 w 44"/>
                <a:gd name="T7" fmla="*/ 0 h 88"/>
                <a:gd name="T8" fmla="*/ 6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8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6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8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4 w 532"/>
                <a:gd name="T1" fmla="*/ 120 h 304"/>
                <a:gd name="T2" fmla="*/ 0 w 532"/>
                <a:gd name="T3" fmla="*/ 361 h 304"/>
                <a:gd name="T4" fmla="*/ 0 w 532"/>
                <a:gd name="T5" fmla="*/ 634 h 304"/>
                <a:gd name="T6" fmla="*/ 0 w 532"/>
                <a:gd name="T7" fmla="*/ 772 h 304"/>
                <a:gd name="T8" fmla="*/ 1030 w 532"/>
                <a:gd name="T9" fmla="*/ 772 h 304"/>
                <a:gd name="T10" fmla="*/ 1084 w 532"/>
                <a:gd name="T11" fmla="*/ 566 h 304"/>
                <a:gd name="T12" fmla="*/ 1030 w 532"/>
                <a:gd name="T13" fmla="*/ 222 h 304"/>
                <a:gd name="T14" fmla="*/ 919 w 532"/>
                <a:gd name="T15" fmla="*/ 34 h 304"/>
                <a:gd name="T16" fmla="*/ 411 w 532"/>
                <a:gd name="T17" fmla="*/ 0 h 304"/>
                <a:gd name="T18" fmla="*/ 125 w 532"/>
                <a:gd name="T19" fmla="*/ 0 h 304"/>
                <a:gd name="T20" fmla="*/ 14 w 532"/>
                <a:gd name="T21" fmla="*/ 12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38 w 161"/>
                <a:gd name="T1" fmla="*/ 351 h 221"/>
                <a:gd name="T2" fmla="*/ 314 w 161"/>
                <a:gd name="T3" fmla="*/ 239 h 221"/>
                <a:gd name="T4" fmla="*/ 293 w 161"/>
                <a:gd name="T5" fmla="*/ 114 h 221"/>
                <a:gd name="T6" fmla="*/ 234 w 161"/>
                <a:gd name="T7" fmla="*/ 76 h 221"/>
                <a:gd name="T8" fmla="*/ 192 w 161"/>
                <a:gd name="T9" fmla="*/ 42 h 221"/>
                <a:gd name="T10" fmla="*/ 115 w 161"/>
                <a:gd name="T11" fmla="*/ 0 h 221"/>
                <a:gd name="T12" fmla="*/ 98 w 161"/>
                <a:gd name="T13" fmla="*/ 50 h 221"/>
                <a:gd name="T14" fmla="*/ 26 w 161"/>
                <a:gd name="T15" fmla="*/ 1 h 221"/>
                <a:gd name="T16" fmla="*/ 1 w 161"/>
                <a:gd name="T17" fmla="*/ 60 h 221"/>
                <a:gd name="T18" fmla="*/ 50 w 161"/>
                <a:gd name="T19" fmla="*/ 107 h 221"/>
                <a:gd name="T20" fmla="*/ 41 w 161"/>
                <a:gd name="T21" fmla="*/ 146 h 221"/>
                <a:gd name="T22" fmla="*/ 15 w 161"/>
                <a:gd name="T23" fmla="*/ 170 h 221"/>
                <a:gd name="T24" fmla="*/ 1 w 161"/>
                <a:gd name="T25" fmla="*/ 197 h 221"/>
                <a:gd name="T26" fmla="*/ 0 w 161"/>
                <a:gd name="T27" fmla="*/ 226 h 221"/>
                <a:gd name="T28" fmla="*/ 11 w 161"/>
                <a:gd name="T29" fmla="*/ 262 h 221"/>
                <a:gd name="T30" fmla="*/ 25 w 161"/>
                <a:gd name="T31" fmla="*/ 321 h 221"/>
                <a:gd name="T32" fmla="*/ 32 w 161"/>
                <a:gd name="T33" fmla="*/ 351 h 221"/>
                <a:gd name="T34" fmla="*/ 44 w 161"/>
                <a:gd name="T35" fmla="*/ 372 h 221"/>
                <a:gd name="T36" fmla="*/ 58 w 161"/>
                <a:gd name="T37" fmla="*/ 393 h 221"/>
                <a:gd name="T38" fmla="*/ 77 w 161"/>
                <a:gd name="T39" fmla="*/ 409 h 221"/>
                <a:gd name="T40" fmla="*/ 97 w 161"/>
                <a:gd name="T41" fmla="*/ 424 h 221"/>
                <a:gd name="T42" fmla="*/ 123 w 161"/>
                <a:gd name="T43" fmla="*/ 434 h 221"/>
                <a:gd name="T44" fmla="*/ 151 w 161"/>
                <a:gd name="T45" fmla="*/ 442 h 221"/>
                <a:gd name="T46" fmla="*/ 183 w 161"/>
                <a:gd name="T47" fmla="*/ 446 h 221"/>
                <a:gd name="T48" fmla="*/ 236 w 161"/>
                <a:gd name="T49" fmla="*/ 534 h 221"/>
                <a:gd name="T50" fmla="*/ 347 w 161"/>
                <a:gd name="T51" fmla="*/ 382 h 221"/>
                <a:gd name="T52" fmla="*/ 338 w 161"/>
                <a:gd name="T53" fmla="*/ 351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875 w 1132"/>
                <a:gd name="T1" fmla="*/ 419 h 1016"/>
                <a:gd name="T2" fmla="*/ 1978 w 1132"/>
                <a:gd name="T3" fmla="*/ 481 h 1016"/>
                <a:gd name="T4" fmla="*/ 2069 w 1132"/>
                <a:gd name="T5" fmla="*/ 547 h 1016"/>
                <a:gd name="T6" fmla="*/ 2141 w 1132"/>
                <a:gd name="T7" fmla="*/ 637 h 1016"/>
                <a:gd name="T8" fmla="*/ 2183 w 1132"/>
                <a:gd name="T9" fmla="*/ 769 h 1016"/>
                <a:gd name="T10" fmla="*/ 2256 w 1132"/>
                <a:gd name="T11" fmla="*/ 1300 h 1016"/>
                <a:gd name="T12" fmla="*/ 2290 w 1132"/>
                <a:gd name="T13" fmla="*/ 1864 h 1016"/>
                <a:gd name="T14" fmla="*/ 2201 w 1132"/>
                <a:gd name="T15" fmla="*/ 2257 h 1016"/>
                <a:gd name="T16" fmla="*/ 2176 w 1132"/>
                <a:gd name="T17" fmla="*/ 2371 h 1016"/>
                <a:gd name="T18" fmla="*/ 2123 w 1132"/>
                <a:gd name="T19" fmla="*/ 2448 h 1016"/>
                <a:gd name="T20" fmla="*/ 2042 w 1132"/>
                <a:gd name="T21" fmla="*/ 2477 h 1016"/>
                <a:gd name="T22" fmla="*/ 1946 w 1132"/>
                <a:gd name="T23" fmla="*/ 2558 h 1016"/>
                <a:gd name="T24" fmla="*/ 1766 w 1132"/>
                <a:gd name="T25" fmla="*/ 2269 h 1016"/>
                <a:gd name="T26" fmla="*/ 1474 w 1132"/>
                <a:gd name="T27" fmla="*/ 2250 h 1016"/>
                <a:gd name="T28" fmla="*/ 1022 w 1132"/>
                <a:gd name="T29" fmla="*/ 2297 h 1016"/>
                <a:gd name="T30" fmla="*/ 913 w 1132"/>
                <a:gd name="T31" fmla="*/ 2315 h 1016"/>
                <a:gd name="T32" fmla="*/ 827 w 1132"/>
                <a:gd name="T33" fmla="*/ 2259 h 1016"/>
                <a:gd name="T34" fmla="*/ 792 w 1132"/>
                <a:gd name="T35" fmla="*/ 2125 h 1016"/>
                <a:gd name="T36" fmla="*/ 837 w 1132"/>
                <a:gd name="T37" fmla="*/ 1912 h 1016"/>
                <a:gd name="T38" fmla="*/ 902 w 1132"/>
                <a:gd name="T39" fmla="*/ 1268 h 1016"/>
                <a:gd name="T40" fmla="*/ 672 w 1132"/>
                <a:gd name="T41" fmla="*/ 1028 h 1016"/>
                <a:gd name="T42" fmla="*/ 318 w 1132"/>
                <a:gd name="T43" fmla="*/ 752 h 1016"/>
                <a:gd name="T44" fmla="*/ 117 w 1132"/>
                <a:gd name="T45" fmla="*/ 420 h 1016"/>
                <a:gd name="T46" fmla="*/ 0 w 1132"/>
                <a:gd name="T47" fmla="*/ 182 h 1016"/>
                <a:gd name="T48" fmla="*/ 203 w 1132"/>
                <a:gd name="T49" fmla="*/ 3 h 1016"/>
                <a:gd name="T50" fmla="*/ 488 w 1132"/>
                <a:gd name="T51" fmla="*/ 322 h 1016"/>
                <a:gd name="T52" fmla="*/ 641 w 1132"/>
                <a:gd name="T53" fmla="*/ 412 h 1016"/>
                <a:gd name="T54" fmla="*/ 702 w 1132"/>
                <a:gd name="T55" fmla="*/ 502 h 1016"/>
                <a:gd name="T56" fmla="*/ 737 w 1132"/>
                <a:gd name="T57" fmla="*/ 509 h 1016"/>
                <a:gd name="T58" fmla="*/ 776 w 1132"/>
                <a:gd name="T59" fmla="*/ 518 h 1016"/>
                <a:gd name="T60" fmla="*/ 811 w 1132"/>
                <a:gd name="T61" fmla="*/ 524 h 1016"/>
                <a:gd name="T62" fmla="*/ 863 w 1132"/>
                <a:gd name="T63" fmla="*/ 502 h 1016"/>
                <a:gd name="T64" fmla="*/ 942 w 1132"/>
                <a:gd name="T65" fmla="*/ 456 h 1016"/>
                <a:gd name="T66" fmla="*/ 1020 w 1132"/>
                <a:gd name="T67" fmla="*/ 419 h 1016"/>
                <a:gd name="T68" fmla="*/ 1105 w 1132"/>
                <a:gd name="T69" fmla="*/ 393 h 1016"/>
                <a:gd name="T70" fmla="*/ 1239 w 1132"/>
                <a:gd name="T71" fmla="*/ 337 h 1016"/>
                <a:gd name="T72" fmla="*/ 1354 w 1132"/>
                <a:gd name="T73" fmla="*/ 309 h 1016"/>
                <a:gd name="T74" fmla="*/ 1388 w 1132"/>
                <a:gd name="T75" fmla="*/ 309 h 1016"/>
                <a:gd name="T76" fmla="*/ 1445 w 1132"/>
                <a:gd name="T77" fmla="*/ 309 h 1016"/>
                <a:gd name="T78" fmla="*/ 1518 w 1132"/>
                <a:gd name="T79" fmla="*/ 313 h 1016"/>
                <a:gd name="T80" fmla="*/ 1595 w 1132"/>
                <a:gd name="T81" fmla="*/ 313 h 1016"/>
                <a:gd name="T82" fmla="*/ 1665 w 1132"/>
                <a:gd name="T83" fmla="*/ 316 h 1016"/>
                <a:gd name="T84" fmla="*/ 1720 w 1132"/>
                <a:gd name="T85" fmla="*/ 316 h 1016"/>
                <a:gd name="T86" fmla="*/ 1749 w 1132"/>
                <a:gd name="T87" fmla="*/ 31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97 w 271"/>
                <a:gd name="T1" fmla="*/ 404 h 365"/>
                <a:gd name="T2" fmla="*/ 534 w 271"/>
                <a:gd name="T3" fmla="*/ 427 h 365"/>
                <a:gd name="T4" fmla="*/ 541 w 271"/>
                <a:gd name="T5" fmla="*/ 487 h 365"/>
                <a:gd name="T6" fmla="*/ 535 w 271"/>
                <a:gd name="T7" fmla="*/ 517 h 365"/>
                <a:gd name="T8" fmla="*/ 529 w 271"/>
                <a:gd name="T9" fmla="*/ 543 h 365"/>
                <a:gd name="T10" fmla="*/ 528 w 271"/>
                <a:gd name="T11" fmla="*/ 558 h 365"/>
                <a:gd name="T12" fmla="*/ 525 w 271"/>
                <a:gd name="T13" fmla="*/ 574 h 365"/>
                <a:gd name="T14" fmla="*/ 519 w 271"/>
                <a:gd name="T15" fmla="*/ 585 h 365"/>
                <a:gd name="T16" fmla="*/ 509 w 271"/>
                <a:gd name="T17" fmla="*/ 594 h 365"/>
                <a:gd name="T18" fmla="*/ 495 w 271"/>
                <a:gd name="T19" fmla="*/ 609 h 365"/>
                <a:gd name="T20" fmla="*/ 471 w 271"/>
                <a:gd name="T21" fmla="*/ 629 h 365"/>
                <a:gd name="T22" fmla="*/ 466 w 271"/>
                <a:gd name="T23" fmla="*/ 675 h 365"/>
                <a:gd name="T24" fmla="*/ 454 w 271"/>
                <a:gd name="T25" fmla="*/ 791 h 365"/>
                <a:gd name="T26" fmla="*/ 380 w 271"/>
                <a:gd name="T27" fmla="*/ 856 h 365"/>
                <a:gd name="T28" fmla="*/ 276 w 271"/>
                <a:gd name="T29" fmla="*/ 936 h 365"/>
                <a:gd name="T30" fmla="*/ 147 w 271"/>
                <a:gd name="T31" fmla="*/ 905 h 365"/>
                <a:gd name="T32" fmla="*/ 92 w 271"/>
                <a:gd name="T33" fmla="*/ 771 h 365"/>
                <a:gd name="T34" fmla="*/ 54 w 271"/>
                <a:gd name="T35" fmla="*/ 675 h 365"/>
                <a:gd name="T36" fmla="*/ 54 w 271"/>
                <a:gd name="T37" fmla="*/ 649 h 365"/>
                <a:gd name="T38" fmla="*/ 30 w 271"/>
                <a:gd name="T39" fmla="*/ 624 h 365"/>
                <a:gd name="T40" fmla="*/ 13 w 271"/>
                <a:gd name="T41" fmla="*/ 597 h 365"/>
                <a:gd name="T42" fmla="*/ 2 w 271"/>
                <a:gd name="T43" fmla="*/ 570 h 365"/>
                <a:gd name="T44" fmla="*/ 0 w 271"/>
                <a:gd name="T45" fmla="*/ 538 h 365"/>
                <a:gd name="T46" fmla="*/ 0 w 271"/>
                <a:gd name="T47" fmla="*/ 505 h 365"/>
                <a:gd name="T48" fmla="*/ 2 w 271"/>
                <a:gd name="T49" fmla="*/ 468 h 365"/>
                <a:gd name="T50" fmla="*/ 11 w 271"/>
                <a:gd name="T51" fmla="*/ 434 h 365"/>
                <a:gd name="T52" fmla="*/ 17 w 271"/>
                <a:gd name="T53" fmla="*/ 395 h 365"/>
                <a:gd name="T54" fmla="*/ 59 w 271"/>
                <a:gd name="T55" fmla="*/ 416 h 365"/>
                <a:gd name="T56" fmla="*/ 59 w 271"/>
                <a:gd name="T57" fmla="*/ 311 h 365"/>
                <a:gd name="T58" fmla="*/ 47 w 271"/>
                <a:gd name="T59" fmla="*/ 151 h 365"/>
                <a:gd name="T60" fmla="*/ 176 w 271"/>
                <a:gd name="T61" fmla="*/ 2 h 365"/>
                <a:gd name="T62" fmla="*/ 326 w 271"/>
                <a:gd name="T63" fmla="*/ 0 h 365"/>
                <a:gd name="T64" fmla="*/ 495 w 271"/>
                <a:gd name="T65" fmla="*/ 144 h 365"/>
                <a:gd name="T66" fmla="*/ 497 w 271"/>
                <a:gd name="T67" fmla="*/ 40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69 w 272"/>
                <a:gd name="T1" fmla="*/ 55 h 214"/>
                <a:gd name="T2" fmla="*/ 468 w 272"/>
                <a:gd name="T3" fmla="*/ 125 h 214"/>
                <a:gd name="T4" fmla="*/ 503 w 272"/>
                <a:gd name="T5" fmla="*/ 155 h 214"/>
                <a:gd name="T6" fmla="*/ 530 w 272"/>
                <a:gd name="T7" fmla="*/ 186 h 214"/>
                <a:gd name="T8" fmla="*/ 551 w 272"/>
                <a:gd name="T9" fmla="*/ 217 h 214"/>
                <a:gd name="T10" fmla="*/ 558 w 272"/>
                <a:gd name="T11" fmla="*/ 245 h 214"/>
                <a:gd name="T12" fmla="*/ 563 w 272"/>
                <a:gd name="T13" fmla="*/ 284 h 214"/>
                <a:gd name="T14" fmla="*/ 558 w 272"/>
                <a:gd name="T15" fmla="*/ 322 h 214"/>
                <a:gd name="T16" fmla="*/ 546 w 272"/>
                <a:gd name="T17" fmla="*/ 363 h 214"/>
                <a:gd name="T18" fmla="*/ 533 w 272"/>
                <a:gd name="T19" fmla="*/ 414 h 214"/>
                <a:gd name="T20" fmla="*/ 527 w 272"/>
                <a:gd name="T21" fmla="*/ 478 h 214"/>
                <a:gd name="T22" fmla="*/ 527 w 272"/>
                <a:gd name="T23" fmla="*/ 533 h 214"/>
                <a:gd name="T24" fmla="*/ 488 w 272"/>
                <a:gd name="T25" fmla="*/ 543 h 214"/>
                <a:gd name="T26" fmla="*/ 458 w 272"/>
                <a:gd name="T27" fmla="*/ 452 h 214"/>
                <a:gd name="T28" fmla="*/ 445 w 272"/>
                <a:gd name="T29" fmla="*/ 376 h 214"/>
                <a:gd name="T30" fmla="*/ 446 w 272"/>
                <a:gd name="T31" fmla="*/ 300 h 214"/>
                <a:gd name="T32" fmla="*/ 467 w 272"/>
                <a:gd name="T33" fmla="*/ 208 h 214"/>
                <a:gd name="T34" fmla="*/ 383 w 272"/>
                <a:gd name="T35" fmla="*/ 141 h 214"/>
                <a:gd name="T36" fmla="*/ 267 w 272"/>
                <a:gd name="T37" fmla="*/ 141 h 214"/>
                <a:gd name="T38" fmla="*/ 244 w 272"/>
                <a:gd name="T39" fmla="*/ 154 h 214"/>
                <a:gd name="T40" fmla="*/ 226 w 272"/>
                <a:gd name="T41" fmla="*/ 165 h 214"/>
                <a:gd name="T42" fmla="*/ 204 w 272"/>
                <a:gd name="T43" fmla="*/ 179 h 214"/>
                <a:gd name="T44" fmla="*/ 187 w 272"/>
                <a:gd name="T45" fmla="*/ 187 h 214"/>
                <a:gd name="T46" fmla="*/ 163 w 272"/>
                <a:gd name="T47" fmla="*/ 197 h 214"/>
                <a:gd name="T48" fmla="*/ 144 w 272"/>
                <a:gd name="T49" fmla="*/ 208 h 214"/>
                <a:gd name="T50" fmla="*/ 123 w 272"/>
                <a:gd name="T51" fmla="*/ 217 h 214"/>
                <a:gd name="T52" fmla="*/ 99 w 272"/>
                <a:gd name="T53" fmla="*/ 221 h 214"/>
                <a:gd name="T54" fmla="*/ 70 w 272"/>
                <a:gd name="T55" fmla="*/ 245 h 214"/>
                <a:gd name="T56" fmla="*/ 86 w 272"/>
                <a:gd name="T57" fmla="*/ 306 h 214"/>
                <a:gd name="T58" fmla="*/ 93 w 272"/>
                <a:gd name="T59" fmla="*/ 352 h 214"/>
                <a:gd name="T60" fmla="*/ 93 w 272"/>
                <a:gd name="T61" fmla="*/ 398 h 214"/>
                <a:gd name="T62" fmla="*/ 82 w 272"/>
                <a:gd name="T63" fmla="*/ 454 h 214"/>
                <a:gd name="T64" fmla="*/ 82 w 272"/>
                <a:gd name="T65" fmla="*/ 543 h 214"/>
                <a:gd name="T66" fmla="*/ 43 w 272"/>
                <a:gd name="T67" fmla="*/ 489 h 214"/>
                <a:gd name="T68" fmla="*/ 18 w 272"/>
                <a:gd name="T69" fmla="*/ 414 h 214"/>
                <a:gd name="T70" fmla="*/ 12 w 272"/>
                <a:gd name="T71" fmla="*/ 379 h 214"/>
                <a:gd name="T72" fmla="*/ 2 w 272"/>
                <a:gd name="T73" fmla="*/ 343 h 214"/>
                <a:gd name="T74" fmla="*/ 0 w 272"/>
                <a:gd name="T75" fmla="*/ 311 h 214"/>
                <a:gd name="T76" fmla="*/ 0 w 272"/>
                <a:gd name="T77" fmla="*/ 275 h 214"/>
                <a:gd name="T78" fmla="*/ 2 w 272"/>
                <a:gd name="T79" fmla="*/ 244 h 214"/>
                <a:gd name="T80" fmla="*/ 14 w 272"/>
                <a:gd name="T81" fmla="*/ 221 h 214"/>
                <a:gd name="T82" fmla="*/ 33 w 272"/>
                <a:gd name="T83" fmla="*/ 200 h 214"/>
                <a:gd name="T84" fmla="*/ 65 w 272"/>
                <a:gd name="T85" fmla="*/ 193 h 214"/>
                <a:gd name="T86" fmla="*/ 70 w 272"/>
                <a:gd name="T87" fmla="*/ 120 h 214"/>
                <a:gd name="T88" fmla="*/ 128 w 272"/>
                <a:gd name="T89" fmla="*/ 34 h 214"/>
                <a:gd name="T90" fmla="*/ 252 w 272"/>
                <a:gd name="T91" fmla="*/ 0 h 214"/>
                <a:gd name="T92" fmla="*/ 369 w 272"/>
                <a:gd name="T93" fmla="*/ 5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58 w 99"/>
                <a:gd name="T1" fmla="*/ 187 h 304"/>
                <a:gd name="T2" fmla="*/ 158 w 99"/>
                <a:gd name="T3" fmla="*/ 307 h 304"/>
                <a:gd name="T4" fmla="*/ 196 w 99"/>
                <a:gd name="T5" fmla="*/ 385 h 304"/>
                <a:gd name="T6" fmla="*/ 195 w 99"/>
                <a:gd name="T7" fmla="*/ 485 h 304"/>
                <a:gd name="T8" fmla="*/ 195 w 99"/>
                <a:gd name="T9" fmla="*/ 631 h 304"/>
                <a:gd name="T10" fmla="*/ 158 w 99"/>
                <a:gd name="T11" fmla="*/ 673 h 304"/>
                <a:gd name="T12" fmla="*/ 107 w 99"/>
                <a:gd name="T13" fmla="*/ 712 h 304"/>
                <a:gd name="T14" fmla="*/ 92 w 99"/>
                <a:gd name="T15" fmla="*/ 772 h 304"/>
                <a:gd name="T16" fmla="*/ 24 w 99"/>
                <a:gd name="T17" fmla="*/ 772 h 304"/>
                <a:gd name="T18" fmla="*/ 0 w 99"/>
                <a:gd name="T19" fmla="*/ 712 h 304"/>
                <a:gd name="T20" fmla="*/ 68 w 99"/>
                <a:gd name="T21" fmla="*/ 699 h 304"/>
                <a:gd name="T22" fmla="*/ 30 w 99"/>
                <a:gd name="T23" fmla="*/ 676 h 304"/>
                <a:gd name="T24" fmla="*/ 1 w 99"/>
                <a:gd name="T25" fmla="*/ 676 h 304"/>
                <a:gd name="T26" fmla="*/ 1 w 99"/>
                <a:gd name="T27" fmla="*/ 631 h 304"/>
                <a:gd name="T28" fmla="*/ 35 w 99"/>
                <a:gd name="T29" fmla="*/ 640 h 304"/>
                <a:gd name="T30" fmla="*/ 102 w 99"/>
                <a:gd name="T31" fmla="*/ 635 h 304"/>
                <a:gd name="T32" fmla="*/ 102 w 99"/>
                <a:gd name="T33" fmla="*/ 594 h 304"/>
                <a:gd name="T34" fmla="*/ 48 w 99"/>
                <a:gd name="T35" fmla="*/ 594 h 304"/>
                <a:gd name="T36" fmla="*/ 0 w 99"/>
                <a:gd name="T37" fmla="*/ 578 h 304"/>
                <a:gd name="T38" fmla="*/ 0 w 99"/>
                <a:gd name="T39" fmla="*/ 520 h 304"/>
                <a:gd name="T40" fmla="*/ 39 w 99"/>
                <a:gd name="T41" fmla="*/ 514 h 304"/>
                <a:gd name="T42" fmla="*/ 85 w 99"/>
                <a:gd name="T43" fmla="*/ 562 h 304"/>
                <a:gd name="T44" fmla="*/ 118 w 99"/>
                <a:gd name="T45" fmla="*/ 543 h 304"/>
                <a:gd name="T46" fmla="*/ 92 w 99"/>
                <a:gd name="T47" fmla="*/ 485 h 304"/>
                <a:gd name="T48" fmla="*/ 127 w 99"/>
                <a:gd name="T49" fmla="*/ 465 h 304"/>
                <a:gd name="T50" fmla="*/ 102 w 99"/>
                <a:gd name="T51" fmla="*/ 429 h 304"/>
                <a:gd name="T52" fmla="*/ 118 w 99"/>
                <a:gd name="T53" fmla="*/ 380 h 304"/>
                <a:gd name="T54" fmla="*/ 68 w 99"/>
                <a:gd name="T55" fmla="*/ 380 h 304"/>
                <a:gd name="T56" fmla="*/ 92 w 99"/>
                <a:gd name="T57" fmla="*/ 343 h 304"/>
                <a:gd name="T58" fmla="*/ 127 w 99"/>
                <a:gd name="T59" fmla="*/ 343 h 304"/>
                <a:gd name="T60" fmla="*/ 158 w 99"/>
                <a:gd name="T61" fmla="*/ 350 h 304"/>
                <a:gd name="T62" fmla="*/ 136 w 99"/>
                <a:gd name="T63" fmla="*/ 276 h 304"/>
                <a:gd name="T64" fmla="*/ 92 w 99"/>
                <a:gd name="T65" fmla="*/ 257 h 304"/>
                <a:gd name="T66" fmla="*/ 24 w 99"/>
                <a:gd name="T67" fmla="*/ 257 h 304"/>
                <a:gd name="T68" fmla="*/ 13 w 99"/>
                <a:gd name="T69" fmla="*/ 211 h 304"/>
                <a:gd name="T70" fmla="*/ 13 w 99"/>
                <a:gd name="T71" fmla="*/ 133 h 304"/>
                <a:gd name="T72" fmla="*/ 4 w 99"/>
                <a:gd name="T73" fmla="*/ 58 h 304"/>
                <a:gd name="T74" fmla="*/ 48 w 99"/>
                <a:gd name="T75" fmla="*/ 0 h 304"/>
                <a:gd name="T76" fmla="*/ 93 w 99"/>
                <a:gd name="T77" fmla="*/ 9 h 304"/>
                <a:gd name="T78" fmla="*/ 128 w 99"/>
                <a:gd name="T79" fmla="*/ 15 h 304"/>
                <a:gd name="T80" fmla="*/ 152 w 99"/>
                <a:gd name="T81" fmla="*/ 26 h 304"/>
                <a:gd name="T82" fmla="*/ 169 w 99"/>
                <a:gd name="T83" fmla="*/ 41 h 304"/>
                <a:gd name="T84" fmla="*/ 175 w 99"/>
                <a:gd name="T85" fmla="*/ 63 h 304"/>
                <a:gd name="T86" fmla="*/ 175 w 99"/>
                <a:gd name="T87" fmla="*/ 91 h 304"/>
                <a:gd name="T88" fmla="*/ 169 w 99"/>
                <a:gd name="T89" fmla="*/ 132 h 304"/>
                <a:gd name="T90" fmla="*/ 158 w 99"/>
                <a:gd name="T91" fmla="*/ 18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0 w 33"/>
                <a:gd name="T1" fmla="*/ 13 h 81"/>
                <a:gd name="T2" fmla="*/ 71 w 33"/>
                <a:gd name="T3" fmla="*/ 65 h 81"/>
                <a:gd name="T4" fmla="*/ 53 w 33"/>
                <a:gd name="T5" fmla="*/ 122 h 81"/>
                <a:gd name="T6" fmla="*/ 78 w 33"/>
                <a:gd name="T7" fmla="*/ 160 h 81"/>
                <a:gd name="T8" fmla="*/ 78 w 33"/>
                <a:gd name="T9" fmla="*/ 209 h 81"/>
                <a:gd name="T10" fmla="*/ 40 w 33"/>
                <a:gd name="T11" fmla="*/ 197 h 81"/>
                <a:gd name="T12" fmla="*/ 0 w 33"/>
                <a:gd name="T13" fmla="*/ 202 h 81"/>
                <a:gd name="T14" fmla="*/ 0 w 33"/>
                <a:gd name="T15" fmla="*/ 130 h 81"/>
                <a:gd name="T16" fmla="*/ 14 w 33"/>
                <a:gd name="T17" fmla="*/ 65 h 81"/>
                <a:gd name="T18" fmla="*/ 3 w 33"/>
                <a:gd name="T19" fmla="*/ 0 h 81"/>
                <a:gd name="T20" fmla="*/ 12 w 33"/>
                <a:gd name="T21" fmla="*/ 1 h 81"/>
                <a:gd name="T22" fmla="*/ 21 w 33"/>
                <a:gd name="T23" fmla="*/ 2 h 81"/>
                <a:gd name="T24" fmla="*/ 32 w 33"/>
                <a:gd name="T25" fmla="*/ 11 h 81"/>
                <a:gd name="T26" fmla="*/ 40 w 33"/>
                <a:gd name="T27" fmla="*/ 13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4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9 w 30"/>
                <a:gd name="T1" fmla="*/ 0 h 84"/>
                <a:gd name="T2" fmla="*/ 16 w 30"/>
                <a:gd name="T3" fmla="*/ 13 h 84"/>
                <a:gd name="T4" fmla="*/ 0 w 30"/>
                <a:gd name="T5" fmla="*/ 78 h 84"/>
                <a:gd name="T6" fmla="*/ 41 w 30"/>
                <a:gd name="T7" fmla="*/ 43 h 84"/>
                <a:gd name="T8" fmla="*/ 29 w 30"/>
                <a:gd name="T9" fmla="*/ 121 h 84"/>
                <a:gd name="T10" fmla="*/ 0 w 30"/>
                <a:gd name="T11" fmla="*/ 125 h 84"/>
                <a:gd name="T12" fmla="*/ 0 w 30"/>
                <a:gd name="T13" fmla="*/ 207 h 84"/>
                <a:gd name="T14" fmla="*/ 29 w 30"/>
                <a:gd name="T15" fmla="*/ 211 h 84"/>
                <a:gd name="T16" fmla="*/ 41 w 30"/>
                <a:gd name="T17" fmla="*/ 155 h 84"/>
                <a:gd name="T18" fmla="*/ 65 w 30"/>
                <a:gd name="T19" fmla="*/ 86 h 84"/>
                <a:gd name="T20" fmla="*/ 59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5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78 w 353"/>
                <a:gd name="T1" fmla="*/ 0 h 672"/>
                <a:gd name="T2" fmla="*/ 630 w 353"/>
                <a:gd name="T3" fmla="*/ 145 h 672"/>
                <a:gd name="T4" fmla="*/ 516 w 353"/>
                <a:gd name="T5" fmla="*/ 223 h 672"/>
                <a:gd name="T6" fmla="*/ 426 w 353"/>
                <a:gd name="T7" fmla="*/ 247 h 672"/>
                <a:gd name="T8" fmla="*/ 361 w 353"/>
                <a:gd name="T9" fmla="*/ 195 h 672"/>
                <a:gd name="T10" fmla="*/ 332 w 353"/>
                <a:gd name="T11" fmla="*/ 129 h 672"/>
                <a:gd name="T12" fmla="*/ 287 w 353"/>
                <a:gd name="T13" fmla="*/ 280 h 672"/>
                <a:gd name="T14" fmla="*/ 116 w 353"/>
                <a:gd name="T15" fmla="*/ 670 h 672"/>
                <a:gd name="T16" fmla="*/ 38 w 353"/>
                <a:gd name="T17" fmla="*/ 1281 h 672"/>
                <a:gd name="T18" fmla="*/ 0 w 353"/>
                <a:gd name="T19" fmla="*/ 1719 h 672"/>
                <a:gd name="T20" fmla="*/ 197 w 353"/>
                <a:gd name="T21" fmla="*/ 1290 h 672"/>
                <a:gd name="T22" fmla="*/ 426 w 353"/>
                <a:gd name="T23" fmla="*/ 550 h 672"/>
                <a:gd name="T24" fmla="*/ 477 w 353"/>
                <a:gd name="T25" fmla="*/ 389 h 672"/>
                <a:gd name="T26" fmla="*/ 587 w 353"/>
                <a:gd name="T27" fmla="*/ 257 h 672"/>
                <a:gd name="T28" fmla="*/ 669 w 353"/>
                <a:gd name="T29" fmla="*/ 178 h 672"/>
                <a:gd name="T30" fmla="*/ 714 w 353"/>
                <a:gd name="T31" fmla="*/ 120 h 672"/>
                <a:gd name="T32" fmla="*/ 678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6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15 w 103"/>
                <a:gd name="T1" fmla="*/ 225 h 140"/>
                <a:gd name="T2" fmla="*/ 0 w 103"/>
                <a:gd name="T3" fmla="*/ 389 h 140"/>
                <a:gd name="T4" fmla="*/ 0 w 103"/>
                <a:gd name="T5" fmla="*/ 267 h 140"/>
                <a:gd name="T6" fmla="*/ 133 w 103"/>
                <a:gd name="T7" fmla="*/ 128 h 140"/>
                <a:gd name="T8" fmla="*/ 195 w 103"/>
                <a:gd name="T9" fmla="*/ 0 h 140"/>
                <a:gd name="T10" fmla="*/ 200 w 103"/>
                <a:gd name="T11" fmla="*/ 119 h 140"/>
                <a:gd name="T12" fmla="*/ 115 w 103"/>
                <a:gd name="T13" fmla="*/ 22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88 w 192"/>
                <a:gd name="T1" fmla="*/ 10 h 508"/>
                <a:gd name="T2" fmla="*/ 388 w 192"/>
                <a:gd name="T3" fmla="*/ 121 h 508"/>
                <a:gd name="T4" fmla="*/ 192 w 192"/>
                <a:gd name="T5" fmla="*/ 816 h 508"/>
                <a:gd name="T6" fmla="*/ 102 w 192"/>
                <a:gd name="T7" fmla="*/ 1016 h 508"/>
                <a:gd name="T8" fmla="*/ 0 w 192"/>
                <a:gd name="T9" fmla="*/ 1273 h 508"/>
                <a:gd name="T10" fmla="*/ 0 w 192"/>
                <a:gd name="T11" fmla="*/ 921 h 508"/>
                <a:gd name="T12" fmla="*/ 98 w 192"/>
                <a:gd name="T13" fmla="*/ 668 h 508"/>
                <a:gd name="T14" fmla="*/ 169 w 192"/>
                <a:gd name="T15" fmla="*/ 662 h 508"/>
                <a:gd name="T16" fmla="*/ 169 w 192"/>
                <a:gd name="T17" fmla="*/ 533 h 508"/>
                <a:gd name="T18" fmla="*/ 169 w 192"/>
                <a:gd name="T19" fmla="*/ 364 h 508"/>
                <a:gd name="T20" fmla="*/ 179 w 192"/>
                <a:gd name="T21" fmla="*/ 238 h 508"/>
                <a:gd name="T22" fmla="*/ 259 w 192"/>
                <a:gd name="T23" fmla="*/ 97 h 508"/>
                <a:gd name="T24" fmla="*/ 307 w 192"/>
                <a:gd name="T25" fmla="*/ 75 h 508"/>
                <a:gd name="T26" fmla="*/ 325 w 192"/>
                <a:gd name="T27" fmla="*/ 0 h 508"/>
                <a:gd name="T28" fmla="*/ 388 w 192"/>
                <a:gd name="T29" fmla="*/ 10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41 w 65"/>
                <a:gd name="T1" fmla="*/ 75 h 90"/>
                <a:gd name="T2" fmla="*/ 67 w 65"/>
                <a:gd name="T3" fmla="*/ 132 h 90"/>
                <a:gd name="T4" fmla="*/ 0 w 65"/>
                <a:gd name="T5" fmla="*/ 229 h 90"/>
                <a:gd name="T6" fmla="*/ 41 w 65"/>
                <a:gd name="T7" fmla="*/ 29 h 90"/>
                <a:gd name="T8" fmla="*/ 90 w 65"/>
                <a:gd name="T9" fmla="*/ 0 h 90"/>
                <a:gd name="T10" fmla="*/ 141 w 65"/>
                <a:gd name="T11" fmla="*/ 75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66 w 225"/>
                <a:gd name="T1" fmla="*/ 35 h 594"/>
                <a:gd name="T2" fmla="*/ 339 w 225"/>
                <a:gd name="T3" fmla="*/ 0 h 594"/>
                <a:gd name="T4" fmla="*/ 306 w 225"/>
                <a:gd name="T5" fmla="*/ 107 h 594"/>
                <a:gd name="T6" fmla="*/ 316 w 225"/>
                <a:gd name="T7" fmla="*/ 181 h 594"/>
                <a:gd name="T8" fmla="*/ 176 w 225"/>
                <a:gd name="T9" fmla="*/ 484 h 594"/>
                <a:gd name="T10" fmla="*/ 33 w 225"/>
                <a:gd name="T11" fmla="*/ 985 h 594"/>
                <a:gd name="T12" fmla="*/ 0 w 225"/>
                <a:gd name="T13" fmla="*/ 1499 h 594"/>
                <a:gd name="T14" fmla="*/ 194 w 225"/>
                <a:gd name="T15" fmla="*/ 1101 h 594"/>
                <a:gd name="T16" fmla="*/ 376 w 225"/>
                <a:gd name="T17" fmla="*/ 187 h 594"/>
                <a:gd name="T18" fmla="*/ 417 w 225"/>
                <a:gd name="T19" fmla="*/ 152 h 594"/>
                <a:gd name="T20" fmla="*/ 466 w 225"/>
                <a:gd name="T21" fmla="*/ 3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0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02 w 295"/>
                <a:gd name="T1" fmla="*/ 285 h 210"/>
                <a:gd name="T2" fmla="*/ 279 w 295"/>
                <a:gd name="T3" fmla="*/ 117 h 210"/>
                <a:gd name="T4" fmla="*/ 213 w 295"/>
                <a:gd name="T5" fmla="*/ 100 h 210"/>
                <a:gd name="T6" fmla="*/ 148 w 295"/>
                <a:gd name="T7" fmla="*/ 0 h 210"/>
                <a:gd name="T8" fmla="*/ 79 w 295"/>
                <a:gd name="T9" fmla="*/ 0 h 210"/>
                <a:gd name="T10" fmla="*/ 0 w 295"/>
                <a:gd name="T11" fmla="*/ 125 h 210"/>
                <a:gd name="T12" fmla="*/ 34 w 295"/>
                <a:gd name="T13" fmla="*/ 158 h 210"/>
                <a:gd name="T14" fmla="*/ 113 w 295"/>
                <a:gd name="T15" fmla="*/ 141 h 210"/>
                <a:gd name="T16" fmla="*/ 148 w 295"/>
                <a:gd name="T17" fmla="*/ 78 h 210"/>
                <a:gd name="T18" fmla="*/ 177 w 295"/>
                <a:gd name="T19" fmla="*/ 133 h 210"/>
                <a:gd name="T20" fmla="*/ 177 w 295"/>
                <a:gd name="T21" fmla="*/ 267 h 210"/>
                <a:gd name="T22" fmla="*/ 227 w 295"/>
                <a:gd name="T23" fmla="*/ 285 h 210"/>
                <a:gd name="T24" fmla="*/ 227 w 295"/>
                <a:gd name="T25" fmla="*/ 169 h 210"/>
                <a:gd name="T26" fmla="*/ 303 w 295"/>
                <a:gd name="T27" fmla="*/ 222 h 210"/>
                <a:gd name="T28" fmla="*/ 287 w 295"/>
                <a:gd name="T29" fmla="*/ 364 h 210"/>
                <a:gd name="T30" fmla="*/ 303 w 295"/>
                <a:gd name="T31" fmla="*/ 418 h 210"/>
                <a:gd name="T32" fmla="*/ 338 w 295"/>
                <a:gd name="T33" fmla="*/ 336 h 210"/>
                <a:gd name="T34" fmla="*/ 374 w 295"/>
                <a:gd name="T35" fmla="*/ 364 h 210"/>
                <a:gd name="T36" fmla="*/ 367 w 295"/>
                <a:gd name="T37" fmla="*/ 450 h 210"/>
                <a:gd name="T38" fmla="*/ 412 w 295"/>
                <a:gd name="T39" fmla="*/ 496 h 210"/>
                <a:gd name="T40" fmla="*/ 412 w 295"/>
                <a:gd name="T41" fmla="*/ 390 h 210"/>
                <a:gd name="T42" fmla="*/ 458 w 295"/>
                <a:gd name="T43" fmla="*/ 407 h 210"/>
                <a:gd name="T44" fmla="*/ 458 w 295"/>
                <a:gd name="T45" fmla="*/ 531 h 210"/>
                <a:gd name="T46" fmla="*/ 494 w 295"/>
                <a:gd name="T47" fmla="*/ 496 h 210"/>
                <a:gd name="T48" fmla="*/ 472 w 295"/>
                <a:gd name="T49" fmla="*/ 364 h 210"/>
                <a:gd name="T50" fmla="*/ 537 w 295"/>
                <a:gd name="T51" fmla="*/ 425 h 210"/>
                <a:gd name="T52" fmla="*/ 545 w 295"/>
                <a:gd name="T53" fmla="*/ 520 h 210"/>
                <a:gd name="T54" fmla="*/ 611 w 295"/>
                <a:gd name="T55" fmla="*/ 520 h 210"/>
                <a:gd name="T56" fmla="*/ 595 w 295"/>
                <a:gd name="T57" fmla="*/ 399 h 210"/>
                <a:gd name="T58" fmla="*/ 502 w 295"/>
                <a:gd name="T59" fmla="*/ 320 h 210"/>
                <a:gd name="T60" fmla="*/ 496 w 295"/>
                <a:gd name="T61" fmla="*/ 313 h 210"/>
                <a:gd name="T62" fmla="*/ 487 w 295"/>
                <a:gd name="T63" fmla="*/ 310 h 210"/>
                <a:gd name="T64" fmla="*/ 468 w 295"/>
                <a:gd name="T65" fmla="*/ 307 h 210"/>
                <a:gd name="T66" fmla="*/ 449 w 295"/>
                <a:gd name="T67" fmla="*/ 301 h 210"/>
                <a:gd name="T68" fmla="*/ 431 w 295"/>
                <a:gd name="T69" fmla="*/ 293 h 210"/>
                <a:gd name="T70" fmla="*/ 414 w 295"/>
                <a:gd name="T71" fmla="*/ 287 h 210"/>
                <a:gd name="T72" fmla="*/ 404 w 295"/>
                <a:gd name="T73" fmla="*/ 286 h 210"/>
                <a:gd name="T74" fmla="*/ 402 w 295"/>
                <a:gd name="T75" fmla="*/ 285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1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80 w 116"/>
                <a:gd name="T1" fmla="*/ 108 h 159"/>
                <a:gd name="T2" fmla="*/ 141 w 116"/>
                <a:gd name="T3" fmla="*/ 89 h 159"/>
                <a:gd name="T4" fmla="*/ 102 w 116"/>
                <a:gd name="T5" fmla="*/ 42 h 159"/>
                <a:gd name="T6" fmla="*/ 66 w 116"/>
                <a:gd name="T7" fmla="*/ 36 h 159"/>
                <a:gd name="T8" fmla="*/ 27 w 116"/>
                <a:gd name="T9" fmla="*/ 0 h 159"/>
                <a:gd name="T10" fmla="*/ 27 w 116"/>
                <a:gd name="T11" fmla="*/ 73 h 159"/>
                <a:gd name="T12" fmla="*/ 66 w 116"/>
                <a:gd name="T13" fmla="*/ 89 h 159"/>
                <a:gd name="T14" fmla="*/ 116 w 116"/>
                <a:gd name="T15" fmla="*/ 108 h 159"/>
                <a:gd name="T16" fmla="*/ 112 w 116"/>
                <a:gd name="T17" fmla="*/ 252 h 159"/>
                <a:gd name="T18" fmla="*/ 112 w 116"/>
                <a:gd name="T19" fmla="*/ 296 h 159"/>
                <a:gd name="T20" fmla="*/ 155 w 116"/>
                <a:gd name="T21" fmla="*/ 350 h 159"/>
                <a:gd name="T22" fmla="*/ 130 w 116"/>
                <a:gd name="T23" fmla="*/ 360 h 159"/>
                <a:gd name="T24" fmla="*/ 85 w 116"/>
                <a:gd name="T25" fmla="*/ 320 h 159"/>
                <a:gd name="T26" fmla="*/ 0 w 116"/>
                <a:gd name="T27" fmla="*/ 320 h 159"/>
                <a:gd name="T28" fmla="*/ 14 w 116"/>
                <a:gd name="T29" fmla="*/ 380 h 159"/>
                <a:gd name="T30" fmla="*/ 102 w 116"/>
                <a:gd name="T31" fmla="*/ 422 h 159"/>
                <a:gd name="T32" fmla="*/ 159 w 116"/>
                <a:gd name="T33" fmla="*/ 422 h 159"/>
                <a:gd name="T34" fmla="*/ 241 w 116"/>
                <a:gd name="T35" fmla="*/ 348 h 159"/>
                <a:gd name="T36" fmla="*/ 203 w 116"/>
                <a:gd name="T37" fmla="*/ 283 h 159"/>
                <a:gd name="T38" fmla="*/ 203 w 116"/>
                <a:gd name="T39" fmla="*/ 214 h 159"/>
                <a:gd name="T40" fmla="*/ 189 w 116"/>
                <a:gd name="T41" fmla="*/ 140 h 159"/>
                <a:gd name="T42" fmla="*/ 180 w 116"/>
                <a:gd name="T43" fmla="*/ 10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2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05 w 47"/>
                <a:gd name="T1" fmla="*/ 25 h 41"/>
                <a:gd name="T2" fmla="*/ 20 w 47"/>
                <a:gd name="T3" fmla="*/ 0 h 41"/>
                <a:gd name="T4" fmla="*/ 0 w 47"/>
                <a:gd name="T5" fmla="*/ 25 h 41"/>
                <a:gd name="T6" fmla="*/ 20 w 47"/>
                <a:gd name="T7" fmla="*/ 52 h 41"/>
                <a:gd name="T8" fmla="*/ 103 w 47"/>
                <a:gd name="T9" fmla="*/ 93 h 41"/>
                <a:gd name="T10" fmla="*/ 108 w 47"/>
                <a:gd name="T11" fmla="*/ 63 h 41"/>
                <a:gd name="T12" fmla="*/ 108 w 47"/>
                <a:gd name="T13" fmla="*/ 55 h 41"/>
                <a:gd name="T14" fmla="*/ 106 w 47"/>
                <a:gd name="T15" fmla="*/ 38 h 41"/>
                <a:gd name="T16" fmla="*/ 105 w 47"/>
                <a:gd name="T17" fmla="*/ 28 h 41"/>
                <a:gd name="T18" fmla="*/ 105 w 47"/>
                <a:gd name="T19" fmla="*/ 25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3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71 w 40"/>
                <a:gd name="T1" fmla="*/ 56 h 36"/>
                <a:gd name="T2" fmla="*/ 14 w 40"/>
                <a:gd name="T3" fmla="*/ 0 h 36"/>
                <a:gd name="T4" fmla="*/ 0 w 40"/>
                <a:gd name="T5" fmla="*/ 43 h 36"/>
                <a:gd name="T6" fmla="*/ 29 w 40"/>
                <a:gd name="T7" fmla="*/ 88 h 36"/>
                <a:gd name="T8" fmla="*/ 81 w 40"/>
                <a:gd name="T9" fmla="*/ 91 h 36"/>
                <a:gd name="T10" fmla="*/ 80 w 40"/>
                <a:gd name="T11" fmla="*/ 88 h 36"/>
                <a:gd name="T12" fmla="*/ 78 w 40"/>
                <a:gd name="T13" fmla="*/ 74 h 36"/>
                <a:gd name="T14" fmla="*/ 74 w 40"/>
                <a:gd name="T15" fmla="*/ 63 h 36"/>
                <a:gd name="T16" fmla="*/ 71 w 40"/>
                <a:gd name="T17" fmla="*/ 5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4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62 w 38"/>
                <a:gd name="T1" fmla="*/ 34 h 32"/>
                <a:gd name="T2" fmla="*/ 10 w 38"/>
                <a:gd name="T3" fmla="*/ 0 h 32"/>
                <a:gd name="T4" fmla="*/ 0 w 38"/>
                <a:gd name="T5" fmla="*/ 34 h 32"/>
                <a:gd name="T6" fmla="*/ 36 w 38"/>
                <a:gd name="T7" fmla="*/ 67 h 32"/>
                <a:gd name="T8" fmla="*/ 79 w 38"/>
                <a:gd name="T9" fmla="*/ 77 h 32"/>
                <a:gd name="T10" fmla="*/ 79 w 38"/>
                <a:gd name="T11" fmla="*/ 43 h 32"/>
                <a:gd name="T12" fmla="*/ 62 w 38"/>
                <a:gd name="T13" fmla="*/ 3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5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2 w 35"/>
                <a:gd name="T1" fmla="*/ 40 h 30"/>
                <a:gd name="T2" fmla="*/ 0 w 35"/>
                <a:gd name="T3" fmla="*/ 0 h 30"/>
                <a:gd name="T4" fmla="*/ 0 w 35"/>
                <a:gd name="T5" fmla="*/ 75 h 30"/>
                <a:gd name="T6" fmla="*/ 37 w 35"/>
                <a:gd name="T7" fmla="*/ 76 h 30"/>
                <a:gd name="T8" fmla="*/ 58 w 35"/>
                <a:gd name="T9" fmla="*/ 64 h 30"/>
                <a:gd name="T10" fmla="*/ 42 w 35"/>
                <a:gd name="T11" fmla="*/ 4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6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18 h 58"/>
                <a:gd name="T2" fmla="*/ 0 w 81"/>
                <a:gd name="T3" fmla="*/ 151 h 58"/>
                <a:gd name="T4" fmla="*/ 13 w 81"/>
                <a:gd name="T5" fmla="*/ 145 h 58"/>
                <a:gd name="T6" fmla="*/ 27 w 81"/>
                <a:gd name="T7" fmla="*/ 138 h 58"/>
                <a:gd name="T8" fmla="*/ 41 w 81"/>
                <a:gd name="T9" fmla="*/ 121 h 58"/>
                <a:gd name="T10" fmla="*/ 58 w 81"/>
                <a:gd name="T11" fmla="*/ 106 h 58"/>
                <a:gd name="T12" fmla="*/ 70 w 81"/>
                <a:gd name="T13" fmla="*/ 56 h 58"/>
                <a:gd name="T14" fmla="*/ 121 w 81"/>
                <a:gd name="T15" fmla="*/ 47 h 58"/>
                <a:gd name="T16" fmla="*/ 152 w 81"/>
                <a:gd name="T17" fmla="*/ 26 h 58"/>
                <a:gd name="T18" fmla="*/ 66 w 81"/>
                <a:gd name="T19" fmla="*/ 1 h 58"/>
                <a:gd name="T20" fmla="*/ 0 w 81"/>
                <a:gd name="T21" fmla="*/ 0 h 58"/>
                <a:gd name="T22" fmla="*/ 0 w 81"/>
                <a:gd name="T23" fmla="*/ 30 h 58"/>
                <a:gd name="T24" fmla="*/ 54 w 81"/>
                <a:gd name="T25" fmla="*/ 41 h 58"/>
                <a:gd name="T26" fmla="*/ 40 w 81"/>
                <a:gd name="T27" fmla="*/ 90 h 58"/>
                <a:gd name="T28" fmla="*/ 29 w 81"/>
                <a:gd name="T29" fmla="*/ 101 h 58"/>
                <a:gd name="T30" fmla="*/ 18 w 81"/>
                <a:gd name="T31" fmla="*/ 106 h 58"/>
                <a:gd name="T32" fmla="*/ 11 w 81"/>
                <a:gd name="T33" fmla="*/ 115 h 58"/>
                <a:gd name="T34" fmla="*/ 0 w 81"/>
                <a:gd name="T35" fmla="*/ 11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7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35 w 109"/>
                <a:gd name="T1" fmla="*/ 32 h 61"/>
                <a:gd name="T2" fmla="*/ 235 w 109"/>
                <a:gd name="T3" fmla="*/ 2 h 61"/>
                <a:gd name="T4" fmla="*/ 184 w 109"/>
                <a:gd name="T5" fmla="*/ 0 h 61"/>
                <a:gd name="T6" fmla="*/ 88 w 109"/>
                <a:gd name="T7" fmla="*/ 0 h 61"/>
                <a:gd name="T8" fmla="*/ 39 w 109"/>
                <a:gd name="T9" fmla="*/ 0 h 61"/>
                <a:gd name="T10" fmla="*/ 0 w 109"/>
                <a:gd name="T11" fmla="*/ 1 h 61"/>
                <a:gd name="T12" fmla="*/ 0 w 109"/>
                <a:gd name="T13" fmla="*/ 26 h 61"/>
                <a:gd name="T14" fmla="*/ 64 w 109"/>
                <a:gd name="T15" fmla="*/ 32 h 61"/>
                <a:gd name="T16" fmla="*/ 50 w 109"/>
                <a:gd name="T17" fmla="*/ 83 h 61"/>
                <a:gd name="T18" fmla="*/ 34 w 109"/>
                <a:gd name="T19" fmla="*/ 92 h 61"/>
                <a:gd name="T20" fmla="*/ 22 w 109"/>
                <a:gd name="T21" fmla="*/ 96 h 61"/>
                <a:gd name="T22" fmla="*/ 13 w 109"/>
                <a:gd name="T23" fmla="*/ 106 h 61"/>
                <a:gd name="T24" fmla="*/ 0 w 109"/>
                <a:gd name="T25" fmla="*/ 107 h 61"/>
                <a:gd name="T26" fmla="*/ 0 w 109"/>
                <a:gd name="T27" fmla="*/ 137 h 61"/>
                <a:gd name="T28" fmla="*/ 15 w 109"/>
                <a:gd name="T29" fmla="*/ 133 h 61"/>
                <a:gd name="T30" fmla="*/ 30 w 109"/>
                <a:gd name="T31" fmla="*/ 125 h 61"/>
                <a:gd name="T32" fmla="*/ 47 w 109"/>
                <a:gd name="T33" fmla="*/ 119 h 61"/>
                <a:gd name="T34" fmla="*/ 65 w 109"/>
                <a:gd name="T35" fmla="*/ 106 h 61"/>
                <a:gd name="T36" fmla="*/ 97 w 109"/>
                <a:gd name="T37" fmla="*/ 42 h 61"/>
                <a:gd name="T38" fmla="*/ 143 w 109"/>
                <a:gd name="T39" fmla="*/ 45 h 61"/>
                <a:gd name="T40" fmla="*/ 154 w 109"/>
                <a:gd name="T41" fmla="*/ 71 h 61"/>
                <a:gd name="T42" fmla="*/ 163 w 109"/>
                <a:gd name="T43" fmla="*/ 91 h 61"/>
                <a:gd name="T44" fmla="*/ 175 w 109"/>
                <a:gd name="T45" fmla="*/ 107 h 61"/>
                <a:gd name="T46" fmla="*/ 184 w 109"/>
                <a:gd name="T47" fmla="*/ 122 h 61"/>
                <a:gd name="T48" fmla="*/ 195 w 109"/>
                <a:gd name="T49" fmla="*/ 131 h 61"/>
                <a:gd name="T50" fmla="*/ 206 w 109"/>
                <a:gd name="T51" fmla="*/ 137 h 61"/>
                <a:gd name="T52" fmla="*/ 222 w 109"/>
                <a:gd name="T53" fmla="*/ 140 h 61"/>
                <a:gd name="T54" fmla="*/ 235 w 109"/>
                <a:gd name="T55" fmla="*/ 137 h 61"/>
                <a:gd name="T56" fmla="*/ 235 w 109"/>
                <a:gd name="T57" fmla="*/ 107 h 61"/>
                <a:gd name="T58" fmla="*/ 210 w 109"/>
                <a:gd name="T59" fmla="*/ 110 h 61"/>
                <a:gd name="T60" fmla="*/ 193 w 109"/>
                <a:gd name="T61" fmla="*/ 104 h 61"/>
                <a:gd name="T62" fmla="*/ 182 w 109"/>
                <a:gd name="T63" fmla="*/ 75 h 61"/>
                <a:gd name="T64" fmla="*/ 175 w 109"/>
                <a:gd name="T65" fmla="*/ 32 h 61"/>
                <a:gd name="T66" fmla="*/ 220 w 109"/>
                <a:gd name="T67" fmla="*/ 28 h 61"/>
                <a:gd name="T68" fmla="*/ 235 w 109"/>
                <a:gd name="T69" fmla="*/ 3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8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73 w 43"/>
                <a:gd name="T1" fmla="*/ 26 h 60"/>
                <a:gd name="T2" fmla="*/ 73 w 43"/>
                <a:gd name="T3" fmla="*/ 0 h 60"/>
                <a:gd name="T4" fmla="*/ 0 w 43"/>
                <a:gd name="T5" fmla="*/ 2 h 60"/>
                <a:gd name="T6" fmla="*/ 5 w 43"/>
                <a:gd name="T7" fmla="*/ 58 h 60"/>
                <a:gd name="T8" fmla="*/ 19 w 43"/>
                <a:gd name="T9" fmla="*/ 100 h 60"/>
                <a:gd name="T10" fmla="*/ 33 w 43"/>
                <a:gd name="T11" fmla="*/ 131 h 60"/>
                <a:gd name="T12" fmla="*/ 50 w 43"/>
                <a:gd name="T13" fmla="*/ 145 h 60"/>
                <a:gd name="T14" fmla="*/ 52 w 43"/>
                <a:gd name="T15" fmla="*/ 152 h 60"/>
                <a:gd name="T16" fmla="*/ 60 w 43"/>
                <a:gd name="T17" fmla="*/ 153 h 60"/>
                <a:gd name="T18" fmla="*/ 66 w 43"/>
                <a:gd name="T19" fmla="*/ 153 h 60"/>
                <a:gd name="T20" fmla="*/ 73 w 43"/>
                <a:gd name="T21" fmla="*/ 152 h 60"/>
                <a:gd name="T22" fmla="*/ 73 w 43"/>
                <a:gd name="T23" fmla="*/ 117 h 60"/>
                <a:gd name="T24" fmla="*/ 52 w 43"/>
                <a:gd name="T25" fmla="*/ 117 h 60"/>
                <a:gd name="T26" fmla="*/ 39 w 43"/>
                <a:gd name="T27" fmla="*/ 104 h 60"/>
                <a:gd name="T28" fmla="*/ 31 w 43"/>
                <a:gd name="T29" fmla="*/ 75 h 60"/>
                <a:gd name="T30" fmla="*/ 23 w 43"/>
                <a:gd name="T31" fmla="*/ 26 h 60"/>
                <a:gd name="T32" fmla="*/ 60 w 43"/>
                <a:gd name="T33" fmla="*/ 25 h 60"/>
                <a:gd name="T34" fmla="*/ 73 w 43"/>
                <a:gd name="T35" fmla="*/ 2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9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17 w 220"/>
                <a:gd name="T1" fmla="*/ 217 h 221"/>
                <a:gd name="T2" fmla="*/ 260 w 220"/>
                <a:gd name="T3" fmla="*/ 240 h 221"/>
                <a:gd name="T4" fmla="*/ 290 w 220"/>
                <a:gd name="T5" fmla="*/ 254 h 221"/>
                <a:gd name="T6" fmla="*/ 308 w 220"/>
                <a:gd name="T7" fmla="*/ 268 h 221"/>
                <a:gd name="T8" fmla="*/ 315 w 220"/>
                <a:gd name="T9" fmla="*/ 281 h 221"/>
                <a:gd name="T10" fmla="*/ 322 w 220"/>
                <a:gd name="T11" fmla="*/ 298 h 221"/>
                <a:gd name="T12" fmla="*/ 328 w 220"/>
                <a:gd name="T13" fmla="*/ 319 h 221"/>
                <a:gd name="T14" fmla="*/ 338 w 220"/>
                <a:gd name="T15" fmla="*/ 348 h 221"/>
                <a:gd name="T16" fmla="*/ 359 w 220"/>
                <a:gd name="T17" fmla="*/ 387 h 221"/>
                <a:gd name="T18" fmla="*/ 392 w 220"/>
                <a:gd name="T19" fmla="*/ 299 h 221"/>
                <a:gd name="T20" fmla="*/ 397 w 220"/>
                <a:gd name="T21" fmla="*/ 200 h 221"/>
                <a:gd name="T22" fmla="*/ 393 w 220"/>
                <a:gd name="T23" fmla="*/ 102 h 221"/>
                <a:gd name="T24" fmla="*/ 390 w 220"/>
                <a:gd name="T25" fmla="*/ 0 h 221"/>
                <a:gd name="T26" fmla="*/ 440 w 220"/>
                <a:gd name="T27" fmla="*/ 128 h 221"/>
                <a:gd name="T28" fmla="*/ 438 w 220"/>
                <a:gd name="T29" fmla="*/ 221 h 221"/>
                <a:gd name="T30" fmla="*/ 434 w 220"/>
                <a:gd name="T31" fmla="*/ 299 h 221"/>
                <a:gd name="T32" fmla="*/ 422 w 220"/>
                <a:gd name="T33" fmla="*/ 376 h 221"/>
                <a:gd name="T34" fmla="*/ 403 w 220"/>
                <a:gd name="T35" fmla="*/ 465 h 221"/>
                <a:gd name="T36" fmla="*/ 347 w 220"/>
                <a:gd name="T37" fmla="*/ 480 h 221"/>
                <a:gd name="T38" fmla="*/ 265 w 220"/>
                <a:gd name="T39" fmla="*/ 573 h 221"/>
                <a:gd name="T40" fmla="*/ 147 w 220"/>
                <a:gd name="T41" fmla="*/ 573 h 221"/>
                <a:gd name="T42" fmla="*/ 64 w 220"/>
                <a:gd name="T43" fmla="*/ 497 h 221"/>
                <a:gd name="T44" fmla="*/ 27 w 220"/>
                <a:gd name="T45" fmla="*/ 415 h 221"/>
                <a:gd name="T46" fmla="*/ 2 w 220"/>
                <a:gd name="T47" fmla="*/ 308 h 221"/>
                <a:gd name="T48" fmla="*/ 0 w 220"/>
                <a:gd name="T49" fmla="*/ 221 h 221"/>
                <a:gd name="T50" fmla="*/ 2 w 220"/>
                <a:gd name="T51" fmla="*/ 141 h 221"/>
                <a:gd name="T52" fmla="*/ 21 w 220"/>
                <a:gd name="T53" fmla="*/ 64 h 221"/>
                <a:gd name="T54" fmla="*/ 34 w 220"/>
                <a:gd name="T55" fmla="*/ 150 h 221"/>
                <a:gd name="T56" fmla="*/ 43 w 220"/>
                <a:gd name="T57" fmla="*/ 229 h 221"/>
                <a:gd name="T58" fmla="*/ 49 w 220"/>
                <a:gd name="T59" fmla="*/ 306 h 221"/>
                <a:gd name="T60" fmla="*/ 68 w 220"/>
                <a:gd name="T61" fmla="*/ 383 h 221"/>
                <a:gd name="T62" fmla="*/ 76 w 220"/>
                <a:gd name="T63" fmla="*/ 345 h 221"/>
                <a:gd name="T64" fmla="*/ 84 w 220"/>
                <a:gd name="T65" fmla="*/ 314 h 221"/>
                <a:gd name="T66" fmla="*/ 92 w 220"/>
                <a:gd name="T67" fmla="*/ 287 h 221"/>
                <a:gd name="T68" fmla="*/ 101 w 220"/>
                <a:gd name="T69" fmla="*/ 271 h 221"/>
                <a:gd name="T70" fmla="*/ 115 w 220"/>
                <a:gd name="T71" fmla="*/ 255 h 221"/>
                <a:gd name="T72" fmla="*/ 130 w 220"/>
                <a:gd name="T73" fmla="*/ 243 h 221"/>
                <a:gd name="T74" fmla="*/ 154 w 220"/>
                <a:gd name="T75" fmla="*/ 234 h 221"/>
                <a:gd name="T76" fmla="*/ 185 w 220"/>
                <a:gd name="T77" fmla="*/ 226 h 221"/>
                <a:gd name="T78" fmla="*/ 185 w 220"/>
                <a:gd name="T79" fmla="*/ 261 h 221"/>
                <a:gd name="T80" fmla="*/ 164 w 220"/>
                <a:gd name="T81" fmla="*/ 281 h 221"/>
                <a:gd name="T82" fmla="*/ 147 w 220"/>
                <a:gd name="T83" fmla="*/ 298 h 221"/>
                <a:gd name="T84" fmla="*/ 135 w 220"/>
                <a:gd name="T85" fmla="*/ 314 h 221"/>
                <a:gd name="T86" fmla="*/ 131 w 220"/>
                <a:gd name="T87" fmla="*/ 329 h 221"/>
                <a:gd name="T88" fmla="*/ 130 w 220"/>
                <a:gd name="T89" fmla="*/ 348 h 221"/>
                <a:gd name="T90" fmla="*/ 134 w 220"/>
                <a:gd name="T91" fmla="*/ 374 h 221"/>
                <a:gd name="T92" fmla="*/ 135 w 220"/>
                <a:gd name="T93" fmla="*/ 402 h 221"/>
                <a:gd name="T94" fmla="*/ 145 w 220"/>
                <a:gd name="T95" fmla="*/ 438 h 221"/>
                <a:gd name="T96" fmla="*/ 184 w 220"/>
                <a:gd name="T97" fmla="*/ 438 h 221"/>
                <a:gd name="T98" fmla="*/ 184 w 220"/>
                <a:gd name="T99" fmla="*/ 383 h 221"/>
                <a:gd name="T100" fmla="*/ 212 w 220"/>
                <a:gd name="T101" fmla="*/ 387 h 221"/>
                <a:gd name="T102" fmla="*/ 223 w 220"/>
                <a:gd name="T103" fmla="*/ 452 h 221"/>
                <a:gd name="T104" fmla="*/ 273 w 220"/>
                <a:gd name="T105" fmla="*/ 452 h 221"/>
                <a:gd name="T106" fmla="*/ 292 w 220"/>
                <a:gd name="T107" fmla="*/ 387 h 221"/>
                <a:gd name="T108" fmla="*/ 289 w 220"/>
                <a:gd name="T109" fmla="*/ 361 h 221"/>
                <a:gd name="T110" fmla="*/ 281 w 220"/>
                <a:gd name="T111" fmla="*/ 336 h 221"/>
                <a:gd name="T112" fmla="*/ 276 w 220"/>
                <a:gd name="T113" fmla="*/ 319 h 221"/>
                <a:gd name="T114" fmla="*/ 267 w 220"/>
                <a:gd name="T115" fmla="*/ 306 h 221"/>
                <a:gd name="T116" fmla="*/ 258 w 220"/>
                <a:gd name="T117" fmla="*/ 297 h 221"/>
                <a:gd name="T118" fmla="*/ 246 w 220"/>
                <a:gd name="T119" fmla="*/ 285 h 221"/>
                <a:gd name="T120" fmla="*/ 229 w 220"/>
                <a:gd name="T121" fmla="*/ 273 h 221"/>
                <a:gd name="T122" fmla="*/ 208 w 220"/>
                <a:gd name="T123" fmla="*/ 261 h 221"/>
                <a:gd name="T124" fmla="*/ 217 w 220"/>
                <a:gd name="T125" fmla="*/ 217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0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34 w 119"/>
                <a:gd name="T1" fmla="*/ 253 h 156"/>
                <a:gd name="T2" fmla="*/ 202 w 119"/>
                <a:gd name="T3" fmla="*/ 369 h 156"/>
                <a:gd name="T4" fmla="*/ 118 w 119"/>
                <a:gd name="T5" fmla="*/ 433 h 156"/>
                <a:gd name="T6" fmla="*/ 0 w 119"/>
                <a:gd name="T7" fmla="*/ 168 h 156"/>
                <a:gd name="T8" fmla="*/ 55 w 119"/>
                <a:gd name="T9" fmla="*/ 93 h 156"/>
                <a:gd name="T10" fmla="*/ 93 w 119"/>
                <a:gd name="T11" fmla="*/ 0 h 156"/>
                <a:gd name="T12" fmla="*/ 234 w 119"/>
                <a:gd name="T13" fmla="*/ 25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1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63 w 28"/>
                <a:gd name="T1" fmla="*/ 175 h 77"/>
                <a:gd name="T2" fmla="*/ 33 w 28"/>
                <a:gd name="T3" fmla="*/ 0 h 77"/>
                <a:gd name="T4" fmla="*/ 0 w 28"/>
                <a:gd name="T5" fmla="*/ 13 h 77"/>
                <a:gd name="T6" fmla="*/ 11 w 28"/>
                <a:gd name="T7" fmla="*/ 169 h 77"/>
                <a:gd name="T8" fmla="*/ 56 w 28"/>
                <a:gd name="T9" fmla="*/ 210 h 77"/>
                <a:gd name="T10" fmla="*/ 63 w 28"/>
                <a:gd name="T11" fmla="*/ 17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2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32 w 440"/>
                <a:gd name="T1" fmla="*/ 79 h 857"/>
                <a:gd name="T2" fmla="*/ 578 w 440"/>
                <a:gd name="T3" fmla="*/ 183 h 857"/>
                <a:gd name="T4" fmla="*/ 676 w 440"/>
                <a:gd name="T5" fmla="*/ 263 h 857"/>
                <a:gd name="T6" fmla="*/ 741 w 440"/>
                <a:gd name="T7" fmla="*/ 361 h 857"/>
                <a:gd name="T8" fmla="*/ 789 w 440"/>
                <a:gd name="T9" fmla="*/ 501 h 857"/>
                <a:gd name="T10" fmla="*/ 873 w 440"/>
                <a:gd name="T11" fmla="*/ 1014 h 857"/>
                <a:gd name="T12" fmla="*/ 902 w 440"/>
                <a:gd name="T13" fmla="*/ 1375 h 857"/>
                <a:gd name="T14" fmla="*/ 789 w 440"/>
                <a:gd name="T15" fmla="*/ 1897 h 857"/>
                <a:gd name="T16" fmla="*/ 710 w 440"/>
                <a:gd name="T17" fmla="*/ 2137 h 857"/>
                <a:gd name="T18" fmla="*/ 561 w 440"/>
                <a:gd name="T19" fmla="*/ 2053 h 857"/>
                <a:gd name="T20" fmla="*/ 631 w 440"/>
                <a:gd name="T21" fmla="*/ 2004 h 857"/>
                <a:gd name="T22" fmla="*/ 710 w 440"/>
                <a:gd name="T23" fmla="*/ 1835 h 857"/>
                <a:gd name="T24" fmla="*/ 672 w 440"/>
                <a:gd name="T25" fmla="*/ 1654 h 857"/>
                <a:gd name="T26" fmla="*/ 812 w 440"/>
                <a:gd name="T27" fmla="*/ 1510 h 857"/>
                <a:gd name="T28" fmla="*/ 769 w 440"/>
                <a:gd name="T29" fmla="*/ 1270 h 857"/>
                <a:gd name="T30" fmla="*/ 689 w 440"/>
                <a:gd name="T31" fmla="*/ 1231 h 857"/>
                <a:gd name="T32" fmla="*/ 769 w 440"/>
                <a:gd name="T33" fmla="*/ 981 h 857"/>
                <a:gd name="T34" fmla="*/ 682 w 440"/>
                <a:gd name="T35" fmla="*/ 772 h 857"/>
                <a:gd name="T36" fmla="*/ 652 w 440"/>
                <a:gd name="T37" fmla="*/ 738 h 857"/>
                <a:gd name="T38" fmla="*/ 622 w 440"/>
                <a:gd name="T39" fmla="*/ 708 h 857"/>
                <a:gd name="T40" fmla="*/ 596 w 440"/>
                <a:gd name="T41" fmla="*/ 682 h 857"/>
                <a:gd name="T42" fmla="*/ 592 w 440"/>
                <a:gd name="T43" fmla="*/ 640 h 857"/>
                <a:gd name="T44" fmla="*/ 561 w 440"/>
                <a:gd name="T45" fmla="*/ 440 h 857"/>
                <a:gd name="T46" fmla="*/ 446 w 440"/>
                <a:gd name="T47" fmla="*/ 968 h 857"/>
                <a:gd name="T48" fmla="*/ 344 w 440"/>
                <a:gd name="T49" fmla="*/ 1014 h 857"/>
                <a:gd name="T50" fmla="*/ 446 w 440"/>
                <a:gd name="T51" fmla="*/ 1219 h 857"/>
                <a:gd name="T52" fmla="*/ 383 w 440"/>
                <a:gd name="T53" fmla="*/ 1304 h 857"/>
                <a:gd name="T54" fmla="*/ 423 w 440"/>
                <a:gd name="T55" fmla="*/ 1498 h 857"/>
                <a:gd name="T56" fmla="*/ 383 w 440"/>
                <a:gd name="T57" fmla="*/ 1748 h 857"/>
                <a:gd name="T58" fmla="*/ 238 w 440"/>
                <a:gd name="T59" fmla="*/ 1450 h 857"/>
                <a:gd name="T60" fmla="*/ 238 w 440"/>
                <a:gd name="T61" fmla="*/ 848 h 857"/>
                <a:gd name="T62" fmla="*/ 178 w 440"/>
                <a:gd name="T63" fmla="*/ 1289 h 857"/>
                <a:gd name="T64" fmla="*/ 0 w 440"/>
                <a:gd name="T65" fmla="*/ 1474 h 857"/>
                <a:gd name="T66" fmla="*/ 139 w 440"/>
                <a:gd name="T67" fmla="*/ 635 h 857"/>
                <a:gd name="T68" fmla="*/ 151 w 440"/>
                <a:gd name="T69" fmla="*/ 440 h 857"/>
                <a:gd name="T70" fmla="*/ 189 w 440"/>
                <a:gd name="T71" fmla="*/ 298 h 857"/>
                <a:gd name="T72" fmla="*/ 254 w 440"/>
                <a:gd name="T73" fmla="*/ 160 h 857"/>
                <a:gd name="T74" fmla="*/ 340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3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72 w 326"/>
                <a:gd name="T1" fmla="*/ 288 h 627"/>
                <a:gd name="T2" fmla="*/ 227 w 326"/>
                <a:gd name="T3" fmla="*/ 803 h 627"/>
                <a:gd name="T4" fmla="*/ 144 w 326"/>
                <a:gd name="T5" fmla="*/ 1004 h 627"/>
                <a:gd name="T6" fmla="*/ 18 w 326"/>
                <a:gd name="T7" fmla="*/ 1261 h 627"/>
                <a:gd name="T8" fmla="*/ 0 w 326"/>
                <a:gd name="T9" fmla="*/ 1453 h 627"/>
                <a:gd name="T10" fmla="*/ 60 w 326"/>
                <a:gd name="T11" fmla="*/ 1525 h 627"/>
                <a:gd name="T12" fmla="*/ 155 w 326"/>
                <a:gd name="T13" fmla="*/ 1525 h 627"/>
                <a:gd name="T14" fmla="*/ 283 w 326"/>
                <a:gd name="T15" fmla="*/ 1535 h 627"/>
                <a:gd name="T16" fmla="*/ 469 w 326"/>
                <a:gd name="T17" fmla="*/ 1511 h 627"/>
                <a:gd name="T18" fmla="*/ 663 w 326"/>
                <a:gd name="T19" fmla="*/ 1562 h 627"/>
                <a:gd name="T20" fmla="*/ 646 w 326"/>
                <a:gd name="T21" fmla="*/ 1467 h 627"/>
                <a:gd name="T22" fmla="*/ 333 w 326"/>
                <a:gd name="T23" fmla="*/ 1453 h 627"/>
                <a:gd name="T24" fmla="*/ 205 w 326"/>
                <a:gd name="T25" fmla="*/ 1295 h 627"/>
                <a:gd name="T26" fmla="*/ 272 w 326"/>
                <a:gd name="T27" fmla="*/ 993 h 627"/>
                <a:gd name="T28" fmla="*/ 420 w 326"/>
                <a:gd name="T29" fmla="*/ 428 h 627"/>
                <a:gd name="T30" fmla="*/ 487 w 326"/>
                <a:gd name="T31" fmla="*/ 0 h 627"/>
                <a:gd name="T32" fmla="*/ 372 w 326"/>
                <a:gd name="T33" fmla="*/ 288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4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07 w 74"/>
                <a:gd name="T1" fmla="*/ 0 h 146"/>
                <a:gd name="T2" fmla="*/ 147 w 74"/>
                <a:gd name="T3" fmla="*/ 162 h 146"/>
                <a:gd name="T4" fmla="*/ 147 w 74"/>
                <a:gd name="T5" fmla="*/ 364 h 146"/>
                <a:gd name="T6" fmla="*/ 0 w 74"/>
                <a:gd name="T7" fmla="*/ 364 h 146"/>
                <a:gd name="T8" fmla="*/ 0 w 74"/>
                <a:gd name="T9" fmla="*/ 198 h 146"/>
                <a:gd name="T10" fmla="*/ 80 w 74"/>
                <a:gd name="T11" fmla="*/ 113 h 146"/>
                <a:gd name="T12" fmla="*/ 107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8440" name="_x80653544" descr="EMB000006101d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2306638"/>
            <a:ext cx="12128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1" name="직선 연결선 52"/>
          <p:cNvCxnSpPr>
            <a:cxnSpLocks noChangeShapeType="1"/>
            <a:stCxn id="18471" idx="4"/>
          </p:cNvCxnSpPr>
          <p:nvPr/>
        </p:nvCxnSpPr>
        <p:spPr bwMode="auto">
          <a:xfrm flipH="1" flipV="1">
            <a:off x="4065006" y="3204927"/>
            <a:ext cx="1235657" cy="54821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Trebuchet MS" pitchFamily="34" charset="0"/>
              </a:rPr>
              <a:t>출력 함수 </a:t>
            </a:r>
            <a:r>
              <a:rPr lang="en-US" altLang="ko-KR" sz="3600">
                <a:latin typeface="Trebuchet MS" pitchFamily="34" charset="0"/>
              </a:rPr>
              <a:t>printf()</a:t>
            </a:r>
          </a:p>
        </p:txBody>
      </p:sp>
      <p:sp>
        <p:nvSpPr>
          <p:cNvPr id="19460" name="Rectangle 1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는 큰따옴표 안의 문자열을 화면에 출력하는</a:t>
            </a:r>
            <a:r>
              <a:rPr lang="en-US" altLang="ko-KR" dirty="0"/>
              <a:t> </a:t>
            </a:r>
            <a:r>
              <a:rPr lang="ko-KR" altLang="en-US" dirty="0"/>
              <a:t>라이브러리 함수</a:t>
            </a:r>
            <a:endParaRPr lang="en-US" altLang="ko-KR" dirty="0"/>
          </a:p>
          <a:p>
            <a:pPr eaLnBrk="1" hangingPunct="1">
              <a:buFont typeface="Symbol" pitchFamily="18" charset="2"/>
              <a:buNone/>
            </a:pPr>
            <a:endParaRPr lang="en-US" altLang="ko-KR" dirty="0"/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2395538"/>
            <a:ext cx="82391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FFDE30E-8085-4570-997B-B98842BB5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701" y="3429000"/>
            <a:ext cx="2132587" cy="18601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응용 프로그램 </a:t>
            </a:r>
            <a:r>
              <a:rPr lang="en-US" altLang="ko-KR" sz="3600" dirty="0">
                <a:latin typeface="+mn-ea"/>
                <a:ea typeface="+mn-ea"/>
              </a:rPr>
              <a:t>#1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20485" name="Rectangle 2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다음과 같은 출력을 가지는 프로그램을 제작하여 보자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9FD312-E892-41B9-96D8-30E99788C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20" y="2436146"/>
            <a:ext cx="7646332" cy="8977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z="3600" dirty="0">
                <a:latin typeface="+mn-ea"/>
                <a:ea typeface="+mn-ea"/>
              </a:rPr>
              <a:t>첫 번째 버전</a:t>
            </a:r>
            <a:endParaRPr lang="en-US" altLang="ko-KR" sz="3600" dirty="0">
              <a:latin typeface="+mn-ea"/>
              <a:ea typeface="+mn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>
                <a:latin typeface="+mn-ea"/>
              </a:rPr>
              <a:t>문장들은 순차적으로 실행된다는 사실 이용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949324" y="1944688"/>
            <a:ext cx="7343649" cy="2940050"/>
          </a:xfrm>
          <a:prstGeom prst="foldedCorner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/* </a:t>
            </a:r>
            <a:r>
              <a:rPr kumimoji="0"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첫 번째 프로그램의 응용 *</a:t>
            </a:r>
            <a:r>
              <a:rPr kumimoji="0"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</a:t>
            </a:r>
            <a:endParaRPr kumimoji="0" lang="ko-KR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0" lang="en-US" altLang="ko-KR" sz="18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kumimoji="0" lang="en-US" altLang="ko-KR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World!"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"Kim </a:t>
            </a:r>
            <a:r>
              <a:rPr kumimoji="0" lang="en-US" altLang="ko-KR" sz="18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ChulSoo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"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	return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cxnSp>
        <p:nvCxnSpPr>
          <p:cNvPr id="21511" name="직선 화살표 연결선 7"/>
          <p:cNvCxnSpPr>
            <a:cxnSpLocks noChangeShapeType="1"/>
          </p:cNvCxnSpPr>
          <p:nvPr/>
        </p:nvCxnSpPr>
        <p:spPr bwMode="auto">
          <a:xfrm rot="5400000">
            <a:off x="3652837" y="3827463"/>
            <a:ext cx="1262063" cy="1588"/>
          </a:xfrm>
          <a:prstGeom prst="straightConnector1">
            <a:avLst/>
          </a:prstGeom>
          <a:noFill/>
          <a:ln w="19050" algn="ctr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FF96EC9-01A9-4C7C-934A-CF2B60AE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4" y="5229226"/>
            <a:ext cx="7343649" cy="639020"/>
          </a:xfrm>
          <a:prstGeom prst="rect">
            <a:avLst/>
          </a:prstGeom>
        </p:spPr>
      </p:pic>
      <p:sp>
        <p:nvSpPr>
          <p:cNvPr id="21510" name="AutoShape 7"/>
          <p:cNvSpPr>
            <a:spLocks noChangeArrowheads="1"/>
          </p:cNvSpPr>
          <p:nvPr/>
        </p:nvSpPr>
        <p:spPr bwMode="auto">
          <a:xfrm>
            <a:off x="6772637" y="3197225"/>
            <a:ext cx="2227262" cy="2136775"/>
          </a:xfrm>
          <a:prstGeom prst="wedgeEllipseCallout">
            <a:avLst>
              <a:gd name="adj1" fmla="val -101819"/>
              <a:gd name="adj2" fmla="val 6909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defRPr/>
            </a:pPr>
            <a:r>
              <a:rPr lang="ko-KR" altLang="en-US" dirty="0">
                <a:solidFill>
                  <a:schemeClr val="tx2"/>
                </a:solidFill>
                <a:latin typeface="굴림" panose="020B0600000101010101" pitchFamily="50" charset="-127"/>
              </a:rPr>
              <a:t>우리가 원하는 결과가 아님</a:t>
            </a:r>
            <a:r>
              <a:rPr lang="en-US" altLang="ko-KR" dirty="0">
                <a:solidFill>
                  <a:schemeClr val="tx2"/>
                </a:solidFill>
                <a:latin typeface="굴림" panose="020B0600000101010101" pitchFamily="50" charset="-127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4139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6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7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8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1527175" y="1971675"/>
            <a:ext cx="3014663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ClrTx/>
            </a:pPr>
            <a:endParaRPr kumimoji="0" lang="ko-KR" altLang="en-US" sz="1600" dirty="0">
              <a:latin typeface="굴림" pitchFamily="50" charset="-127"/>
            </a:endParaRPr>
          </a:p>
          <a:p>
            <a:r>
              <a:rPr lang="ko-KR" altLang="en-US" sz="1600" dirty="0">
                <a:latin typeface="Trebuchet MS" panose="020B0603020202020204" pitchFamily="34" charset="0"/>
              </a:rPr>
              <a:t>프로그램을 이루는 </a:t>
            </a:r>
            <a:r>
              <a:rPr lang="ko-KR" altLang="en-US" sz="1600" dirty="0" err="1">
                <a:latin typeface="Trebuchet MS" panose="020B0603020202020204" pitchFamily="34" charset="0"/>
              </a:rPr>
              <a:t>구성요소들을</a:t>
            </a:r>
            <a:r>
              <a:rPr lang="ko-KR" altLang="en-US" sz="1600" dirty="0">
                <a:latin typeface="Trebuchet MS" panose="020B0603020202020204" pitchFamily="34" charset="0"/>
              </a:rPr>
              <a:t> 이해할 수 있다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600" dirty="0">
                <a:latin typeface="Trebuchet MS" panose="020B0603020202020204" pitchFamily="34" charset="0"/>
              </a:rPr>
              <a:t>주석의 개념을 이해한다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600" dirty="0">
                <a:latin typeface="Trebuchet MS" panose="020B0603020202020204" pitchFamily="34" charset="0"/>
              </a:rPr>
              <a:t>화면으로 출력할 수 있다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600" dirty="0">
                <a:latin typeface="Trebuchet MS" panose="020B0603020202020204" pitchFamily="34" charset="0"/>
              </a:rPr>
              <a:t>사용자로부터 </a:t>
            </a:r>
            <a:r>
              <a:rPr lang="ko-KR" altLang="en-US" sz="1600" dirty="0" err="1">
                <a:latin typeface="Trebuchet MS" panose="020B0603020202020204" pitchFamily="34" charset="0"/>
              </a:rPr>
              <a:t>입력받을</a:t>
            </a:r>
            <a:r>
              <a:rPr lang="ko-KR" altLang="en-US" sz="1600" dirty="0">
                <a:latin typeface="Trebuchet MS" panose="020B0603020202020204" pitchFamily="34" charset="0"/>
              </a:rPr>
              <a:t> 수 있다</a:t>
            </a:r>
            <a:r>
              <a:rPr lang="en-US" altLang="ko-KR" sz="1600" dirty="0">
                <a:latin typeface="Trebuchet MS" panose="020B0603020202020204" pitchFamily="34" charset="0"/>
              </a:rPr>
              <a:t>.</a:t>
            </a:r>
            <a:endParaRPr kumimoji="0" lang="ko-KR" altLang="en-US" sz="1600" dirty="0">
              <a:latin typeface="굴림" pitchFamily="50" charset="-127"/>
            </a:endParaRPr>
          </a:p>
        </p:txBody>
      </p:sp>
      <p:grpSp>
        <p:nvGrpSpPr>
          <p:cNvPr id="4101" name="Group 15"/>
          <p:cNvGrpSpPr>
            <a:grpSpLocks/>
          </p:cNvGrpSpPr>
          <p:nvPr/>
        </p:nvGrpSpPr>
        <p:grpSpPr bwMode="auto">
          <a:xfrm>
            <a:off x="5742780" y="3599656"/>
            <a:ext cx="2214563" cy="2566987"/>
            <a:chOff x="3208" y="1586"/>
            <a:chExt cx="1395" cy="1617"/>
          </a:xfrm>
        </p:grpSpPr>
        <p:sp>
          <p:nvSpPr>
            <p:cNvPr id="4106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65 w 44"/>
                <a:gd name="T1" fmla="*/ 0 h 88"/>
                <a:gd name="T2" fmla="*/ 0 w 44"/>
                <a:gd name="T3" fmla="*/ 191 h 88"/>
                <a:gd name="T4" fmla="*/ 32 w 44"/>
                <a:gd name="T5" fmla="*/ 191 h 88"/>
                <a:gd name="T6" fmla="*/ 95 w 44"/>
                <a:gd name="T7" fmla="*/ 0 h 88"/>
                <a:gd name="T8" fmla="*/ 6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7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8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9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8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0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8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1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4 w 532"/>
                <a:gd name="T1" fmla="*/ 120 h 304"/>
                <a:gd name="T2" fmla="*/ 0 w 532"/>
                <a:gd name="T3" fmla="*/ 361 h 304"/>
                <a:gd name="T4" fmla="*/ 0 w 532"/>
                <a:gd name="T5" fmla="*/ 634 h 304"/>
                <a:gd name="T6" fmla="*/ 0 w 532"/>
                <a:gd name="T7" fmla="*/ 772 h 304"/>
                <a:gd name="T8" fmla="*/ 1030 w 532"/>
                <a:gd name="T9" fmla="*/ 772 h 304"/>
                <a:gd name="T10" fmla="*/ 1084 w 532"/>
                <a:gd name="T11" fmla="*/ 566 h 304"/>
                <a:gd name="T12" fmla="*/ 1030 w 532"/>
                <a:gd name="T13" fmla="*/ 222 h 304"/>
                <a:gd name="T14" fmla="*/ 919 w 532"/>
                <a:gd name="T15" fmla="*/ 34 h 304"/>
                <a:gd name="T16" fmla="*/ 411 w 532"/>
                <a:gd name="T17" fmla="*/ 0 h 304"/>
                <a:gd name="T18" fmla="*/ 125 w 532"/>
                <a:gd name="T19" fmla="*/ 0 h 304"/>
                <a:gd name="T20" fmla="*/ 14 w 532"/>
                <a:gd name="T21" fmla="*/ 12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2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38 w 161"/>
                <a:gd name="T1" fmla="*/ 351 h 221"/>
                <a:gd name="T2" fmla="*/ 314 w 161"/>
                <a:gd name="T3" fmla="*/ 239 h 221"/>
                <a:gd name="T4" fmla="*/ 293 w 161"/>
                <a:gd name="T5" fmla="*/ 114 h 221"/>
                <a:gd name="T6" fmla="*/ 234 w 161"/>
                <a:gd name="T7" fmla="*/ 76 h 221"/>
                <a:gd name="T8" fmla="*/ 192 w 161"/>
                <a:gd name="T9" fmla="*/ 42 h 221"/>
                <a:gd name="T10" fmla="*/ 115 w 161"/>
                <a:gd name="T11" fmla="*/ 0 h 221"/>
                <a:gd name="T12" fmla="*/ 98 w 161"/>
                <a:gd name="T13" fmla="*/ 50 h 221"/>
                <a:gd name="T14" fmla="*/ 26 w 161"/>
                <a:gd name="T15" fmla="*/ 1 h 221"/>
                <a:gd name="T16" fmla="*/ 1 w 161"/>
                <a:gd name="T17" fmla="*/ 60 h 221"/>
                <a:gd name="T18" fmla="*/ 50 w 161"/>
                <a:gd name="T19" fmla="*/ 107 h 221"/>
                <a:gd name="T20" fmla="*/ 41 w 161"/>
                <a:gd name="T21" fmla="*/ 146 h 221"/>
                <a:gd name="T22" fmla="*/ 15 w 161"/>
                <a:gd name="T23" fmla="*/ 170 h 221"/>
                <a:gd name="T24" fmla="*/ 1 w 161"/>
                <a:gd name="T25" fmla="*/ 197 h 221"/>
                <a:gd name="T26" fmla="*/ 0 w 161"/>
                <a:gd name="T27" fmla="*/ 226 h 221"/>
                <a:gd name="T28" fmla="*/ 11 w 161"/>
                <a:gd name="T29" fmla="*/ 262 h 221"/>
                <a:gd name="T30" fmla="*/ 25 w 161"/>
                <a:gd name="T31" fmla="*/ 321 h 221"/>
                <a:gd name="T32" fmla="*/ 32 w 161"/>
                <a:gd name="T33" fmla="*/ 351 h 221"/>
                <a:gd name="T34" fmla="*/ 44 w 161"/>
                <a:gd name="T35" fmla="*/ 372 h 221"/>
                <a:gd name="T36" fmla="*/ 58 w 161"/>
                <a:gd name="T37" fmla="*/ 393 h 221"/>
                <a:gd name="T38" fmla="*/ 77 w 161"/>
                <a:gd name="T39" fmla="*/ 409 h 221"/>
                <a:gd name="T40" fmla="*/ 97 w 161"/>
                <a:gd name="T41" fmla="*/ 424 h 221"/>
                <a:gd name="T42" fmla="*/ 123 w 161"/>
                <a:gd name="T43" fmla="*/ 434 h 221"/>
                <a:gd name="T44" fmla="*/ 151 w 161"/>
                <a:gd name="T45" fmla="*/ 442 h 221"/>
                <a:gd name="T46" fmla="*/ 183 w 161"/>
                <a:gd name="T47" fmla="*/ 446 h 221"/>
                <a:gd name="T48" fmla="*/ 236 w 161"/>
                <a:gd name="T49" fmla="*/ 534 h 221"/>
                <a:gd name="T50" fmla="*/ 347 w 161"/>
                <a:gd name="T51" fmla="*/ 382 h 221"/>
                <a:gd name="T52" fmla="*/ 338 w 161"/>
                <a:gd name="T53" fmla="*/ 351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3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875 w 1132"/>
                <a:gd name="T1" fmla="*/ 419 h 1016"/>
                <a:gd name="T2" fmla="*/ 1978 w 1132"/>
                <a:gd name="T3" fmla="*/ 481 h 1016"/>
                <a:gd name="T4" fmla="*/ 2069 w 1132"/>
                <a:gd name="T5" fmla="*/ 547 h 1016"/>
                <a:gd name="T6" fmla="*/ 2141 w 1132"/>
                <a:gd name="T7" fmla="*/ 637 h 1016"/>
                <a:gd name="T8" fmla="*/ 2183 w 1132"/>
                <a:gd name="T9" fmla="*/ 769 h 1016"/>
                <a:gd name="T10" fmla="*/ 2256 w 1132"/>
                <a:gd name="T11" fmla="*/ 1300 h 1016"/>
                <a:gd name="T12" fmla="*/ 2290 w 1132"/>
                <a:gd name="T13" fmla="*/ 1864 h 1016"/>
                <a:gd name="T14" fmla="*/ 2201 w 1132"/>
                <a:gd name="T15" fmla="*/ 2257 h 1016"/>
                <a:gd name="T16" fmla="*/ 2176 w 1132"/>
                <a:gd name="T17" fmla="*/ 2371 h 1016"/>
                <a:gd name="T18" fmla="*/ 2123 w 1132"/>
                <a:gd name="T19" fmla="*/ 2448 h 1016"/>
                <a:gd name="T20" fmla="*/ 2042 w 1132"/>
                <a:gd name="T21" fmla="*/ 2477 h 1016"/>
                <a:gd name="T22" fmla="*/ 1946 w 1132"/>
                <a:gd name="T23" fmla="*/ 2558 h 1016"/>
                <a:gd name="T24" fmla="*/ 1766 w 1132"/>
                <a:gd name="T25" fmla="*/ 2269 h 1016"/>
                <a:gd name="T26" fmla="*/ 1474 w 1132"/>
                <a:gd name="T27" fmla="*/ 2250 h 1016"/>
                <a:gd name="T28" fmla="*/ 1022 w 1132"/>
                <a:gd name="T29" fmla="*/ 2297 h 1016"/>
                <a:gd name="T30" fmla="*/ 913 w 1132"/>
                <a:gd name="T31" fmla="*/ 2315 h 1016"/>
                <a:gd name="T32" fmla="*/ 827 w 1132"/>
                <a:gd name="T33" fmla="*/ 2259 h 1016"/>
                <a:gd name="T34" fmla="*/ 792 w 1132"/>
                <a:gd name="T35" fmla="*/ 2125 h 1016"/>
                <a:gd name="T36" fmla="*/ 837 w 1132"/>
                <a:gd name="T37" fmla="*/ 1912 h 1016"/>
                <a:gd name="T38" fmla="*/ 902 w 1132"/>
                <a:gd name="T39" fmla="*/ 1268 h 1016"/>
                <a:gd name="T40" fmla="*/ 672 w 1132"/>
                <a:gd name="T41" fmla="*/ 1028 h 1016"/>
                <a:gd name="T42" fmla="*/ 318 w 1132"/>
                <a:gd name="T43" fmla="*/ 752 h 1016"/>
                <a:gd name="T44" fmla="*/ 117 w 1132"/>
                <a:gd name="T45" fmla="*/ 420 h 1016"/>
                <a:gd name="T46" fmla="*/ 0 w 1132"/>
                <a:gd name="T47" fmla="*/ 182 h 1016"/>
                <a:gd name="T48" fmla="*/ 203 w 1132"/>
                <a:gd name="T49" fmla="*/ 3 h 1016"/>
                <a:gd name="T50" fmla="*/ 488 w 1132"/>
                <a:gd name="T51" fmla="*/ 322 h 1016"/>
                <a:gd name="T52" fmla="*/ 641 w 1132"/>
                <a:gd name="T53" fmla="*/ 412 h 1016"/>
                <a:gd name="T54" fmla="*/ 702 w 1132"/>
                <a:gd name="T55" fmla="*/ 502 h 1016"/>
                <a:gd name="T56" fmla="*/ 737 w 1132"/>
                <a:gd name="T57" fmla="*/ 509 h 1016"/>
                <a:gd name="T58" fmla="*/ 776 w 1132"/>
                <a:gd name="T59" fmla="*/ 518 h 1016"/>
                <a:gd name="T60" fmla="*/ 811 w 1132"/>
                <a:gd name="T61" fmla="*/ 524 h 1016"/>
                <a:gd name="T62" fmla="*/ 863 w 1132"/>
                <a:gd name="T63" fmla="*/ 502 h 1016"/>
                <a:gd name="T64" fmla="*/ 942 w 1132"/>
                <a:gd name="T65" fmla="*/ 456 h 1016"/>
                <a:gd name="T66" fmla="*/ 1020 w 1132"/>
                <a:gd name="T67" fmla="*/ 419 h 1016"/>
                <a:gd name="T68" fmla="*/ 1105 w 1132"/>
                <a:gd name="T69" fmla="*/ 393 h 1016"/>
                <a:gd name="T70" fmla="*/ 1239 w 1132"/>
                <a:gd name="T71" fmla="*/ 337 h 1016"/>
                <a:gd name="T72" fmla="*/ 1354 w 1132"/>
                <a:gd name="T73" fmla="*/ 309 h 1016"/>
                <a:gd name="T74" fmla="*/ 1388 w 1132"/>
                <a:gd name="T75" fmla="*/ 309 h 1016"/>
                <a:gd name="T76" fmla="*/ 1445 w 1132"/>
                <a:gd name="T77" fmla="*/ 309 h 1016"/>
                <a:gd name="T78" fmla="*/ 1518 w 1132"/>
                <a:gd name="T79" fmla="*/ 313 h 1016"/>
                <a:gd name="T80" fmla="*/ 1595 w 1132"/>
                <a:gd name="T81" fmla="*/ 313 h 1016"/>
                <a:gd name="T82" fmla="*/ 1665 w 1132"/>
                <a:gd name="T83" fmla="*/ 316 h 1016"/>
                <a:gd name="T84" fmla="*/ 1720 w 1132"/>
                <a:gd name="T85" fmla="*/ 316 h 1016"/>
                <a:gd name="T86" fmla="*/ 1749 w 1132"/>
                <a:gd name="T87" fmla="*/ 31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4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97 w 271"/>
                <a:gd name="T1" fmla="*/ 404 h 365"/>
                <a:gd name="T2" fmla="*/ 534 w 271"/>
                <a:gd name="T3" fmla="*/ 427 h 365"/>
                <a:gd name="T4" fmla="*/ 541 w 271"/>
                <a:gd name="T5" fmla="*/ 487 h 365"/>
                <a:gd name="T6" fmla="*/ 535 w 271"/>
                <a:gd name="T7" fmla="*/ 517 h 365"/>
                <a:gd name="T8" fmla="*/ 529 w 271"/>
                <a:gd name="T9" fmla="*/ 543 h 365"/>
                <a:gd name="T10" fmla="*/ 528 w 271"/>
                <a:gd name="T11" fmla="*/ 558 h 365"/>
                <a:gd name="T12" fmla="*/ 525 w 271"/>
                <a:gd name="T13" fmla="*/ 574 h 365"/>
                <a:gd name="T14" fmla="*/ 519 w 271"/>
                <a:gd name="T15" fmla="*/ 585 h 365"/>
                <a:gd name="T16" fmla="*/ 509 w 271"/>
                <a:gd name="T17" fmla="*/ 594 h 365"/>
                <a:gd name="T18" fmla="*/ 495 w 271"/>
                <a:gd name="T19" fmla="*/ 609 h 365"/>
                <a:gd name="T20" fmla="*/ 471 w 271"/>
                <a:gd name="T21" fmla="*/ 629 h 365"/>
                <a:gd name="T22" fmla="*/ 466 w 271"/>
                <a:gd name="T23" fmla="*/ 675 h 365"/>
                <a:gd name="T24" fmla="*/ 454 w 271"/>
                <a:gd name="T25" fmla="*/ 791 h 365"/>
                <a:gd name="T26" fmla="*/ 380 w 271"/>
                <a:gd name="T27" fmla="*/ 856 h 365"/>
                <a:gd name="T28" fmla="*/ 276 w 271"/>
                <a:gd name="T29" fmla="*/ 936 h 365"/>
                <a:gd name="T30" fmla="*/ 147 w 271"/>
                <a:gd name="T31" fmla="*/ 905 h 365"/>
                <a:gd name="T32" fmla="*/ 92 w 271"/>
                <a:gd name="T33" fmla="*/ 771 h 365"/>
                <a:gd name="T34" fmla="*/ 54 w 271"/>
                <a:gd name="T35" fmla="*/ 675 h 365"/>
                <a:gd name="T36" fmla="*/ 54 w 271"/>
                <a:gd name="T37" fmla="*/ 649 h 365"/>
                <a:gd name="T38" fmla="*/ 30 w 271"/>
                <a:gd name="T39" fmla="*/ 624 h 365"/>
                <a:gd name="T40" fmla="*/ 13 w 271"/>
                <a:gd name="T41" fmla="*/ 597 h 365"/>
                <a:gd name="T42" fmla="*/ 2 w 271"/>
                <a:gd name="T43" fmla="*/ 570 h 365"/>
                <a:gd name="T44" fmla="*/ 0 w 271"/>
                <a:gd name="T45" fmla="*/ 538 h 365"/>
                <a:gd name="T46" fmla="*/ 0 w 271"/>
                <a:gd name="T47" fmla="*/ 505 h 365"/>
                <a:gd name="T48" fmla="*/ 2 w 271"/>
                <a:gd name="T49" fmla="*/ 468 h 365"/>
                <a:gd name="T50" fmla="*/ 11 w 271"/>
                <a:gd name="T51" fmla="*/ 434 h 365"/>
                <a:gd name="T52" fmla="*/ 17 w 271"/>
                <a:gd name="T53" fmla="*/ 395 h 365"/>
                <a:gd name="T54" fmla="*/ 59 w 271"/>
                <a:gd name="T55" fmla="*/ 416 h 365"/>
                <a:gd name="T56" fmla="*/ 59 w 271"/>
                <a:gd name="T57" fmla="*/ 311 h 365"/>
                <a:gd name="T58" fmla="*/ 47 w 271"/>
                <a:gd name="T59" fmla="*/ 151 h 365"/>
                <a:gd name="T60" fmla="*/ 176 w 271"/>
                <a:gd name="T61" fmla="*/ 2 h 365"/>
                <a:gd name="T62" fmla="*/ 326 w 271"/>
                <a:gd name="T63" fmla="*/ 0 h 365"/>
                <a:gd name="T64" fmla="*/ 495 w 271"/>
                <a:gd name="T65" fmla="*/ 144 h 365"/>
                <a:gd name="T66" fmla="*/ 497 w 271"/>
                <a:gd name="T67" fmla="*/ 40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5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69 w 272"/>
                <a:gd name="T1" fmla="*/ 55 h 214"/>
                <a:gd name="T2" fmla="*/ 468 w 272"/>
                <a:gd name="T3" fmla="*/ 125 h 214"/>
                <a:gd name="T4" fmla="*/ 503 w 272"/>
                <a:gd name="T5" fmla="*/ 155 h 214"/>
                <a:gd name="T6" fmla="*/ 530 w 272"/>
                <a:gd name="T7" fmla="*/ 186 h 214"/>
                <a:gd name="T8" fmla="*/ 551 w 272"/>
                <a:gd name="T9" fmla="*/ 217 h 214"/>
                <a:gd name="T10" fmla="*/ 558 w 272"/>
                <a:gd name="T11" fmla="*/ 245 h 214"/>
                <a:gd name="T12" fmla="*/ 563 w 272"/>
                <a:gd name="T13" fmla="*/ 284 h 214"/>
                <a:gd name="T14" fmla="*/ 558 w 272"/>
                <a:gd name="T15" fmla="*/ 322 h 214"/>
                <a:gd name="T16" fmla="*/ 546 w 272"/>
                <a:gd name="T17" fmla="*/ 363 h 214"/>
                <a:gd name="T18" fmla="*/ 533 w 272"/>
                <a:gd name="T19" fmla="*/ 414 h 214"/>
                <a:gd name="T20" fmla="*/ 527 w 272"/>
                <a:gd name="T21" fmla="*/ 478 h 214"/>
                <a:gd name="T22" fmla="*/ 527 w 272"/>
                <a:gd name="T23" fmla="*/ 533 h 214"/>
                <a:gd name="T24" fmla="*/ 488 w 272"/>
                <a:gd name="T25" fmla="*/ 543 h 214"/>
                <a:gd name="T26" fmla="*/ 458 w 272"/>
                <a:gd name="T27" fmla="*/ 452 h 214"/>
                <a:gd name="T28" fmla="*/ 445 w 272"/>
                <a:gd name="T29" fmla="*/ 376 h 214"/>
                <a:gd name="T30" fmla="*/ 446 w 272"/>
                <a:gd name="T31" fmla="*/ 300 h 214"/>
                <a:gd name="T32" fmla="*/ 467 w 272"/>
                <a:gd name="T33" fmla="*/ 208 h 214"/>
                <a:gd name="T34" fmla="*/ 383 w 272"/>
                <a:gd name="T35" fmla="*/ 141 h 214"/>
                <a:gd name="T36" fmla="*/ 267 w 272"/>
                <a:gd name="T37" fmla="*/ 141 h 214"/>
                <a:gd name="T38" fmla="*/ 244 w 272"/>
                <a:gd name="T39" fmla="*/ 154 h 214"/>
                <a:gd name="T40" fmla="*/ 226 w 272"/>
                <a:gd name="T41" fmla="*/ 165 h 214"/>
                <a:gd name="T42" fmla="*/ 204 w 272"/>
                <a:gd name="T43" fmla="*/ 179 h 214"/>
                <a:gd name="T44" fmla="*/ 187 w 272"/>
                <a:gd name="T45" fmla="*/ 187 h 214"/>
                <a:gd name="T46" fmla="*/ 163 w 272"/>
                <a:gd name="T47" fmla="*/ 197 h 214"/>
                <a:gd name="T48" fmla="*/ 144 w 272"/>
                <a:gd name="T49" fmla="*/ 208 h 214"/>
                <a:gd name="T50" fmla="*/ 123 w 272"/>
                <a:gd name="T51" fmla="*/ 217 h 214"/>
                <a:gd name="T52" fmla="*/ 99 w 272"/>
                <a:gd name="T53" fmla="*/ 221 h 214"/>
                <a:gd name="T54" fmla="*/ 70 w 272"/>
                <a:gd name="T55" fmla="*/ 245 h 214"/>
                <a:gd name="T56" fmla="*/ 86 w 272"/>
                <a:gd name="T57" fmla="*/ 306 h 214"/>
                <a:gd name="T58" fmla="*/ 93 w 272"/>
                <a:gd name="T59" fmla="*/ 352 h 214"/>
                <a:gd name="T60" fmla="*/ 93 w 272"/>
                <a:gd name="T61" fmla="*/ 398 h 214"/>
                <a:gd name="T62" fmla="*/ 82 w 272"/>
                <a:gd name="T63" fmla="*/ 454 h 214"/>
                <a:gd name="T64" fmla="*/ 82 w 272"/>
                <a:gd name="T65" fmla="*/ 543 h 214"/>
                <a:gd name="T66" fmla="*/ 43 w 272"/>
                <a:gd name="T67" fmla="*/ 489 h 214"/>
                <a:gd name="T68" fmla="*/ 18 w 272"/>
                <a:gd name="T69" fmla="*/ 414 h 214"/>
                <a:gd name="T70" fmla="*/ 12 w 272"/>
                <a:gd name="T71" fmla="*/ 379 h 214"/>
                <a:gd name="T72" fmla="*/ 2 w 272"/>
                <a:gd name="T73" fmla="*/ 343 h 214"/>
                <a:gd name="T74" fmla="*/ 0 w 272"/>
                <a:gd name="T75" fmla="*/ 311 h 214"/>
                <a:gd name="T76" fmla="*/ 0 w 272"/>
                <a:gd name="T77" fmla="*/ 275 h 214"/>
                <a:gd name="T78" fmla="*/ 2 w 272"/>
                <a:gd name="T79" fmla="*/ 244 h 214"/>
                <a:gd name="T80" fmla="*/ 14 w 272"/>
                <a:gd name="T81" fmla="*/ 221 h 214"/>
                <a:gd name="T82" fmla="*/ 33 w 272"/>
                <a:gd name="T83" fmla="*/ 200 h 214"/>
                <a:gd name="T84" fmla="*/ 65 w 272"/>
                <a:gd name="T85" fmla="*/ 193 h 214"/>
                <a:gd name="T86" fmla="*/ 70 w 272"/>
                <a:gd name="T87" fmla="*/ 120 h 214"/>
                <a:gd name="T88" fmla="*/ 128 w 272"/>
                <a:gd name="T89" fmla="*/ 34 h 214"/>
                <a:gd name="T90" fmla="*/ 252 w 272"/>
                <a:gd name="T91" fmla="*/ 0 h 214"/>
                <a:gd name="T92" fmla="*/ 369 w 272"/>
                <a:gd name="T93" fmla="*/ 5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58 w 99"/>
                <a:gd name="T1" fmla="*/ 187 h 304"/>
                <a:gd name="T2" fmla="*/ 158 w 99"/>
                <a:gd name="T3" fmla="*/ 307 h 304"/>
                <a:gd name="T4" fmla="*/ 196 w 99"/>
                <a:gd name="T5" fmla="*/ 385 h 304"/>
                <a:gd name="T6" fmla="*/ 195 w 99"/>
                <a:gd name="T7" fmla="*/ 485 h 304"/>
                <a:gd name="T8" fmla="*/ 195 w 99"/>
                <a:gd name="T9" fmla="*/ 631 h 304"/>
                <a:gd name="T10" fmla="*/ 158 w 99"/>
                <a:gd name="T11" fmla="*/ 673 h 304"/>
                <a:gd name="T12" fmla="*/ 107 w 99"/>
                <a:gd name="T13" fmla="*/ 712 h 304"/>
                <a:gd name="T14" fmla="*/ 92 w 99"/>
                <a:gd name="T15" fmla="*/ 772 h 304"/>
                <a:gd name="T16" fmla="*/ 24 w 99"/>
                <a:gd name="T17" fmla="*/ 772 h 304"/>
                <a:gd name="T18" fmla="*/ 0 w 99"/>
                <a:gd name="T19" fmla="*/ 712 h 304"/>
                <a:gd name="T20" fmla="*/ 68 w 99"/>
                <a:gd name="T21" fmla="*/ 699 h 304"/>
                <a:gd name="T22" fmla="*/ 30 w 99"/>
                <a:gd name="T23" fmla="*/ 676 h 304"/>
                <a:gd name="T24" fmla="*/ 1 w 99"/>
                <a:gd name="T25" fmla="*/ 676 h 304"/>
                <a:gd name="T26" fmla="*/ 1 w 99"/>
                <a:gd name="T27" fmla="*/ 631 h 304"/>
                <a:gd name="T28" fmla="*/ 35 w 99"/>
                <a:gd name="T29" fmla="*/ 640 h 304"/>
                <a:gd name="T30" fmla="*/ 102 w 99"/>
                <a:gd name="T31" fmla="*/ 635 h 304"/>
                <a:gd name="T32" fmla="*/ 102 w 99"/>
                <a:gd name="T33" fmla="*/ 594 h 304"/>
                <a:gd name="T34" fmla="*/ 48 w 99"/>
                <a:gd name="T35" fmla="*/ 594 h 304"/>
                <a:gd name="T36" fmla="*/ 0 w 99"/>
                <a:gd name="T37" fmla="*/ 578 h 304"/>
                <a:gd name="T38" fmla="*/ 0 w 99"/>
                <a:gd name="T39" fmla="*/ 520 h 304"/>
                <a:gd name="T40" fmla="*/ 39 w 99"/>
                <a:gd name="T41" fmla="*/ 514 h 304"/>
                <a:gd name="T42" fmla="*/ 85 w 99"/>
                <a:gd name="T43" fmla="*/ 562 h 304"/>
                <a:gd name="T44" fmla="*/ 118 w 99"/>
                <a:gd name="T45" fmla="*/ 543 h 304"/>
                <a:gd name="T46" fmla="*/ 92 w 99"/>
                <a:gd name="T47" fmla="*/ 485 h 304"/>
                <a:gd name="T48" fmla="*/ 127 w 99"/>
                <a:gd name="T49" fmla="*/ 465 h 304"/>
                <a:gd name="T50" fmla="*/ 102 w 99"/>
                <a:gd name="T51" fmla="*/ 429 h 304"/>
                <a:gd name="T52" fmla="*/ 118 w 99"/>
                <a:gd name="T53" fmla="*/ 380 h 304"/>
                <a:gd name="T54" fmla="*/ 68 w 99"/>
                <a:gd name="T55" fmla="*/ 380 h 304"/>
                <a:gd name="T56" fmla="*/ 92 w 99"/>
                <a:gd name="T57" fmla="*/ 343 h 304"/>
                <a:gd name="T58" fmla="*/ 127 w 99"/>
                <a:gd name="T59" fmla="*/ 343 h 304"/>
                <a:gd name="T60" fmla="*/ 158 w 99"/>
                <a:gd name="T61" fmla="*/ 350 h 304"/>
                <a:gd name="T62" fmla="*/ 136 w 99"/>
                <a:gd name="T63" fmla="*/ 276 h 304"/>
                <a:gd name="T64" fmla="*/ 92 w 99"/>
                <a:gd name="T65" fmla="*/ 257 h 304"/>
                <a:gd name="T66" fmla="*/ 24 w 99"/>
                <a:gd name="T67" fmla="*/ 257 h 304"/>
                <a:gd name="T68" fmla="*/ 13 w 99"/>
                <a:gd name="T69" fmla="*/ 211 h 304"/>
                <a:gd name="T70" fmla="*/ 13 w 99"/>
                <a:gd name="T71" fmla="*/ 133 h 304"/>
                <a:gd name="T72" fmla="*/ 4 w 99"/>
                <a:gd name="T73" fmla="*/ 58 h 304"/>
                <a:gd name="T74" fmla="*/ 48 w 99"/>
                <a:gd name="T75" fmla="*/ 0 h 304"/>
                <a:gd name="T76" fmla="*/ 93 w 99"/>
                <a:gd name="T77" fmla="*/ 9 h 304"/>
                <a:gd name="T78" fmla="*/ 128 w 99"/>
                <a:gd name="T79" fmla="*/ 15 h 304"/>
                <a:gd name="T80" fmla="*/ 152 w 99"/>
                <a:gd name="T81" fmla="*/ 26 h 304"/>
                <a:gd name="T82" fmla="*/ 169 w 99"/>
                <a:gd name="T83" fmla="*/ 41 h 304"/>
                <a:gd name="T84" fmla="*/ 175 w 99"/>
                <a:gd name="T85" fmla="*/ 63 h 304"/>
                <a:gd name="T86" fmla="*/ 175 w 99"/>
                <a:gd name="T87" fmla="*/ 91 h 304"/>
                <a:gd name="T88" fmla="*/ 169 w 99"/>
                <a:gd name="T89" fmla="*/ 132 h 304"/>
                <a:gd name="T90" fmla="*/ 158 w 99"/>
                <a:gd name="T91" fmla="*/ 18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7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0 w 33"/>
                <a:gd name="T1" fmla="*/ 13 h 81"/>
                <a:gd name="T2" fmla="*/ 71 w 33"/>
                <a:gd name="T3" fmla="*/ 65 h 81"/>
                <a:gd name="T4" fmla="*/ 53 w 33"/>
                <a:gd name="T5" fmla="*/ 122 h 81"/>
                <a:gd name="T6" fmla="*/ 78 w 33"/>
                <a:gd name="T7" fmla="*/ 160 h 81"/>
                <a:gd name="T8" fmla="*/ 78 w 33"/>
                <a:gd name="T9" fmla="*/ 209 h 81"/>
                <a:gd name="T10" fmla="*/ 40 w 33"/>
                <a:gd name="T11" fmla="*/ 197 h 81"/>
                <a:gd name="T12" fmla="*/ 0 w 33"/>
                <a:gd name="T13" fmla="*/ 202 h 81"/>
                <a:gd name="T14" fmla="*/ 0 w 33"/>
                <a:gd name="T15" fmla="*/ 130 h 81"/>
                <a:gd name="T16" fmla="*/ 14 w 33"/>
                <a:gd name="T17" fmla="*/ 65 h 81"/>
                <a:gd name="T18" fmla="*/ 3 w 33"/>
                <a:gd name="T19" fmla="*/ 0 h 81"/>
                <a:gd name="T20" fmla="*/ 12 w 33"/>
                <a:gd name="T21" fmla="*/ 1 h 81"/>
                <a:gd name="T22" fmla="*/ 21 w 33"/>
                <a:gd name="T23" fmla="*/ 2 h 81"/>
                <a:gd name="T24" fmla="*/ 32 w 33"/>
                <a:gd name="T25" fmla="*/ 11 h 81"/>
                <a:gd name="T26" fmla="*/ 40 w 33"/>
                <a:gd name="T27" fmla="*/ 13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9 w 30"/>
                <a:gd name="T1" fmla="*/ 0 h 84"/>
                <a:gd name="T2" fmla="*/ 16 w 30"/>
                <a:gd name="T3" fmla="*/ 13 h 84"/>
                <a:gd name="T4" fmla="*/ 0 w 30"/>
                <a:gd name="T5" fmla="*/ 78 h 84"/>
                <a:gd name="T6" fmla="*/ 41 w 30"/>
                <a:gd name="T7" fmla="*/ 43 h 84"/>
                <a:gd name="T8" fmla="*/ 29 w 30"/>
                <a:gd name="T9" fmla="*/ 121 h 84"/>
                <a:gd name="T10" fmla="*/ 0 w 30"/>
                <a:gd name="T11" fmla="*/ 125 h 84"/>
                <a:gd name="T12" fmla="*/ 0 w 30"/>
                <a:gd name="T13" fmla="*/ 207 h 84"/>
                <a:gd name="T14" fmla="*/ 29 w 30"/>
                <a:gd name="T15" fmla="*/ 211 h 84"/>
                <a:gd name="T16" fmla="*/ 41 w 30"/>
                <a:gd name="T17" fmla="*/ 155 h 84"/>
                <a:gd name="T18" fmla="*/ 65 w 30"/>
                <a:gd name="T19" fmla="*/ 86 h 84"/>
                <a:gd name="T20" fmla="*/ 59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78 w 353"/>
                <a:gd name="T1" fmla="*/ 0 h 672"/>
                <a:gd name="T2" fmla="*/ 630 w 353"/>
                <a:gd name="T3" fmla="*/ 145 h 672"/>
                <a:gd name="T4" fmla="*/ 516 w 353"/>
                <a:gd name="T5" fmla="*/ 223 h 672"/>
                <a:gd name="T6" fmla="*/ 426 w 353"/>
                <a:gd name="T7" fmla="*/ 247 h 672"/>
                <a:gd name="T8" fmla="*/ 361 w 353"/>
                <a:gd name="T9" fmla="*/ 195 h 672"/>
                <a:gd name="T10" fmla="*/ 332 w 353"/>
                <a:gd name="T11" fmla="*/ 129 h 672"/>
                <a:gd name="T12" fmla="*/ 287 w 353"/>
                <a:gd name="T13" fmla="*/ 280 h 672"/>
                <a:gd name="T14" fmla="*/ 116 w 353"/>
                <a:gd name="T15" fmla="*/ 670 h 672"/>
                <a:gd name="T16" fmla="*/ 38 w 353"/>
                <a:gd name="T17" fmla="*/ 1281 h 672"/>
                <a:gd name="T18" fmla="*/ 0 w 353"/>
                <a:gd name="T19" fmla="*/ 1719 h 672"/>
                <a:gd name="T20" fmla="*/ 197 w 353"/>
                <a:gd name="T21" fmla="*/ 1290 h 672"/>
                <a:gd name="T22" fmla="*/ 426 w 353"/>
                <a:gd name="T23" fmla="*/ 550 h 672"/>
                <a:gd name="T24" fmla="*/ 477 w 353"/>
                <a:gd name="T25" fmla="*/ 389 h 672"/>
                <a:gd name="T26" fmla="*/ 587 w 353"/>
                <a:gd name="T27" fmla="*/ 257 h 672"/>
                <a:gd name="T28" fmla="*/ 669 w 353"/>
                <a:gd name="T29" fmla="*/ 178 h 672"/>
                <a:gd name="T30" fmla="*/ 714 w 353"/>
                <a:gd name="T31" fmla="*/ 120 h 672"/>
                <a:gd name="T32" fmla="*/ 678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15 w 103"/>
                <a:gd name="T1" fmla="*/ 225 h 140"/>
                <a:gd name="T2" fmla="*/ 0 w 103"/>
                <a:gd name="T3" fmla="*/ 389 h 140"/>
                <a:gd name="T4" fmla="*/ 0 w 103"/>
                <a:gd name="T5" fmla="*/ 267 h 140"/>
                <a:gd name="T6" fmla="*/ 133 w 103"/>
                <a:gd name="T7" fmla="*/ 128 h 140"/>
                <a:gd name="T8" fmla="*/ 195 w 103"/>
                <a:gd name="T9" fmla="*/ 0 h 140"/>
                <a:gd name="T10" fmla="*/ 200 w 103"/>
                <a:gd name="T11" fmla="*/ 119 h 140"/>
                <a:gd name="T12" fmla="*/ 115 w 103"/>
                <a:gd name="T13" fmla="*/ 22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88 w 192"/>
                <a:gd name="T1" fmla="*/ 10 h 508"/>
                <a:gd name="T2" fmla="*/ 388 w 192"/>
                <a:gd name="T3" fmla="*/ 121 h 508"/>
                <a:gd name="T4" fmla="*/ 192 w 192"/>
                <a:gd name="T5" fmla="*/ 816 h 508"/>
                <a:gd name="T6" fmla="*/ 102 w 192"/>
                <a:gd name="T7" fmla="*/ 1016 h 508"/>
                <a:gd name="T8" fmla="*/ 0 w 192"/>
                <a:gd name="T9" fmla="*/ 1273 h 508"/>
                <a:gd name="T10" fmla="*/ 0 w 192"/>
                <a:gd name="T11" fmla="*/ 921 h 508"/>
                <a:gd name="T12" fmla="*/ 98 w 192"/>
                <a:gd name="T13" fmla="*/ 668 h 508"/>
                <a:gd name="T14" fmla="*/ 169 w 192"/>
                <a:gd name="T15" fmla="*/ 662 h 508"/>
                <a:gd name="T16" fmla="*/ 169 w 192"/>
                <a:gd name="T17" fmla="*/ 533 h 508"/>
                <a:gd name="T18" fmla="*/ 169 w 192"/>
                <a:gd name="T19" fmla="*/ 364 h 508"/>
                <a:gd name="T20" fmla="*/ 179 w 192"/>
                <a:gd name="T21" fmla="*/ 238 h 508"/>
                <a:gd name="T22" fmla="*/ 259 w 192"/>
                <a:gd name="T23" fmla="*/ 97 h 508"/>
                <a:gd name="T24" fmla="*/ 307 w 192"/>
                <a:gd name="T25" fmla="*/ 75 h 508"/>
                <a:gd name="T26" fmla="*/ 325 w 192"/>
                <a:gd name="T27" fmla="*/ 0 h 508"/>
                <a:gd name="T28" fmla="*/ 388 w 192"/>
                <a:gd name="T29" fmla="*/ 10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41 w 65"/>
                <a:gd name="T1" fmla="*/ 75 h 90"/>
                <a:gd name="T2" fmla="*/ 67 w 65"/>
                <a:gd name="T3" fmla="*/ 132 h 90"/>
                <a:gd name="T4" fmla="*/ 0 w 65"/>
                <a:gd name="T5" fmla="*/ 229 h 90"/>
                <a:gd name="T6" fmla="*/ 41 w 65"/>
                <a:gd name="T7" fmla="*/ 29 h 90"/>
                <a:gd name="T8" fmla="*/ 90 w 65"/>
                <a:gd name="T9" fmla="*/ 0 h 90"/>
                <a:gd name="T10" fmla="*/ 141 w 65"/>
                <a:gd name="T11" fmla="*/ 75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66 w 225"/>
                <a:gd name="T1" fmla="*/ 35 h 594"/>
                <a:gd name="T2" fmla="*/ 339 w 225"/>
                <a:gd name="T3" fmla="*/ 0 h 594"/>
                <a:gd name="T4" fmla="*/ 306 w 225"/>
                <a:gd name="T5" fmla="*/ 107 h 594"/>
                <a:gd name="T6" fmla="*/ 316 w 225"/>
                <a:gd name="T7" fmla="*/ 181 h 594"/>
                <a:gd name="T8" fmla="*/ 176 w 225"/>
                <a:gd name="T9" fmla="*/ 484 h 594"/>
                <a:gd name="T10" fmla="*/ 33 w 225"/>
                <a:gd name="T11" fmla="*/ 985 h 594"/>
                <a:gd name="T12" fmla="*/ 0 w 225"/>
                <a:gd name="T13" fmla="*/ 1499 h 594"/>
                <a:gd name="T14" fmla="*/ 194 w 225"/>
                <a:gd name="T15" fmla="*/ 1101 h 594"/>
                <a:gd name="T16" fmla="*/ 376 w 225"/>
                <a:gd name="T17" fmla="*/ 187 h 594"/>
                <a:gd name="T18" fmla="*/ 417 w 225"/>
                <a:gd name="T19" fmla="*/ 152 h 594"/>
                <a:gd name="T20" fmla="*/ 466 w 225"/>
                <a:gd name="T21" fmla="*/ 3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02 w 295"/>
                <a:gd name="T1" fmla="*/ 285 h 210"/>
                <a:gd name="T2" fmla="*/ 279 w 295"/>
                <a:gd name="T3" fmla="*/ 117 h 210"/>
                <a:gd name="T4" fmla="*/ 213 w 295"/>
                <a:gd name="T5" fmla="*/ 100 h 210"/>
                <a:gd name="T6" fmla="*/ 148 w 295"/>
                <a:gd name="T7" fmla="*/ 0 h 210"/>
                <a:gd name="T8" fmla="*/ 79 w 295"/>
                <a:gd name="T9" fmla="*/ 0 h 210"/>
                <a:gd name="T10" fmla="*/ 0 w 295"/>
                <a:gd name="T11" fmla="*/ 125 h 210"/>
                <a:gd name="T12" fmla="*/ 34 w 295"/>
                <a:gd name="T13" fmla="*/ 158 h 210"/>
                <a:gd name="T14" fmla="*/ 113 w 295"/>
                <a:gd name="T15" fmla="*/ 141 h 210"/>
                <a:gd name="T16" fmla="*/ 148 w 295"/>
                <a:gd name="T17" fmla="*/ 78 h 210"/>
                <a:gd name="T18" fmla="*/ 177 w 295"/>
                <a:gd name="T19" fmla="*/ 133 h 210"/>
                <a:gd name="T20" fmla="*/ 177 w 295"/>
                <a:gd name="T21" fmla="*/ 267 h 210"/>
                <a:gd name="T22" fmla="*/ 227 w 295"/>
                <a:gd name="T23" fmla="*/ 285 h 210"/>
                <a:gd name="T24" fmla="*/ 227 w 295"/>
                <a:gd name="T25" fmla="*/ 169 h 210"/>
                <a:gd name="T26" fmla="*/ 303 w 295"/>
                <a:gd name="T27" fmla="*/ 222 h 210"/>
                <a:gd name="T28" fmla="*/ 287 w 295"/>
                <a:gd name="T29" fmla="*/ 364 h 210"/>
                <a:gd name="T30" fmla="*/ 303 w 295"/>
                <a:gd name="T31" fmla="*/ 418 h 210"/>
                <a:gd name="T32" fmla="*/ 338 w 295"/>
                <a:gd name="T33" fmla="*/ 336 h 210"/>
                <a:gd name="T34" fmla="*/ 374 w 295"/>
                <a:gd name="T35" fmla="*/ 364 h 210"/>
                <a:gd name="T36" fmla="*/ 367 w 295"/>
                <a:gd name="T37" fmla="*/ 450 h 210"/>
                <a:gd name="T38" fmla="*/ 412 w 295"/>
                <a:gd name="T39" fmla="*/ 496 h 210"/>
                <a:gd name="T40" fmla="*/ 412 w 295"/>
                <a:gd name="T41" fmla="*/ 390 h 210"/>
                <a:gd name="T42" fmla="*/ 458 w 295"/>
                <a:gd name="T43" fmla="*/ 407 h 210"/>
                <a:gd name="T44" fmla="*/ 458 w 295"/>
                <a:gd name="T45" fmla="*/ 531 h 210"/>
                <a:gd name="T46" fmla="*/ 494 w 295"/>
                <a:gd name="T47" fmla="*/ 496 h 210"/>
                <a:gd name="T48" fmla="*/ 472 w 295"/>
                <a:gd name="T49" fmla="*/ 364 h 210"/>
                <a:gd name="T50" fmla="*/ 537 w 295"/>
                <a:gd name="T51" fmla="*/ 425 h 210"/>
                <a:gd name="T52" fmla="*/ 545 w 295"/>
                <a:gd name="T53" fmla="*/ 520 h 210"/>
                <a:gd name="T54" fmla="*/ 611 w 295"/>
                <a:gd name="T55" fmla="*/ 520 h 210"/>
                <a:gd name="T56" fmla="*/ 595 w 295"/>
                <a:gd name="T57" fmla="*/ 399 h 210"/>
                <a:gd name="T58" fmla="*/ 502 w 295"/>
                <a:gd name="T59" fmla="*/ 320 h 210"/>
                <a:gd name="T60" fmla="*/ 496 w 295"/>
                <a:gd name="T61" fmla="*/ 313 h 210"/>
                <a:gd name="T62" fmla="*/ 487 w 295"/>
                <a:gd name="T63" fmla="*/ 310 h 210"/>
                <a:gd name="T64" fmla="*/ 468 w 295"/>
                <a:gd name="T65" fmla="*/ 307 h 210"/>
                <a:gd name="T66" fmla="*/ 449 w 295"/>
                <a:gd name="T67" fmla="*/ 301 h 210"/>
                <a:gd name="T68" fmla="*/ 431 w 295"/>
                <a:gd name="T69" fmla="*/ 293 h 210"/>
                <a:gd name="T70" fmla="*/ 414 w 295"/>
                <a:gd name="T71" fmla="*/ 287 h 210"/>
                <a:gd name="T72" fmla="*/ 404 w 295"/>
                <a:gd name="T73" fmla="*/ 286 h 210"/>
                <a:gd name="T74" fmla="*/ 402 w 295"/>
                <a:gd name="T75" fmla="*/ 285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80 w 116"/>
                <a:gd name="T1" fmla="*/ 108 h 159"/>
                <a:gd name="T2" fmla="*/ 141 w 116"/>
                <a:gd name="T3" fmla="*/ 89 h 159"/>
                <a:gd name="T4" fmla="*/ 102 w 116"/>
                <a:gd name="T5" fmla="*/ 42 h 159"/>
                <a:gd name="T6" fmla="*/ 66 w 116"/>
                <a:gd name="T7" fmla="*/ 36 h 159"/>
                <a:gd name="T8" fmla="*/ 27 w 116"/>
                <a:gd name="T9" fmla="*/ 0 h 159"/>
                <a:gd name="T10" fmla="*/ 27 w 116"/>
                <a:gd name="T11" fmla="*/ 73 h 159"/>
                <a:gd name="T12" fmla="*/ 66 w 116"/>
                <a:gd name="T13" fmla="*/ 89 h 159"/>
                <a:gd name="T14" fmla="*/ 116 w 116"/>
                <a:gd name="T15" fmla="*/ 108 h 159"/>
                <a:gd name="T16" fmla="*/ 112 w 116"/>
                <a:gd name="T17" fmla="*/ 252 h 159"/>
                <a:gd name="T18" fmla="*/ 112 w 116"/>
                <a:gd name="T19" fmla="*/ 296 h 159"/>
                <a:gd name="T20" fmla="*/ 155 w 116"/>
                <a:gd name="T21" fmla="*/ 350 h 159"/>
                <a:gd name="T22" fmla="*/ 130 w 116"/>
                <a:gd name="T23" fmla="*/ 360 h 159"/>
                <a:gd name="T24" fmla="*/ 85 w 116"/>
                <a:gd name="T25" fmla="*/ 320 h 159"/>
                <a:gd name="T26" fmla="*/ 0 w 116"/>
                <a:gd name="T27" fmla="*/ 320 h 159"/>
                <a:gd name="T28" fmla="*/ 14 w 116"/>
                <a:gd name="T29" fmla="*/ 380 h 159"/>
                <a:gd name="T30" fmla="*/ 102 w 116"/>
                <a:gd name="T31" fmla="*/ 422 h 159"/>
                <a:gd name="T32" fmla="*/ 159 w 116"/>
                <a:gd name="T33" fmla="*/ 422 h 159"/>
                <a:gd name="T34" fmla="*/ 241 w 116"/>
                <a:gd name="T35" fmla="*/ 348 h 159"/>
                <a:gd name="T36" fmla="*/ 203 w 116"/>
                <a:gd name="T37" fmla="*/ 283 h 159"/>
                <a:gd name="T38" fmla="*/ 203 w 116"/>
                <a:gd name="T39" fmla="*/ 214 h 159"/>
                <a:gd name="T40" fmla="*/ 189 w 116"/>
                <a:gd name="T41" fmla="*/ 140 h 159"/>
                <a:gd name="T42" fmla="*/ 180 w 116"/>
                <a:gd name="T43" fmla="*/ 10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05 w 47"/>
                <a:gd name="T1" fmla="*/ 25 h 41"/>
                <a:gd name="T2" fmla="*/ 20 w 47"/>
                <a:gd name="T3" fmla="*/ 0 h 41"/>
                <a:gd name="T4" fmla="*/ 0 w 47"/>
                <a:gd name="T5" fmla="*/ 25 h 41"/>
                <a:gd name="T6" fmla="*/ 20 w 47"/>
                <a:gd name="T7" fmla="*/ 52 h 41"/>
                <a:gd name="T8" fmla="*/ 103 w 47"/>
                <a:gd name="T9" fmla="*/ 93 h 41"/>
                <a:gd name="T10" fmla="*/ 108 w 47"/>
                <a:gd name="T11" fmla="*/ 63 h 41"/>
                <a:gd name="T12" fmla="*/ 108 w 47"/>
                <a:gd name="T13" fmla="*/ 55 h 41"/>
                <a:gd name="T14" fmla="*/ 106 w 47"/>
                <a:gd name="T15" fmla="*/ 38 h 41"/>
                <a:gd name="T16" fmla="*/ 105 w 47"/>
                <a:gd name="T17" fmla="*/ 28 h 41"/>
                <a:gd name="T18" fmla="*/ 105 w 47"/>
                <a:gd name="T19" fmla="*/ 25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71 w 40"/>
                <a:gd name="T1" fmla="*/ 56 h 36"/>
                <a:gd name="T2" fmla="*/ 14 w 40"/>
                <a:gd name="T3" fmla="*/ 0 h 36"/>
                <a:gd name="T4" fmla="*/ 0 w 40"/>
                <a:gd name="T5" fmla="*/ 43 h 36"/>
                <a:gd name="T6" fmla="*/ 29 w 40"/>
                <a:gd name="T7" fmla="*/ 88 h 36"/>
                <a:gd name="T8" fmla="*/ 81 w 40"/>
                <a:gd name="T9" fmla="*/ 91 h 36"/>
                <a:gd name="T10" fmla="*/ 80 w 40"/>
                <a:gd name="T11" fmla="*/ 88 h 36"/>
                <a:gd name="T12" fmla="*/ 78 w 40"/>
                <a:gd name="T13" fmla="*/ 74 h 36"/>
                <a:gd name="T14" fmla="*/ 74 w 40"/>
                <a:gd name="T15" fmla="*/ 63 h 36"/>
                <a:gd name="T16" fmla="*/ 71 w 40"/>
                <a:gd name="T17" fmla="*/ 5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62 w 38"/>
                <a:gd name="T1" fmla="*/ 34 h 32"/>
                <a:gd name="T2" fmla="*/ 10 w 38"/>
                <a:gd name="T3" fmla="*/ 0 h 32"/>
                <a:gd name="T4" fmla="*/ 0 w 38"/>
                <a:gd name="T5" fmla="*/ 34 h 32"/>
                <a:gd name="T6" fmla="*/ 36 w 38"/>
                <a:gd name="T7" fmla="*/ 67 h 32"/>
                <a:gd name="T8" fmla="*/ 79 w 38"/>
                <a:gd name="T9" fmla="*/ 77 h 32"/>
                <a:gd name="T10" fmla="*/ 79 w 38"/>
                <a:gd name="T11" fmla="*/ 43 h 32"/>
                <a:gd name="T12" fmla="*/ 62 w 38"/>
                <a:gd name="T13" fmla="*/ 3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2 w 35"/>
                <a:gd name="T1" fmla="*/ 40 h 30"/>
                <a:gd name="T2" fmla="*/ 0 w 35"/>
                <a:gd name="T3" fmla="*/ 0 h 30"/>
                <a:gd name="T4" fmla="*/ 0 w 35"/>
                <a:gd name="T5" fmla="*/ 75 h 30"/>
                <a:gd name="T6" fmla="*/ 37 w 35"/>
                <a:gd name="T7" fmla="*/ 76 h 30"/>
                <a:gd name="T8" fmla="*/ 58 w 35"/>
                <a:gd name="T9" fmla="*/ 64 h 30"/>
                <a:gd name="T10" fmla="*/ 42 w 35"/>
                <a:gd name="T11" fmla="*/ 4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18 h 58"/>
                <a:gd name="T2" fmla="*/ 0 w 81"/>
                <a:gd name="T3" fmla="*/ 151 h 58"/>
                <a:gd name="T4" fmla="*/ 13 w 81"/>
                <a:gd name="T5" fmla="*/ 145 h 58"/>
                <a:gd name="T6" fmla="*/ 27 w 81"/>
                <a:gd name="T7" fmla="*/ 138 h 58"/>
                <a:gd name="T8" fmla="*/ 41 w 81"/>
                <a:gd name="T9" fmla="*/ 121 h 58"/>
                <a:gd name="T10" fmla="*/ 58 w 81"/>
                <a:gd name="T11" fmla="*/ 106 h 58"/>
                <a:gd name="T12" fmla="*/ 70 w 81"/>
                <a:gd name="T13" fmla="*/ 56 h 58"/>
                <a:gd name="T14" fmla="*/ 121 w 81"/>
                <a:gd name="T15" fmla="*/ 47 h 58"/>
                <a:gd name="T16" fmla="*/ 152 w 81"/>
                <a:gd name="T17" fmla="*/ 26 h 58"/>
                <a:gd name="T18" fmla="*/ 66 w 81"/>
                <a:gd name="T19" fmla="*/ 1 h 58"/>
                <a:gd name="T20" fmla="*/ 0 w 81"/>
                <a:gd name="T21" fmla="*/ 0 h 58"/>
                <a:gd name="T22" fmla="*/ 0 w 81"/>
                <a:gd name="T23" fmla="*/ 30 h 58"/>
                <a:gd name="T24" fmla="*/ 54 w 81"/>
                <a:gd name="T25" fmla="*/ 41 h 58"/>
                <a:gd name="T26" fmla="*/ 40 w 81"/>
                <a:gd name="T27" fmla="*/ 90 h 58"/>
                <a:gd name="T28" fmla="*/ 29 w 81"/>
                <a:gd name="T29" fmla="*/ 101 h 58"/>
                <a:gd name="T30" fmla="*/ 18 w 81"/>
                <a:gd name="T31" fmla="*/ 106 h 58"/>
                <a:gd name="T32" fmla="*/ 11 w 81"/>
                <a:gd name="T33" fmla="*/ 115 h 58"/>
                <a:gd name="T34" fmla="*/ 0 w 81"/>
                <a:gd name="T35" fmla="*/ 11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35 w 109"/>
                <a:gd name="T1" fmla="*/ 32 h 61"/>
                <a:gd name="T2" fmla="*/ 235 w 109"/>
                <a:gd name="T3" fmla="*/ 2 h 61"/>
                <a:gd name="T4" fmla="*/ 184 w 109"/>
                <a:gd name="T5" fmla="*/ 0 h 61"/>
                <a:gd name="T6" fmla="*/ 88 w 109"/>
                <a:gd name="T7" fmla="*/ 0 h 61"/>
                <a:gd name="T8" fmla="*/ 39 w 109"/>
                <a:gd name="T9" fmla="*/ 0 h 61"/>
                <a:gd name="T10" fmla="*/ 0 w 109"/>
                <a:gd name="T11" fmla="*/ 1 h 61"/>
                <a:gd name="T12" fmla="*/ 0 w 109"/>
                <a:gd name="T13" fmla="*/ 26 h 61"/>
                <a:gd name="T14" fmla="*/ 64 w 109"/>
                <a:gd name="T15" fmla="*/ 32 h 61"/>
                <a:gd name="T16" fmla="*/ 50 w 109"/>
                <a:gd name="T17" fmla="*/ 83 h 61"/>
                <a:gd name="T18" fmla="*/ 34 w 109"/>
                <a:gd name="T19" fmla="*/ 92 h 61"/>
                <a:gd name="T20" fmla="*/ 22 w 109"/>
                <a:gd name="T21" fmla="*/ 96 h 61"/>
                <a:gd name="T22" fmla="*/ 13 w 109"/>
                <a:gd name="T23" fmla="*/ 106 h 61"/>
                <a:gd name="T24" fmla="*/ 0 w 109"/>
                <a:gd name="T25" fmla="*/ 107 h 61"/>
                <a:gd name="T26" fmla="*/ 0 w 109"/>
                <a:gd name="T27" fmla="*/ 137 h 61"/>
                <a:gd name="T28" fmla="*/ 15 w 109"/>
                <a:gd name="T29" fmla="*/ 133 h 61"/>
                <a:gd name="T30" fmla="*/ 30 w 109"/>
                <a:gd name="T31" fmla="*/ 125 h 61"/>
                <a:gd name="T32" fmla="*/ 47 w 109"/>
                <a:gd name="T33" fmla="*/ 119 h 61"/>
                <a:gd name="T34" fmla="*/ 65 w 109"/>
                <a:gd name="T35" fmla="*/ 106 h 61"/>
                <a:gd name="T36" fmla="*/ 97 w 109"/>
                <a:gd name="T37" fmla="*/ 42 h 61"/>
                <a:gd name="T38" fmla="*/ 143 w 109"/>
                <a:gd name="T39" fmla="*/ 45 h 61"/>
                <a:gd name="T40" fmla="*/ 154 w 109"/>
                <a:gd name="T41" fmla="*/ 71 h 61"/>
                <a:gd name="T42" fmla="*/ 163 w 109"/>
                <a:gd name="T43" fmla="*/ 91 h 61"/>
                <a:gd name="T44" fmla="*/ 175 w 109"/>
                <a:gd name="T45" fmla="*/ 107 h 61"/>
                <a:gd name="T46" fmla="*/ 184 w 109"/>
                <a:gd name="T47" fmla="*/ 122 h 61"/>
                <a:gd name="T48" fmla="*/ 195 w 109"/>
                <a:gd name="T49" fmla="*/ 131 h 61"/>
                <a:gd name="T50" fmla="*/ 206 w 109"/>
                <a:gd name="T51" fmla="*/ 137 h 61"/>
                <a:gd name="T52" fmla="*/ 222 w 109"/>
                <a:gd name="T53" fmla="*/ 140 h 61"/>
                <a:gd name="T54" fmla="*/ 235 w 109"/>
                <a:gd name="T55" fmla="*/ 137 h 61"/>
                <a:gd name="T56" fmla="*/ 235 w 109"/>
                <a:gd name="T57" fmla="*/ 107 h 61"/>
                <a:gd name="T58" fmla="*/ 210 w 109"/>
                <a:gd name="T59" fmla="*/ 110 h 61"/>
                <a:gd name="T60" fmla="*/ 193 w 109"/>
                <a:gd name="T61" fmla="*/ 104 h 61"/>
                <a:gd name="T62" fmla="*/ 182 w 109"/>
                <a:gd name="T63" fmla="*/ 75 h 61"/>
                <a:gd name="T64" fmla="*/ 175 w 109"/>
                <a:gd name="T65" fmla="*/ 32 h 61"/>
                <a:gd name="T66" fmla="*/ 220 w 109"/>
                <a:gd name="T67" fmla="*/ 28 h 61"/>
                <a:gd name="T68" fmla="*/ 235 w 109"/>
                <a:gd name="T69" fmla="*/ 3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73 w 43"/>
                <a:gd name="T1" fmla="*/ 26 h 60"/>
                <a:gd name="T2" fmla="*/ 73 w 43"/>
                <a:gd name="T3" fmla="*/ 0 h 60"/>
                <a:gd name="T4" fmla="*/ 0 w 43"/>
                <a:gd name="T5" fmla="*/ 2 h 60"/>
                <a:gd name="T6" fmla="*/ 5 w 43"/>
                <a:gd name="T7" fmla="*/ 58 h 60"/>
                <a:gd name="T8" fmla="*/ 19 w 43"/>
                <a:gd name="T9" fmla="*/ 100 h 60"/>
                <a:gd name="T10" fmla="*/ 33 w 43"/>
                <a:gd name="T11" fmla="*/ 131 h 60"/>
                <a:gd name="T12" fmla="*/ 50 w 43"/>
                <a:gd name="T13" fmla="*/ 145 h 60"/>
                <a:gd name="T14" fmla="*/ 52 w 43"/>
                <a:gd name="T15" fmla="*/ 152 h 60"/>
                <a:gd name="T16" fmla="*/ 60 w 43"/>
                <a:gd name="T17" fmla="*/ 153 h 60"/>
                <a:gd name="T18" fmla="*/ 66 w 43"/>
                <a:gd name="T19" fmla="*/ 153 h 60"/>
                <a:gd name="T20" fmla="*/ 73 w 43"/>
                <a:gd name="T21" fmla="*/ 152 h 60"/>
                <a:gd name="T22" fmla="*/ 73 w 43"/>
                <a:gd name="T23" fmla="*/ 117 h 60"/>
                <a:gd name="T24" fmla="*/ 52 w 43"/>
                <a:gd name="T25" fmla="*/ 117 h 60"/>
                <a:gd name="T26" fmla="*/ 39 w 43"/>
                <a:gd name="T27" fmla="*/ 104 h 60"/>
                <a:gd name="T28" fmla="*/ 31 w 43"/>
                <a:gd name="T29" fmla="*/ 75 h 60"/>
                <a:gd name="T30" fmla="*/ 23 w 43"/>
                <a:gd name="T31" fmla="*/ 26 h 60"/>
                <a:gd name="T32" fmla="*/ 60 w 43"/>
                <a:gd name="T33" fmla="*/ 25 h 60"/>
                <a:gd name="T34" fmla="*/ 73 w 43"/>
                <a:gd name="T35" fmla="*/ 2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3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17 w 220"/>
                <a:gd name="T1" fmla="*/ 217 h 221"/>
                <a:gd name="T2" fmla="*/ 260 w 220"/>
                <a:gd name="T3" fmla="*/ 240 h 221"/>
                <a:gd name="T4" fmla="*/ 290 w 220"/>
                <a:gd name="T5" fmla="*/ 254 h 221"/>
                <a:gd name="T6" fmla="*/ 308 w 220"/>
                <a:gd name="T7" fmla="*/ 268 h 221"/>
                <a:gd name="T8" fmla="*/ 315 w 220"/>
                <a:gd name="T9" fmla="*/ 281 h 221"/>
                <a:gd name="T10" fmla="*/ 322 w 220"/>
                <a:gd name="T11" fmla="*/ 298 h 221"/>
                <a:gd name="T12" fmla="*/ 328 w 220"/>
                <a:gd name="T13" fmla="*/ 319 h 221"/>
                <a:gd name="T14" fmla="*/ 338 w 220"/>
                <a:gd name="T15" fmla="*/ 348 h 221"/>
                <a:gd name="T16" fmla="*/ 359 w 220"/>
                <a:gd name="T17" fmla="*/ 387 h 221"/>
                <a:gd name="T18" fmla="*/ 392 w 220"/>
                <a:gd name="T19" fmla="*/ 299 h 221"/>
                <a:gd name="T20" fmla="*/ 397 w 220"/>
                <a:gd name="T21" fmla="*/ 200 h 221"/>
                <a:gd name="T22" fmla="*/ 393 w 220"/>
                <a:gd name="T23" fmla="*/ 102 h 221"/>
                <a:gd name="T24" fmla="*/ 390 w 220"/>
                <a:gd name="T25" fmla="*/ 0 h 221"/>
                <a:gd name="T26" fmla="*/ 440 w 220"/>
                <a:gd name="T27" fmla="*/ 128 h 221"/>
                <a:gd name="T28" fmla="*/ 438 w 220"/>
                <a:gd name="T29" fmla="*/ 221 h 221"/>
                <a:gd name="T30" fmla="*/ 434 w 220"/>
                <a:gd name="T31" fmla="*/ 299 h 221"/>
                <a:gd name="T32" fmla="*/ 422 w 220"/>
                <a:gd name="T33" fmla="*/ 376 h 221"/>
                <a:gd name="T34" fmla="*/ 403 w 220"/>
                <a:gd name="T35" fmla="*/ 465 h 221"/>
                <a:gd name="T36" fmla="*/ 347 w 220"/>
                <a:gd name="T37" fmla="*/ 480 h 221"/>
                <a:gd name="T38" fmla="*/ 265 w 220"/>
                <a:gd name="T39" fmla="*/ 573 h 221"/>
                <a:gd name="T40" fmla="*/ 147 w 220"/>
                <a:gd name="T41" fmla="*/ 573 h 221"/>
                <a:gd name="T42" fmla="*/ 64 w 220"/>
                <a:gd name="T43" fmla="*/ 497 h 221"/>
                <a:gd name="T44" fmla="*/ 27 w 220"/>
                <a:gd name="T45" fmla="*/ 415 h 221"/>
                <a:gd name="T46" fmla="*/ 2 w 220"/>
                <a:gd name="T47" fmla="*/ 308 h 221"/>
                <a:gd name="T48" fmla="*/ 0 w 220"/>
                <a:gd name="T49" fmla="*/ 221 h 221"/>
                <a:gd name="T50" fmla="*/ 2 w 220"/>
                <a:gd name="T51" fmla="*/ 141 h 221"/>
                <a:gd name="T52" fmla="*/ 21 w 220"/>
                <a:gd name="T53" fmla="*/ 64 h 221"/>
                <a:gd name="T54" fmla="*/ 34 w 220"/>
                <a:gd name="T55" fmla="*/ 150 h 221"/>
                <a:gd name="T56" fmla="*/ 43 w 220"/>
                <a:gd name="T57" fmla="*/ 229 h 221"/>
                <a:gd name="T58" fmla="*/ 49 w 220"/>
                <a:gd name="T59" fmla="*/ 306 h 221"/>
                <a:gd name="T60" fmla="*/ 68 w 220"/>
                <a:gd name="T61" fmla="*/ 383 h 221"/>
                <a:gd name="T62" fmla="*/ 76 w 220"/>
                <a:gd name="T63" fmla="*/ 345 h 221"/>
                <a:gd name="T64" fmla="*/ 84 w 220"/>
                <a:gd name="T65" fmla="*/ 314 h 221"/>
                <a:gd name="T66" fmla="*/ 92 w 220"/>
                <a:gd name="T67" fmla="*/ 287 h 221"/>
                <a:gd name="T68" fmla="*/ 101 w 220"/>
                <a:gd name="T69" fmla="*/ 271 h 221"/>
                <a:gd name="T70" fmla="*/ 115 w 220"/>
                <a:gd name="T71" fmla="*/ 255 h 221"/>
                <a:gd name="T72" fmla="*/ 130 w 220"/>
                <a:gd name="T73" fmla="*/ 243 h 221"/>
                <a:gd name="T74" fmla="*/ 154 w 220"/>
                <a:gd name="T75" fmla="*/ 234 h 221"/>
                <a:gd name="T76" fmla="*/ 185 w 220"/>
                <a:gd name="T77" fmla="*/ 226 h 221"/>
                <a:gd name="T78" fmla="*/ 185 w 220"/>
                <a:gd name="T79" fmla="*/ 261 h 221"/>
                <a:gd name="T80" fmla="*/ 164 w 220"/>
                <a:gd name="T81" fmla="*/ 281 h 221"/>
                <a:gd name="T82" fmla="*/ 147 w 220"/>
                <a:gd name="T83" fmla="*/ 298 h 221"/>
                <a:gd name="T84" fmla="*/ 135 w 220"/>
                <a:gd name="T85" fmla="*/ 314 h 221"/>
                <a:gd name="T86" fmla="*/ 131 w 220"/>
                <a:gd name="T87" fmla="*/ 329 h 221"/>
                <a:gd name="T88" fmla="*/ 130 w 220"/>
                <a:gd name="T89" fmla="*/ 348 h 221"/>
                <a:gd name="T90" fmla="*/ 134 w 220"/>
                <a:gd name="T91" fmla="*/ 374 h 221"/>
                <a:gd name="T92" fmla="*/ 135 w 220"/>
                <a:gd name="T93" fmla="*/ 402 h 221"/>
                <a:gd name="T94" fmla="*/ 145 w 220"/>
                <a:gd name="T95" fmla="*/ 438 h 221"/>
                <a:gd name="T96" fmla="*/ 184 w 220"/>
                <a:gd name="T97" fmla="*/ 438 h 221"/>
                <a:gd name="T98" fmla="*/ 184 w 220"/>
                <a:gd name="T99" fmla="*/ 383 h 221"/>
                <a:gd name="T100" fmla="*/ 212 w 220"/>
                <a:gd name="T101" fmla="*/ 387 h 221"/>
                <a:gd name="T102" fmla="*/ 223 w 220"/>
                <a:gd name="T103" fmla="*/ 452 h 221"/>
                <a:gd name="T104" fmla="*/ 273 w 220"/>
                <a:gd name="T105" fmla="*/ 452 h 221"/>
                <a:gd name="T106" fmla="*/ 292 w 220"/>
                <a:gd name="T107" fmla="*/ 387 h 221"/>
                <a:gd name="T108" fmla="*/ 289 w 220"/>
                <a:gd name="T109" fmla="*/ 361 h 221"/>
                <a:gd name="T110" fmla="*/ 281 w 220"/>
                <a:gd name="T111" fmla="*/ 336 h 221"/>
                <a:gd name="T112" fmla="*/ 276 w 220"/>
                <a:gd name="T113" fmla="*/ 319 h 221"/>
                <a:gd name="T114" fmla="*/ 267 w 220"/>
                <a:gd name="T115" fmla="*/ 306 h 221"/>
                <a:gd name="T116" fmla="*/ 258 w 220"/>
                <a:gd name="T117" fmla="*/ 297 h 221"/>
                <a:gd name="T118" fmla="*/ 246 w 220"/>
                <a:gd name="T119" fmla="*/ 285 h 221"/>
                <a:gd name="T120" fmla="*/ 229 w 220"/>
                <a:gd name="T121" fmla="*/ 273 h 221"/>
                <a:gd name="T122" fmla="*/ 208 w 220"/>
                <a:gd name="T123" fmla="*/ 261 h 221"/>
                <a:gd name="T124" fmla="*/ 217 w 220"/>
                <a:gd name="T125" fmla="*/ 217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4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34 w 119"/>
                <a:gd name="T1" fmla="*/ 253 h 156"/>
                <a:gd name="T2" fmla="*/ 202 w 119"/>
                <a:gd name="T3" fmla="*/ 369 h 156"/>
                <a:gd name="T4" fmla="*/ 118 w 119"/>
                <a:gd name="T5" fmla="*/ 433 h 156"/>
                <a:gd name="T6" fmla="*/ 0 w 119"/>
                <a:gd name="T7" fmla="*/ 168 h 156"/>
                <a:gd name="T8" fmla="*/ 55 w 119"/>
                <a:gd name="T9" fmla="*/ 93 h 156"/>
                <a:gd name="T10" fmla="*/ 93 w 119"/>
                <a:gd name="T11" fmla="*/ 0 h 156"/>
                <a:gd name="T12" fmla="*/ 234 w 119"/>
                <a:gd name="T13" fmla="*/ 25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5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63 w 28"/>
                <a:gd name="T1" fmla="*/ 175 h 77"/>
                <a:gd name="T2" fmla="*/ 33 w 28"/>
                <a:gd name="T3" fmla="*/ 0 h 77"/>
                <a:gd name="T4" fmla="*/ 0 w 28"/>
                <a:gd name="T5" fmla="*/ 13 h 77"/>
                <a:gd name="T6" fmla="*/ 11 w 28"/>
                <a:gd name="T7" fmla="*/ 169 h 77"/>
                <a:gd name="T8" fmla="*/ 56 w 28"/>
                <a:gd name="T9" fmla="*/ 210 h 77"/>
                <a:gd name="T10" fmla="*/ 63 w 28"/>
                <a:gd name="T11" fmla="*/ 17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6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32 w 440"/>
                <a:gd name="T1" fmla="*/ 79 h 857"/>
                <a:gd name="T2" fmla="*/ 578 w 440"/>
                <a:gd name="T3" fmla="*/ 183 h 857"/>
                <a:gd name="T4" fmla="*/ 676 w 440"/>
                <a:gd name="T5" fmla="*/ 263 h 857"/>
                <a:gd name="T6" fmla="*/ 741 w 440"/>
                <a:gd name="T7" fmla="*/ 361 h 857"/>
                <a:gd name="T8" fmla="*/ 789 w 440"/>
                <a:gd name="T9" fmla="*/ 501 h 857"/>
                <a:gd name="T10" fmla="*/ 873 w 440"/>
                <a:gd name="T11" fmla="*/ 1014 h 857"/>
                <a:gd name="T12" fmla="*/ 902 w 440"/>
                <a:gd name="T13" fmla="*/ 1375 h 857"/>
                <a:gd name="T14" fmla="*/ 789 w 440"/>
                <a:gd name="T15" fmla="*/ 1897 h 857"/>
                <a:gd name="T16" fmla="*/ 710 w 440"/>
                <a:gd name="T17" fmla="*/ 2137 h 857"/>
                <a:gd name="T18" fmla="*/ 561 w 440"/>
                <a:gd name="T19" fmla="*/ 2053 h 857"/>
                <a:gd name="T20" fmla="*/ 631 w 440"/>
                <a:gd name="T21" fmla="*/ 2004 h 857"/>
                <a:gd name="T22" fmla="*/ 710 w 440"/>
                <a:gd name="T23" fmla="*/ 1835 h 857"/>
                <a:gd name="T24" fmla="*/ 672 w 440"/>
                <a:gd name="T25" fmla="*/ 1654 h 857"/>
                <a:gd name="T26" fmla="*/ 812 w 440"/>
                <a:gd name="T27" fmla="*/ 1510 h 857"/>
                <a:gd name="T28" fmla="*/ 769 w 440"/>
                <a:gd name="T29" fmla="*/ 1270 h 857"/>
                <a:gd name="T30" fmla="*/ 689 w 440"/>
                <a:gd name="T31" fmla="*/ 1231 h 857"/>
                <a:gd name="T32" fmla="*/ 769 w 440"/>
                <a:gd name="T33" fmla="*/ 981 h 857"/>
                <a:gd name="T34" fmla="*/ 682 w 440"/>
                <a:gd name="T35" fmla="*/ 772 h 857"/>
                <a:gd name="T36" fmla="*/ 652 w 440"/>
                <a:gd name="T37" fmla="*/ 738 h 857"/>
                <a:gd name="T38" fmla="*/ 622 w 440"/>
                <a:gd name="T39" fmla="*/ 708 h 857"/>
                <a:gd name="T40" fmla="*/ 596 w 440"/>
                <a:gd name="T41" fmla="*/ 682 h 857"/>
                <a:gd name="T42" fmla="*/ 592 w 440"/>
                <a:gd name="T43" fmla="*/ 640 h 857"/>
                <a:gd name="T44" fmla="*/ 561 w 440"/>
                <a:gd name="T45" fmla="*/ 440 h 857"/>
                <a:gd name="T46" fmla="*/ 446 w 440"/>
                <a:gd name="T47" fmla="*/ 968 h 857"/>
                <a:gd name="T48" fmla="*/ 344 w 440"/>
                <a:gd name="T49" fmla="*/ 1014 h 857"/>
                <a:gd name="T50" fmla="*/ 446 w 440"/>
                <a:gd name="T51" fmla="*/ 1219 h 857"/>
                <a:gd name="T52" fmla="*/ 383 w 440"/>
                <a:gd name="T53" fmla="*/ 1304 h 857"/>
                <a:gd name="T54" fmla="*/ 423 w 440"/>
                <a:gd name="T55" fmla="*/ 1498 h 857"/>
                <a:gd name="T56" fmla="*/ 383 w 440"/>
                <a:gd name="T57" fmla="*/ 1748 h 857"/>
                <a:gd name="T58" fmla="*/ 238 w 440"/>
                <a:gd name="T59" fmla="*/ 1450 h 857"/>
                <a:gd name="T60" fmla="*/ 238 w 440"/>
                <a:gd name="T61" fmla="*/ 848 h 857"/>
                <a:gd name="T62" fmla="*/ 178 w 440"/>
                <a:gd name="T63" fmla="*/ 1289 h 857"/>
                <a:gd name="T64" fmla="*/ 0 w 440"/>
                <a:gd name="T65" fmla="*/ 1474 h 857"/>
                <a:gd name="T66" fmla="*/ 139 w 440"/>
                <a:gd name="T67" fmla="*/ 635 h 857"/>
                <a:gd name="T68" fmla="*/ 151 w 440"/>
                <a:gd name="T69" fmla="*/ 440 h 857"/>
                <a:gd name="T70" fmla="*/ 189 w 440"/>
                <a:gd name="T71" fmla="*/ 298 h 857"/>
                <a:gd name="T72" fmla="*/ 254 w 440"/>
                <a:gd name="T73" fmla="*/ 160 h 857"/>
                <a:gd name="T74" fmla="*/ 340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7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72 w 326"/>
                <a:gd name="T1" fmla="*/ 288 h 627"/>
                <a:gd name="T2" fmla="*/ 227 w 326"/>
                <a:gd name="T3" fmla="*/ 803 h 627"/>
                <a:gd name="T4" fmla="*/ 144 w 326"/>
                <a:gd name="T5" fmla="*/ 1004 h 627"/>
                <a:gd name="T6" fmla="*/ 18 w 326"/>
                <a:gd name="T7" fmla="*/ 1261 h 627"/>
                <a:gd name="T8" fmla="*/ 0 w 326"/>
                <a:gd name="T9" fmla="*/ 1453 h 627"/>
                <a:gd name="T10" fmla="*/ 60 w 326"/>
                <a:gd name="T11" fmla="*/ 1525 h 627"/>
                <a:gd name="T12" fmla="*/ 155 w 326"/>
                <a:gd name="T13" fmla="*/ 1525 h 627"/>
                <a:gd name="T14" fmla="*/ 283 w 326"/>
                <a:gd name="T15" fmla="*/ 1535 h 627"/>
                <a:gd name="T16" fmla="*/ 469 w 326"/>
                <a:gd name="T17" fmla="*/ 1511 h 627"/>
                <a:gd name="T18" fmla="*/ 663 w 326"/>
                <a:gd name="T19" fmla="*/ 1562 h 627"/>
                <a:gd name="T20" fmla="*/ 646 w 326"/>
                <a:gd name="T21" fmla="*/ 1467 h 627"/>
                <a:gd name="T22" fmla="*/ 333 w 326"/>
                <a:gd name="T23" fmla="*/ 1453 h 627"/>
                <a:gd name="T24" fmla="*/ 205 w 326"/>
                <a:gd name="T25" fmla="*/ 1295 h 627"/>
                <a:gd name="T26" fmla="*/ 272 w 326"/>
                <a:gd name="T27" fmla="*/ 993 h 627"/>
                <a:gd name="T28" fmla="*/ 420 w 326"/>
                <a:gd name="T29" fmla="*/ 428 h 627"/>
                <a:gd name="T30" fmla="*/ 487 w 326"/>
                <a:gd name="T31" fmla="*/ 0 h 627"/>
                <a:gd name="T32" fmla="*/ 372 w 326"/>
                <a:gd name="T33" fmla="*/ 288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8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07 w 74"/>
                <a:gd name="T1" fmla="*/ 0 h 146"/>
                <a:gd name="T2" fmla="*/ 147 w 74"/>
                <a:gd name="T3" fmla="*/ 162 h 146"/>
                <a:gd name="T4" fmla="*/ 147 w 74"/>
                <a:gd name="T5" fmla="*/ 364 h 146"/>
                <a:gd name="T6" fmla="*/ 0 w 74"/>
                <a:gd name="T7" fmla="*/ 364 h 146"/>
                <a:gd name="T8" fmla="*/ 0 w 74"/>
                <a:gd name="T9" fmla="*/ 198 h 146"/>
                <a:gd name="T10" fmla="*/ 80 w 74"/>
                <a:gd name="T11" fmla="*/ 113 h 146"/>
                <a:gd name="T12" fmla="*/ 107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2" name="AutoShape 49"/>
          <p:cNvSpPr>
            <a:spLocks noChangeArrowheads="1"/>
          </p:cNvSpPr>
          <p:nvPr/>
        </p:nvSpPr>
        <p:spPr bwMode="auto">
          <a:xfrm>
            <a:off x="6500813" y="1295400"/>
            <a:ext cx="2162175" cy="2144713"/>
          </a:xfrm>
          <a:prstGeom prst="wedgeEllipseCallout">
            <a:avLst>
              <a:gd name="adj1" fmla="val -44565"/>
              <a:gd name="adj2" fmla="val 482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latin typeface="굴림" panose="020B0600000101010101" pitchFamily="50" charset="-127"/>
              </a:rPr>
              <a:t>이번 장에서는 </a:t>
            </a:r>
            <a:r>
              <a:rPr kumimoji="0" lang="en-US" altLang="ko-KR" sz="1600">
                <a:latin typeface="굴림" panose="020B0600000101010101" pitchFamily="50" charset="-127"/>
              </a:rPr>
              <a:t>C</a:t>
            </a:r>
            <a:r>
              <a:rPr kumimoji="0" lang="ko-KR" altLang="en-US" sz="1600">
                <a:latin typeface="굴림" panose="020B0600000101010101" pitchFamily="50" charset="-127"/>
              </a:rPr>
              <a:t>프로그램을 이루는 </a:t>
            </a:r>
            <a:r>
              <a:rPr kumimoji="0" lang="ko-KR" altLang="en-US" sz="1600">
                <a:solidFill>
                  <a:schemeClr val="tx2"/>
                </a:solidFill>
                <a:latin typeface="굴림" panose="020B0600000101010101" pitchFamily="50" charset="-127"/>
              </a:rPr>
              <a:t>구성요소</a:t>
            </a:r>
            <a:r>
              <a:rPr kumimoji="0" lang="ko-KR" altLang="en-US" sz="1600">
                <a:latin typeface="굴림" panose="020B0600000101010101" pitchFamily="50" charset="-127"/>
              </a:rPr>
              <a:t>들을 살펴봅니다</a:t>
            </a:r>
            <a:r>
              <a:rPr kumimoji="0" lang="en-US" altLang="ko-KR" sz="160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4103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4104" name="_x80653544" descr="EMB000006101d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2306638"/>
            <a:ext cx="12128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05" name="직선 연결선 52"/>
          <p:cNvCxnSpPr>
            <a:cxnSpLocks noChangeShapeType="1"/>
          </p:cNvCxnSpPr>
          <p:nvPr/>
        </p:nvCxnSpPr>
        <p:spPr bwMode="auto">
          <a:xfrm flipH="1" flipV="1">
            <a:off x="4539455" y="2775933"/>
            <a:ext cx="1314450" cy="912812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 err="1">
                <a:latin typeface="+mn-ea"/>
                <a:ea typeface="+mn-ea"/>
              </a:rPr>
              <a:t>줄바꿈</a:t>
            </a:r>
            <a:r>
              <a:rPr lang="ko-KR" altLang="en-US" sz="3600" dirty="0">
                <a:latin typeface="+mn-ea"/>
                <a:ea typeface="+mn-ea"/>
              </a:rPr>
              <a:t> 문자 </a:t>
            </a:r>
            <a:r>
              <a:rPr lang="en-US" altLang="ko-KR" sz="3600" dirty="0">
                <a:latin typeface="+mn-ea"/>
                <a:ea typeface="+mn-ea"/>
              </a:rPr>
              <a:t>\n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2253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 err="1">
                <a:latin typeface="+mn-lt"/>
              </a:rPr>
              <a:t>줄바꿈</a:t>
            </a:r>
            <a:r>
              <a:rPr lang="ko-KR" altLang="en-US" dirty="0">
                <a:latin typeface="+mn-lt"/>
              </a:rPr>
              <a:t> 문자인 </a:t>
            </a:r>
            <a:r>
              <a:rPr lang="en-US" altLang="ko-KR" dirty="0">
                <a:latin typeface="+mn-lt"/>
              </a:rPr>
              <a:t>\n</a:t>
            </a:r>
            <a:r>
              <a:rPr lang="ko-KR" altLang="en-US" dirty="0">
                <a:latin typeface="+mn-lt"/>
              </a:rPr>
              <a:t>은 화면에서 커서를 </a:t>
            </a:r>
            <a:r>
              <a:rPr lang="ko-KR" altLang="en-US" dirty="0" err="1">
                <a:latin typeface="+mn-lt"/>
              </a:rPr>
              <a:t>다음줄로</a:t>
            </a:r>
            <a:r>
              <a:rPr lang="ko-KR" altLang="en-US" dirty="0">
                <a:latin typeface="+mn-lt"/>
              </a:rPr>
              <a:t> 이동시킨다</a:t>
            </a:r>
            <a:r>
              <a:rPr lang="en-US" altLang="ko-KR" dirty="0">
                <a:latin typeface="+mn-lt"/>
              </a:rPr>
              <a:t>.</a:t>
            </a: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49" y="2227151"/>
            <a:ext cx="6606825" cy="3845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변경된 프로그램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>
                <a:latin typeface="+mn-ea"/>
              </a:rPr>
              <a:t>줄바꿈</a:t>
            </a:r>
            <a:r>
              <a:rPr lang="ko-KR" altLang="en-US" dirty="0">
                <a:latin typeface="+mn-ea"/>
              </a:rPr>
              <a:t> 문자를 포함하면 우리가 원하던 결과가 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04469" y="2107649"/>
            <a:ext cx="7153527" cy="3043771"/>
          </a:xfrm>
          <a:prstGeom prst="foldedCorner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/* </a:t>
            </a:r>
            <a:r>
              <a:rPr kumimoji="0"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첫 번째 프로그램의 응용 *</a:t>
            </a:r>
            <a:r>
              <a:rPr kumimoji="0"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</a:t>
            </a:r>
            <a:endParaRPr kumimoji="0" lang="ko-KR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0" lang="en-US" altLang="ko-KR" sz="18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kumimoji="0" lang="en-US" altLang="ko-KR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"Hello World!\n"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"Kim </a:t>
            </a:r>
            <a:r>
              <a:rPr kumimoji="0" lang="en-US" altLang="ko-KR" sz="18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ChulSoo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\n"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	return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23558" name="Picture 10" descr="MCj02325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8700" y="2647950"/>
            <a:ext cx="120173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타원 6"/>
          <p:cNvSpPr>
            <a:spLocks noChangeArrowheads="1"/>
          </p:cNvSpPr>
          <p:nvPr/>
        </p:nvSpPr>
        <p:spPr bwMode="auto">
          <a:xfrm>
            <a:off x="3954463" y="3262061"/>
            <a:ext cx="277812" cy="1227138"/>
          </a:xfrm>
          <a:prstGeom prst="ellips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3C63B0-FB75-4956-95AD-D022A5FA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98" y="5494754"/>
            <a:ext cx="7218943" cy="8475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구구단 출력 프로그램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굴림" pitchFamily="50" charset="-127"/>
              </a:rPr>
              <a:t>구구단의 일부를 출력</a:t>
            </a:r>
            <a:endParaRPr lang="en-US" altLang="ko-KR">
              <a:latin typeface="굴림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0407275-7F8A-43BF-8491-48313B30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7" y="2449036"/>
            <a:ext cx="7628965" cy="97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4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>
                <a:latin typeface="+mn-ea"/>
                <a:ea typeface="+mn-ea"/>
              </a:rPr>
              <a:t>구구단 출력 프로그램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굴림" pitchFamily="50" charset="-127"/>
              </a:rPr>
              <a:t>구구단의 일부를 출력</a:t>
            </a:r>
            <a:endParaRPr lang="en-US" altLang="ko-KR">
              <a:latin typeface="굴림" pitchFamily="50" charset="-127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49737" y="2252506"/>
            <a:ext cx="7497558" cy="3840476"/>
          </a:xfrm>
          <a:prstGeom prst="foldedCorner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None/>
            </a:pPr>
            <a:r>
              <a:rPr kumimoji="0"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/* </a:t>
            </a:r>
            <a:r>
              <a:rPr kumimoji="0"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첫 번째 프로그램의 응용 *</a:t>
            </a:r>
            <a:r>
              <a:rPr kumimoji="0"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</a:t>
            </a:r>
            <a:endParaRPr kumimoji="0" lang="ko-KR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kumimoji="0" lang="en-US" altLang="ko-KR" sz="1800" dirty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endParaRPr kumimoji="0" lang="en-US" altLang="ko-KR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"3 X 1 = 3\n"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"3 X 2 = 6\n"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kumimoji="0"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kumimoji="0" lang="en-US" altLang="ko-KR" sz="1800" dirty="0">
                <a:solidFill>
                  <a:srgbClr val="800000"/>
                </a:solidFill>
                <a:latin typeface="Trebuchet MS" panose="020B0603020202020204" pitchFamily="34" charset="0"/>
              </a:rPr>
              <a:t>"3 X 3 = 9\n"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	return</a:t>
            </a: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algn="just" latinLnBrk="0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7" name="Picture 10" descr="MCj02325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35036" y="3263106"/>
            <a:ext cx="1201738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줄바꿈</a:t>
            </a:r>
            <a:r>
              <a:rPr lang="ko-KR" altLang="en-US" dirty="0"/>
              <a:t> 문자인 </a:t>
            </a:r>
            <a:r>
              <a:rPr lang="en-US" altLang="ko-KR" dirty="0"/>
              <a:t>"\n"</a:t>
            </a:r>
            <a:r>
              <a:rPr lang="ko-KR" altLang="en-US" dirty="0"/>
              <a:t>이 하는 역할은 무엇인가</a:t>
            </a:r>
            <a:r>
              <a:rPr lang="en-US" altLang="ko-KR" dirty="0"/>
              <a:t>?</a:t>
            </a:r>
          </a:p>
          <a:p>
            <a:pPr marL="0" indent="0" eaLnBrk="1" hangingPunct="1">
              <a:buNone/>
            </a:pPr>
            <a:r>
              <a:rPr lang="en-US" altLang="ko-KR" dirty="0"/>
              <a:t>2. main() </a:t>
            </a:r>
            <a:r>
              <a:rPr lang="ko-KR" altLang="en-US" dirty="0"/>
              <a:t>함수 안의 문장들은 어떤 순서대로 실행되는가</a:t>
            </a:r>
            <a:r>
              <a:rPr lang="en-US" altLang="ko-KR" dirty="0"/>
              <a:t>?</a:t>
            </a:r>
          </a:p>
          <a:p>
            <a:pPr marL="0" indent="0" eaLnBrk="1" hangingPunct="1">
              <a:buNone/>
            </a:pPr>
            <a:r>
              <a:rPr lang="en-US" altLang="ko-KR" sz="1800" dirty="0"/>
              <a:t>3. </a:t>
            </a:r>
            <a:r>
              <a:rPr lang="ko-KR" altLang="en-US" sz="1800" b="0" i="0" u="none" strike="noStrike" baseline="0" dirty="0">
                <a:solidFill>
                  <a:srgbClr val="0D0D0D"/>
                </a:solidFill>
                <a:latin typeface="YDVYGOStd11"/>
              </a:rPr>
              <a:t>구구단 중에서 </a:t>
            </a:r>
            <a:r>
              <a:rPr lang="en-US" altLang="ko-KR" sz="1800" b="0" i="0" u="none" strike="noStrike" baseline="0" dirty="0">
                <a:solidFill>
                  <a:srgbClr val="0D0D0D"/>
                </a:solidFill>
                <a:latin typeface="Consolas" panose="020B0609020204030204" pitchFamily="49" charset="0"/>
              </a:rPr>
              <a:t>9</a:t>
            </a:r>
            <a:r>
              <a:rPr lang="ko-KR" altLang="en-US" sz="1800" b="0" i="0" u="none" strike="noStrike" baseline="0" dirty="0">
                <a:solidFill>
                  <a:srgbClr val="0D0D0D"/>
                </a:solidFill>
                <a:latin typeface="YDVYGOStd11"/>
              </a:rPr>
              <a:t>단을 출력하는 프로그램을 작성해보자</a:t>
            </a:r>
            <a:r>
              <a:rPr lang="en-US" altLang="ko-KR" sz="1800" b="0" i="0" u="none" strike="noStrike" baseline="0" dirty="0">
                <a:solidFill>
                  <a:srgbClr val="0D0D0D"/>
                </a:solidFill>
                <a:latin typeface="YDVYGOStd11"/>
              </a:rPr>
              <a:t>.</a:t>
            </a:r>
            <a:endParaRPr lang="ko-KR" altLang="en-US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25605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이번에 학습할 내용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18475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6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7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8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9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0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1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2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3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84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6" name="Text Box 14"/>
          <p:cNvSpPr txBox="1">
            <a:spLocks noChangeArrowheads="1"/>
          </p:cNvSpPr>
          <p:nvPr/>
        </p:nvSpPr>
        <p:spPr bwMode="auto">
          <a:xfrm>
            <a:off x="1527176" y="1971675"/>
            <a:ext cx="2727954" cy="308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marL="285750" indent="-285750" latinLnBrk="0">
              <a:spcBef>
                <a:spcPct val="0"/>
              </a:spcBef>
              <a:buClrTx/>
            </a:pPr>
            <a:endParaRPr kumimoji="0" lang="ko-KR" altLang="en-US" sz="1800" dirty="0">
              <a:latin typeface="굴림" pitchFamily="50" charset="-127"/>
            </a:endParaRPr>
          </a:p>
          <a:p>
            <a:r>
              <a:rPr lang="ko-KR" altLang="en-US" sz="1800" dirty="0">
                <a:latin typeface="Trebuchet MS" panose="020B0603020202020204" pitchFamily="34" charset="0"/>
              </a:rPr>
              <a:t>프로그램을 이루는 </a:t>
            </a:r>
            <a:r>
              <a:rPr lang="ko-KR" altLang="en-US" sz="1800" dirty="0" err="1">
                <a:latin typeface="Trebuchet MS" panose="020B0603020202020204" pitchFamily="34" charset="0"/>
              </a:rPr>
              <a:t>구성요소들을</a:t>
            </a:r>
            <a:r>
              <a:rPr lang="ko-KR" altLang="en-US" sz="1800" dirty="0">
                <a:latin typeface="Trebuchet MS" panose="020B0603020202020204" pitchFamily="34" charset="0"/>
              </a:rPr>
              <a:t> 이해할 수 있다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Trebuchet MS" panose="020B0603020202020204" pitchFamily="34" charset="0"/>
            </a:endParaRPr>
          </a:p>
          <a:p>
            <a:r>
              <a:rPr lang="ko-KR" altLang="en-US" sz="1800" dirty="0">
                <a:solidFill>
                  <a:srgbClr val="FF0000"/>
                </a:solidFill>
                <a:latin typeface="Trebuchet MS" panose="020B0603020202020204" pitchFamily="34" charset="0"/>
              </a:rPr>
              <a:t>연산이</a:t>
            </a:r>
            <a:r>
              <a:rPr lang="en-US" altLang="ko-KR" sz="1800" dirty="0">
                <a:solidFill>
                  <a:srgbClr val="FF0000"/>
                </a:solidFill>
                <a:latin typeface="Trebuchet MS" panose="020B0603020202020204" pitchFamily="34" charset="0"/>
              </a:rPr>
              <a:t> </a:t>
            </a:r>
            <a:r>
              <a:rPr lang="ko-KR" altLang="en-US" sz="1800" dirty="0">
                <a:solidFill>
                  <a:srgbClr val="FF0000"/>
                </a:solidFill>
                <a:latin typeface="Trebuchet MS" panose="020B0603020202020204" pitchFamily="34" charset="0"/>
              </a:rPr>
              <a:t>있는 프로그램을 작성할 수 있다</a:t>
            </a:r>
            <a:r>
              <a:rPr lang="en-US" altLang="ko-KR" sz="1800" dirty="0">
                <a:solidFill>
                  <a:srgbClr val="FF0000"/>
                </a:solidFill>
                <a:latin typeface="Trebuchet MS" panose="020B0603020202020204" pitchFamily="34" charset="0"/>
              </a:rPr>
              <a:t>. </a:t>
            </a:r>
          </a:p>
          <a:p>
            <a:r>
              <a:rPr lang="ko-KR" altLang="en-US" sz="1800" dirty="0">
                <a:latin typeface="Trebuchet MS" panose="020B0603020202020204" pitchFamily="34" charset="0"/>
              </a:rPr>
              <a:t>화면으로 출력할 수 있다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</a:p>
          <a:p>
            <a:r>
              <a:rPr lang="ko-KR" altLang="en-US" sz="1800" dirty="0">
                <a:latin typeface="Trebuchet MS" panose="020B0603020202020204" pitchFamily="34" charset="0"/>
              </a:rPr>
              <a:t>사용자로부터 </a:t>
            </a:r>
            <a:r>
              <a:rPr lang="ko-KR" altLang="en-US" sz="1800" dirty="0" err="1">
                <a:latin typeface="Trebuchet MS" panose="020B0603020202020204" pitchFamily="34" charset="0"/>
              </a:rPr>
              <a:t>입력받을</a:t>
            </a:r>
            <a:r>
              <a:rPr lang="ko-KR" altLang="en-US" sz="1800" dirty="0">
                <a:latin typeface="Trebuchet MS" panose="020B0603020202020204" pitchFamily="34" charset="0"/>
              </a:rPr>
              <a:t> 수 있다</a:t>
            </a:r>
            <a:r>
              <a:rPr lang="en-US" altLang="ko-KR" sz="1800" dirty="0">
                <a:latin typeface="Trebuchet MS" panose="020B0603020202020204" pitchFamily="34" charset="0"/>
              </a:rPr>
              <a:t>.</a:t>
            </a:r>
            <a:endParaRPr kumimoji="0" lang="ko-KR" altLang="en-US" sz="1800" dirty="0">
              <a:latin typeface="굴림" pitchFamily="50" charset="-127"/>
            </a:endParaRPr>
          </a:p>
        </p:txBody>
      </p:sp>
      <p:grpSp>
        <p:nvGrpSpPr>
          <p:cNvPr id="18437" name="Group 15"/>
          <p:cNvGrpSpPr>
            <a:grpSpLocks/>
          </p:cNvGrpSpPr>
          <p:nvPr/>
        </p:nvGrpSpPr>
        <p:grpSpPr bwMode="auto">
          <a:xfrm>
            <a:off x="5156200" y="3287713"/>
            <a:ext cx="2214563" cy="2566987"/>
            <a:chOff x="3208" y="1586"/>
            <a:chExt cx="1395" cy="1617"/>
          </a:xfrm>
        </p:grpSpPr>
        <p:sp>
          <p:nvSpPr>
            <p:cNvPr id="18442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65 w 44"/>
                <a:gd name="T1" fmla="*/ 0 h 88"/>
                <a:gd name="T2" fmla="*/ 0 w 44"/>
                <a:gd name="T3" fmla="*/ 191 h 88"/>
                <a:gd name="T4" fmla="*/ 32 w 44"/>
                <a:gd name="T5" fmla="*/ 191 h 88"/>
                <a:gd name="T6" fmla="*/ 95 w 44"/>
                <a:gd name="T7" fmla="*/ 0 h 88"/>
                <a:gd name="T8" fmla="*/ 65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3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4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41 w 92"/>
                <a:gd name="T1" fmla="*/ 0 h 73"/>
                <a:gd name="T2" fmla="*/ 0 w 92"/>
                <a:gd name="T3" fmla="*/ 194 h 73"/>
                <a:gd name="T4" fmla="*/ 29 w 92"/>
                <a:gd name="T5" fmla="*/ 194 h 73"/>
                <a:gd name="T6" fmla="*/ 192 w 92"/>
                <a:gd name="T7" fmla="*/ 13 h 73"/>
                <a:gd name="T8" fmla="*/ 141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5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8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6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2 w 88"/>
                <a:gd name="T1" fmla="*/ 0 h 83"/>
                <a:gd name="T2" fmla="*/ 179 w 88"/>
                <a:gd name="T3" fmla="*/ 183 h 83"/>
                <a:gd name="T4" fmla="*/ 158 w 88"/>
                <a:gd name="T5" fmla="*/ 226 h 83"/>
                <a:gd name="T6" fmla="*/ 0 w 88"/>
                <a:gd name="T7" fmla="*/ 13 h 83"/>
                <a:gd name="T8" fmla="*/ 42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7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4 w 532"/>
                <a:gd name="T1" fmla="*/ 120 h 304"/>
                <a:gd name="T2" fmla="*/ 0 w 532"/>
                <a:gd name="T3" fmla="*/ 361 h 304"/>
                <a:gd name="T4" fmla="*/ 0 w 532"/>
                <a:gd name="T5" fmla="*/ 634 h 304"/>
                <a:gd name="T6" fmla="*/ 0 w 532"/>
                <a:gd name="T7" fmla="*/ 772 h 304"/>
                <a:gd name="T8" fmla="*/ 1030 w 532"/>
                <a:gd name="T9" fmla="*/ 772 h 304"/>
                <a:gd name="T10" fmla="*/ 1084 w 532"/>
                <a:gd name="T11" fmla="*/ 566 h 304"/>
                <a:gd name="T12" fmla="*/ 1030 w 532"/>
                <a:gd name="T13" fmla="*/ 222 h 304"/>
                <a:gd name="T14" fmla="*/ 919 w 532"/>
                <a:gd name="T15" fmla="*/ 34 h 304"/>
                <a:gd name="T16" fmla="*/ 411 w 532"/>
                <a:gd name="T17" fmla="*/ 0 h 304"/>
                <a:gd name="T18" fmla="*/ 125 w 532"/>
                <a:gd name="T19" fmla="*/ 0 h 304"/>
                <a:gd name="T20" fmla="*/ 14 w 532"/>
                <a:gd name="T21" fmla="*/ 12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8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38 w 161"/>
                <a:gd name="T1" fmla="*/ 351 h 221"/>
                <a:gd name="T2" fmla="*/ 314 w 161"/>
                <a:gd name="T3" fmla="*/ 239 h 221"/>
                <a:gd name="T4" fmla="*/ 293 w 161"/>
                <a:gd name="T5" fmla="*/ 114 h 221"/>
                <a:gd name="T6" fmla="*/ 234 w 161"/>
                <a:gd name="T7" fmla="*/ 76 h 221"/>
                <a:gd name="T8" fmla="*/ 192 w 161"/>
                <a:gd name="T9" fmla="*/ 42 h 221"/>
                <a:gd name="T10" fmla="*/ 115 w 161"/>
                <a:gd name="T11" fmla="*/ 0 h 221"/>
                <a:gd name="T12" fmla="*/ 98 w 161"/>
                <a:gd name="T13" fmla="*/ 50 h 221"/>
                <a:gd name="T14" fmla="*/ 26 w 161"/>
                <a:gd name="T15" fmla="*/ 1 h 221"/>
                <a:gd name="T16" fmla="*/ 1 w 161"/>
                <a:gd name="T17" fmla="*/ 60 h 221"/>
                <a:gd name="T18" fmla="*/ 50 w 161"/>
                <a:gd name="T19" fmla="*/ 107 h 221"/>
                <a:gd name="T20" fmla="*/ 41 w 161"/>
                <a:gd name="T21" fmla="*/ 146 h 221"/>
                <a:gd name="T22" fmla="*/ 15 w 161"/>
                <a:gd name="T23" fmla="*/ 170 h 221"/>
                <a:gd name="T24" fmla="*/ 1 w 161"/>
                <a:gd name="T25" fmla="*/ 197 h 221"/>
                <a:gd name="T26" fmla="*/ 0 w 161"/>
                <a:gd name="T27" fmla="*/ 226 h 221"/>
                <a:gd name="T28" fmla="*/ 11 w 161"/>
                <a:gd name="T29" fmla="*/ 262 h 221"/>
                <a:gd name="T30" fmla="*/ 25 w 161"/>
                <a:gd name="T31" fmla="*/ 321 h 221"/>
                <a:gd name="T32" fmla="*/ 32 w 161"/>
                <a:gd name="T33" fmla="*/ 351 h 221"/>
                <a:gd name="T34" fmla="*/ 44 w 161"/>
                <a:gd name="T35" fmla="*/ 372 h 221"/>
                <a:gd name="T36" fmla="*/ 58 w 161"/>
                <a:gd name="T37" fmla="*/ 393 h 221"/>
                <a:gd name="T38" fmla="*/ 77 w 161"/>
                <a:gd name="T39" fmla="*/ 409 h 221"/>
                <a:gd name="T40" fmla="*/ 97 w 161"/>
                <a:gd name="T41" fmla="*/ 424 h 221"/>
                <a:gd name="T42" fmla="*/ 123 w 161"/>
                <a:gd name="T43" fmla="*/ 434 h 221"/>
                <a:gd name="T44" fmla="*/ 151 w 161"/>
                <a:gd name="T45" fmla="*/ 442 h 221"/>
                <a:gd name="T46" fmla="*/ 183 w 161"/>
                <a:gd name="T47" fmla="*/ 446 h 221"/>
                <a:gd name="T48" fmla="*/ 236 w 161"/>
                <a:gd name="T49" fmla="*/ 534 h 221"/>
                <a:gd name="T50" fmla="*/ 347 w 161"/>
                <a:gd name="T51" fmla="*/ 382 h 221"/>
                <a:gd name="T52" fmla="*/ 338 w 161"/>
                <a:gd name="T53" fmla="*/ 351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49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875 w 1132"/>
                <a:gd name="T1" fmla="*/ 419 h 1016"/>
                <a:gd name="T2" fmla="*/ 1978 w 1132"/>
                <a:gd name="T3" fmla="*/ 481 h 1016"/>
                <a:gd name="T4" fmla="*/ 2069 w 1132"/>
                <a:gd name="T5" fmla="*/ 547 h 1016"/>
                <a:gd name="T6" fmla="*/ 2141 w 1132"/>
                <a:gd name="T7" fmla="*/ 637 h 1016"/>
                <a:gd name="T8" fmla="*/ 2183 w 1132"/>
                <a:gd name="T9" fmla="*/ 769 h 1016"/>
                <a:gd name="T10" fmla="*/ 2256 w 1132"/>
                <a:gd name="T11" fmla="*/ 1300 h 1016"/>
                <a:gd name="T12" fmla="*/ 2290 w 1132"/>
                <a:gd name="T13" fmla="*/ 1864 h 1016"/>
                <a:gd name="T14" fmla="*/ 2201 w 1132"/>
                <a:gd name="T15" fmla="*/ 2257 h 1016"/>
                <a:gd name="T16" fmla="*/ 2176 w 1132"/>
                <a:gd name="T17" fmla="*/ 2371 h 1016"/>
                <a:gd name="T18" fmla="*/ 2123 w 1132"/>
                <a:gd name="T19" fmla="*/ 2448 h 1016"/>
                <a:gd name="T20" fmla="*/ 2042 w 1132"/>
                <a:gd name="T21" fmla="*/ 2477 h 1016"/>
                <a:gd name="T22" fmla="*/ 1946 w 1132"/>
                <a:gd name="T23" fmla="*/ 2558 h 1016"/>
                <a:gd name="T24" fmla="*/ 1766 w 1132"/>
                <a:gd name="T25" fmla="*/ 2269 h 1016"/>
                <a:gd name="T26" fmla="*/ 1474 w 1132"/>
                <a:gd name="T27" fmla="*/ 2250 h 1016"/>
                <a:gd name="T28" fmla="*/ 1022 w 1132"/>
                <a:gd name="T29" fmla="*/ 2297 h 1016"/>
                <a:gd name="T30" fmla="*/ 913 w 1132"/>
                <a:gd name="T31" fmla="*/ 2315 h 1016"/>
                <a:gd name="T32" fmla="*/ 827 w 1132"/>
                <a:gd name="T33" fmla="*/ 2259 h 1016"/>
                <a:gd name="T34" fmla="*/ 792 w 1132"/>
                <a:gd name="T35" fmla="*/ 2125 h 1016"/>
                <a:gd name="T36" fmla="*/ 837 w 1132"/>
                <a:gd name="T37" fmla="*/ 1912 h 1016"/>
                <a:gd name="T38" fmla="*/ 902 w 1132"/>
                <a:gd name="T39" fmla="*/ 1268 h 1016"/>
                <a:gd name="T40" fmla="*/ 672 w 1132"/>
                <a:gd name="T41" fmla="*/ 1028 h 1016"/>
                <a:gd name="T42" fmla="*/ 318 w 1132"/>
                <a:gd name="T43" fmla="*/ 752 h 1016"/>
                <a:gd name="T44" fmla="*/ 117 w 1132"/>
                <a:gd name="T45" fmla="*/ 420 h 1016"/>
                <a:gd name="T46" fmla="*/ 0 w 1132"/>
                <a:gd name="T47" fmla="*/ 182 h 1016"/>
                <a:gd name="T48" fmla="*/ 203 w 1132"/>
                <a:gd name="T49" fmla="*/ 3 h 1016"/>
                <a:gd name="T50" fmla="*/ 488 w 1132"/>
                <a:gd name="T51" fmla="*/ 322 h 1016"/>
                <a:gd name="T52" fmla="*/ 641 w 1132"/>
                <a:gd name="T53" fmla="*/ 412 h 1016"/>
                <a:gd name="T54" fmla="*/ 702 w 1132"/>
                <a:gd name="T55" fmla="*/ 502 h 1016"/>
                <a:gd name="T56" fmla="*/ 737 w 1132"/>
                <a:gd name="T57" fmla="*/ 509 h 1016"/>
                <a:gd name="T58" fmla="*/ 776 w 1132"/>
                <a:gd name="T59" fmla="*/ 518 h 1016"/>
                <a:gd name="T60" fmla="*/ 811 w 1132"/>
                <a:gd name="T61" fmla="*/ 524 h 1016"/>
                <a:gd name="T62" fmla="*/ 863 w 1132"/>
                <a:gd name="T63" fmla="*/ 502 h 1016"/>
                <a:gd name="T64" fmla="*/ 942 w 1132"/>
                <a:gd name="T65" fmla="*/ 456 h 1016"/>
                <a:gd name="T66" fmla="*/ 1020 w 1132"/>
                <a:gd name="T67" fmla="*/ 419 h 1016"/>
                <a:gd name="T68" fmla="*/ 1105 w 1132"/>
                <a:gd name="T69" fmla="*/ 393 h 1016"/>
                <a:gd name="T70" fmla="*/ 1239 w 1132"/>
                <a:gd name="T71" fmla="*/ 337 h 1016"/>
                <a:gd name="T72" fmla="*/ 1354 w 1132"/>
                <a:gd name="T73" fmla="*/ 309 h 1016"/>
                <a:gd name="T74" fmla="*/ 1388 w 1132"/>
                <a:gd name="T75" fmla="*/ 309 h 1016"/>
                <a:gd name="T76" fmla="*/ 1445 w 1132"/>
                <a:gd name="T77" fmla="*/ 309 h 1016"/>
                <a:gd name="T78" fmla="*/ 1518 w 1132"/>
                <a:gd name="T79" fmla="*/ 313 h 1016"/>
                <a:gd name="T80" fmla="*/ 1595 w 1132"/>
                <a:gd name="T81" fmla="*/ 313 h 1016"/>
                <a:gd name="T82" fmla="*/ 1665 w 1132"/>
                <a:gd name="T83" fmla="*/ 316 h 1016"/>
                <a:gd name="T84" fmla="*/ 1720 w 1132"/>
                <a:gd name="T85" fmla="*/ 316 h 1016"/>
                <a:gd name="T86" fmla="*/ 1749 w 1132"/>
                <a:gd name="T87" fmla="*/ 316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0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497 w 271"/>
                <a:gd name="T1" fmla="*/ 404 h 365"/>
                <a:gd name="T2" fmla="*/ 534 w 271"/>
                <a:gd name="T3" fmla="*/ 427 h 365"/>
                <a:gd name="T4" fmla="*/ 541 w 271"/>
                <a:gd name="T5" fmla="*/ 487 h 365"/>
                <a:gd name="T6" fmla="*/ 535 w 271"/>
                <a:gd name="T7" fmla="*/ 517 h 365"/>
                <a:gd name="T8" fmla="*/ 529 w 271"/>
                <a:gd name="T9" fmla="*/ 543 h 365"/>
                <a:gd name="T10" fmla="*/ 528 w 271"/>
                <a:gd name="T11" fmla="*/ 558 h 365"/>
                <a:gd name="T12" fmla="*/ 525 w 271"/>
                <a:gd name="T13" fmla="*/ 574 h 365"/>
                <a:gd name="T14" fmla="*/ 519 w 271"/>
                <a:gd name="T15" fmla="*/ 585 h 365"/>
                <a:gd name="T16" fmla="*/ 509 w 271"/>
                <a:gd name="T17" fmla="*/ 594 h 365"/>
                <a:gd name="T18" fmla="*/ 495 w 271"/>
                <a:gd name="T19" fmla="*/ 609 h 365"/>
                <a:gd name="T20" fmla="*/ 471 w 271"/>
                <a:gd name="T21" fmla="*/ 629 h 365"/>
                <a:gd name="T22" fmla="*/ 466 w 271"/>
                <a:gd name="T23" fmla="*/ 675 h 365"/>
                <a:gd name="T24" fmla="*/ 454 w 271"/>
                <a:gd name="T25" fmla="*/ 791 h 365"/>
                <a:gd name="T26" fmla="*/ 380 w 271"/>
                <a:gd name="T27" fmla="*/ 856 h 365"/>
                <a:gd name="T28" fmla="*/ 276 w 271"/>
                <a:gd name="T29" fmla="*/ 936 h 365"/>
                <a:gd name="T30" fmla="*/ 147 w 271"/>
                <a:gd name="T31" fmla="*/ 905 h 365"/>
                <a:gd name="T32" fmla="*/ 92 w 271"/>
                <a:gd name="T33" fmla="*/ 771 h 365"/>
                <a:gd name="T34" fmla="*/ 54 w 271"/>
                <a:gd name="T35" fmla="*/ 675 h 365"/>
                <a:gd name="T36" fmla="*/ 54 w 271"/>
                <a:gd name="T37" fmla="*/ 649 h 365"/>
                <a:gd name="T38" fmla="*/ 30 w 271"/>
                <a:gd name="T39" fmla="*/ 624 h 365"/>
                <a:gd name="T40" fmla="*/ 13 w 271"/>
                <a:gd name="T41" fmla="*/ 597 h 365"/>
                <a:gd name="T42" fmla="*/ 2 w 271"/>
                <a:gd name="T43" fmla="*/ 570 h 365"/>
                <a:gd name="T44" fmla="*/ 0 w 271"/>
                <a:gd name="T45" fmla="*/ 538 h 365"/>
                <a:gd name="T46" fmla="*/ 0 w 271"/>
                <a:gd name="T47" fmla="*/ 505 h 365"/>
                <a:gd name="T48" fmla="*/ 2 w 271"/>
                <a:gd name="T49" fmla="*/ 468 h 365"/>
                <a:gd name="T50" fmla="*/ 11 w 271"/>
                <a:gd name="T51" fmla="*/ 434 h 365"/>
                <a:gd name="T52" fmla="*/ 17 w 271"/>
                <a:gd name="T53" fmla="*/ 395 h 365"/>
                <a:gd name="T54" fmla="*/ 59 w 271"/>
                <a:gd name="T55" fmla="*/ 416 h 365"/>
                <a:gd name="T56" fmla="*/ 59 w 271"/>
                <a:gd name="T57" fmla="*/ 311 h 365"/>
                <a:gd name="T58" fmla="*/ 47 w 271"/>
                <a:gd name="T59" fmla="*/ 151 h 365"/>
                <a:gd name="T60" fmla="*/ 176 w 271"/>
                <a:gd name="T61" fmla="*/ 2 h 365"/>
                <a:gd name="T62" fmla="*/ 326 w 271"/>
                <a:gd name="T63" fmla="*/ 0 h 365"/>
                <a:gd name="T64" fmla="*/ 495 w 271"/>
                <a:gd name="T65" fmla="*/ 144 h 365"/>
                <a:gd name="T66" fmla="*/ 497 w 271"/>
                <a:gd name="T67" fmla="*/ 40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1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369 w 272"/>
                <a:gd name="T1" fmla="*/ 55 h 214"/>
                <a:gd name="T2" fmla="*/ 468 w 272"/>
                <a:gd name="T3" fmla="*/ 125 h 214"/>
                <a:gd name="T4" fmla="*/ 503 w 272"/>
                <a:gd name="T5" fmla="*/ 155 h 214"/>
                <a:gd name="T6" fmla="*/ 530 w 272"/>
                <a:gd name="T7" fmla="*/ 186 h 214"/>
                <a:gd name="T8" fmla="*/ 551 w 272"/>
                <a:gd name="T9" fmla="*/ 217 h 214"/>
                <a:gd name="T10" fmla="*/ 558 w 272"/>
                <a:gd name="T11" fmla="*/ 245 h 214"/>
                <a:gd name="T12" fmla="*/ 563 w 272"/>
                <a:gd name="T13" fmla="*/ 284 h 214"/>
                <a:gd name="T14" fmla="*/ 558 w 272"/>
                <a:gd name="T15" fmla="*/ 322 h 214"/>
                <a:gd name="T16" fmla="*/ 546 w 272"/>
                <a:gd name="T17" fmla="*/ 363 h 214"/>
                <a:gd name="T18" fmla="*/ 533 w 272"/>
                <a:gd name="T19" fmla="*/ 414 h 214"/>
                <a:gd name="T20" fmla="*/ 527 w 272"/>
                <a:gd name="T21" fmla="*/ 478 h 214"/>
                <a:gd name="T22" fmla="*/ 527 w 272"/>
                <a:gd name="T23" fmla="*/ 533 h 214"/>
                <a:gd name="T24" fmla="*/ 488 w 272"/>
                <a:gd name="T25" fmla="*/ 543 h 214"/>
                <a:gd name="T26" fmla="*/ 458 w 272"/>
                <a:gd name="T27" fmla="*/ 452 h 214"/>
                <a:gd name="T28" fmla="*/ 445 w 272"/>
                <a:gd name="T29" fmla="*/ 376 h 214"/>
                <a:gd name="T30" fmla="*/ 446 w 272"/>
                <a:gd name="T31" fmla="*/ 300 h 214"/>
                <a:gd name="T32" fmla="*/ 467 w 272"/>
                <a:gd name="T33" fmla="*/ 208 h 214"/>
                <a:gd name="T34" fmla="*/ 383 w 272"/>
                <a:gd name="T35" fmla="*/ 141 h 214"/>
                <a:gd name="T36" fmla="*/ 267 w 272"/>
                <a:gd name="T37" fmla="*/ 141 h 214"/>
                <a:gd name="T38" fmla="*/ 244 w 272"/>
                <a:gd name="T39" fmla="*/ 154 h 214"/>
                <a:gd name="T40" fmla="*/ 226 w 272"/>
                <a:gd name="T41" fmla="*/ 165 h 214"/>
                <a:gd name="T42" fmla="*/ 204 w 272"/>
                <a:gd name="T43" fmla="*/ 179 h 214"/>
                <a:gd name="T44" fmla="*/ 187 w 272"/>
                <a:gd name="T45" fmla="*/ 187 h 214"/>
                <a:gd name="T46" fmla="*/ 163 w 272"/>
                <a:gd name="T47" fmla="*/ 197 h 214"/>
                <a:gd name="T48" fmla="*/ 144 w 272"/>
                <a:gd name="T49" fmla="*/ 208 h 214"/>
                <a:gd name="T50" fmla="*/ 123 w 272"/>
                <a:gd name="T51" fmla="*/ 217 h 214"/>
                <a:gd name="T52" fmla="*/ 99 w 272"/>
                <a:gd name="T53" fmla="*/ 221 h 214"/>
                <a:gd name="T54" fmla="*/ 70 w 272"/>
                <a:gd name="T55" fmla="*/ 245 h 214"/>
                <a:gd name="T56" fmla="*/ 86 w 272"/>
                <a:gd name="T57" fmla="*/ 306 h 214"/>
                <a:gd name="T58" fmla="*/ 93 w 272"/>
                <a:gd name="T59" fmla="*/ 352 h 214"/>
                <a:gd name="T60" fmla="*/ 93 w 272"/>
                <a:gd name="T61" fmla="*/ 398 h 214"/>
                <a:gd name="T62" fmla="*/ 82 w 272"/>
                <a:gd name="T63" fmla="*/ 454 h 214"/>
                <a:gd name="T64" fmla="*/ 82 w 272"/>
                <a:gd name="T65" fmla="*/ 543 h 214"/>
                <a:gd name="T66" fmla="*/ 43 w 272"/>
                <a:gd name="T67" fmla="*/ 489 h 214"/>
                <a:gd name="T68" fmla="*/ 18 w 272"/>
                <a:gd name="T69" fmla="*/ 414 h 214"/>
                <a:gd name="T70" fmla="*/ 12 w 272"/>
                <a:gd name="T71" fmla="*/ 379 h 214"/>
                <a:gd name="T72" fmla="*/ 2 w 272"/>
                <a:gd name="T73" fmla="*/ 343 h 214"/>
                <a:gd name="T74" fmla="*/ 0 w 272"/>
                <a:gd name="T75" fmla="*/ 311 h 214"/>
                <a:gd name="T76" fmla="*/ 0 w 272"/>
                <a:gd name="T77" fmla="*/ 275 h 214"/>
                <a:gd name="T78" fmla="*/ 2 w 272"/>
                <a:gd name="T79" fmla="*/ 244 h 214"/>
                <a:gd name="T80" fmla="*/ 14 w 272"/>
                <a:gd name="T81" fmla="*/ 221 h 214"/>
                <a:gd name="T82" fmla="*/ 33 w 272"/>
                <a:gd name="T83" fmla="*/ 200 h 214"/>
                <a:gd name="T84" fmla="*/ 65 w 272"/>
                <a:gd name="T85" fmla="*/ 193 h 214"/>
                <a:gd name="T86" fmla="*/ 70 w 272"/>
                <a:gd name="T87" fmla="*/ 120 h 214"/>
                <a:gd name="T88" fmla="*/ 128 w 272"/>
                <a:gd name="T89" fmla="*/ 34 h 214"/>
                <a:gd name="T90" fmla="*/ 252 w 272"/>
                <a:gd name="T91" fmla="*/ 0 h 214"/>
                <a:gd name="T92" fmla="*/ 369 w 272"/>
                <a:gd name="T93" fmla="*/ 5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2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58 w 99"/>
                <a:gd name="T1" fmla="*/ 187 h 304"/>
                <a:gd name="T2" fmla="*/ 158 w 99"/>
                <a:gd name="T3" fmla="*/ 307 h 304"/>
                <a:gd name="T4" fmla="*/ 196 w 99"/>
                <a:gd name="T5" fmla="*/ 385 h 304"/>
                <a:gd name="T6" fmla="*/ 195 w 99"/>
                <a:gd name="T7" fmla="*/ 485 h 304"/>
                <a:gd name="T8" fmla="*/ 195 w 99"/>
                <a:gd name="T9" fmla="*/ 631 h 304"/>
                <a:gd name="T10" fmla="*/ 158 w 99"/>
                <a:gd name="T11" fmla="*/ 673 h 304"/>
                <a:gd name="T12" fmla="*/ 107 w 99"/>
                <a:gd name="T13" fmla="*/ 712 h 304"/>
                <a:gd name="T14" fmla="*/ 92 w 99"/>
                <a:gd name="T15" fmla="*/ 772 h 304"/>
                <a:gd name="T16" fmla="*/ 24 w 99"/>
                <a:gd name="T17" fmla="*/ 772 h 304"/>
                <a:gd name="T18" fmla="*/ 0 w 99"/>
                <a:gd name="T19" fmla="*/ 712 h 304"/>
                <a:gd name="T20" fmla="*/ 68 w 99"/>
                <a:gd name="T21" fmla="*/ 699 h 304"/>
                <a:gd name="T22" fmla="*/ 30 w 99"/>
                <a:gd name="T23" fmla="*/ 676 h 304"/>
                <a:gd name="T24" fmla="*/ 1 w 99"/>
                <a:gd name="T25" fmla="*/ 676 h 304"/>
                <a:gd name="T26" fmla="*/ 1 w 99"/>
                <a:gd name="T27" fmla="*/ 631 h 304"/>
                <a:gd name="T28" fmla="*/ 35 w 99"/>
                <a:gd name="T29" fmla="*/ 640 h 304"/>
                <a:gd name="T30" fmla="*/ 102 w 99"/>
                <a:gd name="T31" fmla="*/ 635 h 304"/>
                <a:gd name="T32" fmla="*/ 102 w 99"/>
                <a:gd name="T33" fmla="*/ 594 h 304"/>
                <a:gd name="T34" fmla="*/ 48 w 99"/>
                <a:gd name="T35" fmla="*/ 594 h 304"/>
                <a:gd name="T36" fmla="*/ 0 w 99"/>
                <a:gd name="T37" fmla="*/ 578 h 304"/>
                <a:gd name="T38" fmla="*/ 0 w 99"/>
                <a:gd name="T39" fmla="*/ 520 h 304"/>
                <a:gd name="T40" fmla="*/ 39 w 99"/>
                <a:gd name="T41" fmla="*/ 514 h 304"/>
                <a:gd name="T42" fmla="*/ 85 w 99"/>
                <a:gd name="T43" fmla="*/ 562 h 304"/>
                <a:gd name="T44" fmla="*/ 118 w 99"/>
                <a:gd name="T45" fmla="*/ 543 h 304"/>
                <a:gd name="T46" fmla="*/ 92 w 99"/>
                <a:gd name="T47" fmla="*/ 485 h 304"/>
                <a:gd name="T48" fmla="*/ 127 w 99"/>
                <a:gd name="T49" fmla="*/ 465 h 304"/>
                <a:gd name="T50" fmla="*/ 102 w 99"/>
                <a:gd name="T51" fmla="*/ 429 h 304"/>
                <a:gd name="T52" fmla="*/ 118 w 99"/>
                <a:gd name="T53" fmla="*/ 380 h 304"/>
                <a:gd name="T54" fmla="*/ 68 w 99"/>
                <a:gd name="T55" fmla="*/ 380 h 304"/>
                <a:gd name="T56" fmla="*/ 92 w 99"/>
                <a:gd name="T57" fmla="*/ 343 h 304"/>
                <a:gd name="T58" fmla="*/ 127 w 99"/>
                <a:gd name="T59" fmla="*/ 343 h 304"/>
                <a:gd name="T60" fmla="*/ 158 w 99"/>
                <a:gd name="T61" fmla="*/ 350 h 304"/>
                <a:gd name="T62" fmla="*/ 136 w 99"/>
                <a:gd name="T63" fmla="*/ 276 h 304"/>
                <a:gd name="T64" fmla="*/ 92 w 99"/>
                <a:gd name="T65" fmla="*/ 257 h 304"/>
                <a:gd name="T66" fmla="*/ 24 w 99"/>
                <a:gd name="T67" fmla="*/ 257 h 304"/>
                <a:gd name="T68" fmla="*/ 13 w 99"/>
                <a:gd name="T69" fmla="*/ 211 h 304"/>
                <a:gd name="T70" fmla="*/ 13 w 99"/>
                <a:gd name="T71" fmla="*/ 133 h 304"/>
                <a:gd name="T72" fmla="*/ 4 w 99"/>
                <a:gd name="T73" fmla="*/ 58 h 304"/>
                <a:gd name="T74" fmla="*/ 48 w 99"/>
                <a:gd name="T75" fmla="*/ 0 h 304"/>
                <a:gd name="T76" fmla="*/ 93 w 99"/>
                <a:gd name="T77" fmla="*/ 9 h 304"/>
                <a:gd name="T78" fmla="*/ 128 w 99"/>
                <a:gd name="T79" fmla="*/ 15 h 304"/>
                <a:gd name="T80" fmla="*/ 152 w 99"/>
                <a:gd name="T81" fmla="*/ 26 h 304"/>
                <a:gd name="T82" fmla="*/ 169 w 99"/>
                <a:gd name="T83" fmla="*/ 41 h 304"/>
                <a:gd name="T84" fmla="*/ 175 w 99"/>
                <a:gd name="T85" fmla="*/ 63 h 304"/>
                <a:gd name="T86" fmla="*/ 175 w 99"/>
                <a:gd name="T87" fmla="*/ 91 h 304"/>
                <a:gd name="T88" fmla="*/ 169 w 99"/>
                <a:gd name="T89" fmla="*/ 132 h 304"/>
                <a:gd name="T90" fmla="*/ 158 w 99"/>
                <a:gd name="T91" fmla="*/ 187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3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0 w 33"/>
                <a:gd name="T1" fmla="*/ 13 h 81"/>
                <a:gd name="T2" fmla="*/ 71 w 33"/>
                <a:gd name="T3" fmla="*/ 65 h 81"/>
                <a:gd name="T4" fmla="*/ 53 w 33"/>
                <a:gd name="T5" fmla="*/ 122 h 81"/>
                <a:gd name="T6" fmla="*/ 78 w 33"/>
                <a:gd name="T7" fmla="*/ 160 h 81"/>
                <a:gd name="T8" fmla="*/ 78 w 33"/>
                <a:gd name="T9" fmla="*/ 209 h 81"/>
                <a:gd name="T10" fmla="*/ 40 w 33"/>
                <a:gd name="T11" fmla="*/ 197 h 81"/>
                <a:gd name="T12" fmla="*/ 0 w 33"/>
                <a:gd name="T13" fmla="*/ 202 h 81"/>
                <a:gd name="T14" fmla="*/ 0 w 33"/>
                <a:gd name="T15" fmla="*/ 130 h 81"/>
                <a:gd name="T16" fmla="*/ 14 w 33"/>
                <a:gd name="T17" fmla="*/ 65 h 81"/>
                <a:gd name="T18" fmla="*/ 3 w 33"/>
                <a:gd name="T19" fmla="*/ 0 h 81"/>
                <a:gd name="T20" fmla="*/ 12 w 33"/>
                <a:gd name="T21" fmla="*/ 1 h 81"/>
                <a:gd name="T22" fmla="*/ 21 w 33"/>
                <a:gd name="T23" fmla="*/ 2 h 81"/>
                <a:gd name="T24" fmla="*/ 32 w 33"/>
                <a:gd name="T25" fmla="*/ 11 h 81"/>
                <a:gd name="T26" fmla="*/ 40 w 33"/>
                <a:gd name="T27" fmla="*/ 13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4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59 w 30"/>
                <a:gd name="T1" fmla="*/ 0 h 84"/>
                <a:gd name="T2" fmla="*/ 16 w 30"/>
                <a:gd name="T3" fmla="*/ 13 h 84"/>
                <a:gd name="T4" fmla="*/ 0 w 30"/>
                <a:gd name="T5" fmla="*/ 78 h 84"/>
                <a:gd name="T6" fmla="*/ 41 w 30"/>
                <a:gd name="T7" fmla="*/ 43 h 84"/>
                <a:gd name="T8" fmla="*/ 29 w 30"/>
                <a:gd name="T9" fmla="*/ 121 h 84"/>
                <a:gd name="T10" fmla="*/ 0 w 30"/>
                <a:gd name="T11" fmla="*/ 125 h 84"/>
                <a:gd name="T12" fmla="*/ 0 w 30"/>
                <a:gd name="T13" fmla="*/ 207 h 84"/>
                <a:gd name="T14" fmla="*/ 29 w 30"/>
                <a:gd name="T15" fmla="*/ 211 h 84"/>
                <a:gd name="T16" fmla="*/ 41 w 30"/>
                <a:gd name="T17" fmla="*/ 155 h 84"/>
                <a:gd name="T18" fmla="*/ 65 w 30"/>
                <a:gd name="T19" fmla="*/ 86 h 84"/>
                <a:gd name="T20" fmla="*/ 59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5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678 w 353"/>
                <a:gd name="T1" fmla="*/ 0 h 672"/>
                <a:gd name="T2" fmla="*/ 630 w 353"/>
                <a:gd name="T3" fmla="*/ 145 h 672"/>
                <a:gd name="T4" fmla="*/ 516 w 353"/>
                <a:gd name="T5" fmla="*/ 223 h 672"/>
                <a:gd name="T6" fmla="*/ 426 w 353"/>
                <a:gd name="T7" fmla="*/ 247 h 672"/>
                <a:gd name="T8" fmla="*/ 361 w 353"/>
                <a:gd name="T9" fmla="*/ 195 h 672"/>
                <a:gd name="T10" fmla="*/ 332 w 353"/>
                <a:gd name="T11" fmla="*/ 129 h 672"/>
                <a:gd name="T12" fmla="*/ 287 w 353"/>
                <a:gd name="T13" fmla="*/ 280 h 672"/>
                <a:gd name="T14" fmla="*/ 116 w 353"/>
                <a:gd name="T15" fmla="*/ 670 h 672"/>
                <a:gd name="T16" fmla="*/ 38 w 353"/>
                <a:gd name="T17" fmla="*/ 1281 h 672"/>
                <a:gd name="T18" fmla="*/ 0 w 353"/>
                <a:gd name="T19" fmla="*/ 1719 h 672"/>
                <a:gd name="T20" fmla="*/ 197 w 353"/>
                <a:gd name="T21" fmla="*/ 1290 h 672"/>
                <a:gd name="T22" fmla="*/ 426 w 353"/>
                <a:gd name="T23" fmla="*/ 550 h 672"/>
                <a:gd name="T24" fmla="*/ 477 w 353"/>
                <a:gd name="T25" fmla="*/ 389 h 672"/>
                <a:gd name="T26" fmla="*/ 587 w 353"/>
                <a:gd name="T27" fmla="*/ 257 h 672"/>
                <a:gd name="T28" fmla="*/ 669 w 353"/>
                <a:gd name="T29" fmla="*/ 178 h 672"/>
                <a:gd name="T30" fmla="*/ 714 w 353"/>
                <a:gd name="T31" fmla="*/ 120 h 672"/>
                <a:gd name="T32" fmla="*/ 678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6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15 w 103"/>
                <a:gd name="T1" fmla="*/ 225 h 140"/>
                <a:gd name="T2" fmla="*/ 0 w 103"/>
                <a:gd name="T3" fmla="*/ 389 h 140"/>
                <a:gd name="T4" fmla="*/ 0 w 103"/>
                <a:gd name="T5" fmla="*/ 267 h 140"/>
                <a:gd name="T6" fmla="*/ 133 w 103"/>
                <a:gd name="T7" fmla="*/ 128 h 140"/>
                <a:gd name="T8" fmla="*/ 195 w 103"/>
                <a:gd name="T9" fmla="*/ 0 h 140"/>
                <a:gd name="T10" fmla="*/ 200 w 103"/>
                <a:gd name="T11" fmla="*/ 119 h 140"/>
                <a:gd name="T12" fmla="*/ 115 w 103"/>
                <a:gd name="T13" fmla="*/ 225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7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388 w 192"/>
                <a:gd name="T1" fmla="*/ 10 h 508"/>
                <a:gd name="T2" fmla="*/ 388 w 192"/>
                <a:gd name="T3" fmla="*/ 121 h 508"/>
                <a:gd name="T4" fmla="*/ 192 w 192"/>
                <a:gd name="T5" fmla="*/ 816 h 508"/>
                <a:gd name="T6" fmla="*/ 102 w 192"/>
                <a:gd name="T7" fmla="*/ 1016 h 508"/>
                <a:gd name="T8" fmla="*/ 0 w 192"/>
                <a:gd name="T9" fmla="*/ 1273 h 508"/>
                <a:gd name="T10" fmla="*/ 0 w 192"/>
                <a:gd name="T11" fmla="*/ 921 h 508"/>
                <a:gd name="T12" fmla="*/ 98 w 192"/>
                <a:gd name="T13" fmla="*/ 668 h 508"/>
                <a:gd name="T14" fmla="*/ 169 w 192"/>
                <a:gd name="T15" fmla="*/ 662 h 508"/>
                <a:gd name="T16" fmla="*/ 169 w 192"/>
                <a:gd name="T17" fmla="*/ 533 h 508"/>
                <a:gd name="T18" fmla="*/ 169 w 192"/>
                <a:gd name="T19" fmla="*/ 364 h 508"/>
                <a:gd name="T20" fmla="*/ 179 w 192"/>
                <a:gd name="T21" fmla="*/ 238 h 508"/>
                <a:gd name="T22" fmla="*/ 259 w 192"/>
                <a:gd name="T23" fmla="*/ 97 h 508"/>
                <a:gd name="T24" fmla="*/ 307 w 192"/>
                <a:gd name="T25" fmla="*/ 75 h 508"/>
                <a:gd name="T26" fmla="*/ 325 w 192"/>
                <a:gd name="T27" fmla="*/ 0 h 508"/>
                <a:gd name="T28" fmla="*/ 388 w 192"/>
                <a:gd name="T29" fmla="*/ 10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8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41 w 65"/>
                <a:gd name="T1" fmla="*/ 75 h 90"/>
                <a:gd name="T2" fmla="*/ 67 w 65"/>
                <a:gd name="T3" fmla="*/ 132 h 90"/>
                <a:gd name="T4" fmla="*/ 0 w 65"/>
                <a:gd name="T5" fmla="*/ 229 h 90"/>
                <a:gd name="T6" fmla="*/ 41 w 65"/>
                <a:gd name="T7" fmla="*/ 29 h 90"/>
                <a:gd name="T8" fmla="*/ 90 w 65"/>
                <a:gd name="T9" fmla="*/ 0 h 90"/>
                <a:gd name="T10" fmla="*/ 141 w 65"/>
                <a:gd name="T11" fmla="*/ 75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59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466 w 225"/>
                <a:gd name="T1" fmla="*/ 35 h 594"/>
                <a:gd name="T2" fmla="*/ 339 w 225"/>
                <a:gd name="T3" fmla="*/ 0 h 594"/>
                <a:gd name="T4" fmla="*/ 306 w 225"/>
                <a:gd name="T5" fmla="*/ 107 h 594"/>
                <a:gd name="T6" fmla="*/ 316 w 225"/>
                <a:gd name="T7" fmla="*/ 181 h 594"/>
                <a:gd name="T8" fmla="*/ 176 w 225"/>
                <a:gd name="T9" fmla="*/ 484 h 594"/>
                <a:gd name="T10" fmla="*/ 33 w 225"/>
                <a:gd name="T11" fmla="*/ 985 h 594"/>
                <a:gd name="T12" fmla="*/ 0 w 225"/>
                <a:gd name="T13" fmla="*/ 1499 h 594"/>
                <a:gd name="T14" fmla="*/ 194 w 225"/>
                <a:gd name="T15" fmla="*/ 1101 h 594"/>
                <a:gd name="T16" fmla="*/ 376 w 225"/>
                <a:gd name="T17" fmla="*/ 187 h 594"/>
                <a:gd name="T18" fmla="*/ 417 w 225"/>
                <a:gd name="T19" fmla="*/ 152 h 594"/>
                <a:gd name="T20" fmla="*/ 466 w 225"/>
                <a:gd name="T21" fmla="*/ 35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0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02 w 295"/>
                <a:gd name="T1" fmla="*/ 285 h 210"/>
                <a:gd name="T2" fmla="*/ 279 w 295"/>
                <a:gd name="T3" fmla="*/ 117 h 210"/>
                <a:gd name="T4" fmla="*/ 213 w 295"/>
                <a:gd name="T5" fmla="*/ 100 h 210"/>
                <a:gd name="T6" fmla="*/ 148 w 295"/>
                <a:gd name="T7" fmla="*/ 0 h 210"/>
                <a:gd name="T8" fmla="*/ 79 w 295"/>
                <a:gd name="T9" fmla="*/ 0 h 210"/>
                <a:gd name="T10" fmla="*/ 0 w 295"/>
                <a:gd name="T11" fmla="*/ 125 h 210"/>
                <a:gd name="T12" fmla="*/ 34 w 295"/>
                <a:gd name="T13" fmla="*/ 158 h 210"/>
                <a:gd name="T14" fmla="*/ 113 w 295"/>
                <a:gd name="T15" fmla="*/ 141 h 210"/>
                <a:gd name="T16" fmla="*/ 148 w 295"/>
                <a:gd name="T17" fmla="*/ 78 h 210"/>
                <a:gd name="T18" fmla="*/ 177 w 295"/>
                <a:gd name="T19" fmla="*/ 133 h 210"/>
                <a:gd name="T20" fmla="*/ 177 w 295"/>
                <a:gd name="T21" fmla="*/ 267 h 210"/>
                <a:gd name="T22" fmla="*/ 227 w 295"/>
                <a:gd name="T23" fmla="*/ 285 h 210"/>
                <a:gd name="T24" fmla="*/ 227 w 295"/>
                <a:gd name="T25" fmla="*/ 169 h 210"/>
                <a:gd name="T26" fmla="*/ 303 w 295"/>
                <a:gd name="T27" fmla="*/ 222 h 210"/>
                <a:gd name="T28" fmla="*/ 287 w 295"/>
                <a:gd name="T29" fmla="*/ 364 h 210"/>
                <a:gd name="T30" fmla="*/ 303 w 295"/>
                <a:gd name="T31" fmla="*/ 418 h 210"/>
                <a:gd name="T32" fmla="*/ 338 w 295"/>
                <a:gd name="T33" fmla="*/ 336 h 210"/>
                <a:gd name="T34" fmla="*/ 374 w 295"/>
                <a:gd name="T35" fmla="*/ 364 h 210"/>
                <a:gd name="T36" fmla="*/ 367 w 295"/>
                <a:gd name="T37" fmla="*/ 450 h 210"/>
                <a:gd name="T38" fmla="*/ 412 w 295"/>
                <a:gd name="T39" fmla="*/ 496 h 210"/>
                <a:gd name="T40" fmla="*/ 412 w 295"/>
                <a:gd name="T41" fmla="*/ 390 h 210"/>
                <a:gd name="T42" fmla="*/ 458 w 295"/>
                <a:gd name="T43" fmla="*/ 407 h 210"/>
                <a:gd name="T44" fmla="*/ 458 w 295"/>
                <a:gd name="T45" fmla="*/ 531 h 210"/>
                <a:gd name="T46" fmla="*/ 494 w 295"/>
                <a:gd name="T47" fmla="*/ 496 h 210"/>
                <a:gd name="T48" fmla="*/ 472 w 295"/>
                <a:gd name="T49" fmla="*/ 364 h 210"/>
                <a:gd name="T50" fmla="*/ 537 w 295"/>
                <a:gd name="T51" fmla="*/ 425 h 210"/>
                <a:gd name="T52" fmla="*/ 545 w 295"/>
                <a:gd name="T53" fmla="*/ 520 h 210"/>
                <a:gd name="T54" fmla="*/ 611 w 295"/>
                <a:gd name="T55" fmla="*/ 520 h 210"/>
                <a:gd name="T56" fmla="*/ 595 w 295"/>
                <a:gd name="T57" fmla="*/ 399 h 210"/>
                <a:gd name="T58" fmla="*/ 502 w 295"/>
                <a:gd name="T59" fmla="*/ 320 h 210"/>
                <a:gd name="T60" fmla="*/ 496 w 295"/>
                <a:gd name="T61" fmla="*/ 313 h 210"/>
                <a:gd name="T62" fmla="*/ 487 w 295"/>
                <a:gd name="T63" fmla="*/ 310 h 210"/>
                <a:gd name="T64" fmla="*/ 468 w 295"/>
                <a:gd name="T65" fmla="*/ 307 h 210"/>
                <a:gd name="T66" fmla="*/ 449 w 295"/>
                <a:gd name="T67" fmla="*/ 301 h 210"/>
                <a:gd name="T68" fmla="*/ 431 w 295"/>
                <a:gd name="T69" fmla="*/ 293 h 210"/>
                <a:gd name="T70" fmla="*/ 414 w 295"/>
                <a:gd name="T71" fmla="*/ 287 h 210"/>
                <a:gd name="T72" fmla="*/ 404 w 295"/>
                <a:gd name="T73" fmla="*/ 286 h 210"/>
                <a:gd name="T74" fmla="*/ 402 w 295"/>
                <a:gd name="T75" fmla="*/ 285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1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180 w 116"/>
                <a:gd name="T1" fmla="*/ 108 h 159"/>
                <a:gd name="T2" fmla="*/ 141 w 116"/>
                <a:gd name="T3" fmla="*/ 89 h 159"/>
                <a:gd name="T4" fmla="*/ 102 w 116"/>
                <a:gd name="T5" fmla="*/ 42 h 159"/>
                <a:gd name="T6" fmla="*/ 66 w 116"/>
                <a:gd name="T7" fmla="*/ 36 h 159"/>
                <a:gd name="T8" fmla="*/ 27 w 116"/>
                <a:gd name="T9" fmla="*/ 0 h 159"/>
                <a:gd name="T10" fmla="*/ 27 w 116"/>
                <a:gd name="T11" fmla="*/ 73 h 159"/>
                <a:gd name="T12" fmla="*/ 66 w 116"/>
                <a:gd name="T13" fmla="*/ 89 h 159"/>
                <a:gd name="T14" fmla="*/ 116 w 116"/>
                <a:gd name="T15" fmla="*/ 108 h 159"/>
                <a:gd name="T16" fmla="*/ 112 w 116"/>
                <a:gd name="T17" fmla="*/ 252 h 159"/>
                <a:gd name="T18" fmla="*/ 112 w 116"/>
                <a:gd name="T19" fmla="*/ 296 h 159"/>
                <a:gd name="T20" fmla="*/ 155 w 116"/>
                <a:gd name="T21" fmla="*/ 350 h 159"/>
                <a:gd name="T22" fmla="*/ 130 w 116"/>
                <a:gd name="T23" fmla="*/ 360 h 159"/>
                <a:gd name="T24" fmla="*/ 85 w 116"/>
                <a:gd name="T25" fmla="*/ 320 h 159"/>
                <a:gd name="T26" fmla="*/ 0 w 116"/>
                <a:gd name="T27" fmla="*/ 320 h 159"/>
                <a:gd name="T28" fmla="*/ 14 w 116"/>
                <a:gd name="T29" fmla="*/ 380 h 159"/>
                <a:gd name="T30" fmla="*/ 102 w 116"/>
                <a:gd name="T31" fmla="*/ 422 h 159"/>
                <a:gd name="T32" fmla="*/ 159 w 116"/>
                <a:gd name="T33" fmla="*/ 422 h 159"/>
                <a:gd name="T34" fmla="*/ 241 w 116"/>
                <a:gd name="T35" fmla="*/ 348 h 159"/>
                <a:gd name="T36" fmla="*/ 203 w 116"/>
                <a:gd name="T37" fmla="*/ 283 h 159"/>
                <a:gd name="T38" fmla="*/ 203 w 116"/>
                <a:gd name="T39" fmla="*/ 214 h 159"/>
                <a:gd name="T40" fmla="*/ 189 w 116"/>
                <a:gd name="T41" fmla="*/ 140 h 159"/>
                <a:gd name="T42" fmla="*/ 180 w 116"/>
                <a:gd name="T43" fmla="*/ 10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2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05 w 47"/>
                <a:gd name="T1" fmla="*/ 25 h 41"/>
                <a:gd name="T2" fmla="*/ 20 w 47"/>
                <a:gd name="T3" fmla="*/ 0 h 41"/>
                <a:gd name="T4" fmla="*/ 0 w 47"/>
                <a:gd name="T5" fmla="*/ 25 h 41"/>
                <a:gd name="T6" fmla="*/ 20 w 47"/>
                <a:gd name="T7" fmla="*/ 52 h 41"/>
                <a:gd name="T8" fmla="*/ 103 w 47"/>
                <a:gd name="T9" fmla="*/ 93 h 41"/>
                <a:gd name="T10" fmla="*/ 108 w 47"/>
                <a:gd name="T11" fmla="*/ 63 h 41"/>
                <a:gd name="T12" fmla="*/ 108 w 47"/>
                <a:gd name="T13" fmla="*/ 55 h 41"/>
                <a:gd name="T14" fmla="*/ 106 w 47"/>
                <a:gd name="T15" fmla="*/ 38 h 41"/>
                <a:gd name="T16" fmla="*/ 105 w 47"/>
                <a:gd name="T17" fmla="*/ 28 h 41"/>
                <a:gd name="T18" fmla="*/ 105 w 47"/>
                <a:gd name="T19" fmla="*/ 25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3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71 w 40"/>
                <a:gd name="T1" fmla="*/ 56 h 36"/>
                <a:gd name="T2" fmla="*/ 14 w 40"/>
                <a:gd name="T3" fmla="*/ 0 h 36"/>
                <a:gd name="T4" fmla="*/ 0 w 40"/>
                <a:gd name="T5" fmla="*/ 43 h 36"/>
                <a:gd name="T6" fmla="*/ 29 w 40"/>
                <a:gd name="T7" fmla="*/ 88 h 36"/>
                <a:gd name="T8" fmla="*/ 81 w 40"/>
                <a:gd name="T9" fmla="*/ 91 h 36"/>
                <a:gd name="T10" fmla="*/ 80 w 40"/>
                <a:gd name="T11" fmla="*/ 88 h 36"/>
                <a:gd name="T12" fmla="*/ 78 w 40"/>
                <a:gd name="T13" fmla="*/ 74 h 36"/>
                <a:gd name="T14" fmla="*/ 74 w 40"/>
                <a:gd name="T15" fmla="*/ 63 h 36"/>
                <a:gd name="T16" fmla="*/ 71 w 40"/>
                <a:gd name="T17" fmla="*/ 5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4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62 w 38"/>
                <a:gd name="T1" fmla="*/ 34 h 32"/>
                <a:gd name="T2" fmla="*/ 10 w 38"/>
                <a:gd name="T3" fmla="*/ 0 h 32"/>
                <a:gd name="T4" fmla="*/ 0 w 38"/>
                <a:gd name="T5" fmla="*/ 34 h 32"/>
                <a:gd name="T6" fmla="*/ 36 w 38"/>
                <a:gd name="T7" fmla="*/ 67 h 32"/>
                <a:gd name="T8" fmla="*/ 79 w 38"/>
                <a:gd name="T9" fmla="*/ 77 h 32"/>
                <a:gd name="T10" fmla="*/ 79 w 38"/>
                <a:gd name="T11" fmla="*/ 43 h 32"/>
                <a:gd name="T12" fmla="*/ 62 w 38"/>
                <a:gd name="T13" fmla="*/ 34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5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2 w 35"/>
                <a:gd name="T1" fmla="*/ 40 h 30"/>
                <a:gd name="T2" fmla="*/ 0 w 35"/>
                <a:gd name="T3" fmla="*/ 0 h 30"/>
                <a:gd name="T4" fmla="*/ 0 w 35"/>
                <a:gd name="T5" fmla="*/ 75 h 30"/>
                <a:gd name="T6" fmla="*/ 37 w 35"/>
                <a:gd name="T7" fmla="*/ 76 h 30"/>
                <a:gd name="T8" fmla="*/ 58 w 35"/>
                <a:gd name="T9" fmla="*/ 64 h 30"/>
                <a:gd name="T10" fmla="*/ 42 w 35"/>
                <a:gd name="T11" fmla="*/ 4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6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18 h 58"/>
                <a:gd name="T2" fmla="*/ 0 w 81"/>
                <a:gd name="T3" fmla="*/ 151 h 58"/>
                <a:gd name="T4" fmla="*/ 13 w 81"/>
                <a:gd name="T5" fmla="*/ 145 h 58"/>
                <a:gd name="T6" fmla="*/ 27 w 81"/>
                <a:gd name="T7" fmla="*/ 138 h 58"/>
                <a:gd name="T8" fmla="*/ 41 w 81"/>
                <a:gd name="T9" fmla="*/ 121 h 58"/>
                <a:gd name="T10" fmla="*/ 58 w 81"/>
                <a:gd name="T11" fmla="*/ 106 h 58"/>
                <a:gd name="T12" fmla="*/ 70 w 81"/>
                <a:gd name="T13" fmla="*/ 56 h 58"/>
                <a:gd name="T14" fmla="*/ 121 w 81"/>
                <a:gd name="T15" fmla="*/ 47 h 58"/>
                <a:gd name="T16" fmla="*/ 152 w 81"/>
                <a:gd name="T17" fmla="*/ 26 h 58"/>
                <a:gd name="T18" fmla="*/ 66 w 81"/>
                <a:gd name="T19" fmla="*/ 1 h 58"/>
                <a:gd name="T20" fmla="*/ 0 w 81"/>
                <a:gd name="T21" fmla="*/ 0 h 58"/>
                <a:gd name="T22" fmla="*/ 0 w 81"/>
                <a:gd name="T23" fmla="*/ 30 h 58"/>
                <a:gd name="T24" fmla="*/ 54 w 81"/>
                <a:gd name="T25" fmla="*/ 41 h 58"/>
                <a:gd name="T26" fmla="*/ 40 w 81"/>
                <a:gd name="T27" fmla="*/ 90 h 58"/>
                <a:gd name="T28" fmla="*/ 29 w 81"/>
                <a:gd name="T29" fmla="*/ 101 h 58"/>
                <a:gd name="T30" fmla="*/ 18 w 81"/>
                <a:gd name="T31" fmla="*/ 106 h 58"/>
                <a:gd name="T32" fmla="*/ 11 w 81"/>
                <a:gd name="T33" fmla="*/ 115 h 58"/>
                <a:gd name="T34" fmla="*/ 0 w 81"/>
                <a:gd name="T35" fmla="*/ 11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7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35 w 109"/>
                <a:gd name="T1" fmla="*/ 32 h 61"/>
                <a:gd name="T2" fmla="*/ 235 w 109"/>
                <a:gd name="T3" fmla="*/ 2 h 61"/>
                <a:gd name="T4" fmla="*/ 184 w 109"/>
                <a:gd name="T5" fmla="*/ 0 h 61"/>
                <a:gd name="T6" fmla="*/ 88 w 109"/>
                <a:gd name="T7" fmla="*/ 0 h 61"/>
                <a:gd name="T8" fmla="*/ 39 w 109"/>
                <a:gd name="T9" fmla="*/ 0 h 61"/>
                <a:gd name="T10" fmla="*/ 0 w 109"/>
                <a:gd name="T11" fmla="*/ 1 h 61"/>
                <a:gd name="T12" fmla="*/ 0 w 109"/>
                <a:gd name="T13" fmla="*/ 26 h 61"/>
                <a:gd name="T14" fmla="*/ 64 w 109"/>
                <a:gd name="T15" fmla="*/ 32 h 61"/>
                <a:gd name="T16" fmla="*/ 50 w 109"/>
                <a:gd name="T17" fmla="*/ 83 h 61"/>
                <a:gd name="T18" fmla="*/ 34 w 109"/>
                <a:gd name="T19" fmla="*/ 92 h 61"/>
                <a:gd name="T20" fmla="*/ 22 w 109"/>
                <a:gd name="T21" fmla="*/ 96 h 61"/>
                <a:gd name="T22" fmla="*/ 13 w 109"/>
                <a:gd name="T23" fmla="*/ 106 h 61"/>
                <a:gd name="T24" fmla="*/ 0 w 109"/>
                <a:gd name="T25" fmla="*/ 107 h 61"/>
                <a:gd name="T26" fmla="*/ 0 w 109"/>
                <a:gd name="T27" fmla="*/ 137 h 61"/>
                <a:gd name="T28" fmla="*/ 15 w 109"/>
                <a:gd name="T29" fmla="*/ 133 h 61"/>
                <a:gd name="T30" fmla="*/ 30 w 109"/>
                <a:gd name="T31" fmla="*/ 125 h 61"/>
                <a:gd name="T32" fmla="*/ 47 w 109"/>
                <a:gd name="T33" fmla="*/ 119 h 61"/>
                <a:gd name="T34" fmla="*/ 65 w 109"/>
                <a:gd name="T35" fmla="*/ 106 h 61"/>
                <a:gd name="T36" fmla="*/ 97 w 109"/>
                <a:gd name="T37" fmla="*/ 42 h 61"/>
                <a:gd name="T38" fmla="*/ 143 w 109"/>
                <a:gd name="T39" fmla="*/ 45 h 61"/>
                <a:gd name="T40" fmla="*/ 154 w 109"/>
                <a:gd name="T41" fmla="*/ 71 h 61"/>
                <a:gd name="T42" fmla="*/ 163 w 109"/>
                <a:gd name="T43" fmla="*/ 91 h 61"/>
                <a:gd name="T44" fmla="*/ 175 w 109"/>
                <a:gd name="T45" fmla="*/ 107 h 61"/>
                <a:gd name="T46" fmla="*/ 184 w 109"/>
                <a:gd name="T47" fmla="*/ 122 h 61"/>
                <a:gd name="T48" fmla="*/ 195 w 109"/>
                <a:gd name="T49" fmla="*/ 131 h 61"/>
                <a:gd name="T50" fmla="*/ 206 w 109"/>
                <a:gd name="T51" fmla="*/ 137 h 61"/>
                <a:gd name="T52" fmla="*/ 222 w 109"/>
                <a:gd name="T53" fmla="*/ 140 h 61"/>
                <a:gd name="T54" fmla="*/ 235 w 109"/>
                <a:gd name="T55" fmla="*/ 137 h 61"/>
                <a:gd name="T56" fmla="*/ 235 w 109"/>
                <a:gd name="T57" fmla="*/ 107 h 61"/>
                <a:gd name="T58" fmla="*/ 210 w 109"/>
                <a:gd name="T59" fmla="*/ 110 h 61"/>
                <a:gd name="T60" fmla="*/ 193 w 109"/>
                <a:gd name="T61" fmla="*/ 104 h 61"/>
                <a:gd name="T62" fmla="*/ 182 w 109"/>
                <a:gd name="T63" fmla="*/ 75 h 61"/>
                <a:gd name="T64" fmla="*/ 175 w 109"/>
                <a:gd name="T65" fmla="*/ 32 h 61"/>
                <a:gd name="T66" fmla="*/ 220 w 109"/>
                <a:gd name="T67" fmla="*/ 28 h 61"/>
                <a:gd name="T68" fmla="*/ 235 w 109"/>
                <a:gd name="T69" fmla="*/ 32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8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73 w 43"/>
                <a:gd name="T1" fmla="*/ 26 h 60"/>
                <a:gd name="T2" fmla="*/ 73 w 43"/>
                <a:gd name="T3" fmla="*/ 0 h 60"/>
                <a:gd name="T4" fmla="*/ 0 w 43"/>
                <a:gd name="T5" fmla="*/ 2 h 60"/>
                <a:gd name="T6" fmla="*/ 5 w 43"/>
                <a:gd name="T7" fmla="*/ 58 h 60"/>
                <a:gd name="T8" fmla="*/ 19 w 43"/>
                <a:gd name="T9" fmla="*/ 100 h 60"/>
                <a:gd name="T10" fmla="*/ 33 w 43"/>
                <a:gd name="T11" fmla="*/ 131 h 60"/>
                <a:gd name="T12" fmla="*/ 50 w 43"/>
                <a:gd name="T13" fmla="*/ 145 h 60"/>
                <a:gd name="T14" fmla="*/ 52 w 43"/>
                <a:gd name="T15" fmla="*/ 152 h 60"/>
                <a:gd name="T16" fmla="*/ 60 w 43"/>
                <a:gd name="T17" fmla="*/ 153 h 60"/>
                <a:gd name="T18" fmla="*/ 66 w 43"/>
                <a:gd name="T19" fmla="*/ 153 h 60"/>
                <a:gd name="T20" fmla="*/ 73 w 43"/>
                <a:gd name="T21" fmla="*/ 152 h 60"/>
                <a:gd name="T22" fmla="*/ 73 w 43"/>
                <a:gd name="T23" fmla="*/ 117 h 60"/>
                <a:gd name="T24" fmla="*/ 52 w 43"/>
                <a:gd name="T25" fmla="*/ 117 h 60"/>
                <a:gd name="T26" fmla="*/ 39 w 43"/>
                <a:gd name="T27" fmla="*/ 104 h 60"/>
                <a:gd name="T28" fmla="*/ 31 w 43"/>
                <a:gd name="T29" fmla="*/ 75 h 60"/>
                <a:gd name="T30" fmla="*/ 23 w 43"/>
                <a:gd name="T31" fmla="*/ 26 h 60"/>
                <a:gd name="T32" fmla="*/ 60 w 43"/>
                <a:gd name="T33" fmla="*/ 25 h 60"/>
                <a:gd name="T34" fmla="*/ 73 w 43"/>
                <a:gd name="T35" fmla="*/ 26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69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17 w 220"/>
                <a:gd name="T1" fmla="*/ 217 h 221"/>
                <a:gd name="T2" fmla="*/ 260 w 220"/>
                <a:gd name="T3" fmla="*/ 240 h 221"/>
                <a:gd name="T4" fmla="*/ 290 w 220"/>
                <a:gd name="T5" fmla="*/ 254 h 221"/>
                <a:gd name="T6" fmla="*/ 308 w 220"/>
                <a:gd name="T7" fmla="*/ 268 h 221"/>
                <a:gd name="T8" fmla="*/ 315 w 220"/>
                <a:gd name="T9" fmla="*/ 281 h 221"/>
                <a:gd name="T10" fmla="*/ 322 w 220"/>
                <a:gd name="T11" fmla="*/ 298 h 221"/>
                <a:gd name="T12" fmla="*/ 328 w 220"/>
                <a:gd name="T13" fmla="*/ 319 h 221"/>
                <a:gd name="T14" fmla="*/ 338 w 220"/>
                <a:gd name="T15" fmla="*/ 348 h 221"/>
                <a:gd name="T16" fmla="*/ 359 w 220"/>
                <a:gd name="T17" fmla="*/ 387 h 221"/>
                <a:gd name="T18" fmla="*/ 392 w 220"/>
                <a:gd name="T19" fmla="*/ 299 h 221"/>
                <a:gd name="T20" fmla="*/ 397 w 220"/>
                <a:gd name="T21" fmla="*/ 200 h 221"/>
                <a:gd name="T22" fmla="*/ 393 w 220"/>
                <a:gd name="T23" fmla="*/ 102 h 221"/>
                <a:gd name="T24" fmla="*/ 390 w 220"/>
                <a:gd name="T25" fmla="*/ 0 h 221"/>
                <a:gd name="T26" fmla="*/ 440 w 220"/>
                <a:gd name="T27" fmla="*/ 128 h 221"/>
                <a:gd name="T28" fmla="*/ 438 w 220"/>
                <a:gd name="T29" fmla="*/ 221 h 221"/>
                <a:gd name="T30" fmla="*/ 434 w 220"/>
                <a:gd name="T31" fmla="*/ 299 h 221"/>
                <a:gd name="T32" fmla="*/ 422 w 220"/>
                <a:gd name="T33" fmla="*/ 376 h 221"/>
                <a:gd name="T34" fmla="*/ 403 w 220"/>
                <a:gd name="T35" fmla="*/ 465 h 221"/>
                <a:gd name="T36" fmla="*/ 347 w 220"/>
                <a:gd name="T37" fmla="*/ 480 h 221"/>
                <a:gd name="T38" fmla="*/ 265 w 220"/>
                <a:gd name="T39" fmla="*/ 573 h 221"/>
                <a:gd name="T40" fmla="*/ 147 w 220"/>
                <a:gd name="T41" fmla="*/ 573 h 221"/>
                <a:gd name="T42" fmla="*/ 64 w 220"/>
                <a:gd name="T43" fmla="*/ 497 h 221"/>
                <a:gd name="T44" fmla="*/ 27 w 220"/>
                <a:gd name="T45" fmla="*/ 415 h 221"/>
                <a:gd name="T46" fmla="*/ 2 w 220"/>
                <a:gd name="T47" fmla="*/ 308 h 221"/>
                <a:gd name="T48" fmla="*/ 0 w 220"/>
                <a:gd name="T49" fmla="*/ 221 h 221"/>
                <a:gd name="T50" fmla="*/ 2 w 220"/>
                <a:gd name="T51" fmla="*/ 141 h 221"/>
                <a:gd name="T52" fmla="*/ 21 w 220"/>
                <a:gd name="T53" fmla="*/ 64 h 221"/>
                <a:gd name="T54" fmla="*/ 34 w 220"/>
                <a:gd name="T55" fmla="*/ 150 h 221"/>
                <a:gd name="T56" fmla="*/ 43 w 220"/>
                <a:gd name="T57" fmla="*/ 229 h 221"/>
                <a:gd name="T58" fmla="*/ 49 w 220"/>
                <a:gd name="T59" fmla="*/ 306 h 221"/>
                <a:gd name="T60" fmla="*/ 68 w 220"/>
                <a:gd name="T61" fmla="*/ 383 h 221"/>
                <a:gd name="T62" fmla="*/ 76 w 220"/>
                <a:gd name="T63" fmla="*/ 345 h 221"/>
                <a:gd name="T64" fmla="*/ 84 w 220"/>
                <a:gd name="T65" fmla="*/ 314 h 221"/>
                <a:gd name="T66" fmla="*/ 92 w 220"/>
                <a:gd name="T67" fmla="*/ 287 h 221"/>
                <a:gd name="T68" fmla="*/ 101 w 220"/>
                <a:gd name="T69" fmla="*/ 271 h 221"/>
                <a:gd name="T70" fmla="*/ 115 w 220"/>
                <a:gd name="T71" fmla="*/ 255 h 221"/>
                <a:gd name="T72" fmla="*/ 130 w 220"/>
                <a:gd name="T73" fmla="*/ 243 h 221"/>
                <a:gd name="T74" fmla="*/ 154 w 220"/>
                <a:gd name="T75" fmla="*/ 234 h 221"/>
                <a:gd name="T76" fmla="*/ 185 w 220"/>
                <a:gd name="T77" fmla="*/ 226 h 221"/>
                <a:gd name="T78" fmla="*/ 185 w 220"/>
                <a:gd name="T79" fmla="*/ 261 h 221"/>
                <a:gd name="T80" fmla="*/ 164 w 220"/>
                <a:gd name="T81" fmla="*/ 281 h 221"/>
                <a:gd name="T82" fmla="*/ 147 w 220"/>
                <a:gd name="T83" fmla="*/ 298 h 221"/>
                <a:gd name="T84" fmla="*/ 135 w 220"/>
                <a:gd name="T85" fmla="*/ 314 h 221"/>
                <a:gd name="T86" fmla="*/ 131 w 220"/>
                <a:gd name="T87" fmla="*/ 329 h 221"/>
                <a:gd name="T88" fmla="*/ 130 w 220"/>
                <a:gd name="T89" fmla="*/ 348 h 221"/>
                <a:gd name="T90" fmla="*/ 134 w 220"/>
                <a:gd name="T91" fmla="*/ 374 h 221"/>
                <a:gd name="T92" fmla="*/ 135 w 220"/>
                <a:gd name="T93" fmla="*/ 402 h 221"/>
                <a:gd name="T94" fmla="*/ 145 w 220"/>
                <a:gd name="T95" fmla="*/ 438 h 221"/>
                <a:gd name="T96" fmla="*/ 184 w 220"/>
                <a:gd name="T97" fmla="*/ 438 h 221"/>
                <a:gd name="T98" fmla="*/ 184 w 220"/>
                <a:gd name="T99" fmla="*/ 383 h 221"/>
                <a:gd name="T100" fmla="*/ 212 w 220"/>
                <a:gd name="T101" fmla="*/ 387 h 221"/>
                <a:gd name="T102" fmla="*/ 223 w 220"/>
                <a:gd name="T103" fmla="*/ 452 h 221"/>
                <a:gd name="T104" fmla="*/ 273 w 220"/>
                <a:gd name="T105" fmla="*/ 452 h 221"/>
                <a:gd name="T106" fmla="*/ 292 w 220"/>
                <a:gd name="T107" fmla="*/ 387 h 221"/>
                <a:gd name="T108" fmla="*/ 289 w 220"/>
                <a:gd name="T109" fmla="*/ 361 h 221"/>
                <a:gd name="T110" fmla="*/ 281 w 220"/>
                <a:gd name="T111" fmla="*/ 336 h 221"/>
                <a:gd name="T112" fmla="*/ 276 w 220"/>
                <a:gd name="T113" fmla="*/ 319 h 221"/>
                <a:gd name="T114" fmla="*/ 267 w 220"/>
                <a:gd name="T115" fmla="*/ 306 h 221"/>
                <a:gd name="T116" fmla="*/ 258 w 220"/>
                <a:gd name="T117" fmla="*/ 297 h 221"/>
                <a:gd name="T118" fmla="*/ 246 w 220"/>
                <a:gd name="T119" fmla="*/ 285 h 221"/>
                <a:gd name="T120" fmla="*/ 229 w 220"/>
                <a:gd name="T121" fmla="*/ 273 h 221"/>
                <a:gd name="T122" fmla="*/ 208 w 220"/>
                <a:gd name="T123" fmla="*/ 261 h 221"/>
                <a:gd name="T124" fmla="*/ 217 w 220"/>
                <a:gd name="T125" fmla="*/ 217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0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34 w 119"/>
                <a:gd name="T1" fmla="*/ 253 h 156"/>
                <a:gd name="T2" fmla="*/ 202 w 119"/>
                <a:gd name="T3" fmla="*/ 369 h 156"/>
                <a:gd name="T4" fmla="*/ 118 w 119"/>
                <a:gd name="T5" fmla="*/ 433 h 156"/>
                <a:gd name="T6" fmla="*/ 0 w 119"/>
                <a:gd name="T7" fmla="*/ 168 h 156"/>
                <a:gd name="T8" fmla="*/ 55 w 119"/>
                <a:gd name="T9" fmla="*/ 93 h 156"/>
                <a:gd name="T10" fmla="*/ 93 w 119"/>
                <a:gd name="T11" fmla="*/ 0 h 156"/>
                <a:gd name="T12" fmla="*/ 234 w 119"/>
                <a:gd name="T13" fmla="*/ 253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1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63 w 28"/>
                <a:gd name="T1" fmla="*/ 175 h 77"/>
                <a:gd name="T2" fmla="*/ 33 w 28"/>
                <a:gd name="T3" fmla="*/ 0 h 77"/>
                <a:gd name="T4" fmla="*/ 0 w 28"/>
                <a:gd name="T5" fmla="*/ 13 h 77"/>
                <a:gd name="T6" fmla="*/ 11 w 28"/>
                <a:gd name="T7" fmla="*/ 169 h 77"/>
                <a:gd name="T8" fmla="*/ 56 w 28"/>
                <a:gd name="T9" fmla="*/ 210 h 77"/>
                <a:gd name="T10" fmla="*/ 63 w 28"/>
                <a:gd name="T11" fmla="*/ 175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2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32 w 440"/>
                <a:gd name="T1" fmla="*/ 79 h 857"/>
                <a:gd name="T2" fmla="*/ 578 w 440"/>
                <a:gd name="T3" fmla="*/ 183 h 857"/>
                <a:gd name="T4" fmla="*/ 676 w 440"/>
                <a:gd name="T5" fmla="*/ 263 h 857"/>
                <a:gd name="T6" fmla="*/ 741 w 440"/>
                <a:gd name="T7" fmla="*/ 361 h 857"/>
                <a:gd name="T8" fmla="*/ 789 w 440"/>
                <a:gd name="T9" fmla="*/ 501 h 857"/>
                <a:gd name="T10" fmla="*/ 873 w 440"/>
                <a:gd name="T11" fmla="*/ 1014 h 857"/>
                <a:gd name="T12" fmla="*/ 902 w 440"/>
                <a:gd name="T13" fmla="*/ 1375 h 857"/>
                <a:gd name="T14" fmla="*/ 789 w 440"/>
                <a:gd name="T15" fmla="*/ 1897 h 857"/>
                <a:gd name="T16" fmla="*/ 710 w 440"/>
                <a:gd name="T17" fmla="*/ 2137 h 857"/>
                <a:gd name="T18" fmla="*/ 561 w 440"/>
                <a:gd name="T19" fmla="*/ 2053 h 857"/>
                <a:gd name="T20" fmla="*/ 631 w 440"/>
                <a:gd name="T21" fmla="*/ 2004 h 857"/>
                <a:gd name="T22" fmla="*/ 710 w 440"/>
                <a:gd name="T23" fmla="*/ 1835 h 857"/>
                <a:gd name="T24" fmla="*/ 672 w 440"/>
                <a:gd name="T25" fmla="*/ 1654 h 857"/>
                <a:gd name="T26" fmla="*/ 812 w 440"/>
                <a:gd name="T27" fmla="*/ 1510 h 857"/>
                <a:gd name="T28" fmla="*/ 769 w 440"/>
                <a:gd name="T29" fmla="*/ 1270 h 857"/>
                <a:gd name="T30" fmla="*/ 689 w 440"/>
                <a:gd name="T31" fmla="*/ 1231 h 857"/>
                <a:gd name="T32" fmla="*/ 769 w 440"/>
                <a:gd name="T33" fmla="*/ 981 h 857"/>
                <a:gd name="T34" fmla="*/ 682 w 440"/>
                <a:gd name="T35" fmla="*/ 772 h 857"/>
                <a:gd name="T36" fmla="*/ 652 w 440"/>
                <a:gd name="T37" fmla="*/ 738 h 857"/>
                <a:gd name="T38" fmla="*/ 622 w 440"/>
                <a:gd name="T39" fmla="*/ 708 h 857"/>
                <a:gd name="T40" fmla="*/ 596 w 440"/>
                <a:gd name="T41" fmla="*/ 682 h 857"/>
                <a:gd name="T42" fmla="*/ 592 w 440"/>
                <a:gd name="T43" fmla="*/ 640 h 857"/>
                <a:gd name="T44" fmla="*/ 561 w 440"/>
                <a:gd name="T45" fmla="*/ 440 h 857"/>
                <a:gd name="T46" fmla="*/ 446 w 440"/>
                <a:gd name="T47" fmla="*/ 968 h 857"/>
                <a:gd name="T48" fmla="*/ 344 w 440"/>
                <a:gd name="T49" fmla="*/ 1014 h 857"/>
                <a:gd name="T50" fmla="*/ 446 w 440"/>
                <a:gd name="T51" fmla="*/ 1219 h 857"/>
                <a:gd name="T52" fmla="*/ 383 w 440"/>
                <a:gd name="T53" fmla="*/ 1304 h 857"/>
                <a:gd name="T54" fmla="*/ 423 w 440"/>
                <a:gd name="T55" fmla="*/ 1498 h 857"/>
                <a:gd name="T56" fmla="*/ 383 w 440"/>
                <a:gd name="T57" fmla="*/ 1748 h 857"/>
                <a:gd name="T58" fmla="*/ 238 w 440"/>
                <a:gd name="T59" fmla="*/ 1450 h 857"/>
                <a:gd name="T60" fmla="*/ 238 w 440"/>
                <a:gd name="T61" fmla="*/ 848 h 857"/>
                <a:gd name="T62" fmla="*/ 178 w 440"/>
                <a:gd name="T63" fmla="*/ 1289 h 857"/>
                <a:gd name="T64" fmla="*/ 0 w 440"/>
                <a:gd name="T65" fmla="*/ 1474 h 857"/>
                <a:gd name="T66" fmla="*/ 139 w 440"/>
                <a:gd name="T67" fmla="*/ 635 h 857"/>
                <a:gd name="T68" fmla="*/ 151 w 440"/>
                <a:gd name="T69" fmla="*/ 440 h 857"/>
                <a:gd name="T70" fmla="*/ 189 w 440"/>
                <a:gd name="T71" fmla="*/ 298 h 857"/>
                <a:gd name="T72" fmla="*/ 254 w 440"/>
                <a:gd name="T73" fmla="*/ 160 h 857"/>
                <a:gd name="T74" fmla="*/ 340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3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372 w 326"/>
                <a:gd name="T1" fmla="*/ 288 h 627"/>
                <a:gd name="T2" fmla="*/ 227 w 326"/>
                <a:gd name="T3" fmla="*/ 803 h 627"/>
                <a:gd name="T4" fmla="*/ 144 w 326"/>
                <a:gd name="T5" fmla="*/ 1004 h 627"/>
                <a:gd name="T6" fmla="*/ 18 w 326"/>
                <a:gd name="T7" fmla="*/ 1261 h 627"/>
                <a:gd name="T8" fmla="*/ 0 w 326"/>
                <a:gd name="T9" fmla="*/ 1453 h 627"/>
                <a:gd name="T10" fmla="*/ 60 w 326"/>
                <a:gd name="T11" fmla="*/ 1525 h 627"/>
                <a:gd name="T12" fmla="*/ 155 w 326"/>
                <a:gd name="T13" fmla="*/ 1525 h 627"/>
                <a:gd name="T14" fmla="*/ 283 w 326"/>
                <a:gd name="T15" fmla="*/ 1535 h 627"/>
                <a:gd name="T16" fmla="*/ 469 w 326"/>
                <a:gd name="T17" fmla="*/ 1511 h 627"/>
                <a:gd name="T18" fmla="*/ 663 w 326"/>
                <a:gd name="T19" fmla="*/ 1562 h 627"/>
                <a:gd name="T20" fmla="*/ 646 w 326"/>
                <a:gd name="T21" fmla="*/ 1467 h 627"/>
                <a:gd name="T22" fmla="*/ 333 w 326"/>
                <a:gd name="T23" fmla="*/ 1453 h 627"/>
                <a:gd name="T24" fmla="*/ 205 w 326"/>
                <a:gd name="T25" fmla="*/ 1295 h 627"/>
                <a:gd name="T26" fmla="*/ 272 w 326"/>
                <a:gd name="T27" fmla="*/ 993 h 627"/>
                <a:gd name="T28" fmla="*/ 420 w 326"/>
                <a:gd name="T29" fmla="*/ 428 h 627"/>
                <a:gd name="T30" fmla="*/ 487 w 326"/>
                <a:gd name="T31" fmla="*/ 0 h 627"/>
                <a:gd name="T32" fmla="*/ 372 w 326"/>
                <a:gd name="T33" fmla="*/ 288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474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07 w 74"/>
                <a:gd name="T1" fmla="*/ 0 h 146"/>
                <a:gd name="T2" fmla="*/ 147 w 74"/>
                <a:gd name="T3" fmla="*/ 162 h 146"/>
                <a:gd name="T4" fmla="*/ 147 w 74"/>
                <a:gd name="T5" fmla="*/ 364 h 146"/>
                <a:gd name="T6" fmla="*/ 0 w 74"/>
                <a:gd name="T7" fmla="*/ 364 h 146"/>
                <a:gd name="T8" fmla="*/ 0 w 74"/>
                <a:gd name="T9" fmla="*/ 198 h 146"/>
                <a:gd name="T10" fmla="*/ 80 w 74"/>
                <a:gd name="T11" fmla="*/ 113 h 146"/>
                <a:gd name="T12" fmla="*/ 107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843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18440" name="_x80653544" descr="EMB000006101db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2306638"/>
            <a:ext cx="121285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1" name="직선 연결선 52"/>
          <p:cNvCxnSpPr>
            <a:cxnSpLocks noChangeShapeType="1"/>
            <a:stCxn id="18471" idx="4"/>
          </p:cNvCxnSpPr>
          <p:nvPr/>
        </p:nvCxnSpPr>
        <p:spPr bwMode="auto">
          <a:xfrm flipH="1" flipV="1">
            <a:off x="4065006" y="3204927"/>
            <a:ext cx="1235657" cy="54821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695983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일반적인 프로그램의 형태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데이터를 받아서</a:t>
            </a:r>
            <a:r>
              <a:rPr lang="en-US" altLang="ko-KR"/>
              <a:t>(</a:t>
            </a:r>
            <a:r>
              <a:rPr lang="ko-KR" altLang="en-US"/>
              <a:t>입력단계</a:t>
            </a:r>
            <a:r>
              <a:rPr lang="en-US" altLang="ko-KR"/>
              <a:t>), </a:t>
            </a:r>
            <a:r>
              <a:rPr lang="ko-KR" altLang="en-US"/>
              <a:t>데이터를 처리한 후에</a:t>
            </a:r>
            <a:r>
              <a:rPr lang="en-US" altLang="ko-KR"/>
              <a:t>(</a:t>
            </a:r>
            <a:r>
              <a:rPr lang="ko-KR" altLang="en-US"/>
              <a:t>처리단계</a:t>
            </a:r>
            <a:r>
              <a:rPr lang="en-US" altLang="ko-KR"/>
              <a:t>), </a:t>
            </a:r>
            <a:r>
              <a:rPr lang="ko-KR" altLang="en-US"/>
              <a:t>결과를 화면에 출력</a:t>
            </a:r>
            <a:r>
              <a:rPr lang="en-US" altLang="ko-KR"/>
              <a:t>(</a:t>
            </a:r>
            <a:r>
              <a:rPr lang="ko-KR" altLang="en-US"/>
              <a:t>출력단계</a:t>
            </a:r>
            <a:r>
              <a:rPr lang="en-US" altLang="ko-KR"/>
              <a:t>)</a:t>
            </a:r>
            <a:r>
              <a:rPr lang="ko-KR" altLang="en-US"/>
              <a:t>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2700621"/>
            <a:ext cx="679132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우리의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두 정수의 합을 계산하는 프로그램을 </a:t>
            </a:r>
            <a:r>
              <a:rPr lang="ko-KR" altLang="en-US" dirty="0" err="1"/>
              <a:t>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95236" name="Picture 4" descr="Image result for addi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818" y="3961787"/>
            <a:ext cx="3038475" cy="170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3860DF-37B3-4270-B3C4-1A1CD8DB0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12" y="2441539"/>
            <a:ext cx="7518340" cy="74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3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9737" y="1557197"/>
            <a:ext cx="7497558" cy="4359510"/>
          </a:xfrm>
          <a:prstGeom prst="foldedCorner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/*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두 개의 숫자의 합을 계산하는 프로그램 *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</a:t>
            </a:r>
            <a:endParaRPr lang="ko-KR" altLang="en-US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kern="0" spc="0" dirty="0">
              <a:solidFill>
                <a:srgbClr val="A31515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x;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첫 번째 정수를 저장할 변수 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spc="0" dirty="0">
                <a:effectLst/>
                <a:latin typeface="Trebuchet MS" panose="020B0603020202020204" pitchFamily="34" charset="0"/>
              </a:rPr>
              <a:t>y;</a:t>
            </a:r>
            <a:r>
              <a:rPr lang="ko-KR" altLang="en-US" sz="1600" dirty="0"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두 번째 정수를 저장할 변수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</a:t>
            </a:r>
            <a:endParaRPr lang="en-US" altLang="ko-KR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sum;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두 정수의 합을 저장하는 변수 </a:t>
            </a:r>
            <a:endParaRPr lang="en-US" altLang="ko-KR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spc="0" dirty="0">
                <a:effectLst/>
                <a:latin typeface="Trebuchet MS" panose="020B0603020202020204" pitchFamily="34" charset="0"/>
              </a:rPr>
              <a:t>x = 100;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200;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sum = x + y;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두수의 합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 %d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sum);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</p:spTree>
    <p:extLst>
      <p:ext uri="{BB962C8B-B14F-4D97-AF65-F5344CB8AC3E}">
        <p14:creationId xmlns:p14="http://schemas.microsoft.com/office/powerpoint/2010/main" val="3418618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변수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</a:rPr>
              <a:t>변수</a:t>
            </a:r>
            <a:r>
              <a:rPr lang="en-US" altLang="ko-KR" dirty="0">
                <a:latin typeface="Arial" pitchFamily="34" charset="0"/>
              </a:rPr>
              <a:t>(variable): </a:t>
            </a:r>
            <a:r>
              <a:rPr lang="ko-KR" altLang="en-US" dirty="0">
                <a:latin typeface="Arial" pitchFamily="34" charset="0"/>
              </a:rPr>
              <a:t>프로그램이 사용하는 데이터를 일시적으로 저장할 목적으로 사용하는 메모리 공간 </a:t>
            </a:r>
          </a:p>
          <a:p>
            <a:endParaRPr lang="ko-KR" altLang="en-US" dirty="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882343" y="2483713"/>
            <a:ext cx="7596564" cy="958850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800" dirty="0">
                <a:latin typeface="Trebuchet MS" panose="020B0603020202020204" pitchFamily="34" charset="0"/>
              </a:rPr>
              <a:t>x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;	</a:t>
            </a:r>
            <a:r>
              <a:rPr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첫번째 정수를 저장하는 변수 </a:t>
            </a:r>
            <a:endParaRPr lang="ko-KR" altLang="en-US" sz="18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800" dirty="0">
                <a:latin typeface="Trebuchet MS" panose="020B0603020202020204" pitchFamily="34" charset="0"/>
              </a:rPr>
              <a:t>y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;	</a:t>
            </a:r>
            <a:r>
              <a:rPr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두번째 정수를 저장하는 변수</a:t>
            </a:r>
            <a:r>
              <a:rPr lang="ko-KR" altLang="en-US" sz="1800" dirty="0">
                <a:solidFill>
                  <a:srgbClr val="009933"/>
                </a:solidFill>
                <a:latin typeface="Trebuchet MS" panose="020B0603020202020204" pitchFamily="34" charset="0"/>
              </a:rPr>
              <a:t> </a:t>
            </a:r>
            <a:endParaRPr lang="ko-KR" altLang="en-US" sz="18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800" dirty="0">
                <a:latin typeface="Trebuchet MS" panose="020B0603020202020204" pitchFamily="34" charset="0"/>
              </a:rPr>
              <a:t>sum;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두 정수의 합을 저장하는 변수</a:t>
            </a:r>
            <a:r>
              <a:rPr lang="ko-KR" altLang="en-US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en-US" altLang="ko-KR" sz="18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312" y="3566075"/>
            <a:ext cx="7286625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이번 장에서 만들 프로그램</a:t>
            </a:r>
          </a:p>
        </p:txBody>
      </p:sp>
      <p:sp>
        <p:nvSpPr>
          <p:cNvPr id="4103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0C3E39-EB62-45F2-A630-A9DDB2DD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30" y="2043854"/>
            <a:ext cx="7458635" cy="9580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81A663-A87F-49BF-9102-AB03A365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30" y="3310884"/>
            <a:ext cx="7458635" cy="947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EEE2BD-B8BF-48A0-9F89-99144F26A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30" y="4464051"/>
            <a:ext cx="7458635" cy="164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변수의 종류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HY엽서L" pitchFamily="18" charset="-127"/>
              </a:rPr>
              <a:t>변수는 데이터를 담는 상자로 생각할 수 있다</a:t>
            </a:r>
            <a:r>
              <a:rPr lang="en-US" altLang="ko-KR" dirty="0">
                <a:latin typeface="HY엽서L" pitchFamily="18" charset="-127"/>
              </a:rPr>
              <a:t>.</a:t>
            </a: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  <a:p>
            <a:endParaRPr lang="en-US" altLang="ko-KR" dirty="0">
              <a:latin typeface="Comic Sans MS" pitchFamily="66" charset="0"/>
            </a:endParaRPr>
          </a:p>
          <a:p>
            <a:r>
              <a:rPr lang="ko-KR" altLang="en-US" dirty="0">
                <a:latin typeface="Comic Sans MS" pitchFamily="66" charset="0"/>
              </a:rPr>
              <a:t>변수에는 데이터의 종류에 따라 여러 가지 타입이 존재한다</a:t>
            </a:r>
            <a:r>
              <a:rPr lang="en-US" altLang="ko-KR" dirty="0">
                <a:latin typeface="Comic Sans MS" pitchFamily="66" charset="0"/>
              </a:rPr>
              <a:t>.</a:t>
            </a:r>
          </a:p>
          <a:p>
            <a:pPr eaLnBrk="1" hangingPunct="1"/>
            <a:endParaRPr lang="en-US" altLang="ko-KR" dirty="0">
              <a:latin typeface="HY엽서L" pitchFamily="18" charset="-127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773113" y="4075113"/>
            <a:ext cx="8212137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/>
            <a:endParaRPr lang="en-US" altLang="ko-KR" dirty="0">
              <a:latin typeface="Comic Sans MS" pitchFamily="66" charset="0"/>
            </a:endParaRP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7" y="2102809"/>
            <a:ext cx="4048125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77" y="4637731"/>
            <a:ext cx="58674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65" y="2966251"/>
            <a:ext cx="7162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 선언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solidFill>
                  <a:schemeClr val="tx2"/>
                </a:solidFill>
              </a:rPr>
              <a:t>변수 선언</a:t>
            </a:r>
            <a:r>
              <a:rPr lang="en-US" altLang="ko-KR"/>
              <a:t>: </a:t>
            </a:r>
            <a:r>
              <a:rPr lang="ko-KR" altLang="en-US"/>
              <a:t>컴파일러에게 어떤 타입의 변수가 사용되는지를 미리 알리는 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C8D093-5687-447A-93F2-178334494D78}"/>
              </a:ext>
            </a:extLst>
          </p:cNvPr>
          <p:cNvSpPr txBox="1"/>
          <p:nvPr/>
        </p:nvSpPr>
        <p:spPr>
          <a:xfrm>
            <a:off x="4311282" y="3644493"/>
            <a:ext cx="904415" cy="830997"/>
          </a:xfrm>
          <a:prstGeom prst="rect">
            <a:avLst/>
          </a:prstGeom>
          <a:solidFill>
            <a:srgbClr val="D8F2FC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int</a:t>
            </a:r>
            <a:r>
              <a:rPr lang="ko-KR" altLang="en-US" sz="1600" dirty="0"/>
              <a:t> </a:t>
            </a:r>
            <a:r>
              <a:rPr lang="en-US" altLang="ko-KR" sz="1600" dirty="0"/>
              <a:t>x;</a:t>
            </a:r>
          </a:p>
          <a:p>
            <a:r>
              <a:rPr lang="en-US" altLang="ko-KR" sz="1600" dirty="0"/>
              <a:t>int y;</a:t>
            </a:r>
          </a:p>
          <a:p>
            <a:r>
              <a:rPr lang="en-US" altLang="ko-KR" sz="1600" dirty="0"/>
              <a:t>int sum;</a:t>
            </a:r>
            <a:endParaRPr lang="ko-KR" altLang="en-US" sz="1600" dirty="0"/>
          </a:p>
        </p:txBody>
      </p:sp>
      <p:sp>
        <p:nvSpPr>
          <p:cNvPr id="31750" name="AutoShape 6"/>
          <p:cNvSpPr>
            <a:spLocks/>
          </p:cNvSpPr>
          <p:nvPr/>
        </p:nvSpPr>
        <p:spPr bwMode="auto">
          <a:xfrm>
            <a:off x="5574172" y="2661290"/>
            <a:ext cx="1509713" cy="354013"/>
          </a:xfrm>
          <a:prstGeom prst="borderCallout2">
            <a:avLst>
              <a:gd name="adj1" fmla="val 32287"/>
              <a:gd name="adj2" fmla="val -5046"/>
              <a:gd name="adj3" fmla="val 118385"/>
              <a:gd name="adj4" fmla="val -24074"/>
              <a:gd name="adj5" fmla="val 326295"/>
              <a:gd name="adj6" fmla="val -5654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latin typeface="굴림" panose="020B0600000101010101" pitchFamily="50" charset="-127"/>
              </a:rPr>
              <a:t>변수의 이름</a:t>
            </a:r>
          </a:p>
        </p:txBody>
      </p:sp>
      <p:sp>
        <p:nvSpPr>
          <p:cNvPr id="31749" name="AutoShape 5"/>
          <p:cNvSpPr>
            <a:spLocks/>
          </p:cNvSpPr>
          <p:nvPr/>
        </p:nvSpPr>
        <p:spPr bwMode="auto">
          <a:xfrm>
            <a:off x="3995965" y="2710341"/>
            <a:ext cx="914400" cy="334962"/>
          </a:xfrm>
          <a:prstGeom prst="borderCallout2">
            <a:avLst>
              <a:gd name="adj1" fmla="val 34125"/>
              <a:gd name="adj2" fmla="val -8333"/>
              <a:gd name="adj3" fmla="val 34125"/>
              <a:gd name="adj4" fmla="val -37329"/>
              <a:gd name="adj5" fmla="val 296565"/>
              <a:gd name="adj6" fmla="val 3471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latin typeface="굴림" panose="020B0600000101010101" pitchFamily="50" charset="-127"/>
              </a:rPr>
              <a:t>자료형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28A22-053B-431D-98A2-5B3EE9E3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선언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A804E0-B0F9-45DE-8920-3E2434E9837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885994"/>
            <a:ext cx="8153400" cy="2274706"/>
          </a:xfrm>
        </p:spPr>
      </p:pic>
    </p:spTree>
    <p:extLst>
      <p:ext uri="{BB962C8B-B14F-4D97-AF65-F5344CB8AC3E}">
        <p14:creationId xmlns:p14="http://schemas.microsoft.com/office/powerpoint/2010/main" val="367432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자료형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err="1">
                <a:solidFill>
                  <a:schemeClr val="tx2"/>
                </a:solidFill>
              </a:rPr>
              <a:t>자료형</a:t>
            </a:r>
            <a:r>
              <a:rPr lang="en-US" altLang="ko-KR" dirty="0">
                <a:solidFill>
                  <a:schemeClr val="tx2"/>
                </a:solidFill>
              </a:rPr>
              <a:t>(data type):</a:t>
            </a:r>
            <a:r>
              <a:rPr lang="en-US" altLang="ko-KR" dirty="0"/>
              <a:t> </a:t>
            </a:r>
            <a:r>
              <a:rPr lang="ko-KR" altLang="en-US" dirty="0"/>
              <a:t>변수가 저장할 데이터가 정수인지 실수인지</a:t>
            </a:r>
            <a:r>
              <a:rPr lang="en-US" altLang="ko-KR" dirty="0"/>
              <a:t>, </a:t>
            </a:r>
            <a:r>
              <a:rPr lang="ko-KR" altLang="en-US" dirty="0"/>
              <a:t>아니면 또 다른 어떤 데이터인지를 지정하는 것</a:t>
            </a:r>
          </a:p>
        </p:txBody>
      </p:sp>
      <p:sp>
        <p:nvSpPr>
          <p:cNvPr id="32773" name="직사각형 1"/>
          <p:cNvSpPr>
            <a:spLocks noChangeArrowheads="1"/>
          </p:cNvSpPr>
          <p:nvPr/>
        </p:nvSpPr>
        <p:spPr bwMode="auto">
          <a:xfrm>
            <a:off x="3773488" y="4418013"/>
            <a:ext cx="1682750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335" y="2728677"/>
            <a:ext cx="59245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변수 선언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38943" y="1590094"/>
            <a:ext cx="7743825" cy="958850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800" dirty="0">
                <a:latin typeface="Trebuchet MS" panose="020B0603020202020204" pitchFamily="34" charset="0"/>
              </a:rPr>
              <a:t>x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;	</a:t>
            </a:r>
            <a:r>
              <a:rPr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첫번째 정수를 저장하는 변수 </a:t>
            </a:r>
            <a:endParaRPr lang="ko-KR" altLang="en-US" sz="18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800" dirty="0">
                <a:latin typeface="Trebuchet MS" panose="020B0603020202020204" pitchFamily="34" charset="0"/>
              </a:rPr>
              <a:t>y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;	</a:t>
            </a:r>
            <a:r>
              <a:rPr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두번째 정수를 저장하는 변수</a:t>
            </a:r>
            <a:r>
              <a:rPr lang="ko-KR" altLang="en-US" sz="1800" dirty="0">
                <a:solidFill>
                  <a:srgbClr val="009933"/>
                </a:solidFill>
                <a:latin typeface="Trebuchet MS" panose="020B0603020202020204" pitchFamily="34" charset="0"/>
              </a:rPr>
              <a:t> </a:t>
            </a:r>
            <a:endParaRPr lang="ko-KR" altLang="en-US" sz="18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-US" altLang="ko-KR" sz="1800" dirty="0">
                <a:latin typeface="Trebuchet MS" panose="020B0603020202020204" pitchFamily="34" charset="0"/>
              </a:rPr>
              <a:t>sum;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두 정수의 합을 저장하는 변수</a:t>
            </a:r>
            <a:r>
              <a:rPr lang="ko-KR" altLang="en-US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en-US" altLang="ko-KR" sz="1800" dirty="0">
              <a:solidFill>
                <a:srgbClr val="0000FF"/>
              </a:solidFill>
              <a:latin typeface="Trebuchet MS" panose="020B0603020202020204" pitchFamily="34" charset="0"/>
            </a:endParaRP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436" y="3054225"/>
            <a:ext cx="53435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대입 연산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값을 저장하는 연산</a:t>
            </a:r>
            <a:endParaRPr lang="en-US" altLang="ko-KR" dirty="0"/>
          </a:p>
          <a:p>
            <a:r>
              <a:rPr lang="ko-KR" altLang="en-US" dirty="0"/>
              <a:t>할당 연산이라고도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6C3833-EA97-4903-B029-EF1BEDBA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2465293"/>
            <a:ext cx="4152975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산술 연산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0" y="1798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38953" name="Rectangle 41"/>
          <p:cNvSpPr>
            <a:spLocks noChangeArrowheads="1"/>
          </p:cNvSpPr>
          <p:nvPr/>
        </p:nvSpPr>
        <p:spPr bwMode="auto">
          <a:xfrm>
            <a:off x="0" y="50593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8957" name="Picture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0" y="1945412"/>
            <a:ext cx="7835020" cy="2290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84224" y="1674436"/>
            <a:ext cx="7345787" cy="595312"/>
          </a:xfrm>
          <a:prstGeom prst="foldedCorne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 typeface="Symbol" pitchFamily="18" charset="2"/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sum</a:t>
            </a:r>
            <a:r>
              <a:rPr lang="ko-KR" altLang="en-US" sz="1800" dirty="0">
                <a:latin typeface="Trebuchet MS" panose="020B0603020202020204" pitchFamily="34" charset="0"/>
              </a:rPr>
              <a:t> </a:t>
            </a:r>
            <a:r>
              <a:rPr lang="en-US" altLang="ko-KR" sz="1800" dirty="0">
                <a:latin typeface="Trebuchet MS" panose="020B0603020202020204" pitchFamily="34" charset="0"/>
              </a:rPr>
              <a:t>= x + y;</a:t>
            </a: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106" y="2799596"/>
            <a:ext cx="567690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37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printf()</a:t>
            </a:r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00" y="1911036"/>
            <a:ext cx="8307215" cy="219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printf()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형식</a:t>
            </a:r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6" y="2142560"/>
            <a:ext cx="8444525" cy="208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dirty="0"/>
              <a:t>첫 번째 프로그램의 설명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05464" y="1663512"/>
            <a:ext cx="7129462" cy="2586666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2AE4DC-4D82-4218-977A-6B3B502E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64" y="4609964"/>
            <a:ext cx="7210371" cy="59754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printf()</a:t>
            </a:r>
            <a:r>
              <a:rPr lang="ko-KR" altLang="en-US"/>
              <a:t>의</a:t>
            </a:r>
            <a:r>
              <a:rPr lang="en-US" altLang="ko-KR"/>
              <a:t> </a:t>
            </a:r>
            <a:r>
              <a:rPr lang="ko-KR" altLang="en-US"/>
              <a:t>출력 과정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130" y="2105591"/>
            <a:ext cx="39052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복습</a:t>
            </a:r>
            <a:endParaRPr lang="en-US" altLang="ko-KR" sz="3600">
              <a:latin typeface="HY엽서L" pitchFamily="18" charset="-127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49737" y="1557197"/>
            <a:ext cx="7497558" cy="4314686"/>
          </a:xfrm>
          <a:prstGeom prst="foldedCorner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/*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두 개의 숫자의 합을 계산하는 프로그램 *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</a:t>
            </a:r>
            <a:endParaRPr lang="ko-KR" altLang="en-US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</a:rPr>
              <a:t>#include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&gt;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kern="0" spc="0" dirty="0">
              <a:solidFill>
                <a:srgbClr val="A31515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)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{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x;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첫 번째 정수를 저장할 변수 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spc="0" dirty="0">
                <a:effectLst/>
                <a:latin typeface="Trebuchet MS" panose="020B0603020202020204" pitchFamily="34" charset="0"/>
              </a:rPr>
              <a:t>y;</a:t>
            </a:r>
            <a:r>
              <a:rPr lang="ko-KR" altLang="en-US" sz="1600" dirty="0">
                <a:effectLst/>
                <a:latin typeface="Trebuchet MS" panose="020B0603020202020204" pitchFamily="34" charset="0"/>
              </a:rPr>
              <a:t>		</a:t>
            </a:r>
            <a:r>
              <a:rPr lang="en-US" altLang="ko-KR" sz="160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두 번째 정수를 저장할 변수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</a:t>
            </a:r>
            <a:endParaRPr lang="en-US" altLang="ko-KR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8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int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sum;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	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</a:rPr>
              <a:t>두 정수의 합을 저장하는 변수 </a:t>
            </a:r>
            <a:endParaRPr lang="en-US" altLang="ko-KR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kern="0" spc="0" dirty="0"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spc="0" dirty="0">
                <a:effectLst/>
                <a:latin typeface="Trebuchet MS" panose="020B0603020202020204" pitchFamily="34" charset="0"/>
              </a:rPr>
              <a:t>x = 100;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y = 200;</a:t>
            </a: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sum = x + y;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두수의 합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</a:rPr>
              <a:t>= %d 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sum);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</a:rPr>
              <a:t>return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0;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  <a:p>
            <a:pPr marL="127000" latinLnBrk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}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>
                <a:latin typeface="HY엽서L" pitchFamily="18" charset="-127"/>
              </a:rPr>
              <a:t>덧셈 프로그램 </a:t>
            </a:r>
            <a:r>
              <a:rPr lang="en-US" altLang="ko-KR" sz="3600">
                <a:latin typeface="HY엽서L" pitchFamily="18" charset="-127"/>
              </a:rPr>
              <a:t>#2</a:t>
            </a:r>
          </a:p>
        </p:txBody>
      </p:sp>
      <p:sp>
        <p:nvSpPr>
          <p:cNvPr id="46084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사용자로부터 입력을 받아보자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C5F1B-12E1-43F9-ACBD-35756A042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2" y="2265322"/>
            <a:ext cx="8153400" cy="103606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/>
          <p:cNvSpPr>
            <a:spLocks noGrp="1" noChangeArrowheads="1"/>
          </p:cNvSpPr>
          <p:nvPr>
            <p:ph sz="quarter" idx="4294967295"/>
          </p:nvPr>
        </p:nvSpPr>
        <p:spPr>
          <a:xfrm>
            <a:off x="289711" y="360040"/>
            <a:ext cx="8564578" cy="6137919"/>
          </a:xfr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0" indent="0">
              <a:lnSpc>
                <a:spcPts val="1400"/>
              </a:lnSpc>
              <a:buNone/>
            </a:pPr>
            <a:endParaRPr lang="en-US" altLang="ko-KR" sz="1600" dirty="0">
              <a:solidFill>
                <a:srgbClr val="008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사용자로부터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입력받은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정수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개의 합을 계산하여 출력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비주얼 스튜디오 사용자라면 다음 문장이 필요하다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highlight>
                  <a:srgbClr val="FFFF00"/>
                </a:highlight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00"/>
                </a:highlight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00"/>
                </a:highlight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highlight>
                <a:srgbClr val="FFFF00"/>
              </a:highlight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x;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첫 번째 정수를 저장할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y;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 번째 정수를 저장할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sum;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개의 정수의 합을 저장할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첫 번째 숫자를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 안내 메시지 출력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&amp;x);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하나의 정수를 받아서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x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에 저장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 번째 숫자를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 안내 메시지 출력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&amp;y);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하나의 정수를 받아서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x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에 저장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sum = x + y;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변수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개를 더한다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두수의 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sum);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sum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의 값을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진수 형태로 출력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0;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을 외부로 반환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0" indent="0">
              <a:lnSpc>
                <a:spcPts val="14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6676988-5322-4384-8115-5F7A59EF5E46}"/>
              </a:ext>
            </a:extLst>
          </p:cNvPr>
          <p:cNvSpPr/>
          <p:nvPr/>
        </p:nvSpPr>
        <p:spPr>
          <a:xfrm rot="13452272">
            <a:off x="3884759" y="1218654"/>
            <a:ext cx="663251" cy="717176"/>
          </a:xfrm>
          <a:prstGeom prst="rightArrow">
            <a:avLst>
              <a:gd name="adj1" fmla="val 2515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scanf()</a:t>
            </a:r>
            <a:endParaRPr lang="ko-KR" altLang="en-US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8" y="1958615"/>
            <a:ext cx="8825243" cy="210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 err="1"/>
              <a:t>scanf</a:t>
            </a:r>
            <a:r>
              <a:rPr lang="en-US" altLang="ko-KR" sz="3600" dirty="0"/>
              <a:t>()</a:t>
            </a:r>
            <a:r>
              <a:rPr lang="ko-KR" altLang="en-US" sz="3600" dirty="0"/>
              <a:t>에서 사용되는 형식 지정자</a:t>
            </a:r>
            <a:endParaRPr lang="en-US" altLang="ko-KR" sz="3600" dirty="0"/>
          </a:p>
        </p:txBody>
      </p:sp>
      <p:sp>
        <p:nvSpPr>
          <p:cNvPr id="5017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printf</a:t>
            </a:r>
            <a:r>
              <a:rPr lang="en-US" altLang="ko-KR" dirty="0"/>
              <a:t>()</a:t>
            </a:r>
            <a:r>
              <a:rPr lang="ko-KR" altLang="en-US" dirty="0"/>
              <a:t> 함수와 유사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86435"/>
              </p:ext>
            </p:extLst>
          </p:nvPr>
        </p:nvGraphicFramePr>
        <p:xfrm>
          <a:off x="1036465" y="2507685"/>
          <a:ext cx="7196139" cy="1862136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398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형식 지정자</a:t>
                      </a: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의미</a:t>
                      </a: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형태</a:t>
                      </a: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%d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정수</a:t>
                      </a:r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100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%f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실수</a:t>
                      </a:r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(float)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3.14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%lf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실수</a:t>
                      </a:r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(double)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3.141592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%c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문자</a:t>
                      </a:r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 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A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%s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문자열</a:t>
                      </a:r>
                    </a:p>
                  </a:txBody>
                  <a:tcPr marL="91424" marR="91424" marT="45747" marB="4574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Trebuchet MS" panose="020B0603020202020204" pitchFamily="34" charset="0"/>
                          <a:ea typeface="굴림" panose="020B0600000101010101" pitchFamily="50" charset="-127"/>
                        </a:rPr>
                        <a:t>Hello World!</a:t>
                      </a:r>
                      <a:endParaRPr lang="ko-KR" altLang="en-US" sz="1400" dirty="0">
                        <a:latin typeface="Trebuchet MS" panose="020B0603020202020204" pitchFamily="34" charset="0"/>
                        <a:ea typeface="굴림" panose="020B0600000101010101" pitchFamily="50" charset="-127"/>
                      </a:endParaRPr>
                    </a:p>
                  </a:txBody>
                  <a:tcPr marL="91424" marR="91424" marT="45747" marB="457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scanf()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6" y="1742651"/>
            <a:ext cx="82296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&amp;</a:t>
            </a:r>
            <a:r>
              <a:rPr lang="ko-KR" altLang="en-US"/>
              <a:t>의 의미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&amp; </a:t>
            </a:r>
            <a:r>
              <a:rPr lang="ko-KR" altLang="en-US"/>
              <a:t>연산자</a:t>
            </a:r>
            <a:r>
              <a:rPr lang="en-US" altLang="ko-KR"/>
              <a:t>: </a:t>
            </a:r>
            <a:r>
              <a:rPr lang="ko-KR" altLang="en-US"/>
              <a:t>변수의 주소를 계산하는 연산자</a:t>
            </a:r>
            <a:endParaRPr lang="en-US" altLang="ko-KR"/>
          </a:p>
          <a:p>
            <a:r>
              <a:rPr lang="ko-KR" altLang="en-US"/>
              <a:t>변수에 값을 저장하려면 변수의 주소가 필요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80" y="2614990"/>
            <a:ext cx="71913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실수 입력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96129"/>
          </a:xfrm>
          <a:prstGeom prst="foldedCorner">
            <a:avLst/>
          </a:prstGeo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>
            <a:noAutofit/>
          </a:bodyPr>
          <a:lstStyle/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</a:t>
            </a:r>
            <a:r>
              <a:rPr lang="en-US" altLang="ko-KR" sz="1600" dirty="0">
                <a:latin typeface="Trebuchet MS" panose="020B0603020202020204" pitchFamily="34" charset="0"/>
              </a:rPr>
              <a:t> ratio = 0.0;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</a:rPr>
              <a:t>("%f", &amp;ratio);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endParaRPr lang="ko-KR" altLang="en-US" sz="1600" dirty="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latin typeface="Trebuchet MS" panose="020B0603020202020204" pitchFamily="34" charset="0"/>
              </a:rPr>
              <a:t> scale = 0.0;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altLang="ko-KR" sz="1600" dirty="0" err="1"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latin typeface="Trebuchet MS" panose="020B0603020202020204" pitchFamily="34" charset="0"/>
              </a:rPr>
              <a:t>("%lf", &amp;scale);</a:t>
            </a:r>
          </a:p>
        </p:txBody>
      </p:sp>
      <p:sp>
        <p:nvSpPr>
          <p:cNvPr id="53253" name="모서리가 둥근 사각형 설명선 7"/>
          <p:cNvSpPr>
            <a:spLocks noChangeArrowheads="1"/>
          </p:cNvSpPr>
          <p:nvPr/>
        </p:nvSpPr>
        <p:spPr bwMode="auto">
          <a:xfrm>
            <a:off x="1537589" y="3429000"/>
            <a:ext cx="1958975" cy="471487"/>
          </a:xfrm>
          <a:prstGeom prst="wedgeRoundRectCallout">
            <a:avLst>
              <a:gd name="adj1" fmla="val -53278"/>
              <a:gd name="adj2" fmla="val -143866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주의</a:t>
            </a:r>
            <a:r>
              <a:rPr kumimoji="0" lang="en-US" altLang="ko-KR" sz="1800">
                <a:latin typeface="Arial" pitchFamily="34" charset="0"/>
              </a:rPr>
              <a:t>!!!</a:t>
            </a: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93620-F6D2-41C5-8225-527CE4D2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비주얼 스튜디오 </a:t>
            </a:r>
            <a:r>
              <a:rPr lang="en-US" altLang="ko-KR" dirty="0"/>
              <a:t>2019</a:t>
            </a:r>
            <a:r>
              <a:rPr lang="ko-KR" altLang="en-US" dirty="0"/>
              <a:t>에서의 </a:t>
            </a:r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함수 오류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EB1873-0811-48D0-B0E8-45170E09F0A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32502"/>
            <a:ext cx="8153400" cy="4431195"/>
          </a:xfr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276E71D-EE35-4F29-B2C0-D470156CBC4B}"/>
              </a:ext>
            </a:extLst>
          </p:cNvPr>
          <p:cNvSpPr/>
          <p:nvPr/>
        </p:nvSpPr>
        <p:spPr>
          <a:xfrm>
            <a:off x="860612" y="4903694"/>
            <a:ext cx="5504329" cy="6454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6B5887F-981C-469D-AA85-FD2752D7BEB8}"/>
              </a:ext>
            </a:extLst>
          </p:cNvPr>
          <p:cNvSpPr/>
          <p:nvPr/>
        </p:nvSpPr>
        <p:spPr>
          <a:xfrm rot="13452272">
            <a:off x="6359017" y="5226728"/>
            <a:ext cx="663251" cy="717176"/>
          </a:xfrm>
          <a:prstGeom prst="rightArrow">
            <a:avLst>
              <a:gd name="adj1" fmla="val 25155"/>
              <a:gd name="adj2" fmla="val 5000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3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헤더 파일 포함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09663" y="1657350"/>
            <a:ext cx="7253287" cy="2940050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FF"/>
              </a:solidFill>
              <a:latin typeface="Trebuchet MS" panose="020B0603020202020204" pitchFamily="34" charset="0"/>
              <a:ea typeface="굴림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8196" name="모서리가 둥근 직사각형 6"/>
          <p:cNvSpPr>
            <a:spLocks noChangeArrowheads="1"/>
          </p:cNvSpPr>
          <p:nvPr/>
        </p:nvSpPr>
        <p:spPr bwMode="auto">
          <a:xfrm>
            <a:off x="1017588" y="2101850"/>
            <a:ext cx="2757487" cy="35401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8197" name="자유형 7"/>
          <p:cNvSpPr>
            <a:spLocks/>
          </p:cNvSpPr>
          <p:nvPr/>
        </p:nvSpPr>
        <p:spPr bwMode="auto">
          <a:xfrm>
            <a:off x="3783013" y="1527175"/>
            <a:ext cx="752475" cy="714375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7286 h 715297"/>
              <a:gd name="T4" fmla="*/ 0 w 752167"/>
              <a:gd name="T5" fmla="*/ 71253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198" name="TextBox 2"/>
          <p:cNvSpPr txBox="1">
            <a:spLocks noChangeArrowheads="1"/>
          </p:cNvSpPr>
          <p:nvPr/>
        </p:nvSpPr>
        <p:spPr bwMode="auto">
          <a:xfrm>
            <a:off x="4438650" y="1260475"/>
            <a:ext cx="3494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en-US" altLang="ko-KR" sz="1800">
                <a:latin typeface="Arial" pitchFamily="34" charset="0"/>
              </a:rPr>
              <a:t>stdio.h </a:t>
            </a:r>
            <a:r>
              <a:rPr kumimoji="0" lang="ko-KR" altLang="en-US" sz="1800">
                <a:latin typeface="Arial" pitchFamily="34" charset="0"/>
              </a:rPr>
              <a:t>파일을 여기에 포함한다</a:t>
            </a:r>
            <a:r>
              <a:rPr kumimoji="0" lang="en-US" altLang="ko-KR" sz="1800">
                <a:latin typeface="Arial" pitchFamily="34" charset="0"/>
              </a:rPr>
              <a:t>. </a:t>
            </a: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688CBB-F7EE-4523-AE5E-8C2B39DA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3" y="4999980"/>
            <a:ext cx="7335090" cy="60788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0563-D9D3-4A53-B043-EB43DE53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비주얼 스튜디오 </a:t>
            </a:r>
            <a:r>
              <a:rPr lang="en-US" altLang="ko-KR" dirty="0"/>
              <a:t>2019</a:t>
            </a:r>
            <a:r>
              <a:rPr lang="ko-KR" altLang="en-US" dirty="0"/>
              <a:t>에서의 </a:t>
            </a:r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함수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919959-6051-4052-A425-796A8728E2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scanf</a:t>
            </a:r>
            <a:r>
              <a:rPr lang="en-US" altLang="ko-KR" dirty="0"/>
              <a:t>()</a:t>
            </a:r>
            <a:r>
              <a:rPr lang="ko-KR" altLang="en-US" dirty="0"/>
              <a:t>는 안전하지 않으니</a:t>
            </a:r>
            <a:r>
              <a:rPr lang="en-US" altLang="ko-KR" dirty="0"/>
              <a:t>, </a:t>
            </a:r>
            <a:r>
              <a:rPr lang="en-US" altLang="ko-KR" dirty="0" err="1"/>
              <a:t>scanf_s</a:t>
            </a:r>
            <a:r>
              <a:rPr lang="en-US" altLang="ko-KR" dirty="0"/>
              <a:t>()</a:t>
            </a:r>
            <a:r>
              <a:rPr lang="ko-KR" altLang="en-US" dirty="0"/>
              <a:t>를 대신 사용하라는 오류</a:t>
            </a:r>
            <a:endParaRPr lang="en-US" altLang="ko-KR" dirty="0"/>
          </a:p>
          <a:p>
            <a:r>
              <a:rPr lang="en-US" altLang="ko-KR" dirty="0" err="1"/>
              <a:t>scanf_s</a:t>
            </a:r>
            <a:r>
              <a:rPr lang="en-US" altLang="ko-KR" dirty="0"/>
              <a:t>()</a:t>
            </a:r>
            <a:r>
              <a:rPr lang="ko-KR" altLang="en-US" dirty="0"/>
              <a:t>와 같이 기존의 함수에 </a:t>
            </a:r>
            <a:r>
              <a:rPr lang="en-US" altLang="ko-KR" dirty="0"/>
              <a:t>_s</a:t>
            </a:r>
            <a:r>
              <a:rPr lang="ko-KR" altLang="en-US" dirty="0"/>
              <a:t>를 붙이는 안전한 함수들은 </a:t>
            </a:r>
            <a:r>
              <a:rPr lang="en-US" altLang="ko-KR" dirty="0"/>
              <a:t>2011</a:t>
            </a:r>
            <a:r>
              <a:rPr lang="ko-KR" altLang="en-US" dirty="0"/>
              <a:t>년도 발표된 </a:t>
            </a:r>
            <a:r>
              <a:rPr lang="en-US" altLang="ko-KR" dirty="0"/>
              <a:t>C11</a:t>
            </a:r>
            <a:r>
              <a:rPr lang="ko-KR" altLang="en-US" dirty="0"/>
              <a:t>의 선택적인 표준</a:t>
            </a:r>
            <a:r>
              <a:rPr lang="en-US" altLang="ko-KR" dirty="0"/>
              <a:t>(Annex K)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하지만 선택적인 표준이기 때문에 비주얼 스튜디오를 제외하고는 </a:t>
            </a:r>
            <a:r>
              <a:rPr lang="en-US" altLang="ko-KR" sz="1800" b="0" i="0" u="none" strike="noStrike" baseline="0" dirty="0" err="1">
                <a:latin typeface="YDVYMjOStd12"/>
              </a:rPr>
              <a:t>gcc</a:t>
            </a:r>
            <a:r>
              <a:rPr lang="ko-KR" altLang="en-US" sz="1800" b="0" i="0" u="none" strike="noStrike" baseline="0" dirty="0">
                <a:latin typeface="YDVYMjOStd12"/>
              </a:rPr>
              <a:t>를 비롯한 다른 컴파일러에서는 아직도 활발히 도입되지 않고 있다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ko-KR" altLang="en-US" sz="1800" b="0" i="0" u="none" strike="noStrike" baseline="0" dirty="0">
                <a:latin typeface="YDVYMjOStd12"/>
              </a:rPr>
              <a:t>현장 적용 보고서에서는 ‘그다지 유익하지 않은’ 것으로 평가했다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다음 표준에서 삭제할 것이 권고되었다</a:t>
            </a:r>
            <a:r>
              <a:rPr lang="en-US" altLang="ko-KR" sz="1800" b="0" i="0" u="none" strike="noStrike" baseline="0" dirty="0">
                <a:latin typeface="YDVYMjOStd12"/>
              </a:rPr>
              <a:t>)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dirty="0">
                <a:highlight>
                  <a:srgbClr val="FFFF00"/>
                </a:highlight>
                <a:latin typeface="YDVYMjOStd12"/>
              </a:rPr>
              <a:t>결론</a:t>
            </a:r>
            <a:r>
              <a:rPr lang="en-US" altLang="ko-KR" sz="1800" dirty="0">
                <a:highlight>
                  <a:srgbClr val="FFFF00"/>
                </a:highlight>
                <a:latin typeface="YDVYMjOStd12"/>
              </a:rPr>
              <a:t>: </a:t>
            </a:r>
            <a:r>
              <a:rPr lang="ko-KR" altLang="en-US" sz="1800" b="0" i="0" u="none" strike="noStrike" baseline="0" dirty="0">
                <a:highlight>
                  <a:srgbClr val="FFFF00"/>
                </a:highlight>
                <a:latin typeface="YDVYMjOStd12"/>
              </a:rPr>
              <a:t>소스 코드의 맨 첫 부분에 </a:t>
            </a:r>
            <a:r>
              <a:rPr lang="en-US" altLang="ko-KR" sz="1800" b="0" i="0" u="none" strike="noStrike" baseline="0" dirty="0">
                <a:highlight>
                  <a:srgbClr val="FFFF00"/>
                </a:highlight>
                <a:latin typeface="YDVYMjOStd12"/>
              </a:rPr>
              <a:t>_CRT_SECURE_NO_WARNINGS</a:t>
            </a:r>
            <a:r>
              <a:rPr lang="ko-KR" altLang="en-US" sz="1800" b="0" i="0" u="none" strike="noStrike" baseline="0" dirty="0">
                <a:highlight>
                  <a:srgbClr val="FFFF00"/>
                </a:highlight>
                <a:latin typeface="YDVYMjOStd12"/>
              </a:rPr>
              <a:t>를 정의하고 기존의 함수들을 그대로 사용</a:t>
            </a:r>
            <a:endParaRPr lang="ko-KR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6971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0563-D9D3-4A53-B043-EB43DE53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비주얼 스튜디오 </a:t>
            </a:r>
            <a:r>
              <a:rPr lang="en-US" altLang="ko-KR" dirty="0"/>
              <a:t>2019</a:t>
            </a:r>
            <a:r>
              <a:rPr lang="ko-KR" altLang="en-US" dirty="0"/>
              <a:t>에서의 </a:t>
            </a:r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함수 오류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2FA284-CD05-4ECE-987D-4940E2490DD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03309"/>
            <a:ext cx="8153400" cy="4489581"/>
          </a:xfrm>
        </p:spPr>
      </p:pic>
    </p:spTree>
    <p:extLst>
      <p:ext uri="{BB962C8B-B14F-4D97-AF65-F5344CB8AC3E}">
        <p14:creationId xmlns:p14="http://schemas.microsoft.com/office/powerpoint/2010/main" val="37978205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0563-D9D3-4A53-B043-EB43DE53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비주얼 스튜디오 </a:t>
            </a:r>
            <a:r>
              <a:rPr lang="en-US" altLang="ko-KR" dirty="0"/>
              <a:t>2019</a:t>
            </a:r>
            <a:r>
              <a:rPr lang="ko-KR" altLang="en-US" dirty="0"/>
              <a:t>에서의 </a:t>
            </a:r>
            <a:r>
              <a:rPr lang="en-US" altLang="ko-KR" dirty="0" err="1"/>
              <a:t>scanf</a:t>
            </a:r>
            <a:r>
              <a:rPr lang="en-US" altLang="ko-KR" dirty="0"/>
              <a:t>() </a:t>
            </a:r>
            <a:r>
              <a:rPr lang="ko-KR" altLang="en-US" dirty="0"/>
              <a:t>함수 오류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F0239B7-5A6D-439F-A8CD-7E400C439B5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79462" y="2019300"/>
            <a:ext cx="7820025" cy="3657600"/>
          </a:xfrm>
        </p:spPr>
      </p:pic>
    </p:spTree>
    <p:extLst>
      <p:ext uri="{BB962C8B-B14F-4D97-AF65-F5344CB8AC3E}">
        <p14:creationId xmlns:p14="http://schemas.microsoft.com/office/powerpoint/2010/main" val="24256336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3630D-F41E-4BB1-964D-79FC3E52E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F5325EC-F624-457A-86CD-8D2A966F2DF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50291"/>
            <a:ext cx="8153400" cy="3104700"/>
          </a:xfrm>
        </p:spPr>
      </p:pic>
    </p:spTree>
    <p:extLst>
      <p:ext uri="{BB962C8B-B14F-4D97-AF65-F5344CB8AC3E}">
        <p14:creationId xmlns:p14="http://schemas.microsoft.com/office/powerpoint/2010/main" val="390418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에러</a:t>
            </a:r>
            <a:r>
              <a:rPr lang="en-US" altLang="ko-KR" dirty="0"/>
              <a:t>(error):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링크가 불가능한 심각한 오류</a:t>
            </a:r>
          </a:p>
          <a:p>
            <a:pPr lvl="0" fontAlgn="base"/>
            <a:r>
              <a:rPr lang="ko-KR" altLang="en-US" dirty="0"/>
              <a:t>경고</a:t>
            </a:r>
            <a:r>
              <a:rPr lang="en-US" altLang="ko-KR" dirty="0"/>
              <a:t>(warning): </a:t>
            </a:r>
            <a:r>
              <a:rPr lang="ko-KR" altLang="en-US" dirty="0"/>
              <a:t>컴파일</a:t>
            </a:r>
            <a:r>
              <a:rPr lang="en-US" altLang="ko-KR" dirty="0"/>
              <a:t>, </a:t>
            </a:r>
            <a:r>
              <a:rPr lang="ko-KR" altLang="en-US" dirty="0"/>
              <a:t>링크는 가능하고 실행도 가능하나 잠재적인 문제를 일으킬 수 있는 경미한 오류</a:t>
            </a:r>
          </a:p>
          <a:p>
            <a:endParaRPr lang="ko-KR" altLang="en-US" dirty="0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222" y="2957595"/>
            <a:ext cx="7191375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6321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오류의 오류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컴파일 시간 오류</a:t>
            </a:r>
            <a:r>
              <a:rPr lang="en-US" altLang="ko-KR" dirty="0"/>
              <a:t>: </a:t>
            </a:r>
            <a:r>
              <a:rPr lang="ko-KR" altLang="en-US" dirty="0"/>
              <a:t>대부분 문법적인 오류</a:t>
            </a:r>
          </a:p>
          <a:p>
            <a:pPr lvl="0" fontAlgn="base"/>
            <a:r>
              <a:rPr lang="ko-KR" altLang="en-US" dirty="0"/>
              <a:t>실행 시간 오류</a:t>
            </a:r>
            <a:r>
              <a:rPr lang="en-US" altLang="ko-KR" dirty="0"/>
              <a:t>: </a:t>
            </a:r>
            <a:r>
              <a:rPr lang="ko-KR" altLang="en-US" dirty="0"/>
              <a:t>실행되는 도중에 발생하는 오류</a:t>
            </a:r>
          </a:p>
          <a:p>
            <a:pPr lvl="0" fontAlgn="base"/>
            <a:r>
              <a:rPr lang="ko-KR" altLang="en-US" dirty="0"/>
              <a:t>논리 오류</a:t>
            </a:r>
            <a:r>
              <a:rPr lang="en-US" altLang="ko-KR" dirty="0"/>
              <a:t>: </a:t>
            </a:r>
            <a:r>
              <a:rPr lang="ko-KR" altLang="en-US" dirty="0"/>
              <a:t>논리적으로 잘못되어서 결과가 의도했던 대로 나오지 않는 것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036" y="3279728"/>
            <a:ext cx="5685341" cy="2793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98320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오류가 발생하는 프로그램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2685" y="1557196"/>
            <a:ext cx="7787270" cy="2725093"/>
          </a:xfrm>
          <a:prstGeom prst="foldedCorner">
            <a:avLst/>
          </a:prstGeom>
          <a:solidFill>
            <a:srgbClr val="FFFF99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>
              <a:buNone/>
            </a:pPr>
            <a:r>
              <a:rPr lang="en-US" altLang="ko-KR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Trebuchet MS" panose="020B0603020202020204" pitchFamily="34" charset="0"/>
              </a:rPr>
              <a:t>에러가 발생하는 프로그램</a:t>
            </a:r>
            <a:endParaRPr lang="ko-KR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buNone/>
            </a:pPr>
            <a:r>
              <a:rPr lang="en-US" altLang="ko-KR" sz="18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buNone/>
            </a:pPr>
            <a:endParaRPr lang="ko-KR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buNone/>
            </a:pPr>
            <a:r>
              <a:rPr lang="en-US" altLang="ko-KR" sz="18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"Hello World!\n"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	return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563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06" y="4456580"/>
            <a:ext cx="7969629" cy="223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말풍선: 모서리가 둥근 사각형 1">
            <a:extLst>
              <a:ext uri="{FF2B5EF4-FFF2-40B4-BE49-F238E27FC236}">
                <a16:creationId xmlns:a16="http://schemas.microsoft.com/office/drawing/2014/main" id="{75408414-1670-4399-AC5D-19E9BAF32259}"/>
              </a:ext>
            </a:extLst>
          </p:cNvPr>
          <p:cNvSpPr/>
          <p:nvPr/>
        </p:nvSpPr>
        <p:spPr>
          <a:xfrm>
            <a:off x="4446494" y="2160494"/>
            <a:ext cx="3074894" cy="896471"/>
          </a:xfrm>
          <a:prstGeom prst="wedgeRoundRectCallout">
            <a:avLst>
              <a:gd name="adj1" fmla="val -53778"/>
              <a:gd name="adj2" fmla="val 76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문장의 끝에 세미콜론이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빠져있다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2A6C8-CA02-46DF-84E9-A14D4430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오류가 발생하면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99D68-97CD-4B8D-BD28-ACB9495C8F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다음을 유심히 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800" b="0" i="1" u="none" strike="noStrike" baseline="0" dirty="0">
                <a:solidFill>
                  <a:srgbClr val="000000"/>
                </a:solidFill>
                <a:latin typeface="YDVYMjOStd12"/>
              </a:rPr>
              <a:t>에러가 발견된 파일의 이름</a:t>
            </a:r>
          </a:p>
          <a:p>
            <a:pPr lvl="1"/>
            <a:r>
              <a:rPr lang="ko-KR" altLang="en-US" sz="1800" b="0" i="1" u="none" strike="noStrike" baseline="0" dirty="0">
                <a:solidFill>
                  <a:srgbClr val="000000"/>
                </a:solidFill>
                <a:latin typeface="YDVYMjOStd12"/>
              </a:rPr>
              <a:t>에러가 발견된 라인의 번호</a:t>
            </a:r>
          </a:p>
          <a:p>
            <a:pPr lvl="1"/>
            <a:r>
              <a:rPr lang="ko-KR" altLang="en-US" sz="1800" b="0" i="1" u="none" strike="noStrike" baseline="0" dirty="0">
                <a:solidFill>
                  <a:srgbClr val="000000"/>
                </a:solidFill>
                <a:latin typeface="YDVYMjOStd12"/>
              </a:rPr>
              <a:t>발견된 에러의 내용</a:t>
            </a:r>
            <a:r>
              <a:rPr lang="en-US" altLang="ko-KR" sz="1800" b="0" i="1" u="none" strike="noStrike" baseline="0" dirty="0">
                <a:solidFill>
                  <a:srgbClr val="000000"/>
                </a:solidFill>
                <a:latin typeface="YDVYMjOStd12"/>
              </a:rPr>
              <a:t>(</a:t>
            </a:r>
            <a:r>
              <a:rPr lang="ko-KR" altLang="en-US" sz="1800" b="0" i="1" u="none" strike="noStrike" baseline="0" dirty="0">
                <a:solidFill>
                  <a:srgbClr val="000000"/>
                </a:solidFill>
                <a:latin typeface="YDVYMjOStd12"/>
              </a:rPr>
              <a:t>설명</a:t>
            </a:r>
            <a:r>
              <a:rPr lang="en-US" altLang="ko-KR" sz="1800" b="0" i="1" u="none" strike="noStrike" baseline="0" dirty="0">
                <a:solidFill>
                  <a:srgbClr val="000000"/>
                </a:solidFill>
                <a:latin typeface="YDVYMjOStd12"/>
              </a:rPr>
              <a:t>)</a:t>
            </a:r>
            <a:endParaRPr lang="ko-KR" altLang="en-US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C36930-5A81-47EF-BB06-99DFC136E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2" y="3429000"/>
            <a:ext cx="7716016" cy="2111188"/>
          </a:xfrm>
          <a:prstGeom prst="rect">
            <a:avLst/>
          </a:prstGeom>
        </p:spPr>
      </p:pic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2C9DD39-A6DA-4403-B7D2-44964AC25A13}"/>
              </a:ext>
            </a:extLst>
          </p:cNvPr>
          <p:cNvSpPr/>
          <p:nvPr/>
        </p:nvSpPr>
        <p:spPr>
          <a:xfrm>
            <a:off x="3953435" y="2133600"/>
            <a:ext cx="1039906" cy="2357718"/>
          </a:xfrm>
          <a:custGeom>
            <a:avLst/>
            <a:gdLst>
              <a:gd name="connsiteX0" fmla="*/ 0 w 1014326"/>
              <a:gd name="connsiteY0" fmla="*/ 0 h 2196353"/>
              <a:gd name="connsiteX1" fmla="*/ 439271 w 1014326"/>
              <a:gd name="connsiteY1" fmla="*/ 502024 h 2196353"/>
              <a:gd name="connsiteX2" fmla="*/ 519953 w 1014326"/>
              <a:gd name="connsiteY2" fmla="*/ 618565 h 2196353"/>
              <a:gd name="connsiteX3" fmla="*/ 564777 w 1014326"/>
              <a:gd name="connsiteY3" fmla="*/ 753035 h 2196353"/>
              <a:gd name="connsiteX4" fmla="*/ 770965 w 1014326"/>
              <a:gd name="connsiteY4" fmla="*/ 1264024 h 2196353"/>
              <a:gd name="connsiteX5" fmla="*/ 851647 w 1014326"/>
              <a:gd name="connsiteY5" fmla="*/ 1649506 h 2196353"/>
              <a:gd name="connsiteX6" fmla="*/ 914400 w 1014326"/>
              <a:gd name="connsiteY6" fmla="*/ 1837765 h 2196353"/>
              <a:gd name="connsiteX7" fmla="*/ 950259 w 1014326"/>
              <a:gd name="connsiteY7" fmla="*/ 1918447 h 2196353"/>
              <a:gd name="connsiteX8" fmla="*/ 995083 w 1014326"/>
              <a:gd name="connsiteY8" fmla="*/ 2070847 h 2196353"/>
              <a:gd name="connsiteX9" fmla="*/ 1013012 w 1014326"/>
              <a:gd name="connsiteY9" fmla="*/ 2133600 h 2196353"/>
              <a:gd name="connsiteX10" fmla="*/ 1013012 w 1014326"/>
              <a:gd name="connsiteY10" fmla="*/ 2196353 h 219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14326" h="2196353">
                <a:moveTo>
                  <a:pt x="0" y="0"/>
                </a:moveTo>
                <a:cubicBezTo>
                  <a:pt x="316178" y="210786"/>
                  <a:pt x="141597" y="59535"/>
                  <a:pt x="439271" y="502024"/>
                </a:cubicBezTo>
                <a:cubicBezTo>
                  <a:pt x="465644" y="541227"/>
                  <a:pt x="519953" y="618565"/>
                  <a:pt x="519953" y="618565"/>
                </a:cubicBezTo>
                <a:cubicBezTo>
                  <a:pt x="534894" y="663388"/>
                  <a:pt x="547406" y="709096"/>
                  <a:pt x="564777" y="753035"/>
                </a:cubicBezTo>
                <a:cubicBezTo>
                  <a:pt x="619531" y="891531"/>
                  <a:pt x="731022" y="1120229"/>
                  <a:pt x="770965" y="1264024"/>
                </a:cubicBezTo>
                <a:cubicBezTo>
                  <a:pt x="806101" y="1390513"/>
                  <a:pt x="810133" y="1524964"/>
                  <a:pt x="851647" y="1649506"/>
                </a:cubicBezTo>
                <a:cubicBezTo>
                  <a:pt x="872565" y="1712259"/>
                  <a:pt x="891628" y="1775661"/>
                  <a:pt x="914400" y="1837765"/>
                </a:cubicBezTo>
                <a:cubicBezTo>
                  <a:pt x="924532" y="1865397"/>
                  <a:pt x="939592" y="1891018"/>
                  <a:pt x="950259" y="1918447"/>
                </a:cubicBezTo>
                <a:cubicBezTo>
                  <a:pt x="978383" y="1990765"/>
                  <a:pt x="975982" y="1999218"/>
                  <a:pt x="995083" y="2070847"/>
                </a:cubicBezTo>
                <a:cubicBezTo>
                  <a:pt x="1000688" y="2091867"/>
                  <a:pt x="1009935" y="2112064"/>
                  <a:pt x="1013012" y="2133600"/>
                </a:cubicBezTo>
                <a:cubicBezTo>
                  <a:pt x="1015970" y="2154307"/>
                  <a:pt x="1013012" y="2175435"/>
                  <a:pt x="1013012" y="219635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0CBB72B-10AC-4466-AD6F-A9AB3FC72467}"/>
              </a:ext>
            </a:extLst>
          </p:cNvPr>
          <p:cNvSpPr/>
          <p:nvPr/>
        </p:nvSpPr>
        <p:spPr>
          <a:xfrm>
            <a:off x="3854824" y="2563905"/>
            <a:ext cx="2626658" cy="1999129"/>
          </a:xfrm>
          <a:custGeom>
            <a:avLst/>
            <a:gdLst>
              <a:gd name="connsiteX0" fmla="*/ 0 w 2653552"/>
              <a:gd name="connsiteY0" fmla="*/ 0 h 1783976"/>
              <a:gd name="connsiteX1" fmla="*/ 797858 w 2653552"/>
              <a:gd name="connsiteY1" fmla="*/ 134470 h 1783976"/>
              <a:gd name="connsiteX2" fmla="*/ 1111623 w 2653552"/>
              <a:gd name="connsiteY2" fmla="*/ 251012 h 1783976"/>
              <a:gd name="connsiteX3" fmla="*/ 1819835 w 2653552"/>
              <a:gd name="connsiteY3" fmla="*/ 681318 h 1783976"/>
              <a:gd name="connsiteX4" fmla="*/ 2268070 w 2653552"/>
              <a:gd name="connsiteY4" fmla="*/ 1030941 h 1783976"/>
              <a:gd name="connsiteX5" fmla="*/ 2456329 w 2653552"/>
              <a:gd name="connsiteY5" fmla="*/ 1246094 h 1783976"/>
              <a:gd name="connsiteX6" fmla="*/ 2528047 w 2653552"/>
              <a:gd name="connsiteY6" fmla="*/ 1380565 h 1783976"/>
              <a:gd name="connsiteX7" fmla="*/ 2572870 w 2653552"/>
              <a:gd name="connsiteY7" fmla="*/ 1488141 h 1783976"/>
              <a:gd name="connsiteX8" fmla="*/ 2590800 w 2653552"/>
              <a:gd name="connsiteY8" fmla="*/ 1550894 h 1783976"/>
              <a:gd name="connsiteX9" fmla="*/ 2617694 w 2653552"/>
              <a:gd name="connsiteY9" fmla="*/ 1703294 h 1783976"/>
              <a:gd name="connsiteX10" fmla="*/ 2653552 w 2653552"/>
              <a:gd name="connsiteY10" fmla="*/ 1783976 h 178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53552" h="1783976">
                <a:moveTo>
                  <a:pt x="0" y="0"/>
                </a:moveTo>
                <a:cubicBezTo>
                  <a:pt x="265953" y="44823"/>
                  <a:pt x="534778" y="75065"/>
                  <a:pt x="797858" y="134470"/>
                </a:cubicBezTo>
                <a:cubicBezTo>
                  <a:pt x="906688" y="159045"/>
                  <a:pt x="1012258" y="200273"/>
                  <a:pt x="1111623" y="251012"/>
                </a:cubicBezTo>
                <a:cubicBezTo>
                  <a:pt x="1212151" y="302345"/>
                  <a:pt x="1638943" y="556955"/>
                  <a:pt x="1819835" y="681318"/>
                </a:cubicBezTo>
                <a:cubicBezTo>
                  <a:pt x="1971892" y="785857"/>
                  <a:pt x="2136339" y="899210"/>
                  <a:pt x="2268070" y="1030941"/>
                </a:cubicBezTo>
                <a:cubicBezTo>
                  <a:pt x="2335455" y="1098326"/>
                  <a:pt x="2411484" y="1162009"/>
                  <a:pt x="2456329" y="1246094"/>
                </a:cubicBezTo>
                <a:lnTo>
                  <a:pt x="2528047" y="1380565"/>
                </a:lnTo>
                <a:cubicBezTo>
                  <a:pt x="2547741" y="1479043"/>
                  <a:pt x="2519955" y="1364675"/>
                  <a:pt x="2572870" y="1488141"/>
                </a:cubicBezTo>
                <a:cubicBezTo>
                  <a:pt x="2581440" y="1508137"/>
                  <a:pt x="2584823" y="1529976"/>
                  <a:pt x="2590800" y="1550894"/>
                </a:cubicBezTo>
                <a:cubicBezTo>
                  <a:pt x="2597107" y="1601358"/>
                  <a:pt x="2601483" y="1654660"/>
                  <a:pt x="2617694" y="1703294"/>
                </a:cubicBezTo>
                <a:cubicBezTo>
                  <a:pt x="2627001" y="1731214"/>
                  <a:pt x="2653552" y="1783976"/>
                  <a:pt x="2653552" y="1783976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70100C7C-70F0-4889-B3AD-4CA658467D9F}"/>
              </a:ext>
            </a:extLst>
          </p:cNvPr>
          <p:cNvSpPr/>
          <p:nvPr/>
        </p:nvSpPr>
        <p:spPr>
          <a:xfrm>
            <a:off x="2877671" y="2985247"/>
            <a:ext cx="484094" cy="1506071"/>
          </a:xfrm>
          <a:custGeom>
            <a:avLst/>
            <a:gdLst>
              <a:gd name="connsiteX0" fmla="*/ 484094 w 484094"/>
              <a:gd name="connsiteY0" fmla="*/ 0 h 1506071"/>
              <a:gd name="connsiteX1" fmla="*/ 448235 w 484094"/>
              <a:gd name="connsiteY1" fmla="*/ 53788 h 1506071"/>
              <a:gd name="connsiteX2" fmla="*/ 340658 w 484094"/>
              <a:gd name="connsiteY2" fmla="*/ 475129 h 1506071"/>
              <a:gd name="connsiteX3" fmla="*/ 304800 w 484094"/>
              <a:gd name="connsiteY3" fmla="*/ 654424 h 1506071"/>
              <a:gd name="connsiteX4" fmla="*/ 259976 w 484094"/>
              <a:gd name="connsiteY4" fmla="*/ 851647 h 1506071"/>
              <a:gd name="connsiteX5" fmla="*/ 242047 w 484094"/>
              <a:gd name="connsiteY5" fmla="*/ 995082 h 1506071"/>
              <a:gd name="connsiteX6" fmla="*/ 179294 w 484094"/>
              <a:gd name="connsiteY6" fmla="*/ 1111624 h 1506071"/>
              <a:gd name="connsiteX7" fmla="*/ 152400 w 484094"/>
              <a:gd name="connsiteY7" fmla="*/ 1201271 h 1506071"/>
              <a:gd name="connsiteX8" fmla="*/ 71717 w 484094"/>
              <a:gd name="connsiteY8" fmla="*/ 1389529 h 1506071"/>
              <a:gd name="connsiteX9" fmla="*/ 44823 w 484094"/>
              <a:gd name="connsiteY9" fmla="*/ 1425388 h 1506071"/>
              <a:gd name="connsiteX10" fmla="*/ 0 w 484094"/>
              <a:gd name="connsiteY10" fmla="*/ 1506071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4094" h="1506071">
                <a:moveTo>
                  <a:pt x="484094" y="0"/>
                </a:moveTo>
                <a:cubicBezTo>
                  <a:pt x="472141" y="17929"/>
                  <a:pt x="456474" y="33877"/>
                  <a:pt x="448235" y="53788"/>
                </a:cubicBezTo>
                <a:cubicBezTo>
                  <a:pt x="359083" y="269239"/>
                  <a:pt x="382034" y="247557"/>
                  <a:pt x="340658" y="475129"/>
                </a:cubicBezTo>
                <a:cubicBezTo>
                  <a:pt x="329755" y="535094"/>
                  <a:pt x="317570" y="594828"/>
                  <a:pt x="304800" y="654424"/>
                </a:cubicBezTo>
                <a:cubicBezTo>
                  <a:pt x="290674" y="720345"/>
                  <a:pt x="272190" y="785345"/>
                  <a:pt x="259976" y="851647"/>
                </a:cubicBezTo>
                <a:cubicBezTo>
                  <a:pt x="251247" y="899033"/>
                  <a:pt x="256329" y="949063"/>
                  <a:pt x="242047" y="995082"/>
                </a:cubicBezTo>
                <a:cubicBezTo>
                  <a:pt x="228970" y="1037220"/>
                  <a:pt x="196886" y="1071162"/>
                  <a:pt x="179294" y="1111624"/>
                </a:cubicBezTo>
                <a:cubicBezTo>
                  <a:pt x="166855" y="1140235"/>
                  <a:pt x="163662" y="1172177"/>
                  <a:pt x="152400" y="1201271"/>
                </a:cubicBezTo>
                <a:cubicBezTo>
                  <a:pt x="127754" y="1264940"/>
                  <a:pt x="112681" y="1334910"/>
                  <a:pt x="71717" y="1389529"/>
                </a:cubicBezTo>
                <a:cubicBezTo>
                  <a:pt x="62752" y="1401482"/>
                  <a:pt x="51978" y="1412271"/>
                  <a:pt x="44823" y="1425388"/>
                </a:cubicBezTo>
                <a:cubicBezTo>
                  <a:pt x="-3535" y="1514046"/>
                  <a:pt x="40756" y="1465313"/>
                  <a:pt x="0" y="150607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257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Symbol" pitchFamily="18" charset="2"/>
              <a:buNone/>
            </a:pPr>
            <a:r>
              <a:rPr lang="en-US" altLang="ko-KR"/>
              <a:t>1. </a:t>
            </a:r>
            <a:r>
              <a:rPr lang="ko-KR" altLang="en-US"/>
              <a:t>오류를 심각성의 정도에 따라 분류하여 보자</a:t>
            </a:r>
            <a:r>
              <a:rPr lang="en-US" altLang="ko-KR"/>
              <a:t>.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/>
              <a:t>2. </a:t>
            </a:r>
            <a:r>
              <a:rPr lang="ko-KR" altLang="en-US"/>
              <a:t>작성된 프로그램이 </a:t>
            </a:r>
            <a:r>
              <a:rPr lang="en-US" altLang="ko-KR"/>
              <a:t>C</a:t>
            </a:r>
            <a:r>
              <a:rPr lang="ko-KR" altLang="en-US"/>
              <a:t>언어의 문법을 지키지 않았으면 어떤 오류에 속하는가</a:t>
            </a:r>
            <a:r>
              <a:rPr lang="en-US" altLang="ko-KR"/>
              <a:t>?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59397" name="Picture 5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4</a:t>
            </a:r>
            <a:r>
              <a:rPr lang="ko-KR" altLang="en-US" dirty="0"/>
              <a:t>칙 연산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사용자로부터 </a:t>
            </a:r>
            <a:r>
              <a:rPr lang="en-US" altLang="ko-KR" sz="1800" b="0" i="0" u="none" strike="noStrike" baseline="0" dirty="0">
                <a:latin typeface="YDVYMjOStd12"/>
              </a:rPr>
              <a:t>2</a:t>
            </a:r>
            <a:r>
              <a:rPr lang="ko-KR" altLang="en-US" sz="1800" b="0" i="0" u="none" strike="noStrike" baseline="0" dirty="0">
                <a:latin typeface="YDVYMjOStd12"/>
              </a:rPr>
              <a:t>개의 정수를 받아서 </a:t>
            </a:r>
            <a:r>
              <a:rPr lang="en-US" altLang="ko-KR" sz="1800" b="0" i="0" u="none" strike="noStrike" baseline="0" dirty="0">
                <a:latin typeface="YDVYMjOStd12"/>
              </a:rPr>
              <a:t>+, -, *, / </a:t>
            </a:r>
            <a:r>
              <a:rPr lang="ko-KR" altLang="en-US" sz="1800" b="0" i="0" u="none" strike="noStrike" baseline="0" dirty="0">
                <a:latin typeface="YDVYMjOStd12"/>
              </a:rPr>
              <a:t>연산을 하여서 화면에 출력하는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6587B-839D-491F-BFD6-45F88C30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595641"/>
            <a:ext cx="8153400" cy="166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9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줄바꿈 및 들여쓰기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059" y="2192071"/>
            <a:ext cx="7253287" cy="2940050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&gt;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FF"/>
              </a:solidFill>
              <a:latin typeface="Trebuchet MS" panose="020B0603020202020204" pitchFamily="34" charset="0"/>
              <a:ea typeface="굴림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자유형 7"/>
          <p:cNvSpPr>
            <a:spLocks/>
          </p:cNvSpPr>
          <p:nvPr/>
        </p:nvSpPr>
        <p:spPr bwMode="auto">
          <a:xfrm>
            <a:off x="2660383" y="2192071"/>
            <a:ext cx="752475" cy="714375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7286 h 715297"/>
              <a:gd name="T4" fmla="*/ 0 w 752167"/>
              <a:gd name="T5" fmla="*/ 71253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3316020" y="1925371"/>
            <a:ext cx="40318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 err="1">
                <a:latin typeface="Arial" pitchFamily="34" charset="0"/>
              </a:rPr>
              <a:t>빈줄을</a:t>
            </a:r>
            <a:r>
              <a:rPr kumimoji="0" lang="ko-KR" altLang="en-US" sz="1800" dirty="0">
                <a:latin typeface="Arial" pitchFamily="34" charset="0"/>
              </a:rPr>
              <a:t> 두어서 </a:t>
            </a:r>
            <a:r>
              <a:rPr kumimoji="0" lang="ko-KR" altLang="en-US" sz="1800" dirty="0" err="1">
                <a:latin typeface="Arial" pitchFamily="34" charset="0"/>
              </a:rPr>
              <a:t>의미별로</a:t>
            </a:r>
            <a:r>
              <a:rPr kumimoji="0" lang="ko-KR" altLang="en-US" sz="1800" dirty="0">
                <a:latin typeface="Arial" pitchFamily="34" charset="0"/>
              </a:rPr>
              <a:t> 구분을 한다</a:t>
            </a:r>
            <a:r>
              <a:rPr kumimoji="0" lang="en-US" altLang="ko-KR" sz="1800" dirty="0">
                <a:latin typeface="Arial" pitchFamily="34" charset="0"/>
              </a:rPr>
              <a:t>. </a:t>
            </a:r>
            <a:endParaRPr kumimoji="0" lang="ko-KR" altLang="en-US" sz="1800" dirty="0">
              <a:latin typeface="Arial" pitchFamily="34" charset="0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 flipV="1">
            <a:off x="1602463" y="4227969"/>
            <a:ext cx="478026" cy="678634"/>
          </a:xfrm>
          <a:custGeom>
            <a:avLst/>
            <a:gdLst>
              <a:gd name="T0" fmla="*/ 753091 w 752167"/>
              <a:gd name="T1" fmla="*/ 0 h 715297"/>
              <a:gd name="T2" fmla="*/ 605428 w 752167"/>
              <a:gd name="T3" fmla="*/ 367286 h 715297"/>
              <a:gd name="T4" fmla="*/ 0 w 752167"/>
              <a:gd name="T5" fmla="*/ 712534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1983651" y="4639902"/>
            <a:ext cx="6301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Arial" pitchFamily="34" charset="0"/>
              </a:rPr>
              <a:t>같은 내용의 처리라면 탭이나 공백을 넣어 들여쓰기를 한다</a:t>
            </a:r>
            <a:r>
              <a:rPr kumimoji="0" lang="en-US" altLang="ko-KR" sz="1800" dirty="0">
                <a:latin typeface="Arial" pitchFamily="34" charset="0"/>
              </a:rPr>
              <a:t>. </a:t>
            </a:r>
            <a:endParaRPr kumimoji="0" lang="ko-KR" altLang="en-US" sz="1800" dirty="0">
              <a:latin typeface="Arial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2A85C5-6377-4790-911E-E9ED0D5A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75" y="5544054"/>
            <a:ext cx="7210371" cy="59754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Lab: 4</a:t>
            </a:r>
            <a:r>
              <a:rPr lang="ko-KR" altLang="en-US" sz="3600" dirty="0"/>
              <a:t>칙 연산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9431" y="1822941"/>
            <a:ext cx="8085138" cy="4174447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x;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첫 번째 정수를 저장할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두 번째 정수를 저장할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result;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연산의 결과를 저장할 변수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첫 번째 숫자를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입력 안내 메시지 출력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하나의 정수를 받아서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x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에 저장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 번째 숫자를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입력 안내 메시지 출력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&amp;y);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하나의 정수를 받아서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y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에 저장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52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Lab: 4</a:t>
            </a:r>
            <a:r>
              <a:rPr lang="ko-KR" altLang="en-US" sz="3600" dirty="0"/>
              <a:t>칙 연산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676400"/>
            <a:ext cx="8085138" cy="3487272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result = x +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덧셈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두수의 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result);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result = x -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뺄셈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두수의 차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result);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result = x *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곱셈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두수의 곱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result);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result = x / y;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나눗셈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두수의 몫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result);</a:t>
            </a:r>
          </a:p>
          <a:p>
            <a:pPr marL="0" indent="0">
              <a:lnSpc>
                <a:spcPts val="1500"/>
              </a:lnSpc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lnSpc>
                <a:spcPts val="150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183D57-0B71-4C13-84BC-CB3B09A1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22" y="5181600"/>
            <a:ext cx="8275916" cy="129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736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Mini Project </a:t>
            </a:r>
            <a:r>
              <a:rPr lang="ko-KR" altLang="en-US" dirty="0"/>
              <a:t>여행 비용 계산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총 여행 비용 </a:t>
            </a:r>
            <a:r>
              <a:rPr lang="en-US" altLang="ko-KR" dirty="0"/>
              <a:t>= </a:t>
            </a:r>
            <a:r>
              <a:rPr lang="ko-KR" altLang="en-US" dirty="0"/>
              <a:t>항공권 가격 </a:t>
            </a:r>
            <a:r>
              <a:rPr lang="en-US" altLang="ko-KR" dirty="0"/>
              <a:t>+ (</a:t>
            </a:r>
            <a:r>
              <a:rPr lang="ko-KR" altLang="en-US" dirty="0"/>
              <a:t>호텔 </a:t>
            </a:r>
            <a:r>
              <a:rPr lang="en-US" altLang="ko-KR" dirty="0"/>
              <a:t>1</a:t>
            </a:r>
            <a:r>
              <a:rPr lang="ko-KR" altLang="en-US" dirty="0"/>
              <a:t>박 가격 </a:t>
            </a:r>
            <a:r>
              <a:rPr lang="en-US" altLang="ko-KR" dirty="0"/>
              <a:t>+ </a:t>
            </a:r>
            <a:r>
              <a:rPr lang="ko-KR" altLang="en-US" dirty="0"/>
              <a:t>하루 용돈</a:t>
            </a:r>
            <a:r>
              <a:rPr lang="en-US" altLang="ko-KR" dirty="0"/>
              <a:t>) * </a:t>
            </a:r>
            <a:r>
              <a:rPr lang="ko-KR" altLang="en-US" dirty="0" err="1"/>
              <a:t>숙박일수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F84D61-7B07-4B14-A9F7-C394C2EFA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004" y="4495333"/>
            <a:ext cx="3272118" cy="20726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372EDC-6C8A-42E5-A7CE-987707268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18" y="2528072"/>
            <a:ext cx="8153400" cy="18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412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Mini Project: </a:t>
            </a:r>
            <a:r>
              <a:rPr lang="ko-KR" altLang="en-US" sz="3600" dirty="0"/>
              <a:t>여행 비용 계산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231271"/>
            <a:ext cx="8085138" cy="549545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#include &lt;</a:t>
            </a:r>
            <a:r>
              <a:rPr lang="en-US" altLang="ko-KR" sz="1800" dirty="0" err="1">
                <a:latin typeface="Trebuchet MS" panose="020B0603020202020204" pitchFamily="34" charset="0"/>
              </a:rPr>
              <a:t>stdio.h</a:t>
            </a:r>
            <a:r>
              <a:rPr lang="en-US" altLang="ko-KR" sz="1800" dirty="0">
                <a:latin typeface="Trebuchet MS" panose="020B0603020202020204" pitchFamily="34" charset="0"/>
              </a:rPr>
              <a:t>&gt;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int main(void)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{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int sum;		// </a:t>
            </a:r>
            <a:r>
              <a:rPr lang="ko-KR" altLang="en-US" sz="1800" dirty="0">
                <a:latin typeface="Trebuchet MS" panose="020B0603020202020204" pitchFamily="34" charset="0"/>
              </a:rPr>
              <a:t>총액을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>
                <a:latin typeface="Trebuchet MS" panose="020B0603020202020204" pitchFamily="34" charset="0"/>
              </a:rPr>
              <a:t>int price;	// </a:t>
            </a:r>
            <a:r>
              <a:rPr lang="ko-KR" altLang="en-US" sz="1800" dirty="0">
                <a:latin typeface="Trebuchet MS" panose="020B0603020202020204" pitchFamily="34" charset="0"/>
              </a:rPr>
              <a:t>각 항목의 가격을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>
                <a:latin typeface="Trebuchet MS" panose="020B0603020202020204" pitchFamily="34" charset="0"/>
              </a:rPr>
              <a:t>int nights;	// </a:t>
            </a:r>
            <a:r>
              <a:rPr lang="ko-KR" altLang="en-US" sz="1800" dirty="0">
                <a:latin typeface="Trebuchet MS" panose="020B0603020202020204" pitchFamily="34" charset="0"/>
              </a:rPr>
              <a:t>몇 박인지를 저장하는 변수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ko-KR" altLang="en-US" sz="1800" dirty="0">
              <a:latin typeface="Trebuchet MS" panose="020B0603020202020204" pitchFamily="34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ko-KR" altLang="en-US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>
                <a:latin typeface="Trebuchet MS" panose="020B0603020202020204" pitchFamily="34" charset="0"/>
              </a:rPr>
              <a:t>sum = 0;		// 0</a:t>
            </a:r>
            <a:r>
              <a:rPr lang="ko-KR" altLang="en-US" sz="1800" dirty="0">
                <a:latin typeface="Trebuchet MS" panose="020B0603020202020204" pitchFamily="34" charset="0"/>
              </a:rPr>
              <a:t>으로 초기화한다</a:t>
            </a:r>
            <a:r>
              <a:rPr lang="en-US" altLang="ko-KR" sz="1800" dirty="0">
                <a:latin typeface="Trebuchet MS" panose="020B0603020202020204" pitchFamily="34" charset="0"/>
              </a:rPr>
              <a:t>. 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latin typeface="Trebuchet MS" panose="020B0603020202020204" pitchFamily="34" charset="0"/>
              </a:rPr>
              <a:t>("</a:t>
            </a:r>
            <a:r>
              <a:rPr lang="ko-KR" altLang="en-US" sz="1800" dirty="0">
                <a:latin typeface="Trebuchet MS" panose="020B0603020202020204" pitchFamily="34" charset="0"/>
              </a:rPr>
              <a:t>여행은 </a:t>
            </a:r>
            <a:r>
              <a:rPr lang="ko-KR" altLang="en-US" sz="1800" dirty="0" err="1">
                <a:latin typeface="Trebuchet MS" panose="020B0603020202020204" pitchFamily="34" charset="0"/>
              </a:rPr>
              <a:t>몇박인가요</a:t>
            </a:r>
            <a:r>
              <a:rPr lang="en-US" altLang="ko-KR" sz="1800" dirty="0">
                <a:latin typeface="Trebuchet MS" panose="020B0603020202020204" pitchFamily="34" charset="0"/>
              </a:rPr>
              <a:t>?: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scanf</a:t>
            </a:r>
            <a:r>
              <a:rPr lang="en-US" altLang="ko-KR" sz="1800" dirty="0">
                <a:latin typeface="Trebuchet MS" panose="020B0603020202020204" pitchFamily="34" charset="0"/>
              </a:rPr>
              <a:t>("%d", &amp;nights);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latin typeface="Trebuchet MS" panose="020B0603020202020204" pitchFamily="34" charset="0"/>
              </a:rPr>
              <a:t>("</a:t>
            </a:r>
            <a:r>
              <a:rPr lang="ko-KR" altLang="en-US" sz="1800" dirty="0">
                <a:latin typeface="Trebuchet MS" panose="020B0603020202020204" pitchFamily="34" charset="0"/>
              </a:rPr>
              <a:t>항공권 가격</a:t>
            </a:r>
            <a:r>
              <a:rPr lang="en-US" altLang="ko-KR" sz="1800" dirty="0">
                <a:latin typeface="Trebuchet MS" panose="020B0603020202020204" pitchFamily="34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scanf</a:t>
            </a:r>
            <a:r>
              <a:rPr lang="en-US" altLang="ko-KR" sz="1800" dirty="0">
                <a:latin typeface="Trebuchet MS" panose="020B0603020202020204" pitchFamily="34" charset="0"/>
              </a:rPr>
              <a:t>("%d", &amp;price);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sum = sum + price;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latin typeface="Trebuchet MS" panose="020B0603020202020204" pitchFamily="34" charset="0"/>
              </a:rPr>
              <a:t>("</a:t>
            </a:r>
            <a:r>
              <a:rPr lang="ko-KR" altLang="en-US" sz="1800" dirty="0">
                <a:latin typeface="Trebuchet MS" panose="020B0603020202020204" pitchFamily="34" charset="0"/>
              </a:rPr>
              <a:t>호텔 </a:t>
            </a:r>
            <a:r>
              <a:rPr lang="en-US" altLang="ko-KR" sz="1800" dirty="0">
                <a:latin typeface="Trebuchet MS" panose="020B0603020202020204" pitchFamily="34" charset="0"/>
              </a:rPr>
              <a:t>1</a:t>
            </a:r>
            <a:r>
              <a:rPr lang="ko-KR" altLang="en-US" sz="1800" dirty="0">
                <a:latin typeface="Trebuchet MS" panose="020B0603020202020204" pitchFamily="34" charset="0"/>
              </a:rPr>
              <a:t>박 가격</a:t>
            </a:r>
            <a:r>
              <a:rPr lang="en-US" altLang="ko-KR" sz="1800" dirty="0">
                <a:latin typeface="Trebuchet MS" panose="020B0603020202020204" pitchFamily="34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scanf</a:t>
            </a:r>
            <a:r>
              <a:rPr lang="en-US" altLang="ko-KR" sz="1800" dirty="0">
                <a:latin typeface="Trebuchet MS" panose="020B0603020202020204" pitchFamily="34" charset="0"/>
              </a:rPr>
              <a:t>("%d", &amp;price);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sum = sum + days*price;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Lab: </a:t>
            </a:r>
            <a:r>
              <a:rPr lang="ko-KR" altLang="en-US" sz="3600" dirty="0"/>
              <a:t>여행 비용 계산</a:t>
            </a:r>
            <a:endParaRPr lang="ko-KR" altLang="en-US" sz="3600" dirty="0">
              <a:latin typeface="HY엽서L" pitchFamily="18" charset="-127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7375" y="1828800"/>
            <a:ext cx="8085138" cy="3195874"/>
          </a:xfrm>
          <a:solidFill>
            <a:srgbClr val="FFFFCC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latin typeface="Trebuchet MS" panose="020B0603020202020204" pitchFamily="34" charset="0"/>
              </a:rPr>
              <a:t>("</a:t>
            </a:r>
            <a:r>
              <a:rPr lang="ko-KR" altLang="en-US" sz="1800" dirty="0">
                <a:latin typeface="Trebuchet MS" panose="020B0603020202020204" pitchFamily="34" charset="0"/>
              </a:rPr>
              <a:t>하루에 필요한 용돈</a:t>
            </a:r>
            <a:r>
              <a:rPr lang="en-US" altLang="ko-KR" sz="1800" dirty="0">
                <a:latin typeface="Trebuchet MS" panose="020B0603020202020204" pitchFamily="34" charset="0"/>
              </a:rPr>
              <a:t>: 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scanf</a:t>
            </a:r>
            <a:r>
              <a:rPr lang="en-US" altLang="ko-KR" sz="1800" dirty="0">
                <a:latin typeface="Trebuchet MS" panose="020B0603020202020204" pitchFamily="34" charset="0"/>
              </a:rPr>
              <a:t>("%d", &amp;price);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sum = sum + nights*price;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latin typeface="Trebuchet MS" panose="020B0603020202020204" pitchFamily="34" charset="0"/>
              </a:rPr>
              <a:t>("===============================\n");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latin typeface="Trebuchet MS" panose="020B0603020202020204" pitchFamily="34" charset="0"/>
              </a:rPr>
              <a:t>("</a:t>
            </a:r>
            <a:r>
              <a:rPr lang="ko-KR" altLang="en-US" sz="1800" dirty="0">
                <a:latin typeface="Trebuchet MS" panose="020B0603020202020204" pitchFamily="34" charset="0"/>
              </a:rPr>
              <a:t>총 여행 비용</a:t>
            </a:r>
            <a:r>
              <a:rPr lang="en-US" altLang="ko-KR" sz="1800" dirty="0">
                <a:latin typeface="Trebuchet MS" panose="020B0603020202020204" pitchFamily="34" charset="0"/>
              </a:rPr>
              <a:t>: %d \n", sum);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</a:t>
            </a:r>
            <a:r>
              <a:rPr lang="en-US" altLang="ko-KR" sz="1800" dirty="0" err="1"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latin typeface="Trebuchet MS" panose="020B0603020202020204" pitchFamily="34" charset="0"/>
              </a:rPr>
              <a:t>("===============================\n");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endParaRPr lang="en-US" altLang="ko-KR" sz="1800" dirty="0">
              <a:latin typeface="Trebuchet MS" panose="020B0603020202020204" pitchFamily="34" charset="0"/>
            </a:endParaRP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	return 0;</a:t>
            </a:r>
          </a:p>
          <a:p>
            <a:pPr marL="0" indent="0" fontAlgn="base" latinLnBrk="0">
              <a:spcBef>
                <a:spcPts val="0"/>
              </a:spcBef>
              <a:buNone/>
            </a:pPr>
            <a:r>
              <a:rPr lang="en-US" altLang="ko-KR" sz="18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6071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38" y="361950"/>
            <a:ext cx="7596187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349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386013"/>
            <a:ext cx="2797175" cy="202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063" y="2646363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sz="quarter" idx="4294967295"/>
          </p:nvPr>
        </p:nvSpPr>
        <p:spPr>
          <a:xfrm>
            <a:off x="990600" y="1600200"/>
            <a:ext cx="8153400" cy="44958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작업을 수행하는 문장은 함수 안에 들어가야 함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3" y="2047875"/>
            <a:ext cx="7251700" cy="2940050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12293" name="모서리가 둥근 직사각형 5"/>
          <p:cNvSpPr>
            <a:spLocks noChangeArrowheads="1"/>
          </p:cNvSpPr>
          <p:nvPr/>
        </p:nvSpPr>
        <p:spPr bwMode="auto">
          <a:xfrm>
            <a:off x="874713" y="3517900"/>
            <a:ext cx="3727450" cy="817563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12294" name="자유형 6"/>
          <p:cNvSpPr>
            <a:spLocks/>
          </p:cNvSpPr>
          <p:nvPr/>
        </p:nvSpPr>
        <p:spPr bwMode="auto">
          <a:xfrm>
            <a:off x="4137025" y="1714500"/>
            <a:ext cx="1260475" cy="1751013"/>
          </a:xfrm>
          <a:custGeom>
            <a:avLst/>
            <a:gdLst>
              <a:gd name="T0" fmla="*/ 5934311 w 752167"/>
              <a:gd name="T1" fmla="*/ 0 h 715297"/>
              <a:gd name="T2" fmla="*/ 4770723 w 752167"/>
              <a:gd name="T3" fmla="*/ 13242989 h 715297"/>
              <a:gd name="T4" fmla="*/ 0 w 752167"/>
              <a:gd name="T5" fmla="*/ 25691370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5928A4-D2BC-46E8-BAA8-121ED4522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77" y="5321301"/>
            <a:ext cx="7251700" cy="6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5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(function)</a:t>
            </a:r>
            <a:r>
              <a:rPr lang="ko-KR" altLang="en-US" dirty="0"/>
              <a:t>란 특정한 작업을 수행하는 코드의 집합이다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함수는 입력이 주어지면 출력을 만들어 내는 블랙박스와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57" y="2805160"/>
            <a:ext cx="5114925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53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main() </a:t>
            </a:r>
            <a:r>
              <a:rPr lang="ko-KR" altLang="en-US" sz="3600"/>
              <a:t>함수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</a:rPr>
              <a:t>C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프로그램에서 가장 먼저 실행되는 함수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4713" y="2047875"/>
            <a:ext cx="7251700" cy="2831943"/>
          </a:xfrm>
          <a:prstGeom prst="foldedCorner">
            <a:avLst/>
          </a:prstGeom>
          <a:solidFill>
            <a:srgbClr val="FFFFCC"/>
          </a:solidFill>
          <a:ln w="9525">
            <a:solidFill>
              <a:srgbClr val="333399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#include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&lt;</a:t>
            </a:r>
            <a:r>
              <a:rPr lang="en-US" altLang="ko-KR" kern="0" dirty="0" err="1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stdio.h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&gt;</a:t>
            </a: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 err="1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int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main(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void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{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 err="1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printf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(</a:t>
            </a:r>
            <a:r>
              <a:rPr lang="en-US" altLang="ko-KR" kern="0" dirty="0">
                <a:solidFill>
                  <a:srgbClr val="800000"/>
                </a:solidFill>
                <a:latin typeface="Trebuchet MS" panose="020B0603020202020204" pitchFamily="34" charset="0"/>
                <a:ea typeface="굴림"/>
              </a:rPr>
              <a:t>"Hello World!"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);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kern="0" dirty="0">
                <a:solidFill>
                  <a:srgbClr val="0000FF"/>
                </a:solidFill>
                <a:latin typeface="Trebuchet MS" panose="020B0603020202020204" pitchFamily="34" charset="0"/>
                <a:ea typeface="굴림"/>
              </a:rPr>
              <a:t>return</a:t>
            </a: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 0;</a:t>
            </a:r>
            <a:endParaRPr lang="en-US" altLang="ko-KR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algn="just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kern="0" dirty="0">
                <a:solidFill>
                  <a:srgbClr val="000000"/>
                </a:solidFill>
                <a:latin typeface="Trebuchet MS" panose="020B0603020202020204" pitchFamily="34" charset="0"/>
                <a:ea typeface="굴림"/>
              </a:rPr>
              <a:t>}</a:t>
            </a:r>
          </a:p>
        </p:txBody>
      </p:sp>
      <p:sp>
        <p:nvSpPr>
          <p:cNvPr id="13317" name="오른쪽 화살표 1"/>
          <p:cNvSpPr>
            <a:spLocks noChangeArrowheads="1"/>
          </p:cNvSpPr>
          <p:nvPr/>
        </p:nvSpPr>
        <p:spPr bwMode="auto">
          <a:xfrm>
            <a:off x="623888" y="2779713"/>
            <a:ext cx="250825" cy="46513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" name="자유형 5">
            <a:extLst>
              <a:ext uri="{FF2B5EF4-FFF2-40B4-BE49-F238E27FC236}">
                <a16:creationId xmlns:a16="http://schemas.microsoft.com/office/drawing/2014/main" id="{FCB021C8-94F2-4635-846E-E862A7317A4D}"/>
              </a:ext>
            </a:extLst>
          </p:cNvPr>
          <p:cNvSpPr>
            <a:spLocks/>
          </p:cNvSpPr>
          <p:nvPr/>
        </p:nvSpPr>
        <p:spPr bwMode="auto">
          <a:xfrm flipV="1">
            <a:off x="3016250" y="4132263"/>
            <a:ext cx="1179513" cy="1206500"/>
          </a:xfrm>
          <a:custGeom>
            <a:avLst/>
            <a:gdLst>
              <a:gd name="T0" fmla="*/ 4549879 w 752167"/>
              <a:gd name="T1" fmla="*/ 0 h 715297"/>
              <a:gd name="T2" fmla="*/ 3657750 w 752167"/>
              <a:gd name="T3" fmla="*/ 2986590 h 715297"/>
              <a:gd name="T4" fmla="*/ 0 w 752167"/>
              <a:gd name="T5" fmla="*/ 5793982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3A602-F2CD-4997-9466-65F050841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0" y="5259388"/>
            <a:ext cx="2390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>
                <a:latin typeface="Arial" pitchFamily="34" charset="0"/>
              </a:rPr>
              <a:t>함수를</a:t>
            </a:r>
            <a:r>
              <a:rPr kumimoji="0" lang="en-US" altLang="ko-KR" sz="1800">
                <a:latin typeface="Arial" pitchFamily="34" charset="0"/>
              </a:rPr>
              <a:t> </a:t>
            </a:r>
            <a:r>
              <a:rPr kumimoji="0" lang="ko-KR" altLang="en-US" sz="1800">
                <a:latin typeface="Arial" pitchFamily="34" charset="0"/>
              </a:rPr>
              <a:t>종료하는 문장</a:t>
            </a:r>
          </a:p>
        </p:txBody>
      </p:sp>
      <p:sp>
        <p:nvSpPr>
          <p:cNvPr id="8" name="자유형 5">
            <a:extLst>
              <a:ext uri="{FF2B5EF4-FFF2-40B4-BE49-F238E27FC236}">
                <a16:creationId xmlns:a16="http://schemas.microsoft.com/office/drawing/2014/main" id="{3401C6BE-7D06-4EDD-828F-B24BECDBC35C}"/>
              </a:ext>
            </a:extLst>
          </p:cNvPr>
          <p:cNvSpPr>
            <a:spLocks/>
          </p:cNvSpPr>
          <p:nvPr/>
        </p:nvSpPr>
        <p:spPr bwMode="auto">
          <a:xfrm>
            <a:off x="4195764" y="3092824"/>
            <a:ext cx="690002" cy="580494"/>
          </a:xfrm>
          <a:custGeom>
            <a:avLst/>
            <a:gdLst>
              <a:gd name="T0" fmla="*/ 4549879 w 752167"/>
              <a:gd name="T1" fmla="*/ 0 h 715297"/>
              <a:gd name="T2" fmla="*/ 3657750 w 752167"/>
              <a:gd name="T3" fmla="*/ 2986590 h 715297"/>
              <a:gd name="T4" fmla="*/ 0 w 752167"/>
              <a:gd name="T5" fmla="*/ 5793982 h 715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2167" h="715297">
                <a:moveTo>
                  <a:pt x="752167" y="0"/>
                </a:moveTo>
                <a:cubicBezTo>
                  <a:pt x="741106" y="124747"/>
                  <a:pt x="730045" y="249494"/>
                  <a:pt x="604684" y="368710"/>
                </a:cubicBezTo>
                <a:cubicBezTo>
                  <a:pt x="479323" y="487926"/>
                  <a:pt x="239661" y="601611"/>
                  <a:pt x="0" y="715297"/>
                </a:cubicBezTo>
              </a:path>
            </a:pathLst>
          </a:cu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DFB7C-0B1E-4E6A-A286-ABF99D60E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595563"/>
            <a:ext cx="40918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800" dirty="0">
                <a:latin typeface="Arial" pitchFamily="34" charset="0"/>
              </a:rPr>
              <a:t>화면에 </a:t>
            </a:r>
            <a:r>
              <a:rPr kumimoji="0" lang="en-US" altLang="ko-KR" sz="1800" dirty="0">
                <a:latin typeface="Arial" pitchFamily="34" charset="0"/>
              </a:rPr>
              <a:t>“Hello</a:t>
            </a:r>
            <a:r>
              <a:rPr kumimoji="0" lang="ko-KR" altLang="en-US" sz="1800" dirty="0">
                <a:latin typeface="Arial" pitchFamily="34" charset="0"/>
              </a:rPr>
              <a:t> </a:t>
            </a:r>
            <a:r>
              <a:rPr kumimoji="0" lang="en-US" altLang="ko-KR" sz="1800" dirty="0">
                <a:latin typeface="Arial" pitchFamily="34" charset="0"/>
              </a:rPr>
              <a:t>World!”</a:t>
            </a:r>
            <a:r>
              <a:rPr kumimoji="0" lang="ko-KR" altLang="en-US" sz="1800" dirty="0">
                <a:latin typeface="Arial" pitchFamily="34" charset="0"/>
              </a:rPr>
              <a:t>를</a:t>
            </a:r>
            <a:r>
              <a:rPr kumimoji="0" lang="en-US" altLang="ko-KR" sz="1800" dirty="0">
                <a:latin typeface="Arial" pitchFamily="34" charset="0"/>
              </a:rPr>
              <a:t> </a:t>
            </a:r>
            <a:r>
              <a:rPr kumimoji="0" lang="ko-KR" altLang="en-US" sz="1800" dirty="0">
                <a:latin typeface="Arial" pitchFamily="34" charset="0"/>
              </a:rPr>
              <a:t>출력하는 문장</a:t>
            </a:r>
          </a:p>
        </p:txBody>
      </p:sp>
    </p:spTree>
    <p:extLst>
      <p:ext uri="{BB962C8B-B14F-4D97-AF65-F5344CB8AC3E}">
        <p14:creationId xmlns:p14="http://schemas.microsoft.com/office/powerpoint/2010/main" val="4176842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1690</TotalTime>
  <Words>2101</Words>
  <Application>Microsoft Office PowerPoint</Application>
  <PresentationFormat>화면 슬라이드 쇼(4:3)</PresentationFormat>
  <Paragraphs>400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80" baseType="lpstr">
      <vt:lpstr>HY얕은샘물M</vt:lpstr>
      <vt:lpstr>HY엽서L</vt:lpstr>
      <vt:lpstr>HY헤드라인M</vt:lpstr>
      <vt:lpstr>YDVYGOStd11</vt:lpstr>
      <vt:lpstr>YDVYMjOStd12</vt:lpstr>
      <vt:lpstr>굴림</vt:lpstr>
      <vt:lpstr>Arial</vt:lpstr>
      <vt:lpstr>Comic Sans MS</vt:lpstr>
      <vt:lpstr>Consolas</vt:lpstr>
      <vt:lpstr>Symbol</vt:lpstr>
      <vt:lpstr>Trebuchet MS</vt:lpstr>
      <vt:lpstr>Tw Cen MT</vt:lpstr>
      <vt:lpstr>Wingdings</vt:lpstr>
      <vt:lpstr>Wingdings 2</vt:lpstr>
      <vt:lpstr>가을</vt:lpstr>
      <vt:lpstr>PowerPoint 프레젠테이션</vt:lpstr>
      <vt:lpstr>이번 장에서 학습할 내용</vt:lpstr>
      <vt:lpstr>이번 장에서 만들 프로그램</vt:lpstr>
      <vt:lpstr>첫 번째 프로그램의 설명</vt:lpstr>
      <vt:lpstr>헤더 파일 포함</vt:lpstr>
      <vt:lpstr>줄바꿈 및 들여쓰기</vt:lpstr>
      <vt:lpstr>함수</vt:lpstr>
      <vt:lpstr>함수</vt:lpstr>
      <vt:lpstr>main() 함수</vt:lpstr>
      <vt:lpstr>함수의 구성요소</vt:lpstr>
      <vt:lpstr>문장 </vt:lpstr>
      <vt:lpstr>return 문장 </vt:lpstr>
      <vt:lpstr>주석 </vt:lpstr>
      <vt:lpstr>2가지 방법의 주석</vt:lpstr>
      <vt:lpstr>중간 점검</vt:lpstr>
      <vt:lpstr>이번에 학습할 내용</vt:lpstr>
      <vt:lpstr>출력 함수 printf()</vt:lpstr>
      <vt:lpstr>응용 프로그램 #1</vt:lpstr>
      <vt:lpstr>첫 번째 버전</vt:lpstr>
      <vt:lpstr>줄바꿈 문자 \n</vt:lpstr>
      <vt:lpstr>변경된 프로그램</vt:lpstr>
      <vt:lpstr>구구단 출력 프로그램</vt:lpstr>
      <vt:lpstr>구구단 출력 프로그램</vt:lpstr>
      <vt:lpstr>중간 점검</vt:lpstr>
      <vt:lpstr>이번에 학습할 내용</vt:lpstr>
      <vt:lpstr>일반적인 프로그램의 형태</vt:lpstr>
      <vt:lpstr>우리의 목표</vt:lpstr>
      <vt:lpstr>소스 코드</vt:lpstr>
      <vt:lpstr>변수</vt:lpstr>
      <vt:lpstr>변수의 종류</vt:lpstr>
      <vt:lpstr>변수 선언</vt:lpstr>
      <vt:lpstr>변수 선언</vt:lpstr>
      <vt:lpstr>자료형</vt:lpstr>
      <vt:lpstr>변수 선언</vt:lpstr>
      <vt:lpstr>대입 연산</vt:lpstr>
      <vt:lpstr>산술 연산</vt:lpstr>
      <vt:lpstr>산술 연산</vt:lpstr>
      <vt:lpstr>printf()</vt:lpstr>
      <vt:lpstr>printf()의 형식</vt:lpstr>
      <vt:lpstr>printf()의 출력 과정</vt:lpstr>
      <vt:lpstr>복습</vt:lpstr>
      <vt:lpstr>덧셈 프로그램 #2</vt:lpstr>
      <vt:lpstr>PowerPoint 프레젠테이션</vt:lpstr>
      <vt:lpstr>scanf()</vt:lpstr>
      <vt:lpstr>scanf()에서 사용되는 형식 지정자</vt:lpstr>
      <vt:lpstr>scanf()</vt:lpstr>
      <vt:lpstr>&amp;의 의미</vt:lpstr>
      <vt:lpstr>실수 입력</vt:lpstr>
      <vt:lpstr>비주얼 스튜디오 2019에서의 scanf() 함수 오류</vt:lpstr>
      <vt:lpstr>비주얼 스튜디오 2019에서의 scanf() 함수 오류</vt:lpstr>
      <vt:lpstr>비주얼 스튜디오 2019에서의 scanf() 함수 오류</vt:lpstr>
      <vt:lpstr>비주얼 스튜디오 2019에서의 scanf() 함수 오류</vt:lpstr>
      <vt:lpstr>참고사항</vt:lpstr>
      <vt:lpstr>오류의 종류</vt:lpstr>
      <vt:lpstr>오류의 오류</vt:lpstr>
      <vt:lpstr>오류가 발생하는 프로그램</vt:lpstr>
      <vt:lpstr>오류가 발생하면?</vt:lpstr>
      <vt:lpstr>중간 점검</vt:lpstr>
      <vt:lpstr>Lab: 4칙 연산</vt:lpstr>
      <vt:lpstr>Lab: 4칙 연산</vt:lpstr>
      <vt:lpstr>Lab: 4칙 연산</vt:lpstr>
      <vt:lpstr>Mini Project 여행 비용 계산</vt:lpstr>
      <vt:lpstr>Mini Project: 여행 비용 계산</vt:lpstr>
      <vt:lpstr>Lab: 여행 비용 계산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2747</cp:lastModifiedBy>
  <cp:revision>232</cp:revision>
  <dcterms:created xsi:type="dcterms:W3CDTF">2007-06-29T06:43:39Z</dcterms:created>
  <dcterms:modified xsi:type="dcterms:W3CDTF">2021-07-22T06:34:00Z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