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94" r:id="rId2"/>
  </p:sldMasterIdLst>
  <p:notesMasterIdLst>
    <p:notesMasterId r:id="rId77"/>
  </p:notesMasterIdLst>
  <p:handoutMasterIdLst>
    <p:handoutMasterId r:id="rId78"/>
  </p:handoutMasterIdLst>
  <p:sldIdLst>
    <p:sldId id="568" r:id="rId3"/>
    <p:sldId id="452" r:id="rId4"/>
    <p:sldId id="544" r:id="rId5"/>
    <p:sldId id="569" r:id="rId6"/>
    <p:sldId id="545" r:id="rId7"/>
    <p:sldId id="358" r:id="rId8"/>
    <p:sldId id="495" r:id="rId9"/>
    <p:sldId id="408" r:id="rId10"/>
    <p:sldId id="459" r:id="rId11"/>
    <p:sldId id="505" r:id="rId12"/>
    <p:sldId id="506" r:id="rId13"/>
    <p:sldId id="453" r:id="rId14"/>
    <p:sldId id="416" r:id="rId15"/>
    <p:sldId id="639" r:id="rId16"/>
    <p:sldId id="640" r:id="rId17"/>
    <p:sldId id="454" r:id="rId18"/>
    <p:sldId id="507" r:id="rId19"/>
    <p:sldId id="570" r:id="rId20"/>
    <p:sldId id="580" r:id="rId21"/>
    <p:sldId id="579" r:id="rId22"/>
    <p:sldId id="571" r:id="rId23"/>
    <p:sldId id="572" r:id="rId24"/>
    <p:sldId id="573" r:id="rId25"/>
    <p:sldId id="574" r:id="rId26"/>
    <p:sldId id="641" r:id="rId27"/>
    <p:sldId id="575" r:id="rId28"/>
    <p:sldId id="581" r:id="rId29"/>
    <p:sldId id="583" r:id="rId30"/>
    <p:sldId id="585" r:id="rId31"/>
    <p:sldId id="587" r:id="rId32"/>
    <p:sldId id="589" r:id="rId33"/>
    <p:sldId id="590" r:id="rId34"/>
    <p:sldId id="605" r:id="rId35"/>
    <p:sldId id="642" r:id="rId36"/>
    <p:sldId id="606" r:id="rId37"/>
    <p:sldId id="607" r:id="rId38"/>
    <p:sldId id="608" r:id="rId39"/>
    <p:sldId id="609" r:id="rId40"/>
    <p:sldId id="610" r:id="rId41"/>
    <p:sldId id="643" r:id="rId42"/>
    <p:sldId id="611" r:id="rId43"/>
    <p:sldId id="612" r:id="rId44"/>
    <p:sldId id="613" r:id="rId45"/>
    <p:sldId id="614" r:id="rId46"/>
    <p:sldId id="615" r:id="rId47"/>
    <p:sldId id="616" r:id="rId48"/>
    <p:sldId id="617" r:id="rId49"/>
    <p:sldId id="618" r:id="rId50"/>
    <p:sldId id="619" r:id="rId51"/>
    <p:sldId id="620" r:id="rId52"/>
    <p:sldId id="644" r:id="rId53"/>
    <p:sldId id="646" r:id="rId54"/>
    <p:sldId id="647" r:id="rId55"/>
    <p:sldId id="621" r:id="rId56"/>
    <p:sldId id="622" r:id="rId57"/>
    <p:sldId id="623" r:id="rId58"/>
    <p:sldId id="624" r:id="rId59"/>
    <p:sldId id="645" r:id="rId60"/>
    <p:sldId id="625" r:id="rId61"/>
    <p:sldId id="626" r:id="rId62"/>
    <p:sldId id="648" r:id="rId63"/>
    <p:sldId id="628" r:id="rId64"/>
    <p:sldId id="629" r:id="rId65"/>
    <p:sldId id="630" r:id="rId66"/>
    <p:sldId id="632" r:id="rId67"/>
    <p:sldId id="633" r:id="rId68"/>
    <p:sldId id="649" r:id="rId69"/>
    <p:sldId id="634" r:id="rId70"/>
    <p:sldId id="635" r:id="rId71"/>
    <p:sldId id="650" r:id="rId72"/>
    <p:sldId id="651" r:id="rId73"/>
    <p:sldId id="636" r:id="rId74"/>
    <p:sldId id="637" r:id="rId75"/>
    <p:sldId id="455" r:id="rId7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FFCCFF"/>
    <a:srgbClr val="CCECFF"/>
    <a:srgbClr val="007400"/>
    <a:srgbClr val="CCFFCC"/>
    <a:srgbClr val="9999FF"/>
    <a:srgbClr val="0000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2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2199A2E-E859-4DD3-BCAA-A4CBCE3390A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/>
            </a:lvl1pPr>
          </a:lstStyle>
          <a:p>
            <a:fld id="{AC9D226A-744C-4902-8F73-E8CAD8DBEA9A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7/23/2021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D2424D-BB6C-42FC-B553-79412948D01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7199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10013-CAFD-485C-8385-8ABBE39ED001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734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97EFDD9-9914-49A0-AD1D-8E084345BA1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3352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C33549-BFC9-4BF0-9FBA-65427DD1C36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111767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86399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62429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2869464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389556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610760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907010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38745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BD68BD6-F2AC-4C4A-8F8D-65F5D4D76747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35B436-607B-4AFB-9E64-1D70D83B6A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" y="221296"/>
            <a:ext cx="570528" cy="10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70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13811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249655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817373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863530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5419495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48688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41D7012-2259-4632-8AAB-C6F10B5DE4BC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57588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2D8A51-0246-4A53-A23F-EFAAFA2EC9DD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7838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AD3BCD7-E6AB-4617-92D2-612D069525F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8887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0D4E03-310E-4366-AD7E-BBC129BDD9F3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01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6DEBC0-A9C0-44E5-B374-CB0A8893CF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32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8BB32C-D42E-4CDD-A6E0-6426DFB378C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3526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341F9A-7C3D-4F3D-9DB3-C913A538C0A1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959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0C33549-BFC9-4BF0-9FBA-65427DD1C36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60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5079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6013185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즐기는 </a:t>
            </a:r>
            <a:r>
              <a:rPr kumimoji="0" lang="en-US" altLang="ko-KR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콘서트</a:t>
            </a:r>
          </a:p>
        </p:txBody>
      </p:sp>
      <p:sp>
        <p:nvSpPr>
          <p:cNvPr id="3076" name="AutoShape 142"/>
          <p:cNvSpPr>
            <a:spLocks noChangeArrowheads="1"/>
          </p:cNvSpPr>
          <p:nvPr/>
        </p:nvSpPr>
        <p:spPr bwMode="auto">
          <a:xfrm>
            <a:off x="2419350" y="1846263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dirty="0">
                <a:latin typeface="Arial" pitchFamily="34" charset="0"/>
              </a:rPr>
              <a:t>제</a:t>
            </a:r>
            <a:r>
              <a:rPr kumimoji="0" lang="en-US" altLang="ko-KR" dirty="0">
                <a:latin typeface="Arial" pitchFamily="34" charset="0"/>
              </a:rPr>
              <a:t>4</a:t>
            </a:r>
            <a:r>
              <a:rPr kumimoji="0" lang="ko-KR" altLang="en-US" dirty="0">
                <a:latin typeface="Arial" pitchFamily="34" charset="0"/>
              </a:rPr>
              <a:t>장 수식과 연산자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3" y="2700339"/>
            <a:ext cx="3990920" cy="31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5238" y="53221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출처</a:t>
            </a:r>
            <a:r>
              <a:rPr lang="en-US" altLang="ko-KR" sz="1400" i="1" dirty="0"/>
              <a:t>: </a:t>
            </a:r>
            <a:r>
              <a:rPr lang="en-US" altLang="ko-KR" sz="1400" i="1" dirty="0" err="1"/>
              <a:t>pixabay</a:t>
            </a:r>
            <a:r>
              <a:rPr lang="ko-KR" altLang="en-US" sz="1400" i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E1E80-5A76-4BE5-B4AB-A9AC96386B4B}"/>
              </a:ext>
            </a:extLst>
          </p:cNvPr>
          <p:cNvSpPr txBox="1"/>
          <p:nvPr/>
        </p:nvSpPr>
        <p:spPr>
          <a:xfrm>
            <a:off x="696665" y="37513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개정 </a:t>
            </a:r>
            <a:r>
              <a:rPr lang="en-US" altLang="ko-KR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3</a:t>
            </a:r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판</a:t>
            </a:r>
          </a:p>
        </p:txBody>
      </p:sp>
    </p:spTree>
    <p:extLst>
      <p:ext uri="{BB962C8B-B14F-4D97-AF65-F5344CB8AC3E}">
        <p14:creationId xmlns:p14="http://schemas.microsoft.com/office/powerpoint/2010/main" val="307463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산술 연산자</a:t>
            </a:r>
          </a:p>
        </p:txBody>
      </p:sp>
      <p:sp>
        <p:nvSpPr>
          <p:cNvPr id="13315" name="Rectangle 16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산술 연산</a:t>
            </a:r>
            <a:r>
              <a:rPr lang="en-US" altLang="ko-KR" dirty="0"/>
              <a:t>: </a:t>
            </a:r>
            <a:r>
              <a:rPr lang="ko-KR" altLang="en-US" dirty="0"/>
              <a:t>컴퓨터의 가장 기본적인 연산</a:t>
            </a:r>
            <a:endParaRPr lang="en-US" altLang="ko-KR" dirty="0"/>
          </a:p>
          <a:p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나눗셈 등의 사칙 연산을 수행하는 연산자</a:t>
            </a:r>
            <a:r>
              <a:rPr lang="en-US" altLang="ko-KR" dirty="0"/>
              <a:t> 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2128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3317" name="Rectangle 161"/>
          <p:cNvSpPr>
            <a:spLocks noChangeArrowheads="1"/>
          </p:cNvSpPr>
          <p:nvPr/>
        </p:nvSpPr>
        <p:spPr bwMode="auto">
          <a:xfrm>
            <a:off x="0" y="4729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3318" name="Rectangle 167"/>
          <p:cNvSpPr>
            <a:spLocks noChangeArrowheads="1"/>
          </p:cNvSpPr>
          <p:nvPr/>
        </p:nvSpPr>
        <p:spPr bwMode="auto">
          <a:xfrm>
            <a:off x="0" y="262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pic>
        <p:nvPicPr>
          <p:cNvPr id="13349" name="Picture 62" descr="C:\Users\chun\AppData\Local\Microsoft\Windows\Temporary Internet Files\Content.IE5\BHSUG4UD\MC90035401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25" y="4989513"/>
            <a:ext cx="1489075" cy="167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D826093-3348-4911-88F1-BD271C8C0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60" y="2624138"/>
            <a:ext cx="7879976" cy="2295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 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636588" y="1090613"/>
            <a:ext cx="8259762" cy="55483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0" lang="en-US" altLang="ko-KR" sz="1600">
                <a:solidFill>
                  <a:srgbClr val="A31515"/>
                </a:solidFill>
                <a:latin typeface="Trebuchet MS" panose="020B0603020202020204" pitchFamily="34" charset="0"/>
              </a:rPr>
              <a:t>&lt;stdio.h&gt;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>
              <a:solidFill>
                <a:srgbClr val="A31515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main()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  <a:endParaRPr kumimoji="0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</a:t>
            </a:r>
            <a:r>
              <a:rPr kumimoji="0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x, y, result;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      </a:t>
            </a: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printf(</a:t>
            </a:r>
            <a:r>
              <a:rPr kumimoji="0" lang="en-US" altLang="ko-KR" sz="160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kumimoji="0" lang="ko-KR" altLang="en-US" sz="1600">
                <a:solidFill>
                  <a:srgbClr val="A31515"/>
                </a:solidFill>
                <a:latin typeface="Trebuchet MS" panose="020B0603020202020204" pitchFamily="34" charset="0"/>
              </a:rPr>
              <a:t>두개의 정수를 입력하시오</a:t>
            </a: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: 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s-E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scanf(</a:t>
            </a:r>
            <a:r>
              <a:rPr kumimoji="0" lang="es-ES" altLang="ko-KR" sz="1600">
                <a:solidFill>
                  <a:srgbClr val="A31515"/>
                </a:solidFill>
                <a:latin typeface="Trebuchet MS" panose="020B0603020202020204" pitchFamily="34" charset="0"/>
              </a:rPr>
              <a:t>"%d %d"</a:t>
            </a:r>
            <a:r>
              <a:rPr kumimoji="0" lang="es-E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&amp;x, &amp;y);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      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result = x + y;		</a:t>
            </a:r>
            <a:endParaRPr kumimoji="0" lang="en-US" altLang="ko-KR" sz="160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s-E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printf(</a:t>
            </a:r>
            <a:r>
              <a:rPr kumimoji="0" lang="es-ES" altLang="ko-KR" sz="1600">
                <a:solidFill>
                  <a:srgbClr val="A31515"/>
                </a:solidFill>
                <a:latin typeface="Trebuchet MS" panose="020B0603020202020204" pitchFamily="34" charset="0"/>
              </a:rPr>
              <a:t>"%d + %d = %d"</a:t>
            </a:r>
            <a:r>
              <a:rPr kumimoji="0" lang="es-E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x, y, result);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result = x - y;		</a:t>
            </a:r>
            <a:r>
              <a:rPr kumimoji="0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0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뺄셈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s-E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printf(</a:t>
            </a:r>
            <a:r>
              <a:rPr kumimoji="0" lang="es-ES" altLang="ko-KR" sz="1600">
                <a:solidFill>
                  <a:srgbClr val="A31515"/>
                </a:solidFill>
                <a:latin typeface="Trebuchet MS" panose="020B0603020202020204" pitchFamily="34" charset="0"/>
              </a:rPr>
              <a:t>"%d - %d = %d"</a:t>
            </a:r>
            <a:r>
              <a:rPr kumimoji="0" lang="es-E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x, y, result);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result = x * y;		</a:t>
            </a:r>
            <a:r>
              <a:rPr kumimoji="0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0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곱셈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s-E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printf(</a:t>
            </a:r>
            <a:r>
              <a:rPr kumimoji="0" lang="es-ES" altLang="ko-KR" sz="1600">
                <a:solidFill>
                  <a:srgbClr val="A31515"/>
                </a:solidFill>
                <a:latin typeface="Trebuchet MS" panose="020B0603020202020204" pitchFamily="34" charset="0"/>
              </a:rPr>
              <a:t>"%d + %d = %d"</a:t>
            </a:r>
            <a:r>
              <a:rPr kumimoji="0" lang="es-E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x, y, result);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result = x / y;		</a:t>
            </a:r>
            <a:r>
              <a:rPr kumimoji="0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0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나눗셈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s-E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printf(</a:t>
            </a:r>
            <a:r>
              <a:rPr kumimoji="0" lang="es-ES" altLang="ko-KR" sz="1600">
                <a:solidFill>
                  <a:srgbClr val="A31515"/>
                </a:solidFill>
                <a:latin typeface="Trebuchet MS" panose="020B0603020202020204" pitchFamily="34" charset="0"/>
              </a:rPr>
              <a:t>"%d / %d = %d"</a:t>
            </a:r>
            <a:r>
              <a:rPr kumimoji="0" lang="es-E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x, y, result);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result = x % y;		</a:t>
            </a:r>
            <a:r>
              <a:rPr kumimoji="0"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kumimoji="0"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나머지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s-E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printf(</a:t>
            </a:r>
            <a:r>
              <a:rPr kumimoji="0" lang="es-ES" altLang="ko-KR" sz="1600">
                <a:solidFill>
                  <a:srgbClr val="A31515"/>
                </a:solidFill>
                <a:latin typeface="Trebuchet MS" panose="020B0603020202020204" pitchFamily="34" charset="0"/>
              </a:rPr>
              <a:t>"%d %% %d = %d"</a:t>
            </a:r>
            <a:r>
              <a:rPr kumimoji="0" lang="es-E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x, y, result);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</a:t>
            </a:r>
            <a:r>
              <a:rPr kumimoji="0"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Freeform 5"/>
          <p:cNvSpPr>
            <a:spLocks/>
          </p:cNvSpPr>
          <p:nvPr/>
        </p:nvSpPr>
        <p:spPr bwMode="auto">
          <a:xfrm>
            <a:off x="6035675" y="2006600"/>
            <a:ext cx="501650" cy="57308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1" name="Freeform 6"/>
          <p:cNvSpPr>
            <a:spLocks/>
          </p:cNvSpPr>
          <p:nvPr/>
        </p:nvSpPr>
        <p:spPr bwMode="auto">
          <a:xfrm>
            <a:off x="5694363" y="2006600"/>
            <a:ext cx="341312" cy="573088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rgbClr val="FFCCFF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2" name="Freeform 5"/>
          <p:cNvSpPr>
            <a:spLocks/>
          </p:cNvSpPr>
          <p:nvPr/>
        </p:nvSpPr>
        <p:spPr bwMode="auto">
          <a:xfrm>
            <a:off x="7289800" y="2000250"/>
            <a:ext cx="501650" cy="57467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3" name="Freeform 6"/>
          <p:cNvSpPr>
            <a:spLocks/>
          </p:cNvSpPr>
          <p:nvPr/>
        </p:nvSpPr>
        <p:spPr bwMode="auto">
          <a:xfrm>
            <a:off x="6948488" y="2000250"/>
            <a:ext cx="341312" cy="57467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BF8A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4" name="Oval 7"/>
          <p:cNvSpPr>
            <a:spLocks noChangeArrowheads="1"/>
          </p:cNvSpPr>
          <p:nvPr/>
        </p:nvSpPr>
        <p:spPr bwMode="auto">
          <a:xfrm>
            <a:off x="5791200" y="1743075"/>
            <a:ext cx="708025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3600">
                <a:latin typeface="Lucida Calligraphy" panose="03010101010101010101" pitchFamily="66" charset="0"/>
              </a:rPr>
              <a:t>7</a:t>
            </a:r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>
            <a:off x="5694363" y="2149475"/>
            <a:ext cx="500062" cy="671513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rgbClr val="FFCCFF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6" name="Freeform 8"/>
          <p:cNvSpPr>
            <a:spLocks/>
          </p:cNvSpPr>
          <p:nvPr/>
        </p:nvSpPr>
        <p:spPr bwMode="auto">
          <a:xfrm>
            <a:off x="6194425" y="2149475"/>
            <a:ext cx="342900" cy="671513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0">
            <a:gsLst>
              <a:gs pos="0">
                <a:schemeClr val="bg1">
                  <a:alpha val="50000"/>
                </a:schemeClr>
              </a:gs>
              <a:gs pos="100000">
                <a:srgbClr val="FFCCFF"/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47" name="TextBox 59"/>
          <p:cNvSpPr txBox="1">
            <a:spLocks noChangeArrowheads="1"/>
          </p:cNvSpPr>
          <p:nvPr/>
        </p:nvSpPr>
        <p:spPr bwMode="auto">
          <a:xfrm>
            <a:off x="5743575" y="2219325"/>
            <a:ext cx="212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2800">
                <a:latin typeface="Lucida Calligraphy" panose="03010101010101010101" pitchFamily="66" charset="0"/>
              </a:rPr>
              <a:t>x</a:t>
            </a:r>
            <a:endParaRPr kumimoji="0" lang="ko-KR" altLang="en-US" sz="2800">
              <a:latin typeface="Lucida Calligraphy" panose="03010101010101010101" pitchFamily="66" charset="0"/>
            </a:endParaRPr>
          </a:p>
        </p:txBody>
      </p:sp>
      <p:sp>
        <p:nvSpPr>
          <p:cNvPr id="14348" name="Oval 7"/>
          <p:cNvSpPr>
            <a:spLocks noChangeArrowheads="1"/>
          </p:cNvSpPr>
          <p:nvPr/>
        </p:nvSpPr>
        <p:spPr bwMode="auto">
          <a:xfrm>
            <a:off x="6985000" y="1743075"/>
            <a:ext cx="746125" cy="72072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3600">
                <a:latin typeface="Lucida Calligraphy" panose="03010101010101010101" pitchFamily="66" charset="0"/>
              </a:rPr>
              <a:t>4</a:t>
            </a:r>
          </a:p>
        </p:txBody>
      </p:sp>
      <p:sp>
        <p:nvSpPr>
          <p:cNvPr id="14349" name="Freeform 9"/>
          <p:cNvSpPr>
            <a:spLocks/>
          </p:cNvSpPr>
          <p:nvPr/>
        </p:nvSpPr>
        <p:spPr bwMode="auto">
          <a:xfrm>
            <a:off x="6948488" y="2128838"/>
            <a:ext cx="501650" cy="67151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CCFF99"/>
              </a:gs>
            </a:gsLst>
            <a:lin ang="5400000" scaled="1"/>
          </a:gradFill>
          <a:ln w="1270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50" name="Freeform 8"/>
          <p:cNvSpPr>
            <a:spLocks/>
          </p:cNvSpPr>
          <p:nvPr/>
        </p:nvSpPr>
        <p:spPr bwMode="auto">
          <a:xfrm>
            <a:off x="7446963" y="2136775"/>
            <a:ext cx="341312" cy="6699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rgbClr val="CCFF99"/>
              </a:gs>
            </a:gsLst>
            <a:lin ang="5400000" scaled="1"/>
          </a:gradFill>
          <a:ln w="9525" cap="flat" cmpd="sng">
            <a:solidFill>
              <a:srgbClr val="BF8A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51" name="TextBox 64"/>
          <p:cNvSpPr txBox="1">
            <a:spLocks noChangeArrowheads="1"/>
          </p:cNvSpPr>
          <p:nvPr/>
        </p:nvSpPr>
        <p:spPr bwMode="auto">
          <a:xfrm>
            <a:off x="6956425" y="2249488"/>
            <a:ext cx="320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2800">
                <a:latin typeface="Lucida Calligraphy" panose="03010101010101010101" pitchFamily="66" charset="0"/>
              </a:rPr>
              <a:t>y</a:t>
            </a:r>
            <a:endParaRPr kumimoji="0" lang="ko-KR" altLang="en-US" sz="2800">
              <a:latin typeface="Lucida Calligraphy" panose="03010101010101010101" pitchFamily="66" charset="0"/>
            </a:endParaRPr>
          </a:p>
        </p:txBody>
      </p:sp>
      <p:grpSp>
        <p:nvGrpSpPr>
          <p:cNvPr id="529" name="그룹 528"/>
          <p:cNvGrpSpPr>
            <a:grpSpLocks/>
          </p:cNvGrpSpPr>
          <p:nvPr/>
        </p:nvGrpSpPr>
        <p:grpSpPr bwMode="auto">
          <a:xfrm>
            <a:off x="5451475" y="4090988"/>
            <a:ext cx="3590925" cy="2686050"/>
            <a:chOff x="1264444" y="1662113"/>
            <a:chExt cx="4895850" cy="3916362"/>
          </a:xfrm>
        </p:grpSpPr>
        <p:sp>
          <p:nvSpPr>
            <p:cNvPr id="14354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5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2147483647 w 3023"/>
                <a:gd name="T1" fmla="*/ 2147483647 h 2134"/>
                <a:gd name="T2" fmla="*/ 2147483647 w 3023"/>
                <a:gd name="T3" fmla="*/ 2147483647 h 2134"/>
                <a:gd name="T4" fmla="*/ 0 w 3023"/>
                <a:gd name="T5" fmla="*/ 2147483647 h 2134"/>
                <a:gd name="T6" fmla="*/ 0 w 3023"/>
                <a:gd name="T7" fmla="*/ 2147483647 h 2134"/>
                <a:gd name="T8" fmla="*/ 2147483647 w 3023"/>
                <a:gd name="T9" fmla="*/ 0 h 2134"/>
                <a:gd name="T10" fmla="*/ 2147483647 w 3023"/>
                <a:gd name="T11" fmla="*/ 2147483647 h 2134"/>
                <a:gd name="T12" fmla="*/ 2147483647 w 3023"/>
                <a:gd name="T13" fmla="*/ 2147483647 h 2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6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2147483647 w 1700"/>
                <a:gd name="T1" fmla="*/ 0 h 1761"/>
                <a:gd name="T2" fmla="*/ 0 w 1700"/>
                <a:gd name="T3" fmla="*/ 2147483647 h 1761"/>
                <a:gd name="T4" fmla="*/ 0 w 1700"/>
                <a:gd name="T5" fmla="*/ 2147483647 h 1761"/>
                <a:gd name="T6" fmla="*/ 0 w 1700"/>
                <a:gd name="T7" fmla="*/ 2147483647 h 1761"/>
                <a:gd name="T8" fmla="*/ 2147483647 w 1700"/>
                <a:gd name="T9" fmla="*/ 2147483647 h 1761"/>
                <a:gd name="T10" fmla="*/ 2147483647 w 1700"/>
                <a:gd name="T11" fmla="*/ 0 h 17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7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2147483647 w 1734"/>
                <a:gd name="T1" fmla="*/ 0 h 1739"/>
                <a:gd name="T2" fmla="*/ 0 w 1734"/>
                <a:gd name="T3" fmla="*/ 2147483647 h 1739"/>
                <a:gd name="T4" fmla="*/ 0 w 1734"/>
                <a:gd name="T5" fmla="*/ 2147483647 h 1739"/>
                <a:gd name="T6" fmla="*/ 2147483647 w 1734"/>
                <a:gd name="T7" fmla="*/ 0 h 1739"/>
                <a:gd name="T8" fmla="*/ 2147483647 w 1734"/>
                <a:gd name="T9" fmla="*/ 0 h 17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8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2147483647 w 1773"/>
                <a:gd name="T1" fmla="*/ 0 h 1778"/>
                <a:gd name="T2" fmla="*/ 0 w 1773"/>
                <a:gd name="T3" fmla="*/ 2147483647 h 1778"/>
                <a:gd name="T4" fmla="*/ 0 w 1773"/>
                <a:gd name="T5" fmla="*/ 2147483647 h 1778"/>
                <a:gd name="T6" fmla="*/ 2147483647 w 1773"/>
                <a:gd name="T7" fmla="*/ 0 h 1778"/>
                <a:gd name="T8" fmla="*/ 2147483647 w 1773"/>
                <a:gd name="T9" fmla="*/ 0 h 17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59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2147483647 w 1812"/>
                <a:gd name="T1" fmla="*/ 0 h 1817"/>
                <a:gd name="T2" fmla="*/ 0 w 1812"/>
                <a:gd name="T3" fmla="*/ 2147483647 h 1817"/>
                <a:gd name="T4" fmla="*/ 0 w 1812"/>
                <a:gd name="T5" fmla="*/ 2147483647 h 1817"/>
                <a:gd name="T6" fmla="*/ 2147483647 w 1812"/>
                <a:gd name="T7" fmla="*/ 2147483647 h 1817"/>
                <a:gd name="T8" fmla="*/ 2147483647 w 1812"/>
                <a:gd name="T9" fmla="*/ 0 h 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0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2147483647 w 1850"/>
                <a:gd name="T1" fmla="*/ 0 h 1851"/>
                <a:gd name="T2" fmla="*/ 0 w 1850"/>
                <a:gd name="T3" fmla="*/ 2147483647 h 1851"/>
                <a:gd name="T4" fmla="*/ 0 w 1850"/>
                <a:gd name="T5" fmla="*/ 2147483647 h 1851"/>
                <a:gd name="T6" fmla="*/ 2147483647 w 1850"/>
                <a:gd name="T7" fmla="*/ 0 h 1851"/>
                <a:gd name="T8" fmla="*/ 2147483647 w 1850"/>
                <a:gd name="T9" fmla="*/ 0 h 1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1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2147483647 w 1889"/>
                <a:gd name="T1" fmla="*/ 0 h 1889"/>
                <a:gd name="T2" fmla="*/ 0 w 1889"/>
                <a:gd name="T3" fmla="*/ 2147483647 h 1889"/>
                <a:gd name="T4" fmla="*/ 0 w 1889"/>
                <a:gd name="T5" fmla="*/ 2147483647 h 1889"/>
                <a:gd name="T6" fmla="*/ 2147483647 w 1889"/>
                <a:gd name="T7" fmla="*/ 0 h 1889"/>
                <a:gd name="T8" fmla="*/ 2147483647 w 1889"/>
                <a:gd name="T9" fmla="*/ 0 h 18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2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2147483647 w 1928"/>
                <a:gd name="T1" fmla="*/ 0 h 1928"/>
                <a:gd name="T2" fmla="*/ 0 w 1928"/>
                <a:gd name="T3" fmla="*/ 2147483647 h 1928"/>
                <a:gd name="T4" fmla="*/ 0 w 1928"/>
                <a:gd name="T5" fmla="*/ 2147483647 h 1928"/>
                <a:gd name="T6" fmla="*/ 2147483647 w 1928"/>
                <a:gd name="T7" fmla="*/ 2147483647 h 1928"/>
                <a:gd name="T8" fmla="*/ 2147483647 w 1928"/>
                <a:gd name="T9" fmla="*/ 0 h 1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3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2147483647 w 1967"/>
                <a:gd name="T1" fmla="*/ 0 h 1961"/>
                <a:gd name="T2" fmla="*/ 0 w 1967"/>
                <a:gd name="T3" fmla="*/ 2147483647 h 1961"/>
                <a:gd name="T4" fmla="*/ 0 w 1967"/>
                <a:gd name="T5" fmla="*/ 2147483647 h 1961"/>
                <a:gd name="T6" fmla="*/ 2147483647 w 1967"/>
                <a:gd name="T7" fmla="*/ 0 h 1961"/>
                <a:gd name="T8" fmla="*/ 2147483647 w 1967"/>
                <a:gd name="T9" fmla="*/ 0 h 1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4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2147483647 w 2000"/>
                <a:gd name="T1" fmla="*/ 0 h 2000"/>
                <a:gd name="T2" fmla="*/ 0 w 2000"/>
                <a:gd name="T3" fmla="*/ 2147483647 h 2000"/>
                <a:gd name="T4" fmla="*/ 0 w 2000"/>
                <a:gd name="T5" fmla="*/ 2147483647 h 2000"/>
                <a:gd name="T6" fmla="*/ 2147483647 w 2000"/>
                <a:gd name="T7" fmla="*/ 0 h 2000"/>
                <a:gd name="T8" fmla="*/ 2147483647 w 2000"/>
                <a:gd name="T9" fmla="*/ 0 h 2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5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147483647 w 2084"/>
                <a:gd name="T1" fmla="*/ 2147483647 h 2056"/>
                <a:gd name="T2" fmla="*/ 2147483647 w 2084"/>
                <a:gd name="T3" fmla="*/ 0 h 2056"/>
                <a:gd name="T4" fmla="*/ 0 w 2084"/>
                <a:gd name="T5" fmla="*/ 2147483647 h 2056"/>
                <a:gd name="T6" fmla="*/ 0 w 2084"/>
                <a:gd name="T7" fmla="*/ 2147483647 h 2056"/>
                <a:gd name="T8" fmla="*/ 0 w 2084"/>
                <a:gd name="T9" fmla="*/ 2147483647 h 2056"/>
                <a:gd name="T10" fmla="*/ 0 w 2084"/>
                <a:gd name="T11" fmla="*/ 2147483647 h 2056"/>
                <a:gd name="T12" fmla="*/ 2147483647 w 2084"/>
                <a:gd name="T13" fmla="*/ 2147483647 h 2056"/>
                <a:gd name="T14" fmla="*/ 2147483647 w 2084"/>
                <a:gd name="T15" fmla="*/ 2147483647 h 2056"/>
                <a:gd name="T16" fmla="*/ 2147483647 w 2084"/>
                <a:gd name="T17" fmla="*/ 2147483647 h 20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6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2147483647 w 2095"/>
                <a:gd name="T1" fmla="*/ 2147483647 h 2051"/>
                <a:gd name="T2" fmla="*/ 2147483647 w 2095"/>
                <a:gd name="T3" fmla="*/ 0 h 2051"/>
                <a:gd name="T4" fmla="*/ 2147483647 w 2095"/>
                <a:gd name="T5" fmla="*/ 0 h 2051"/>
                <a:gd name="T6" fmla="*/ 0 w 2095"/>
                <a:gd name="T7" fmla="*/ 2147483647 h 2051"/>
                <a:gd name="T8" fmla="*/ 2147483647 w 2095"/>
                <a:gd name="T9" fmla="*/ 2147483647 h 2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7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2147483647 w 2095"/>
                <a:gd name="T1" fmla="*/ 2147483647 h 2051"/>
                <a:gd name="T2" fmla="*/ 2147483647 w 2095"/>
                <a:gd name="T3" fmla="*/ 0 h 2051"/>
                <a:gd name="T4" fmla="*/ 2147483647 w 2095"/>
                <a:gd name="T5" fmla="*/ 0 h 2051"/>
                <a:gd name="T6" fmla="*/ 0 w 2095"/>
                <a:gd name="T7" fmla="*/ 2147483647 h 2051"/>
                <a:gd name="T8" fmla="*/ 2147483647 w 2095"/>
                <a:gd name="T9" fmla="*/ 2147483647 h 2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8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2147483647 w 2089"/>
                <a:gd name="T1" fmla="*/ 2147483647 h 2051"/>
                <a:gd name="T2" fmla="*/ 2147483647 w 2089"/>
                <a:gd name="T3" fmla="*/ 2147483647 h 2051"/>
                <a:gd name="T4" fmla="*/ 2147483647 w 2089"/>
                <a:gd name="T5" fmla="*/ 0 h 2051"/>
                <a:gd name="T6" fmla="*/ 0 w 2089"/>
                <a:gd name="T7" fmla="*/ 2147483647 h 2051"/>
                <a:gd name="T8" fmla="*/ 2147483647 w 2089"/>
                <a:gd name="T9" fmla="*/ 2147483647 h 2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69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147483647 w 2083"/>
                <a:gd name="T1" fmla="*/ 0 h 2039"/>
                <a:gd name="T2" fmla="*/ 0 w 2083"/>
                <a:gd name="T3" fmla="*/ 2147483647 h 2039"/>
                <a:gd name="T4" fmla="*/ 2147483647 w 2083"/>
                <a:gd name="T5" fmla="*/ 2147483647 h 2039"/>
                <a:gd name="T6" fmla="*/ 2147483647 w 2083"/>
                <a:gd name="T7" fmla="*/ 0 h 2039"/>
                <a:gd name="T8" fmla="*/ 2147483647 w 2083"/>
                <a:gd name="T9" fmla="*/ 0 h 2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0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147483647 w 2078"/>
                <a:gd name="T1" fmla="*/ 0 h 2039"/>
                <a:gd name="T2" fmla="*/ 0 w 2078"/>
                <a:gd name="T3" fmla="*/ 2147483647 h 2039"/>
                <a:gd name="T4" fmla="*/ 2147483647 w 2078"/>
                <a:gd name="T5" fmla="*/ 2147483647 h 2039"/>
                <a:gd name="T6" fmla="*/ 2147483647 w 2078"/>
                <a:gd name="T7" fmla="*/ 0 h 2039"/>
                <a:gd name="T8" fmla="*/ 2147483647 w 2078"/>
                <a:gd name="T9" fmla="*/ 0 h 2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1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147483647 w 2078"/>
                <a:gd name="T1" fmla="*/ 0 h 2039"/>
                <a:gd name="T2" fmla="*/ 0 w 2078"/>
                <a:gd name="T3" fmla="*/ 2147483647 h 2039"/>
                <a:gd name="T4" fmla="*/ 2147483647 w 2078"/>
                <a:gd name="T5" fmla="*/ 2147483647 h 2039"/>
                <a:gd name="T6" fmla="*/ 2147483647 w 2078"/>
                <a:gd name="T7" fmla="*/ 0 h 2039"/>
                <a:gd name="T8" fmla="*/ 2147483647 w 2078"/>
                <a:gd name="T9" fmla="*/ 0 h 2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2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147483647 h 2034"/>
                <a:gd name="T2" fmla="*/ 2147483647 w 2073"/>
                <a:gd name="T3" fmla="*/ 2147483647 h 2034"/>
                <a:gd name="T4" fmla="*/ 2147483647 w 2073"/>
                <a:gd name="T5" fmla="*/ 2147483647 h 2034"/>
                <a:gd name="T6" fmla="*/ 2147483647 w 2073"/>
                <a:gd name="T7" fmla="*/ 0 h 2034"/>
                <a:gd name="T8" fmla="*/ 0 w 2073"/>
                <a:gd name="T9" fmla="*/ 2147483647 h 2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3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2147483647 w 2072"/>
                <a:gd name="T1" fmla="*/ 2147483647 h 2028"/>
                <a:gd name="T2" fmla="*/ 2147483647 w 2072"/>
                <a:gd name="T3" fmla="*/ 0 h 2028"/>
                <a:gd name="T4" fmla="*/ 2147483647 w 2072"/>
                <a:gd name="T5" fmla="*/ 0 h 2028"/>
                <a:gd name="T6" fmla="*/ 0 w 2072"/>
                <a:gd name="T7" fmla="*/ 2147483647 h 2028"/>
                <a:gd name="T8" fmla="*/ 2147483647 w 2072"/>
                <a:gd name="T9" fmla="*/ 2147483647 h 20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4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147483647 w 2634"/>
                <a:gd name="T1" fmla="*/ 0 h 2028"/>
                <a:gd name="T2" fmla="*/ 0 w 2634"/>
                <a:gd name="T3" fmla="*/ 2147483647 h 2028"/>
                <a:gd name="T4" fmla="*/ 2147483647 w 2634"/>
                <a:gd name="T5" fmla="*/ 2147483647 h 2028"/>
                <a:gd name="T6" fmla="*/ 2147483647 w 2634"/>
                <a:gd name="T7" fmla="*/ 2147483647 h 2028"/>
                <a:gd name="T8" fmla="*/ 2147483647 w 2634"/>
                <a:gd name="T9" fmla="*/ 0 h 20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5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76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2147483647 w 50"/>
                <a:gd name="T1" fmla="*/ 2147483647 h 439"/>
                <a:gd name="T2" fmla="*/ 0 w 50"/>
                <a:gd name="T3" fmla="*/ 2147483647 h 439"/>
                <a:gd name="T4" fmla="*/ 0 w 50"/>
                <a:gd name="T5" fmla="*/ 2147483647 h 439"/>
                <a:gd name="T6" fmla="*/ 2147483647 w 50"/>
                <a:gd name="T7" fmla="*/ 0 h 439"/>
                <a:gd name="T8" fmla="*/ 2147483647 w 50"/>
                <a:gd name="T9" fmla="*/ 2147483647 h 4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7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2147483647 w 539"/>
                <a:gd name="T1" fmla="*/ 2147483647 h 255"/>
                <a:gd name="T2" fmla="*/ 0 w 539"/>
                <a:gd name="T3" fmla="*/ 2147483647 h 255"/>
                <a:gd name="T4" fmla="*/ 0 w 539"/>
                <a:gd name="T5" fmla="*/ 2147483647 h 255"/>
                <a:gd name="T6" fmla="*/ 2147483647 w 539"/>
                <a:gd name="T7" fmla="*/ 2147483647 h 255"/>
                <a:gd name="T8" fmla="*/ 2147483647 w 539"/>
                <a:gd name="T9" fmla="*/ 2147483647 h 255"/>
                <a:gd name="T10" fmla="*/ 2147483647 w 539"/>
                <a:gd name="T11" fmla="*/ 2147483647 h 255"/>
                <a:gd name="T12" fmla="*/ 2147483647 w 539"/>
                <a:gd name="T13" fmla="*/ 2147483647 h 255"/>
                <a:gd name="T14" fmla="*/ 2147483647 w 539"/>
                <a:gd name="T15" fmla="*/ 2147483647 h 255"/>
                <a:gd name="T16" fmla="*/ 2147483647 w 539"/>
                <a:gd name="T17" fmla="*/ 2147483647 h 255"/>
                <a:gd name="T18" fmla="*/ 2147483647 w 539"/>
                <a:gd name="T19" fmla="*/ 2147483647 h 255"/>
                <a:gd name="T20" fmla="*/ 2147483647 w 539"/>
                <a:gd name="T21" fmla="*/ 2147483647 h 255"/>
                <a:gd name="T22" fmla="*/ 2147483647 w 539"/>
                <a:gd name="T23" fmla="*/ 2147483647 h 255"/>
                <a:gd name="T24" fmla="*/ 2147483647 w 539"/>
                <a:gd name="T25" fmla="*/ 2147483647 h 255"/>
                <a:gd name="T26" fmla="*/ 2147483647 w 539"/>
                <a:gd name="T27" fmla="*/ 2147483647 h 255"/>
                <a:gd name="T28" fmla="*/ 2147483647 w 539"/>
                <a:gd name="T29" fmla="*/ 2147483647 h 255"/>
                <a:gd name="T30" fmla="*/ 2147483647 w 539"/>
                <a:gd name="T31" fmla="*/ 0 h 255"/>
                <a:gd name="T32" fmla="*/ 2147483647 w 539"/>
                <a:gd name="T33" fmla="*/ 2147483647 h 255"/>
                <a:gd name="T34" fmla="*/ 2147483647 w 539"/>
                <a:gd name="T35" fmla="*/ 2147483647 h 255"/>
                <a:gd name="T36" fmla="*/ 2147483647 w 539"/>
                <a:gd name="T37" fmla="*/ 2147483647 h 255"/>
                <a:gd name="T38" fmla="*/ 2147483647 w 539"/>
                <a:gd name="T39" fmla="*/ 2147483647 h 255"/>
                <a:gd name="T40" fmla="*/ 2147483647 w 539"/>
                <a:gd name="T41" fmla="*/ 2147483647 h 255"/>
                <a:gd name="T42" fmla="*/ 2147483647 w 539"/>
                <a:gd name="T43" fmla="*/ 2147483647 h 255"/>
                <a:gd name="T44" fmla="*/ 2147483647 w 539"/>
                <a:gd name="T45" fmla="*/ 2147483647 h 255"/>
                <a:gd name="T46" fmla="*/ 2147483647 w 539"/>
                <a:gd name="T47" fmla="*/ 2147483647 h 2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8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2147483647 w 2340"/>
                <a:gd name="T1" fmla="*/ 2147483647 h 178"/>
                <a:gd name="T2" fmla="*/ 2147483647 w 2340"/>
                <a:gd name="T3" fmla="*/ 2147483647 h 178"/>
                <a:gd name="T4" fmla="*/ 2147483647 w 2340"/>
                <a:gd name="T5" fmla="*/ 2147483647 h 178"/>
                <a:gd name="T6" fmla="*/ 2147483647 w 2340"/>
                <a:gd name="T7" fmla="*/ 2147483647 h 178"/>
                <a:gd name="T8" fmla="*/ 0 w 2340"/>
                <a:gd name="T9" fmla="*/ 2147483647 h 178"/>
                <a:gd name="T10" fmla="*/ 0 w 2340"/>
                <a:gd name="T11" fmla="*/ 2147483647 h 178"/>
                <a:gd name="T12" fmla="*/ 2147483647 w 2340"/>
                <a:gd name="T13" fmla="*/ 2147483647 h 178"/>
                <a:gd name="T14" fmla="*/ 2147483647 w 2340"/>
                <a:gd name="T15" fmla="*/ 2147483647 h 178"/>
                <a:gd name="T16" fmla="*/ 2147483647 w 2340"/>
                <a:gd name="T17" fmla="*/ 2147483647 h 178"/>
                <a:gd name="T18" fmla="*/ 2147483647 w 2340"/>
                <a:gd name="T19" fmla="*/ 2147483647 h 178"/>
                <a:gd name="T20" fmla="*/ 2147483647 w 2340"/>
                <a:gd name="T21" fmla="*/ 2147483647 h 178"/>
                <a:gd name="T22" fmla="*/ 2147483647 w 2340"/>
                <a:gd name="T23" fmla="*/ 2147483647 h 178"/>
                <a:gd name="T24" fmla="*/ 2147483647 w 2340"/>
                <a:gd name="T25" fmla="*/ 2147483647 h 178"/>
                <a:gd name="T26" fmla="*/ 2147483647 w 2340"/>
                <a:gd name="T27" fmla="*/ 2147483647 h 178"/>
                <a:gd name="T28" fmla="*/ 2147483647 w 2340"/>
                <a:gd name="T29" fmla="*/ 0 h 178"/>
                <a:gd name="T30" fmla="*/ 2147483647 w 2340"/>
                <a:gd name="T31" fmla="*/ 2147483647 h 178"/>
                <a:gd name="T32" fmla="*/ 2147483647 w 2340"/>
                <a:gd name="T33" fmla="*/ 2147483647 h 1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79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2147483647 w 2878"/>
                <a:gd name="T3" fmla="*/ 2147483647 h 1978"/>
                <a:gd name="T4" fmla="*/ 2147483647 w 2878"/>
                <a:gd name="T5" fmla="*/ 2147483647 h 1978"/>
                <a:gd name="T6" fmla="*/ 2147483647 w 2878"/>
                <a:gd name="T7" fmla="*/ 2147483647 h 1978"/>
                <a:gd name="T8" fmla="*/ 0 w 2878"/>
                <a:gd name="T9" fmla="*/ 0 h 1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0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147483647 w 22"/>
                <a:gd name="T1" fmla="*/ 0 h 573"/>
                <a:gd name="T2" fmla="*/ 0 w 22"/>
                <a:gd name="T3" fmla="*/ 0 h 573"/>
                <a:gd name="T4" fmla="*/ 0 w 22"/>
                <a:gd name="T5" fmla="*/ 2147483647 h 573"/>
                <a:gd name="T6" fmla="*/ 0 w 22"/>
                <a:gd name="T7" fmla="*/ 2147483647 h 573"/>
                <a:gd name="T8" fmla="*/ 2147483647 w 22"/>
                <a:gd name="T9" fmla="*/ 2147483647 h 573"/>
                <a:gd name="T10" fmla="*/ 2147483647 w 22"/>
                <a:gd name="T11" fmla="*/ 0 h 5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381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2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3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4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5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6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7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8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89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0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1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2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3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4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5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6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7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8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99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0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1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2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3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4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5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406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2147483647 w 22"/>
                <a:gd name="T1" fmla="*/ 0 h 861"/>
                <a:gd name="T2" fmla="*/ 0 w 22"/>
                <a:gd name="T3" fmla="*/ 2147483647 h 861"/>
                <a:gd name="T4" fmla="*/ 0 w 22"/>
                <a:gd name="T5" fmla="*/ 2147483647 h 861"/>
                <a:gd name="T6" fmla="*/ 0 w 22"/>
                <a:gd name="T7" fmla="*/ 2147483647 h 861"/>
                <a:gd name="T8" fmla="*/ 2147483647 w 22"/>
                <a:gd name="T9" fmla="*/ 2147483647 h 861"/>
                <a:gd name="T10" fmla="*/ 2147483647 w 22"/>
                <a:gd name="T11" fmla="*/ 0 h 8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07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2147483647 w 2840"/>
                <a:gd name="T3" fmla="*/ 2147483647 h 1934"/>
                <a:gd name="T4" fmla="*/ 2147483647 w 2840"/>
                <a:gd name="T5" fmla="*/ 2147483647 h 1934"/>
                <a:gd name="T6" fmla="*/ 2147483647 w 2840"/>
                <a:gd name="T7" fmla="*/ 2147483647 h 1934"/>
                <a:gd name="T8" fmla="*/ 0 w 2840"/>
                <a:gd name="T9" fmla="*/ 0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08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2147483647 w 1139"/>
                <a:gd name="T3" fmla="*/ 2147483647 h 1167"/>
                <a:gd name="T4" fmla="*/ 2147483647 w 1139"/>
                <a:gd name="T5" fmla="*/ 2147483647 h 1167"/>
                <a:gd name="T6" fmla="*/ 0 w 1139"/>
                <a:gd name="T7" fmla="*/ 0 h 11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09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2147483647 w 1200"/>
                <a:gd name="T1" fmla="*/ 0 h 1195"/>
                <a:gd name="T2" fmla="*/ 0 w 1200"/>
                <a:gd name="T3" fmla="*/ 2147483647 h 1195"/>
                <a:gd name="T4" fmla="*/ 0 w 1200"/>
                <a:gd name="T5" fmla="*/ 2147483647 h 1195"/>
                <a:gd name="T6" fmla="*/ 2147483647 w 1200"/>
                <a:gd name="T7" fmla="*/ 2147483647 h 1195"/>
                <a:gd name="T8" fmla="*/ 2147483647 w 1200"/>
                <a:gd name="T9" fmla="*/ 0 h 1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0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2147483647 w 1261"/>
                <a:gd name="T1" fmla="*/ 0 h 1250"/>
                <a:gd name="T2" fmla="*/ 0 w 1261"/>
                <a:gd name="T3" fmla="*/ 2147483647 h 1250"/>
                <a:gd name="T4" fmla="*/ 0 w 1261"/>
                <a:gd name="T5" fmla="*/ 2147483647 h 1250"/>
                <a:gd name="T6" fmla="*/ 2147483647 w 1261"/>
                <a:gd name="T7" fmla="*/ 0 h 1250"/>
                <a:gd name="T8" fmla="*/ 2147483647 w 1261"/>
                <a:gd name="T9" fmla="*/ 0 h 1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1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2147483647 w 1322"/>
                <a:gd name="T1" fmla="*/ 0 h 1316"/>
                <a:gd name="T2" fmla="*/ 0 w 1322"/>
                <a:gd name="T3" fmla="*/ 2147483647 h 1316"/>
                <a:gd name="T4" fmla="*/ 0 w 1322"/>
                <a:gd name="T5" fmla="*/ 2147483647 h 1316"/>
                <a:gd name="T6" fmla="*/ 2147483647 w 1322"/>
                <a:gd name="T7" fmla="*/ 0 h 1316"/>
                <a:gd name="T8" fmla="*/ 2147483647 w 1322"/>
                <a:gd name="T9" fmla="*/ 0 h 1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2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2147483647 w 1383"/>
                <a:gd name="T1" fmla="*/ 0 h 1378"/>
                <a:gd name="T2" fmla="*/ 0 w 1383"/>
                <a:gd name="T3" fmla="*/ 2147483647 h 1378"/>
                <a:gd name="T4" fmla="*/ 0 w 1383"/>
                <a:gd name="T5" fmla="*/ 2147483647 h 1378"/>
                <a:gd name="T6" fmla="*/ 2147483647 w 1383"/>
                <a:gd name="T7" fmla="*/ 2147483647 h 1378"/>
                <a:gd name="T8" fmla="*/ 2147483647 w 1383"/>
                <a:gd name="T9" fmla="*/ 0 h 1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3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2147483647 w 1444"/>
                <a:gd name="T1" fmla="*/ 0 h 1434"/>
                <a:gd name="T2" fmla="*/ 0 w 1444"/>
                <a:gd name="T3" fmla="*/ 2147483647 h 1434"/>
                <a:gd name="T4" fmla="*/ 0 w 1444"/>
                <a:gd name="T5" fmla="*/ 2147483647 h 1434"/>
                <a:gd name="T6" fmla="*/ 2147483647 w 1444"/>
                <a:gd name="T7" fmla="*/ 0 h 1434"/>
                <a:gd name="T8" fmla="*/ 2147483647 w 1444"/>
                <a:gd name="T9" fmla="*/ 0 h 1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4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2147483647 w 1506"/>
                <a:gd name="T1" fmla="*/ 0 h 1500"/>
                <a:gd name="T2" fmla="*/ 0 w 1506"/>
                <a:gd name="T3" fmla="*/ 2147483647 h 1500"/>
                <a:gd name="T4" fmla="*/ 0 w 1506"/>
                <a:gd name="T5" fmla="*/ 2147483647 h 1500"/>
                <a:gd name="T6" fmla="*/ 2147483647 w 1506"/>
                <a:gd name="T7" fmla="*/ 0 h 1500"/>
                <a:gd name="T8" fmla="*/ 2147483647 w 1506"/>
                <a:gd name="T9" fmla="*/ 0 h 1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5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2147483647 w 1567"/>
                <a:gd name="T1" fmla="*/ 0 h 1561"/>
                <a:gd name="T2" fmla="*/ 0 w 1567"/>
                <a:gd name="T3" fmla="*/ 2147483647 h 1561"/>
                <a:gd name="T4" fmla="*/ 0 w 1567"/>
                <a:gd name="T5" fmla="*/ 2147483647 h 1561"/>
                <a:gd name="T6" fmla="*/ 2147483647 w 1567"/>
                <a:gd name="T7" fmla="*/ 2147483647 h 1561"/>
                <a:gd name="T8" fmla="*/ 2147483647 w 1567"/>
                <a:gd name="T9" fmla="*/ 0 h 1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6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2147483647 w 1628"/>
                <a:gd name="T1" fmla="*/ 0 h 1617"/>
                <a:gd name="T2" fmla="*/ 0 w 1628"/>
                <a:gd name="T3" fmla="*/ 2147483647 h 1617"/>
                <a:gd name="T4" fmla="*/ 0 w 1628"/>
                <a:gd name="T5" fmla="*/ 2147483647 h 1617"/>
                <a:gd name="T6" fmla="*/ 2147483647 w 1628"/>
                <a:gd name="T7" fmla="*/ 0 h 1617"/>
                <a:gd name="T8" fmla="*/ 2147483647 w 1628"/>
                <a:gd name="T9" fmla="*/ 0 h 16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7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2147483647 w 1689"/>
                <a:gd name="T1" fmla="*/ 0 h 1683"/>
                <a:gd name="T2" fmla="*/ 0 w 1689"/>
                <a:gd name="T3" fmla="*/ 2147483647 h 1683"/>
                <a:gd name="T4" fmla="*/ 0 w 1689"/>
                <a:gd name="T5" fmla="*/ 2147483647 h 1683"/>
                <a:gd name="T6" fmla="*/ 2147483647 w 1689"/>
                <a:gd name="T7" fmla="*/ 2147483647 h 1683"/>
                <a:gd name="T8" fmla="*/ 2147483647 w 1689"/>
                <a:gd name="T9" fmla="*/ 0 h 1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8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2147483647 w 1750"/>
                <a:gd name="T1" fmla="*/ 0 h 1739"/>
                <a:gd name="T2" fmla="*/ 0 w 1750"/>
                <a:gd name="T3" fmla="*/ 2147483647 h 1739"/>
                <a:gd name="T4" fmla="*/ 0 w 1750"/>
                <a:gd name="T5" fmla="*/ 2147483647 h 1739"/>
                <a:gd name="T6" fmla="*/ 2147483647 w 1750"/>
                <a:gd name="T7" fmla="*/ 0 h 1739"/>
                <a:gd name="T8" fmla="*/ 2147483647 w 1750"/>
                <a:gd name="T9" fmla="*/ 0 h 17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19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2147483647 w 1811"/>
                <a:gd name="T1" fmla="*/ 0 h 1800"/>
                <a:gd name="T2" fmla="*/ 0 w 1811"/>
                <a:gd name="T3" fmla="*/ 2147483647 h 1800"/>
                <a:gd name="T4" fmla="*/ 0 w 1811"/>
                <a:gd name="T5" fmla="*/ 2147483647 h 1800"/>
                <a:gd name="T6" fmla="*/ 2147483647 w 1811"/>
                <a:gd name="T7" fmla="*/ 0 h 1800"/>
                <a:gd name="T8" fmla="*/ 2147483647 w 1811"/>
                <a:gd name="T9" fmla="*/ 0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0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2147483647 w 1872"/>
                <a:gd name="T1" fmla="*/ 0 h 1867"/>
                <a:gd name="T2" fmla="*/ 0 w 1872"/>
                <a:gd name="T3" fmla="*/ 2147483647 h 1867"/>
                <a:gd name="T4" fmla="*/ 0 w 1872"/>
                <a:gd name="T5" fmla="*/ 2147483647 h 1867"/>
                <a:gd name="T6" fmla="*/ 2147483647 w 1872"/>
                <a:gd name="T7" fmla="*/ 2147483647 h 1867"/>
                <a:gd name="T8" fmla="*/ 2147483647 w 1872"/>
                <a:gd name="T9" fmla="*/ 0 h 18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1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2147483647 w 1933"/>
                <a:gd name="T1" fmla="*/ 0 h 1867"/>
                <a:gd name="T2" fmla="*/ 2147483647 w 1933"/>
                <a:gd name="T3" fmla="*/ 0 h 1867"/>
                <a:gd name="T4" fmla="*/ 0 w 1933"/>
                <a:gd name="T5" fmla="*/ 2147483647 h 1867"/>
                <a:gd name="T6" fmla="*/ 0 w 1933"/>
                <a:gd name="T7" fmla="*/ 2147483647 h 1867"/>
                <a:gd name="T8" fmla="*/ 2147483647 w 1933"/>
                <a:gd name="T9" fmla="*/ 2147483647 h 1867"/>
                <a:gd name="T10" fmla="*/ 2147483647 w 1933"/>
                <a:gd name="T11" fmla="*/ 0 h 18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2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2147483647 w 1934"/>
                <a:gd name="T1" fmla="*/ 2147483647 h 1861"/>
                <a:gd name="T2" fmla="*/ 2147483647 w 1934"/>
                <a:gd name="T3" fmla="*/ 2147483647 h 1861"/>
                <a:gd name="T4" fmla="*/ 2147483647 w 1934"/>
                <a:gd name="T5" fmla="*/ 0 h 1861"/>
                <a:gd name="T6" fmla="*/ 0 w 1934"/>
                <a:gd name="T7" fmla="*/ 2147483647 h 1861"/>
                <a:gd name="T8" fmla="*/ 2147483647 w 1934"/>
                <a:gd name="T9" fmla="*/ 2147483647 h 1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3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2147483647 w 1933"/>
                <a:gd name="T1" fmla="*/ 2147483647 h 1856"/>
                <a:gd name="T2" fmla="*/ 2147483647 w 1933"/>
                <a:gd name="T3" fmla="*/ 0 h 1856"/>
                <a:gd name="T4" fmla="*/ 2147483647 w 1933"/>
                <a:gd name="T5" fmla="*/ 0 h 1856"/>
                <a:gd name="T6" fmla="*/ 0 w 1933"/>
                <a:gd name="T7" fmla="*/ 2147483647 h 1856"/>
                <a:gd name="T8" fmla="*/ 2147483647 w 1933"/>
                <a:gd name="T9" fmla="*/ 2147483647 h 1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4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2147483647 w 1933"/>
                <a:gd name="T1" fmla="*/ 2147483647 h 1856"/>
                <a:gd name="T2" fmla="*/ 2147483647 w 1933"/>
                <a:gd name="T3" fmla="*/ 0 h 1856"/>
                <a:gd name="T4" fmla="*/ 2147483647 w 1933"/>
                <a:gd name="T5" fmla="*/ 0 h 1856"/>
                <a:gd name="T6" fmla="*/ 0 w 1933"/>
                <a:gd name="T7" fmla="*/ 2147483647 h 1856"/>
                <a:gd name="T8" fmla="*/ 2147483647 w 1933"/>
                <a:gd name="T9" fmla="*/ 2147483647 h 1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5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2147483647 w 1929"/>
                <a:gd name="T1" fmla="*/ 2147483647 h 1851"/>
                <a:gd name="T2" fmla="*/ 2147483647 w 1929"/>
                <a:gd name="T3" fmla="*/ 2147483647 h 1851"/>
                <a:gd name="T4" fmla="*/ 2147483647 w 1929"/>
                <a:gd name="T5" fmla="*/ 0 h 1851"/>
                <a:gd name="T6" fmla="*/ 0 w 1929"/>
                <a:gd name="T7" fmla="*/ 2147483647 h 1851"/>
                <a:gd name="T8" fmla="*/ 2147483647 w 1929"/>
                <a:gd name="T9" fmla="*/ 2147483647 h 1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6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2147483647 w 1923"/>
                <a:gd name="T1" fmla="*/ 2147483647 h 1845"/>
                <a:gd name="T2" fmla="*/ 2147483647 w 1923"/>
                <a:gd name="T3" fmla="*/ 0 h 1845"/>
                <a:gd name="T4" fmla="*/ 2147483647 w 1923"/>
                <a:gd name="T5" fmla="*/ 0 h 1845"/>
                <a:gd name="T6" fmla="*/ 0 w 1923"/>
                <a:gd name="T7" fmla="*/ 2147483647 h 1845"/>
                <a:gd name="T8" fmla="*/ 2147483647 w 1923"/>
                <a:gd name="T9" fmla="*/ 2147483647 h 18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7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2147483647 w 1917"/>
                <a:gd name="T1" fmla="*/ 2147483647 h 1839"/>
                <a:gd name="T2" fmla="*/ 2147483647 w 1917"/>
                <a:gd name="T3" fmla="*/ 0 h 1839"/>
                <a:gd name="T4" fmla="*/ 2147483647 w 1917"/>
                <a:gd name="T5" fmla="*/ 0 h 1839"/>
                <a:gd name="T6" fmla="*/ 0 w 1917"/>
                <a:gd name="T7" fmla="*/ 2147483647 h 1839"/>
                <a:gd name="T8" fmla="*/ 2147483647 w 1917"/>
                <a:gd name="T9" fmla="*/ 2147483647 h 1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8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2147483647 w 1912"/>
                <a:gd name="T1" fmla="*/ 2147483647 h 1839"/>
                <a:gd name="T2" fmla="*/ 2147483647 w 1912"/>
                <a:gd name="T3" fmla="*/ 2147483647 h 1839"/>
                <a:gd name="T4" fmla="*/ 2147483647 w 1912"/>
                <a:gd name="T5" fmla="*/ 0 h 1839"/>
                <a:gd name="T6" fmla="*/ 0 w 1912"/>
                <a:gd name="T7" fmla="*/ 2147483647 h 1839"/>
                <a:gd name="T8" fmla="*/ 2147483647 w 1912"/>
                <a:gd name="T9" fmla="*/ 2147483647 h 1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29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2147483647 w 1973"/>
                <a:gd name="T1" fmla="*/ 2147483647 h 1828"/>
                <a:gd name="T2" fmla="*/ 2147483647 w 1973"/>
                <a:gd name="T3" fmla="*/ 2147483647 h 1828"/>
                <a:gd name="T4" fmla="*/ 2147483647 w 1973"/>
                <a:gd name="T5" fmla="*/ 0 h 1828"/>
                <a:gd name="T6" fmla="*/ 0 w 1973"/>
                <a:gd name="T7" fmla="*/ 2147483647 h 1828"/>
                <a:gd name="T8" fmla="*/ 2147483647 w 1973"/>
                <a:gd name="T9" fmla="*/ 2147483647 h 18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0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2147483647 w 1901"/>
                <a:gd name="T1" fmla="*/ 2147483647 h 1822"/>
                <a:gd name="T2" fmla="*/ 2147483647 w 1901"/>
                <a:gd name="T3" fmla="*/ 0 h 1822"/>
                <a:gd name="T4" fmla="*/ 2147483647 w 1901"/>
                <a:gd name="T5" fmla="*/ 0 h 1822"/>
                <a:gd name="T6" fmla="*/ 0 w 1901"/>
                <a:gd name="T7" fmla="*/ 2147483647 h 1822"/>
                <a:gd name="T8" fmla="*/ 2147483647 w 1901"/>
                <a:gd name="T9" fmla="*/ 2147483647 h 1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1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2147483647 w 1894"/>
                <a:gd name="T1" fmla="*/ 2147483647 h 1817"/>
                <a:gd name="T2" fmla="*/ 2147483647 w 1894"/>
                <a:gd name="T3" fmla="*/ 0 h 1817"/>
                <a:gd name="T4" fmla="*/ 2147483647 w 1894"/>
                <a:gd name="T5" fmla="*/ 0 h 1817"/>
                <a:gd name="T6" fmla="*/ 0 w 1894"/>
                <a:gd name="T7" fmla="*/ 2147483647 h 1817"/>
                <a:gd name="T8" fmla="*/ 2147483647 w 1894"/>
                <a:gd name="T9" fmla="*/ 2147483647 h 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2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2147483647 w 1895"/>
                <a:gd name="T1" fmla="*/ 2147483647 h 1817"/>
                <a:gd name="T2" fmla="*/ 2147483647 w 1895"/>
                <a:gd name="T3" fmla="*/ 2147483647 h 1817"/>
                <a:gd name="T4" fmla="*/ 2147483647 w 1895"/>
                <a:gd name="T5" fmla="*/ 0 h 1817"/>
                <a:gd name="T6" fmla="*/ 0 w 1895"/>
                <a:gd name="T7" fmla="*/ 2147483647 h 1817"/>
                <a:gd name="T8" fmla="*/ 2147483647 w 1895"/>
                <a:gd name="T9" fmla="*/ 2147483647 h 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3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2147483647 w 1889"/>
                <a:gd name="T1" fmla="*/ 0 h 1805"/>
                <a:gd name="T2" fmla="*/ 0 w 1889"/>
                <a:gd name="T3" fmla="*/ 2147483647 h 1805"/>
                <a:gd name="T4" fmla="*/ 2147483647 w 1889"/>
                <a:gd name="T5" fmla="*/ 2147483647 h 1805"/>
                <a:gd name="T6" fmla="*/ 2147483647 w 1889"/>
                <a:gd name="T7" fmla="*/ 0 h 1805"/>
                <a:gd name="T8" fmla="*/ 2147483647 w 1889"/>
                <a:gd name="T9" fmla="*/ 0 h 18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4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2147483647 w 1884"/>
                <a:gd name="T1" fmla="*/ 0 h 1805"/>
                <a:gd name="T2" fmla="*/ 0 w 1884"/>
                <a:gd name="T3" fmla="*/ 2147483647 h 1805"/>
                <a:gd name="T4" fmla="*/ 2147483647 w 1884"/>
                <a:gd name="T5" fmla="*/ 2147483647 h 1805"/>
                <a:gd name="T6" fmla="*/ 2147483647 w 1884"/>
                <a:gd name="T7" fmla="*/ 2147483647 h 1805"/>
                <a:gd name="T8" fmla="*/ 2147483647 w 1884"/>
                <a:gd name="T9" fmla="*/ 0 h 18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5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2147483647 w 1823"/>
                <a:gd name="T1" fmla="*/ 0 h 1795"/>
                <a:gd name="T2" fmla="*/ 2147483647 w 1823"/>
                <a:gd name="T3" fmla="*/ 0 h 1795"/>
                <a:gd name="T4" fmla="*/ 0 w 1823"/>
                <a:gd name="T5" fmla="*/ 2147483647 h 1795"/>
                <a:gd name="T6" fmla="*/ 2147483647 w 1823"/>
                <a:gd name="T7" fmla="*/ 2147483647 h 1795"/>
                <a:gd name="T8" fmla="*/ 2147483647 w 1823"/>
                <a:gd name="T9" fmla="*/ 2147483647 h 1795"/>
                <a:gd name="T10" fmla="*/ 2147483647 w 1823"/>
                <a:gd name="T11" fmla="*/ 0 h 17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6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2147483647 w 1750"/>
                <a:gd name="T1" fmla="*/ 0 h 1739"/>
                <a:gd name="T2" fmla="*/ 0 w 1750"/>
                <a:gd name="T3" fmla="*/ 2147483647 h 1739"/>
                <a:gd name="T4" fmla="*/ 2147483647 w 1750"/>
                <a:gd name="T5" fmla="*/ 2147483647 h 1739"/>
                <a:gd name="T6" fmla="*/ 2147483647 w 1750"/>
                <a:gd name="T7" fmla="*/ 2147483647 h 1739"/>
                <a:gd name="T8" fmla="*/ 2147483647 w 1750"/>
                <a:gd name="T9" fmla="*/ 0 h 17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7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2147483647 w 1684"/>
                <a:gd name="T1" fmla="*/ 0 h 1673"/>
                <a:gd name="T2" fmla="*/ 0 w 1684"/>
                <a:gd name="T3" fmla="*/ 2147483647 h 1673"/>
                <a:gd name="T4" fmla="*/ 2147483647 w 1684"/>
                <a:gd name="T5" fmla="*/ 2147483647 h 1673"/>
                <a:gd name="T6" fmla="*/ 2147483647 w 1684"/>
                <a:gd name="T7" fmla="*/ 2147483647 h 1673"/>
                <a:gd name="T8" fmla="*/ 2147483647 w 1684"/>
                <a:gd name="T9" fmla="*/ 0 h 1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8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2147483647 w 1611"/>
                <a:gd name="T1" fmla="*/ 0 h 1600"/>
                <a:gd name="T2" fmla="*/ 0 w 1611"/>
                <a:gd name="T3" fmla="*/ 2147483647 h 1600"/>
                <a:gd name="T4" fmla="*/ 2147483647 w 1611"/>
                <a:gd name="T5" fmla="*/ 2147483647 h 1600"/>
                <a:gd name="T6" fmla="*/ 2147483647 w 1611"/>
                <a:gd name="T7" fmla="*/ 2147483647 h 1600"/>
                <a:gd name="T8" fmla="*/ 2147483647 w 1611"/>
                <a:gd name="T9" fmla="*/ 0 h 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39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2147483647 w 1545"/>
                <a:gd name="T1" fmla="*/ 0 h 1533"/>
                <a:gd name="T2" fmla="*/ 0 w 1545"/>
                <a:gd name="T3" fmla="*/ 2147483647 h 1533"/>
                <a:gd name="T4" fmla="*/ 2147483647 w 1545"/>
                <a:gd name="T5" fmla="*/ 2147483647 h 1533"/>
                <a:gd name="T6" fmla="*/ 2147483647 w 1545"/>
                <a:gd name="T7" fmla="*/ 2147483647 h 1533"/>
                <a:gd name="T8" fmla="*/ 2147483647 w 1545"/>
                <a:gd name="T9" fmla="*/ 0 h 15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0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2147483647 w 1472"/>
                <a:gd name="T1" fmla="*/ 0 h 1462"/>
                <a:gd name="T2" fmla="*/ 0 w 1472"/>
                <a:gd name="T3" fmla="*/ 2147483647 h 1462"/>
                <a:gd name="T4" fmla="*/ 2147483647 w 1472"/>
                <a:gd name="T5" fmla="*/ 2147483647 h 1462"/>
                <a:gd name="T6" fmla="*/ 2147483647 w 1472"/>
                <a:gd name="T7" fmla="*/ 2147483647 h 1462"/>
                <a:gd name="T8" fmla="*/ 2147483647 w 1472"/>
                <a:gd name="T9" fmla="*/ 0 h 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1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2147483647 w 1406"/>
                <a:gd name="T1" fmla="*/ 0 h 1395"/>
                <a:gd name="T2" fmla="*/ 0 w 1406"/>
                <a:gd name="T3" fmla="*/ 2147483647 h 1395"/>
                <a:gd name="T4" fmla="*/ 2147483647 w 1406"/>
                <a:gd name="T5" fmla="*/ 2147483647 h 1395"/>
                <a:gd name="T6" fmla="*/ 2147483647 w 1406"/>
                <a:gd name="T7" fmla="*/ 2147483647 h 1395"/>
                <a:gd name="T8" fmla="*/ 2147483647 w 1406"/>
                <a:gd name="T9" fmla="*/ 0 h 1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2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2147483647 w 1334"/>
                <a:gd name="T1" fmla="*/ 0 h 1322"/>
                <a:gd name="T2" fmla="*/ 0 w 1334"/>
                <a:gd name="T3" fmla="*/ 2147483647 h 1322"/>
                <a:gd name="T4" fmla="*/ 2147483647 w 1334"/>
                <a:gd name="T5" fmla="*/ 2147483647 h 1322"/>
                <a:gd name="T6" fmla="*/ 2147483647 w 1334"/>
                <a:gd name="T7" fmla="*/ 2147483647 h 1322"/>
                <a:gd name="T8" fmla="*/ 2147483647 w 1334"/>
                <a:gd name="T9" fmla="*/ 0 h 1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3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2147483647 w 1267"/>
                <a:gd name="T1" fmla="*/ 0 h 1256"/>
                <a:gd name="T2" fmla="*/ 0 w 1267"/>
                <a:gd name="T3" fmla="*/ 2147483647 h 1256"/>
                <a:gd name="T4" fmla="*/ 2147483647 w 1267"/>
                <a:gd name="T5" fmla="*/ 2147483647 h 1256"/>
                <a:gd name="T6" fmla="*/ 2147483647 w 1267"/>
                <a:gd name="T7" fmla="*/ 2147483647 h 1256"/>
                <a:gd name="T8" fmla="*/ 2147483647 w 1267"/>
                <a:gd name="T9" fmla="*/ 0 h 1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4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2147483647 w 1195"/>
                <a:gd name="T1" fmla="*/ 0 h 1189"/>
                <a:gd name="T2" fmla="*/ 0 w 1195"/>
                <a:gd name="T3" fmla="*/ 2147483647 h 1189"/>
                <a:gd name="T4" fmla="*/ 2147483647 w 1195"/>
                <a:gd name="T5" fmla="*/ 2147483647 h 1189"/>
                <a:gd name="T6" fmla="*/ 2147483647 w 1195"/>
                <a:gd name="T7" fmla="*/ 2147483647 h 1189"/>
                <a:gd name="T8" fmla="*/ 2147483647 w 1195"/>
                <a:gd name="T9" fmla="*/ 0 h 1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5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2147483647 w 1122"/>
                <a:gd name="T1" fmla="*/ 0 h 1117"/>
                <a:gd name="T2" fmla="*/ 0 w 1122"/>
                <a:gd name="T3" fmla="*/ 2147483647 h 1117"/>
                <a:gd name="T4" fmla="*/ 2147483647 w 1122"/>
                <a:gd name="T5" fmla="*/ 2147483647 h 1117"/>
                <a:gd name="T6" fmla="*/ 2147483647 w 1122"/>
                <a:gd name="T7" fmla="*/ 2147483647 h 1117"/>
                <a:gd name="T8" fmla="*/ 2147483647 w 1122"/>
                <a:gd name="T9" fmla="*/ 0 h 1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6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2147483647 w 1056"/>
                <a:gd name="T1" fmla="*/ 0 h 1051"/>
                <a:gd name="T2" fmla="*/ 0 w 1056"/>
                <a:gd name="T3" fmla="*/ 2147483647 h 1051"/>
                <a:gd name="T4" fmla="*/ 2147483647 w 1056"/>
                <a:gd name="T5" fmla="*/ 2147483647 h 1051"/>
                <a:gd name="T6" fmla="*/ 2147483647 w 1056"/>
                <a:gd name="T7" fmla="*/ 2147483647 h 1051"/>
                <a:gd name="T8" fmla="*/ 2147483647 w 1056"/>
                <a:gd name="T9" fmla="*/ 0 h 1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7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2147483647 w 983"/>
                <a:gd name="T1" fmla="*/ 0 h 978"/>
                <a:gd name="T2" fmla="*/ 0 w 983"/>
                <a:gd name="T3" fmla="*/ 2147483647 h 978"/>
                <a:gd name="T4" fmla="*/ 2147483647 w 983"/>
                <a:gd name="T5" fmla="*/ 2147483647 h 978"/>
                <a:gd name="T6" fmla="*/ 2147483647 w 983"/>
                <a:gd name="T7" fmla="*/ 2147483647 h 978"/>
                <a:gd name="T8" fmla="*/ 2147483647 w 983"/>
                <a:gd name="T9" fmla="*/ 0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8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2147483647 w 917"/>
                <a:gd name="T1" fmla="*/ 0 h 911"/>
                <a:gd name="T2" fmla="*/ 0 w 917"/>
                <a:gd name="T3" fmla="*/ 2147483647 h 911"/>
                <a:gd name="T4" fmla="*/ 2147483647 w 917"/>
                <a:gd name="T5" fmla="*/ 2147483647 h 911"/>
                <a:gd name="T6" fmla="*/ 2147483647 w 917"/>
                <a:gd name="T7" fmla="*/ 2147483647 h 911"/>
                <a:gd name="T8" fmla="*/ 2147483647 w 917"/>
                <a:gd name="T9" fmla="*/ 0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49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2147483647 w 845"/>
                <a:gd name="T1" fmla="*/ 0 h 839"/>
                <a:gd name="T2" fmla="*/ 0 w 845"/>
                <a:gd name="T3" fmla="*/ 2147483647 h 839"/>
                <a:gd name="T4" fmla="*/ 2147483647 w 845"/>
                <a:gd name="T5" fmla="*/ 2147483647 h 839"/>
                <a:gd name="T6" fmla="*/ 2147483647 w 845"/>
                <a:gd name="T7" fmla="*/ 2147483647 h 839"/>
                <a:gd name="T8" fmla="*/ 2147483647 w 845"/>
                <a:gd name="T9" fmla="*/ 0 h 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0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2147483647 w 784"/>
                <a:gd name="T1" fmla="*/ 0 h 772"/>
                <a:gd name="T2" fmla="*/ 0 w 784"/>
                <a:gd name="T3" fmla="*/ 2147483647 h 772"/>
                <a:gd name="T4" fmla="*/ 2147483647 w 784"/>
                <a:gd name="T5" fmla="*/ 2147483647 h 772"/>
                <a:gd name="T6" fmla="*/ 2147483647 w 784"/>
                <a:gd name="T7" fmla="*/ 0 h 7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1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2147483647 h 1789"/>
                <a:gd name="T4" fmla="*/ 2147483647 w 2728"/>
                <a:gd name="T5" fmla="*/ 2147483647 h 1789"/>
                <a:gd name="T6" fmla="*/ 2147483647 w 2728"/>
                <a:gd name="T7" fmla="*/ 2147483647 h 1789"/>
                <a:gd name="T8" fmla="*/ 0 w 2728"/>
                <a:gd name="T9" fmla="*/ 0 h 17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2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147483647 w 2728"/>
                <a:gd name="T1" fmla="*/ 0 h 1705"/>
                <a:gd name="T2" fmla="*/ 2147483647 w 2728"/>
                <a:gd name="T3" fmla="*/ 0 h 1705"/>
                <a:gd name="T4" fmla="*/ 2147483647 w 2728"/>
                <a:gd name="T5" fmla="*/ 2147483647 h 1705"/>
                <a:gd name="T6" fmla="*/ 0 w 2728"/>
                <a:gd name="T7" fmla="*/ 2147483647 h 1705"/>
                <a:gd name="T8" fmla="*/ 0 w 2728"/>
                <a:gd name="T9" fmla="*/ 2147483647 h 1705"/>
                <a:gd name="T10" fmla="*/ 2147483647 w 2728"/>
                <a:gd name="T11" fmla="*/ 2147483647 h 1705"/>
                <a:gd name="T12" fmla="*/ 2147483647 w 2728"/>
                <a:gd name="T13" fmla="*/ 0 h 17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3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2147483647 w 489"/>
                <a:gd name="T1" fmla="*/ 2147483647 h 189"/>
                <a:gd name="T2" fmla="*/ 2147483647 w 489"/>
                <a:gd name="T3" fmla="*/ 0 h 189"/>
                <a:gd name="T4" fmla="*/ 2147483647 w 489"/>
                <a:gd name="T5" fmla="*/ 2147483647 h 189"/>
                <a:gd name="T6" fmla="*/ 2147483647 w 489"/>
                <a:gd name="T7" fmla="*/ 2147483647 h 189"/>
                <a:gd name="T8" fmla="*/ 2147483647 w 489"/>
                <a:gd name="T9" fmla="*/ 2147483647 h 189"/>
                <a:gd name="T10" fmla="*/ 2147483647 w 489"/>
                <a:gd name="T11" fmla="*/ 2147483647 h 189"/>
                <a:gd name="T12" fmla="*/ 2147483647 w 489"/>
                <a:gd name="T13" fmla="*/ 2147483647 h 189"/>
                <a:gd name="T14" fmla="*/ 2147483647 w 489"/>
                <a:gd name="T15" fmla="*/ 2147483647 h 189"/>
                <a:gd name="T16" fmla="*/ 2147483647 w 489"/>
                <a:gd name="T17" fmla="*/ 2147483647 h 189"/>
                <a:gd name="T18" fmla="*/ 2147483647 w 489"/>
                <a:gd name="T19" fmla="*/ 2147483647 h 189"/>
                <a:gd name="T20" fmla="*/ 2147483647 w 489"/>
                <a:gd name="T21" fmla="*/ 2147483647 h 189"/>
                <a:gd name="T22" fmla="*/ 2147483647 w 489"/>
                <a:gd name="T23" fmla="*/ 2147483647 h 189"/>
                <a:gd name="T24" fmla="*/ 2147483647 w 489"/>
                <a:gd name="T25" fmla="*/ 2147483647 h 189"/>
                <a:gd name="T26" fmla="*/ 2147483647 w 489"/>
                <a:gd name="T27" fmla="*/ 2147483647 h 189"/>
                <a:gd name="T28" fmla="*/ 2147483647 w 489"/>
                <a:gd name="T29" fmla="*/ 2147483647 h 189"/>
                <a:gd name="T30" fmla="*/ 0 w 489"/>
                <a:gd name="T31" fmla="*/ 2147483647 h 189"/>
                <a:gd name="T32" fmla="*/ 0 w 489"/>
                <a:gd name="T33" fmla="*/ 2147483647 h 189"/>
                <a:gd name="T34" fmla="*/ 0 w 489"/>
                <a:gd name="T35" fmla="*/ 2147483647 h 189"/>
                <a:gd name="T36" fmla="*/ 2147483647 w 489"/>
                <a:gd name="T37" fmla="*/ 2147483647 h 189"/>
                <a:gd name="T38" fmla="*/ 2147483647 w 489"/>
                <a:gd name="T39" fmla="*/ 2147483647 h 189"/>
                <a:gd name="T40" fmla="*/ 2147483647 w 489"/>
                <a:gd name="T41" fmla="*/ 2147483647 h 189"/>
                <a:gd name="T42" fmla="*/ 2147483647 w 489"/>
                <a:gd name="T43" fmla="*/ 2147483647 h 189"/>
                <a:gd name="T44" fmla="*/ 2147483647 w 489"/>
                <a:gd name="T45" fmla="*/ 2147483647 h 189"/>
                <a:gd name="T46" fmla="*/ 2147483647 w 489"/>
                <a:gd name="T47" fmla="*/ 2147483647 h 189"/>
                <a:gd name="T48" fmla="*/ 2147483647 w 489"/>
                <a:gd name="T49" fmla="*/ 2147483647 h 189"/>
                <a:gd name="T50" fmla="*/ 2147483647 w 489"/>
                <a:gd name="T51" fmla="*/ 2147483647 h 189"/>
                <a:gd name="T52" fmla="*/ 2147483647 w 489"/>
                <a:gd name="T53" fmla="*/ 2147483647 h 189"/>
                <a:gd name="T54" fmla="*/ 2147483647 w 489"/>
                <a:gd name="T55" fmla="*/ 2147483647 h 189"/>
                <a:gd name="T56" fmla="*/ 2147483647 w 489"/>
                <a:gd name="T57" fmla="*/ 2147483647 h 189"/>
                <a:gd name="T58" fmla="*/ 2147483647 w 489"/>
                <a:gd name="T59" fmla="*/ 2147483647 h 189"/>
                <a:gd name="T60" fmla="*/ 2147483647 w 489"/>
                <a:gd name="T61" fmla="*/ 2147483647 h 189"/>
                <a:gd name="T62" fmla="*/ 2147483647 w 489"/>
                <a:gd name="T63" fmla="*/ 2147483647 h 189"/>
                <a:gd name="T64" fmla="*/ 2147483647 w 489"/>
                <a:gd name="T65" fmla="*/ 2147483647 h 1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4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147483647 w 2306"/>
                <a:gd name="T1" fmla="*/ 2147483647 h 128"/>
                <a:gd name="T2" fmla="*/ 2147483647 w 2306"/>
                <a:gd name="T3" fmla="*/ 2147483647 h 128"/>
                <a:gd name="T4" fmla="*/ 0 w 2306"/>
                <a:gd name="T5" fmla="*/ 2147483647 h 128"/>
                <a:gd name="T6" fmla="*/ 0 w 2306"/>
                <a:gd name="T7" fmla="*/ 2147483647 h 128"/>
                <a:gd name="T8" fmla="*/ 2147483647 w 2306"/>
                <a:gd name="T9" fmla="*/ 2147483647 h 128"/>
                <a:gd name="T10" fmla="*/ 2147483647 w 2306"/>
                <a:gd name="T11" fmla="*/ 2147483647 h 128"/>
                <a:gd name="T12" fmla="*/ 2147483647 w 2306"/>
                <a:gd name="T13" fmla="*/ 2147483647 h 128"/>
                <a:gd name="T14" fmla="*/ 2147483647 w 2306"/>
                <a:gd name="T15" fmla="*/ 2147483647 h 128"/>
                <a:gd name="T16" fmla="*/ 2147483647 w 2306"/>
                <a:gd name="T17" fmla="*/ 2147483647 h 128"/>
                <a:gd name="T18" fmla="*/ 2147483647 w 2306"/>
                <a:gd name="T19" fmla="*/ 2147483647 h 128"/>
                <a:gd name="T20" fmla="*/ 2147483647 w 2306"/>
                <a:gd name="T21" fmla="*/ 2147483647 h 128"/>
                <a:gd name="T22" fmla="*/ 2147483647 w 2306"/>
                <a:gd name="T23" fmla="*/ 2147483647 h 128"/>
                <a:gd name="T24" fmla="*/ 2147483647 w 2306"/>
                <a:gd name="T25" fmla="*/ 2147483647 h 128"/>
                <a:gd name="T26" fmla="*/ 2147483647 w 2306"/>
                <a:gd name="T27" fmla="*/ 2147483647 h 128"/>
                <a:gd name="T28" fmla="*/ 2147483647 w 2306"/>
                <a:gd name="T29" fmla="*/ 2147483647 h 128"/>
                <a:gd name="T30" fmla="*/ 2147483647 w 2306"/>
                <a:gd name="T31" fmla="*/ 2147483647 h 128"/>
                <a:gd name="T32" fmla="*/ 2147483647 w 2306"/>
                <a:gd name="T33" fmla="*/ 2147483647 h 128"/>
                <a:gd name="T34" fmla="*/ 2147483647 w 2306"/>
                <a:gd name="T35" fmla="*/ 2147483647 h 128"/>
                <a:gd name="T36" fmla="*/ 2147483647 w 2306"/>
                <a:gd name="T37" fmla="*/ 2147483647 h 128"/>
                <a:gd name="T38" fmla="*/ 2147483647 w 2306"/>
                <a:gd name="T39" fmla="*/ 2147483647 h 128"/>
                <a:gd name="T40" fmla="*/ 2147483647 w 2306"/>
                <a:gd name="T41" fmla="*/ 2147483647 h 128"/>
                <a:gd name="T42" fmla="*/ 2147483647 w 2306"/>
                <a:gd name="T43" fmla="*/ 2147483647 h 128"/>
                <a:gd name="T44" fmla="*/ 2147483647 w 2306"/>
                <a:gd name="T45" fmla="*/ 2147483647 h 128"/>
                <a:gd name="T46" fmla="*/ 2147483647 w 2306"/>
                <a:gd name="T47" fmla="*/ 0 h 128"/>
                <a:gd name="T48" fmla="*/ 2147483647 w 2306"/>
                <a:gd name="T49" fmla="*/ 2147483647 h 1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5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2147483647 w 172"/>
                <a:gd name="T1" fmla="*/ 2147483647 h 83"/>
                <a:gd name="T2" fmla="*/ 2147483647 w 172"/>
                <a:gd name="T3" fmla="*/ 2147483647 h 83"/>
                <a:gd name="T4" fmla="*/ 2147483647 w 172"/>
                <a:gd name="T5" fmla="*/ 2147483647 h 83"/>
                <a:gd name="T6" fmla="*/ 2147483647 w 172"/>
                <a:gd name="T7" fmla="*/ 2147483647 h 83"/>
                <a:gd name="T8" fmla="*/ 2147483647 w 172"/>
                <a:gd name="T9" fmla="*/ 2147483647 h 83"/>
                <a:gd name="T10" fmla="*/ 2147483647 w 172"/>
                <a:gd name="T11" fmla="*/ 2147483647 h 83"/>
                <a:gd name="T12" fmla="*/ 2147483647 w 172"/>
                <a:gd name="T13" fmla="*/ 0 h 83"/>
                <a:gd name="T14" fmla="*/ 0 w 172"/>
                <a:gd name="T15" fmla="*/ 2147483647 h 83"/>
                <a:gd name="T16" fmla="*/ 2147483647 w 172"/>
                <a:gd name="T17" fmla="*/ 2147483647 h 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6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2147483647 h 117"/>
                <a:gd name="T2" fmla="*/ 2147483647 w 2856"/>
                <a:gd name="T3" fmla="*/ 2147483647 h 117"/>
                <a:gd name="T4" fmla="*/ 2147483647 w 2856"/>
                <a:gd name="T5" fmla="*/ 0 h 117"/>
                <a:gd name="T6" fmla="*/ 2147483647 w 2856"/>
                <a:gd name="T7" fmla="*/ 2147483647 h 117"/>
                <a:gd name="T8" fmla="*/ 0 w 2856"/>
                <a:gd name="T9" fmla="*/ 2147483647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7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147483647 w 2895"/>
                <a:gd name="T1" fmla="*/ 0 h 139"/>
                <a:gd name="T2" fmla="*/ 2147483647 w 2895"/>
                <a:gd name="T3" fmla="*/ 0 h 139"/>
                <a:gd name="T4" fmla="*/ 2147483647 w 2895"/>
                <a:gd name="T5" fmla="*/ 2147483647 h 139"/>
                <a:gd name="T6" fmla="*/ 0 w 2895"/>
                <a:gd name="T7" fmla="*/ 2147483647 h 139"/>
                <a:gd name="T8" fmla="*/ 2147483647 w 2895"/>
                <a:gd name="T9" fmla="*/ 2147483647 h 139"/>
                <a:gd name="T10" fmla="*/ 2147483647 w 2895"/>
                <a:gd name="T11" fmla="*/ 0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8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147483647 w 22"/>
                <a:gd name="T1" fmla="*/ 2147483647 h 50"/>
                <a:gd name="T2" fmla="*/ 2147483647 w 22"/>
                <a:gd name="T3" fmla="*/ 2147483647 h 50"/>
                <a:gd name="T4" fmla="*/ 2147483647 w 22"/>
                <a:gd name="T5" fmla="*/ 2147483647 h 50"/>
                <a:gd name="T6" fmla="*/ 2147483647 w 22"/>
                <a:gd name="T7" fmla="*/ 2147483647 h 50"/>
                <a:gd name="T8" fmla="*/ 2147483647 w 22"/>
                <a:gd name="T9" fmla="*/ 2147483647 h 50"/>
                <a:gd name="T10" fmla="*/ 2147483647 w 22"/>
                <a:gd name="T11" fmla="*/ 2147483647 h 50"/>
                <a:gd name="T12" fmla="*/ 0 w 22"/>
                <a:gd name="T13" fmla="*/ 2147483647 h 50"/>
                <a:gd name="T14" fmla="*/ 0 w 22"/>
                <a:gd name="T15" fmla="*/ 2147483647 h 50"/>
                <a:gd name="T16" fmla="*/ 2147483647 w 22"/>
                <a:gd name="T17" fmla="*/ 2147483647 h 50"/>
                <a:gd name="T18" fmla="*/ 2147483647 w 22"/>
                <a:gd name="T19" fmla="*/ 0 h 50"/>
                <a:gd name="T20" fmla="*/ 2147483647 w 22"/>
                <a:gd name="T21" fmla="*/ 0 h 50"/>
                <a:gd name="T22" fmla="*/ 2147483647 w 22"/>
                <a:gd name="T23" fmla="*/ 2147483647 h 50"/>
                <a:gd name="T24" fmla="*/ 2147483647 w 22"/>
                <a:gd name="T25" fmla="*/ 2147483647 h 50"/>
                <a:gd name="T26" fmla="*/ 2147483647 w 22"/>
                <a:gd name="T27" fmla="*/ 2147483647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59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147483647 w 22"/>
                <a:gd name="T1" fmla="*/ 2147483647 h 50"/>
                <a:gd name="T2" fmla="*/ 2147483647 w 22"/>
                <a:gd name="T3" fmla="*/ 2147483647 h 50"/>
                <a:gd name="T4" fmla="*/ 2147483647 w 22"/>
                <a:gd name="T5" fmla="*/ 2147483647 h 50"/>
                <a:gd name="T6" fmla="*/ 2147483647 w 22"/>
                <a:gd name="T7" fmla="*/ 2147483647 h 50"/>
                <a:gd name="T8" fmla="*/ 2147483647 w 22"/>
                <a:gd name="T9" fmla="*/ 2147483647 h 50"/>
                <a:gd name="T10" fmla="*/ 2147483647 w 22"/>
                <a:gd name="T11" fmla="*/ 2147483647 h 50"/>
                <a:gd name="T12" fmla="*/ 0 w 22"/>
                <a:gd name="T13" fmla="*/ 2147483647 h 50"/>
                <a:gd name="T14" fmla="*/ 0 w 22"/>
                <a:gd name="T15" fmla="*/ 2147483647 h 50"/>
                <a:gd name="T16" fmla="*/ 2147483647 w 22"/>
                <a:gd name="T17" fmla="*/ 2147483647 h 50"/>
                <a:gd name="T18" fmla="*/ 2147483647 w 22"/>
                <a:gd name="T19" fmla="*/ 0 h 50"/>
                <a:gd name="T20" fmla="*/ 2147483647 w 22"/>
                <a:gd name="T21" fmla="*/ 0 h 50"/>
                <a:gd name="T22" fmla="*/ 2147483647 w 22"/>
                <a:gd name="T23" fmla="*/ 2147483647 h 50"/>
                <a:gd name="T24" fmla="*/ 2147483647 w 22"/>
                <a:gd name="T25" fmla="*/ 2147483647 h 50"/>
                <a:gd name="T26" fmla="*/ 2147483647 w 22"/>
                <a:gd name="T27" fmla="*/ 2147483647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0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147483647 w 22"/>
                <a:gd name="T1" fmla="*/ 2147483647 h 55"/>
                <a:gd name="T2" fmla="*/ 2147483647 w 22"/>
                <a:gd name="T3" fmla="*/ 2147483647 h 55"/>
                <a:gd name="T4" fmla="*/ 2147483647 w 22"/>
                <a:gd name="T5" fmla="*/ 2147483647 h 55"/>
                <a:gd name="T6" fmla="*/ 2147483647 w 22"/>
                <a:gd name="T7" fmla="*/ 2147483647 h 55"/>
                <a:gd name="T8" fmla="*/ 2147483647 w 22"/>
                <a:gd name="T9" fmla="*/ 2147483647 h 55"/>
                <a:gd name="T10" fmla="*/ 2147483647 w 22"/>
                <a:gd name="T11" fmla="*/ 2147483647 h 55"/>
                <a:gd name="T12" fmla="*/ 0 w 22"/>
                <a:gd name="T13" fmla="*/ 2147483647 h 55"/>
                <a:gd name="T14" fmla="*/ 0 w 22"/>
                <a:gd name="T15" fmla="*/ 2147483647 h 55"/>
                <a:gd name="T16" fmla="*/ 2147483647 w 22"/>
                <a:gd name="T17" fmla="*/ 2147483647 h 55"/>
                <a:gd name="T18" fmla="*/ 2147483647 w 22"/>
                <a:gd name="T19" fmla="*/ 0 h 55"/>
                <a:gd name="T20" fmla="*/ 2147483647 w 22"/>
                <a:gd name="T21" fmla="*/ 0 h 55"/>
                <a:gd name="T22" fmla="*/ 2147483647 w 22"/>
                <a:gd name="T23" fmla="*/ 2147483647 h 55"/>
                <a:gd name="T24" fmla="*/ 2147483647 w 22"/>
                <a:gd name="T25" fmla="*/ 2147483647 h 55"/>
                <a:gd name="T26" fmla="*/ 2147483647 w 22"/>
                <a:gd name="T27" fmla="*/ 2147483647 h 5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1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147483647 w 22"/>
                <a:gd name="T1" fmla="*/ 2147483647 h 50"/>
                <a:gd name="T2" fmla="*/ 2147483647 w 22"/>
                <a:gd name="T3" fmla="*/ 2147483647 h 50"/>
                <a:gd name="T4" fmla="*/ 2147483647 w 22"/>
                <a:gd name="T5" fmla="*/ 2147483647 h 50"/>
                <a:gd name="T6" fmla="*/ 2147483647 w 22"/>
                <a:gd name="T7" fmla="*/ 2147483647 h 50"/>
                <a:gd name="T8" fmla="*/ 2147483647 w 22"/>
                <a:gd name="T9" fmla="*/ 2147483647 h 50"/>
                <a:gd name="T10" fmla="*/ 2147483647 w 22"/>
                <a:gd name="T11" fmla="*/ 2147483647 h 50"/>
                <a:gd name="T12" fmla="*/ 0 w 22"/>
                <a:gd name="T13" fmla="*/ 2147483647 h 50"/>
                <a:gd name="T14" fmla="*/ 0 w 22"/>
                <a:gd name="T15" fmla="*/ 2147483647 h 50"/>
                <a:gd name="T16" fmla="*/ 2147483647 w 22"/>
                <a:gd name="T17" fmla="*/ 2147483647 h 50"/>
                <a:gd name="T18" fmla="*/ 2147483647 w 22"/>
                <a:gd name="T19" fmla="*/ 0 h 50"/>
                <a:gd name="T20" fmla="*/ 2147483647 w 22"/>
                <a:gd name="T21" fmla="*/ 0 h 50"/>
                <a:gd name="T22" fmla="*/ 2147483647 w 22"/>
                <a:gd name="T23" fmla="*/ 2147483647 h 50"/>
                <a:gd name="T24" fmla="*/ 2147483647 w 22"/>
                <a:gd name="T25" fmla="*/ 2147483647 h 50"/>
                <a:gd name="T26" fmla="*/ 2147483647 w 22"/>
                <a:gd name="T27" fmla="*/ 2147483647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2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2147483647 w 151"/>
                <a:gd name="T1" fmla="*/ 2147483647 h 67"/>
                <a:gd name="T2" fmla="*/ 2147483647 w 151"/>
                <a:gd name="T3" fmla="*/ 2147483647 h 67"/>
                <a:gd name="T4" fmla="*/ 2147483647 w 151"/>
                <a:gd name="T5" fmla="*/ 2147483647 h 67"/>
                <a:gd name="T6" fmla="*/ 2147483647 w 151"/>
                <a:gd name="T7" fmla="*/ 2147483647 h 67"/>
                <a:gd name="T8" fmla="*/ 2147483647 w 151"/>
                <a:gd name="T9" fmla="*/ 2147483647 h 67"/>
                <a:gd name="T10" fmla="*/ 0 w 151"/>
                <a:gd name="T11" fmla="*/ 2147483647 h 67"/>
                <a:gd name="T12" fmla="*/ 2147483647 w 151"/>
                <a:gd name="T13" fmla="*/ 0 h 67"/>
                <a:gd name="T14" fmla="*/ 2147483647 w 151"/>
                <a:gd name="T15" fmla="*/ 0 h 67"/>
                <a:gd name="T16" fmla="*/ 2147483647 w 151"/>
                <a:gd name="T17" fmla="*/ 2147483647 h 67"/>
                <a:gd name="T18" fmla="*/ 2147483647 w 151"/>
                <a:gd name="T19" fmla="*/ 2147483647 h 67"/>
                <a:gd name="T20" fmla="*/ 2147483647 w 151"/>
                <a:gd name="T21" fmla="*/ 2147483647 h 67"/>
                <a:gd name="T22" fmla="*/ 2147483647 w 151"/>
                <a:gd name="T23" fmla="*/ 2147483647 h 67"/>
                <a:gd name="T24" fmla="*/ 2147483647 w 151"/>
                <a:gd name="T25" fmla="*/ 2147483647 h 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3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2147483647 h 6"/>
                <a:gd name="T1" fmla="*/ 2147483647 h 6"/>
                <a:gd name="T2" fmla="*/ 2147483647 h 6"/>
                <a:gd name="T3" fmla="*/ 0 h 6"/>
                <a:gd name="T4" fmla="*/ 2147483647 h 6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4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147483647 h 39"/>
                <a:gd name="T2" fmla="*/ 0 w 11"/>
                <a:gd name="T3" fmla="*/ 2147483647 h 39"/>
                <a:gd name="T4" fmla="*/ 0 w 11"/>
                <a:gd name="T5" fmla="*/ 2147483647 h 39"/>
                <a:gd name="T6" fmla="*/ 2147483647 w 11"/>
                <a:gd name="T7" fmla="*/ 2147483647 h 39"/>
                <a:gd name="T8" fmla="*/ 2147483647 w 11"/>
                <a:gd name="T9" fmla="*/ 0 h 39"/>
                <a:gd name="T10" fmla="*/ 0 w 11"/>
                <a:gd name="T11" fmla="*/ 2147483647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5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2147483647 w 17"/>
                <a:gd name="T1" fmla="*/ 2147483647 h 61"/>
                <a:gd name="T2" fmla="*/ 0 w 17"/>
                <a:gd name="T3" fmla="*/ 2147483647 h 61"/>
                <a:gd name="T4" fmla="*/ 0 w 17"/>
                <a:gd name="T5" fmla="*/ 2147483647 h 61"/>
                <a:gd name="T6" fmla="*/ 2147483647 w 17"/>
                <a:gd name="T7" fmla="*/ 2147483647 h 61"/>
                <a:gd name="T8" fmla="*/ 2147483647 w 17"/>
                <a:gd name="T9" fmla="*/ 0 h 61"/>
                <a:gd name="T10" fmla="*/ 2147483647 w 17"/>
                <a:gd name="T11" fmla="*/ 2147483647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6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2147483647 w 16"/>
                <a:gd name="T1" fmla="*/ 2147483647 h 95"/>
                <a:gd name="T2" fmla="*/ 0 w 16"/>
                <a:gd name="T3" fmla="*/ 2147483647 h 95"/>
                <a:gd name="T4" fmla="*/ 0 w 16"/>
                <a:gd name="T5" fmla="*/ 2147483647 h 95"/>
                <a:gd name="T6" fmla="*/ 2147483647 w 16"/>
                <a:gd name="T7" fmla="*/ 2147483647 h 95"/>
                <a:gd name="T8" fmla="*/ 2147483647 w 16"/>
                <a:gd name="T9" fmla="*/ 0 h 95"/>
                <a:gd name="T10" fmla="*/ 2147483647 w 16"/>
                <a:gd name="T11" fmla="*/ 2147483647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7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2147483647 w 17"/>
                <a:gd name="T1" fmla="*/ 2147483647 h 122"/>
                <a:gd name="T2" fmla="*/ 0 w 17"/>
                <a:gd name="T3" fmla="*/ 2147483647 h 122"/>
                <a:gd name="T4" fmla="*/ 0 w 17"/>
                <a:gd name="T5" fmla="*/ 2147483647 h 122"/>
                <a:gd name="T6" fmla="*/ 2147483647 w 17"/>
                <a:gd name="T7" fmla="*/ 2147483647 h 122"/>
                <a:gd name="T8" fmla="*/ 2147483647 w 17"/>
                <a:gd name="T9" fmla="*/ 0 h 122"/>
                <a:gd name="T10" fmla="*/ 2147483647 w 17"/>
                <a:gd name="T11" fmla="*/ 2147483647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8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2147483647 w 23"/>
                <a:gd name="T1" fmla="*/ 2147483647 h 145"/>
                <a:gd name="T2" fmla="*/ 0 w 23"/>
                <a:gd name="T3" fmla="*/ 2147483647 h 145"/>
                <a:gd name="T4" fmla="*/ 0 w 23"/>
                <a:gd name="T5" fmla="*/ 2147483647 h 145"/>
                <a:gd name="T6" fmla="*/ 2147483647 w 23"/>
                <a:gd name="T7" fmla="*/ 2147483647 h 145"/>
                <a:gd name="T8" fmla="*/ 2147483647 w 23"/>
                <a:gd name="T9" fmla="*/ 0 h 145"/>
                <a:gd name="T10" fmla="*/ 2147483647 w 23"/>
                <a:gd name="T11" fmla="*/ 2147483647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69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2147483647 w 22"/>
                <a:gd name="T1" fmla="*/ 0 h 155"/>
                <a:gd name="T2" fmla="*/ 2147483647 w 22"/>
                <a:gd name="T3" fmla="*/ 2147483647 h 155"/>
                <a:gd name="T4" fmla="*/ 0 w 22"/>
                <a:gd name="T5" fmla="*/ 2147483647 h 155"/>
                <a:gd name="T6" fmla="*/ 0 w 22"/>
                <a:gd name="T7" fmla="*/ 2147483647 h 155"/>
                <a:gd name="T8" fmla="*/ 2147483647 w 22"/>
                <a:gd name="T9" fmla="*/ 2147483647 h 155"/>
                <a:gd name="T10" fmla="*/ 2147483647 w 22"/>
                <a:gd name="T11" fmla="*/ 0 h 155"/>
                <a:gd name="T12" fmla="*/ 2147483647 w 22"/>
                <a:gd name="T13" fmla="*/ 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0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2147483647 w 22"/>
                <a:gd name="T1" fmla="*/ 0 h 155"/>
                <a:gd name="T2" fmla="*/ 0 w 22"/>
                <a:gd name="T3" fmla="*/ 2147483647 h 155"/>
                <a:gd name="T4" fmla="*/ 0 w 22"/>
                <a:gd name="T5" fmla="*/ 2147483647 h 155"/>
                <a:gd name="T6" fmla="*/ 2147483647 w 22"/>
                <a:gd name="T7" fmla="*/ 2147483647 h 155"/>
                <a:gd name="T8" fmla="*/ 2147483647 w 22"/>
                <a:gd name="T9" fmla="*/ 0 h 155"/>
                <a:gd name="T10" fmla="*/ 2147483647 w 22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1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2147483647 w 22"/>
                <a:gd name="T1" fmla="*/ 0 h 155"/>
                <a:gd name="T2" fmla="*/ 0 w 22"/>
                <a:gd name="T3" fmla="*/ 2147483647 h 155"/>
                <a:gd name="T4" fmla="*/ 0 w 22"/>
                <a:gd name="T5" fmla="*/ 2147483647 h 155"/>
                <a:gd name="T6" fmla="*/ 2147483647 w 22"/>
                <a:gd name="T7" fmla="*/ 2147483647 h 155"/>
                <a:gd name="T8" fmla="*/ 2147483647 w 22"/>
                <a:gd name="T9" fmla="*/ 0 h 155"/>
                <a:gd name="T10" fmla="*/ 2147483647 w 22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2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2147483647 w 28"/>
                <a:gd name="T1" fmla="*/ 2147483647 h 161"/>
                <a:gd name="T2" fmla="*/ 0 w 28"/>
                <a:gd name="T3" fmla="*/ 2147483647 h 161"/>
                <a:gd name="T4" fmla="*/ 0 w 28"/>
                <a:gd name="T5" fmla="*/ 2147483647 h 161"/>
                <a:gd name="T6" fmla="*/ 2147483647 w 28"/>
                <a:gd name="T7" fmla="*/ 2147483647 h 161"/>
                <a:gd name="T8" fmla="*/ 2147483647 w 28"/>
                <a:gd name="T9" fmla="*/ 0 h 161"/>
                <a:gd name="T10" fmla="*/ 2147483647 w 28"/>
                <a:gd name="T11" fmla="*/ 2147483647 h 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3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147483647 w 28"/>
                <a:gd name="T1" fmla="*/ 0 h 167"/>
                <a:gd name="T2" fmla="*/ 0 w 28"/>
                <a:gd name="T3" fmla="*/ 2147483647 h 167"/>
                <a:gd name="T4" fmla="*/ 0 w 28"/>
                <a:gd name="T5" fmla="*/ 2147483647 h 167"/>
                <a:gd name="T6" fmla="*/ 2147483647 w 28"/>
                <a:gd name="T7" fmla="*/ 2147483647 h 167"/>
                <a:gd name="T8" fmla="*/ 2147483647 w 28"/>
                <a:gd name="T9" fmla="*/ 0 h 167"/>
                <a:gd name="T10" fmla="*/ 2147483647 w 28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4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147483647 w 28"/>
                <a:gd name="T1" fmla="*/ 0 h 167"/>
                <a:gd name="T2" fmla="*/ 0 w 28"/>
                <a:gd name="T3" fmla="*/ 2147483647 h 167"/>
                <a:gd name="T4" fmla="*/ 0 w 28"/>
                <a:gd name="T5" fmla="*/ 2147483647 h 167"/>
                <a:gd name="T6" fmla="*/ 2147483647 w 28"/>
                <a:gd name="T7" fmla="*/ 2147483647 h 167"/>
                <a:gd name="T8" fmla="*/ 2147483647 w 28"/>
                <a:gd name="T9" fmla="*/ 0 h 167"/>
                <a:gd name="T10" fmla="*/ 2147483647 w 28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5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147483647 w 28"/>
                <a:gd name="T1" fmla="*/ 0 h 167"/>
                <a:gd name="T2" fmla="*/ 0 w 28"/>
                <a:gd name="T3" fmla="*/ 2147483647 h 167"/>
                <a:gd name="T4" fmla="*/ 0 w 28"/>
                <a:gd name="T5" fmla="*/ 2147483647 h 167"/>
                <a:gd name="T6" fmla="*/ 2147483647 w 28"/>
                <a:gd name="T7" fmla="*/ 2147483647 h 167"/>
                <a:gd name="T8" fmla="*/ 2147483647 w 28"/>
                <a:gd name="T9" fmla="*/ 0 h 167"/>
                <a:gd name="T10" fmla="*/ 2147483647 w 28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6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2147483647 w 22"/>
                <a:gd name="T1" fmla="*/ 0 h 167"/>
                <a:gd name="T2" fmla="*/ 0 w 22"/>
                <a:gd name="T3" fmla="*/ 2147483647 h 167"/>
                <a:gd name="T4" fmla="*/ 0 w 22"/>
                <a:gd name="T5" fmla="*/ 2147483647 h 167"/>
                <a:gd name="T6" fmla="*/ 2147483647 w 22"/>
                <a:gd name="T7" fmla="*/ 2147483647 h 167"/>
                <a:gd name="T8" fmla="*/ 2147483647 w 22"/>
                <a:gd name="T9" fmla="*/ 0 h 167"/>
                <a:gd name="T10" fmla="*/ 2147483647 w 22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7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8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79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0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0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1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2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3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4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5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6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7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8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0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89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0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1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2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147483647 w 67"/>
                <a:gd name="T1" fmla="*/ 0 h 178"/>
                <a:gd name="T2" fmla="*/ 0 w 67"/>
                <a:gd name="T3" fmla="*/ 2147483647 h 178"/>
                <a:gd name="T4" fmla="*/ 0 w 67"/>
                <a:gd name="T5" fmla="*/ 2147483647 h 178"/>
                <a:gd name="T6" fmla="*/ 2147483647 w 67"/>
                <a:gd name="T7" fmla="*/ 2147483647 h 178"/>
                <a:gd name="T8" fmla="*/ 2147483647 w 67"/>
                <a:gd name="T9" fmla="*/ 0 h 178"/>
                <a:gd name="T10" fmla="*/ 2147483647 w 67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3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2147483647 h 39"/>
                <a:gd name="T2" fmla="*/ 0 w 17"/>
                <a:gd name="T3" fmla="*/ 2147483647 h 39"/>
                <a:gd name="T4" fmla="*/ 2147483647 w 17"/>
                <a:gd name="T5" fmla="*/ 2147483647 h 39"/>
                <a:gd name="T6" fmla="*/ 2147483647 w 17"/>
                <a:gd name="T7" fmla="*/ 0 h 39"/>
                <a:gd name="T8" fmla="*/ 0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4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2147483647 w 11"/>
                <a:gd name="T1" fmla="*/ 0 h 78"/>
                <a:gd name="T2" fmla="*/ 0 w 11"/>
                <a:gd name="T3" fmla="*/ 2147483647 h 78"/>
                <a:gd name="T4" fmla="*/ 0 w 11"/>
                <a:gd name="T5" fmla="*/ 2147483647 h 78"/>
                <a:gd name="T6" fmla="*/ 0 w 11"/>
                <a:gd name="T7" fmla="*/ 2147483647 h 78"/>
                <a:gd name="T8" fmla="*/ 2147483647 w 11"/>
                <a:gd name="T9" fmla="*/ 2147483647 h 78"/>
                <a:gd name="T10" fmla="*/ 2147483647 w 11"/>
                <a:gd name="T11" fmla="*/ 0 h 78"/>
                <a:gd name="T12" fmla="*/ 2147483647 w 11"/>
                <a:gd name="T13" fmla="*/ 0 h 78"/>
                <a:gd name="T14" fmla="*/ 2147483647 w 11"/>
                <a:gd name="T15" fmla="*/ 0 h 78"/>
                <a:gd name="T16" fmla="*/ 2147483647 w 11"/>
                <a:gd name="T17" fmla="*/ 0 h 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5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2147483647 h 78"/>
                <a:gd name="T4" fmla="*/ 0 w 11"/>
                <a:gd name="T5" fmla="*/ 2147483647 h 78"/>
                <a:gd name="T6" fmla="*/ 2147483647 w 11"/>
                <a:gd name="T7" fmla="*/ 2147483647 h 78"/>
                <a:gd name="T8" fmla="*/ 2147483647 w 11"/>
                <a:gd name="T9" fmla="*/ 2147483647 h 78"/>
                <a:gd name="T10" fmla="*/ 2147483647 w 11"/>
                <a:gd name="T11" fmla="*/ 2147483647 h 78"/>
                <a:gd name="T12" fmla="*/ 0 w 11"/>
                <a:gd name="T13" fmla="*/ 0 h 78"/>
                <a:gd name="T14" fmla="*/ 0 w 11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6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2147483647 h 78"/>
                <a:gd name="T4" fmla="*/ 0 w 11"/>
                <a:gd name="T5" fmla="*/ 2147483647 h 78"/>
                <a:gd name="T6" fmla="*/ 2147483647 w 11"/>
                <a:gd name="T7" fmla="*/ 2147483647 h 78"/>
                <a:gd name="T8" fmla="*/ 2147483647 w 11"/>
                <a:gd name="T9" fmla="*/ 2147483647 h 78"/>
                <a:gd name="T10" fmla="*/ 2147483647 w 11"/>
                <a:gd name="T11" fmla="*/ 2147483647 h 78"/>
                <a:gd name="T12" fmla="*/ 0 w 11"/>
                <a:gd name="T13" fmla="*/ 0 h 78"/>
                <a:gd name="T14" fmla="*/ 0 w 11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7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2147483647 h 72"/>
                <a:gd name="T4" fmla="*/ 0 w 17"/>
                <a:gd name="T5" fmla="*/ 2147483647 h 72"/>
                <a:gd name="T6" fmla="*/ 2147483647 w 17"/>
                <a:gd name="T7" fmla="*/ 2147483647 h 72"/>
                <a:gd name="T8" fmla="*/ 2147483647 w 17"/>
                <a:gd name="T9" fmla="*/ 2147483647 h 72"/>
                <a:gd name="T10" fmla="*/ 2147483647 w 17"/>
                <a:gd name="T11" fmla="*/ 2147483647 h 72"/>
                <a:gd name="T12" fmla="*/ 0 w 17"/>
                <a:gd name="T13" fmla="*/ 0 h 72"/>
                <a:gd name="T14" fmla="*/ 0 w 1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8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2147483647 h 67"/>
                <a:gd name="T4" fmla="*/ 0 w 11"/>
                <a:gd name="T5" fmla="*/ 2147483647 h 67"/>
                <a:gd name="T6" fmla="*/ 2147483647 w 11"/>
                <a:gd name="T7" fmla="*/ 2147483647 h 67"/>
                <a:gd name="T8" fmla="*/ 2147483647 w 11"/>
                <a:gd name="T9" fmla="*/ 0 h 67"/>
                <a:gd name="T10" fmla="*/ 2147483647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499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2147483647 h 73"/>
                <a:gd name="T4" fmla="*/ 0 w 11"/>
                <a:gd name="T5" fmla="*/ 2147483647 h 73"/>
                <a:gd name="T6" fmla="*/ 2147483647 w 11"/>
                <a:gd name="T7" fmla="*/ 2147483647 h 73"/>
                <a:gd name="T8" fmla="*/ 2147483647 w 11"/>
                <a:gd name="T9" fmla="*/ 2147483647 h 73"/>
                <a:gd name="T10" fmla="*/ 2147483647 w 11"/>
                <a:gd name="T11" fmla="*/ 2147483647 h 73"/>
                <a:gd name="T12" fmla="*/ 0 w 11"/>
                <a:gd name="T13" fmla="*/ 0 h 73"/>
                <a:gd name="T14" fmla="*/ 0 w 11"/>
                <a:gd name="T15" fmla="*/ 0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0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2147483647 h 67"/>
                <a:gd name="T4" fmla="*/ 0 w 11"/>
                <a:gd name="T5" fmla="*/ 2147483647 h 67"/>
                <a:gd name="T6" fmla="*/ 2147483647 w 11"/>
                <a:gd name="T7" fmla="*/ 2147483647 h 67"/>
                <a:gd name="T8" fmla="*/ 2147483647 w 11"/>
                <a:gd name="T9" fmla="*/ 0 h 67"/>
                <a:gd name="T10" fmla="*/ 2147483647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1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2147483647 h 67"/>
                <a:gd name="T4" fmla="*/ 0 w 17"/>
                <a:gd name="T5" fmla="*/ 2147483647 h 67"/>
                <a:gd name="T6" fmla="*/ 2147483647 w 17"/>
                <a:gd name="T7" fmla="*/ 2147483647 h 67"/>
                <a:gd name="T8" fmla="*/ 2147483647 w 17"/>
                <a:gd name="T9" fmla="*/ 2147483647 h 67"/>
                <a:gd name="T10" fmla="*/ 2147483647 w 17"/>
                <a:gd name="T11" fmla="*/ 2147483647 h 67"/>
                <a:gd name="T12" fmla="*/ 0 w 17"/>
                <a:gd name="T13" fmla="*/ 0 h 67"/>
                <a:gd name="T14" fmla="*/ 0 w 17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2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2147483647 h 61"/>
                <a:gd name="T4" fmla="*/ 0 w 22"/>
                <a:gd name="T5" fmla="*/ 2147483647 h 61"/>
                <a:gd name="T6" fmla="*/ 2147483647 w 22"/>
                <a:gd name="T7" fmla="*/ 2147483647 h 61"/>
                <a:gd name="T8" fmla="*/ 2147483647 w 22"/>
                <a:gd name="T9" fmla="*/ 0 h 61"/>
                <a:gd name="T10" fmla="*/ 2147483647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3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4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2147483647 h 66"/>
                <a:gd name="T4" fmla="*/ 0 w 11"/>
                <a:gd name="T5" fmla="*/ 2147483647 h 66"/>
                <a:gd name="T6" fmla="*/ 2147483647 w 11"/>
                <a:gd name="T7" fmla="*/ 2147483647 h 66"/>
                <a:gd name="T8" fmla="*/ 2147483647 w 11"/>
                <a:gd name="T9" fmla="*/ 2147483647 h 66"/>
                <a:gd name="T10" fmla="*/ 2147483647 w 11"/>
                <a:gd name="T11" fmla="*/ 2147483647 h 66"/>
                <a:gd name="T12" fmla="*/ 0 w 11"/>
                <a:gd name="T13" fmla="*/ 0 h 66"/>
                <a:gd name="T14" fmla="*/ 0 w 11"/>
                <a:gd name="T15" fmla="*/ 0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5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2147483647 h 61"/>
                <a:gd name="T4" fmla="*/ 0 w 17"/>
                <a:gd name="T5" fmla="*/ 2147483647 h 61"/>
                <a:gd name="T6" fmla="*/ 2147483647 w 17"/>
                <a:gd name="T7" fmla="*/ 2147483647 h 61"/>
                <a:gd name="T8" fmla="*/ 2147483647 w 17"/>
                <a:gd name="T9" fmla="*/ 0 h 61"/>
                <a:gd name="T10" fmla="*/ 214748364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6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7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8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09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10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11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12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2147483647 h 61"/>
                <a:gd name="T4" fmla="*/ 0 w 12"/>
                <a:gd name="T5" fmla="*/ 2147483647 h 61"/>
                <a:gd name="T6" fmla="*/ 2147483647 w 12"/>
                <a:gd name="T7" fmla="*/ 2147483647 h 61"/>
                <a:gd name="T8" fmla="*/ 2147483647 w 12"/>
                <a:gd name="T9" fmla="*/ 0 h 61"/>
                <a:gd name="T10" fmla="*/ 2147483647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513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2147483647 w 34"/>
                <a:gd name="T1" fmla="*/ 2147483647 h 2000"/>
                <a:gd name="T2" fmla="*/ 0 w 34"/>
                <a:gd name="T3" fmla="*/ 2147483647 h 2000"/>
                <a:gd name="T4" fmla="*/ 0 w 34"/>
                <a:gd name="T5" fmla="*/ 0 h 2000"/>
                <a:gd name="T6" fmla="*/ 2147483647 w 34"/>
                <a:gd name="T7" fmla="*/ 2147483647 h 2000"/>
                <a:gd name="T8" fmla="*/ 2147483647 w 34"/>
                <a:gd name="T9" fmla="*/ 2147483647 h 2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" name="직사각형 2"/>
          <p:cNvSpPr>
            <a:spLocks noChangeArrowheads="1"/>
          </p:cNvSpPr>
          <p:nvPr/>
        </p:nvSpPr>
        <p:spPr bwMode="auto">
          <a:xfrm>
            <a:off x="5694363" y="4413250"/>
            <a:ext cx="3124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두개의 정수를 입력하시오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7 4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7 + 4 = 11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7 - 4 = 3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7 + 4 = 28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7 / 4 = 1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7 % 4 = 3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나눗셈 연산자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정수형끼리의 나눗셈에서는 결과가 정수형으로 생성하고 부동소수점형끼리는 부동소수점 값을 생성된다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정수형끼리의 나눗셈에서는 소수점 이하는 버려진다</a:t>
            </a:r>
            <a:r>
              <a:rPr lang="en-US" altLang="ko-KR"/>
              <a:t>. </a:t>
            </a:r>
            <a:endParaRPr lang="ko-KR" altLang="en-US"/>
          </a:p>
        </p:txBody>
      </p:sp>
      <p:pic>
        <p:nvPicPr>
          <p:cNvPr id="15366" name="Picture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80" y="2903831"/>
            <a:ext cx="597217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나눗셈 연산자</a:t>
            </a:r>
          </a:p>
        </p:txBody>
      </p:sp>
      <p:sp>
        <p:nvSpPr>
          <p:cNvPr id="16387" name="Rectangle 4"/>
          <p:cNvSpPr>
            <a:spLocks noChangeArrowheads="1"/>
          </p:cNvSpPr>
          <p:nvPr/>
        </p:nvSpPr>
        <p:spPr bwMode="auto">
          <a:xfrm>
            <a:off x="795337" y="1002861"/>
            <a:ext cx="7739063" cy="5626539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x, y, result;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두개의 실수를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&amp;x, &amp;y);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double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형을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입력받으려면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</a:t>
            </a:r>
            <a:r>
              <a:rPr lang="en-US" altLang="ko-KR" sz="1600" dirty="0" err="1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를 사용한다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result = x + y;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덧셈 연산을 하여서 결과를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result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에 대입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+ 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x, y, result);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result = x - y;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뺄셈 연산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- 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x, y, result);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result = x * y;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곱셈 연산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+ 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x, y, result);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result = x / y;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나눗셈 연산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/ 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x, y, result);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D7059-2364-406F-B456-98EFDED1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8446C4-4BB3-4227-A5C3-27E4E2133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53" y="1771074"/>
            <a:ext cx="8153400" cy="137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8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나머지 연산자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Trebuchet MS" panose="020B0603020202020204" pitchFamily="34" charset="0"/>
              </a:rPr>
              <a:t>나머지 연산자</a:t>
            </a:r>
            <a:r>
              <a:rPr lang="en-US" altLang="ko-KR" dirty="0">
                <a:latin typeface="Trebuchet MS" panose="020B0603020202020204" pitchFamily="34" charset="0"/>
              </a:rPr>
              <a:t>(modulus operator)</a:t>
            </a:r>
            <a:r>
              <a:rPr lang="ko-KR" altLang="en-US" dirty="0">
                <a:latin typeface="Trebuchet MS" panose="020B0603020202020204" pitchFamily="34" charset="0"/>
              </a:rPr>
              <a:t>는 첫 번째 피연산자를 두 번째 피연산자로 나누었을 경우의 나머지를 계산</a:t>
            </a:r>
          </a:p>
          <a:p>
            <a:r>
              <a:rPr lang="en-US" altLang="ko-KR" dirty="0">
                <a:latin typeface="Trebuchet MS" panose="020B0603020202020204" pitchFamily="34" charset="0"/>
              </a:rPr>
              <a:t>13%3=1</a:t>
            </a:r>
          </a:p>
          <a:p>
            <a:pPr lvl="1" eaLnBrk="1" hangingPunct="1"/>
            <a:endParaRPr lang="en-US" altLang="ko-KR" dirty="0">
              <a:latin typeface="Trebuchet MS" panose="020B0603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0E14F0-A445-4AC6-B639-63AC6B6B3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012" y="3397712"/>
            <a:ext cx="6355976" cy="17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2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나머지 연산자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latin typeface="Trebuchet MS" panose="020B0603020202020204" pitchFamily="34" charset="0"/>
              </a:rPr>
              <a:t>(</a:t>
            </a:r>
            <a:r>
              <a:rPr lang="ko-KR" altLang="en-US" dirty="0">
                <a:latin typeface="Trebuchet MS" panose="020B0603020202020204" pitchFamily="34" charset="0"/>
              </a:rPr>
              <a:t>예</a:t>
            </a:r>
            <a:r>
              <a:rPr lang="en-US" altLang="ko-KR" dirty="0">
                <a:latin typeface="Trebuchet MS" panose="020B0603020202020204" pitchFamily="34" charset="0"/>
              </a:rPr>
              <a:t>) </a:t>
            </a:r>
            <a:r>
              <a:rPr lang="ko-KR" altLang="en-US" dirty="0">
                <a:latin typeface="Trebuchet MS" panose="020B0603020202020204" pitchFamily="34" charset="0"/>
              </a:rPr>
              <a:t>나머지 연산자를 이용한 짝수와 홀수를 구분</a:t>
            </a:r>
          </a:p>
          <a:p>
            <a:pPr lvl="1" eaLnBrk="1" hangingPunct="1"/>
            <a:r>
              <a:rPr lang="en-US" altLang="ko-KR" dirty="0">
                <a:latin typeface="Trebuchet MS" panose="020B0603020202020204" pitchFamily="34" charset="0"/>
              </a:rPr>
              <a:t>x % 2</a:t>
            </a:r>
            <a:r>
              <a:rPr lang="ko-KR" altLang="en-US" dirty="0">
                <a:latin typeface="Trebuchet MS" panose="020B0603020202020204" pitchFamily="34" charset="0"/>
              </a:rPr>
              <a:t>가 </a:t>
            </a:r>
            <a:r>
              <a:rPr lang="en-US" altLang="ko-KR" dirty="0">
                <a:latin typeface="Trebuchet MS" panose="020B0603020202020204" pitchFamily="34" charset="0"/>
              </a:rPr>
              <a:t>0</a:t>
            </a:r>
            <a:r>
              <a:rPr lang="ko-KR" altLang="en-US" dirty="0">
                <a:latin typeface="Trebuchet MS" panose="020B0603020202020204" pitchFamily="34" charset="0"/>
              </a:rPr>
              <a:t>이면 짝수</a:t>
            </a:r>
          </a:p>
          <a:p>
            <a:pPr lvl="1" eaLnBrk="1" hangingPunct="1"/>
            <a:endParaRPr lang="ko-KR" altLang="en-US" dirty="0"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ko-KR" dirty="0">
                <a:latin typeface="Trebuchet MS" panose="020B0603020202020204" pitchFamily="34" charset="0"/>
              </a:rPr>
              <a:t>(</a:t>
            </a:r>
            <a:r>
              <a:rPr lang="ko-KR" altLang="en-US" dirty="0">
                <a:latin typeface="Trebuchet MS" panose="020B0603020202020204" pitchFamily="34" charset="0"/>
              </a:rPr>
              <a:t>예</a:t>
            </a:r>
            <a:r>
              <a:rPr lang="en-US" altLang="ko-KR" dirty="0">
                <a:latin typeface="Trebuchet MS" panose="020B0603020202020204" pitchFamily="34" charset="0"/>
              </a:rPr>
              <a:t>) </a:t>
            </a:r>
            <a:r>
              <a:rPr lang="ko-KR" altLang="en-US" dirty="0">
                <a:latin typeface="Trebuchet MS" panose="020B0603020202020204" pitchFamily="34" charset="0"/>
              </a:rPr>
              <a:t>나머지 연산자를 이용한 </a:t>
            </a:r>
            <a:r>
              <a:rPr lang="en-US" altLang="ko-KR" dirty="0">
                <a:latin typeface="Trebuchet MS" panose="020B0603020202020204" pitchFamily="34" charset="0"/>
              </a:rPr>
              <a:t>5</a:t>
            </a:r>
            <a:r>
              <a:rPr lang="ko-KR" altLang="en-US" dirty="0">
                <a:latin typeface="Trebuchet MS" panose="020B0603020202020204" pitchFamily="34" charset="0"/>
              </a:rPr>
              <a:t>의 배수를 판단</a:t>
            </a:r>
          </a:p>
          <a:p>
            <a:pPr lvl="1" eaLnBrk="1" hangingPunct="1"/>
            <a:r>
              <a:rPr lang="en-US" altLang="ko-KR" dirty="0">
                <a:latin typeface="Trebuchet MS" panose="020B0603020202020204" pitchFamily="34" charset="0"/>
              </a:rPr>
              <a:t>x % 5</a:t>
            </a:r>
            <a:r>
              <a:rPr lang="ko-KR" altLang="en-US" dirty="0">
                <a:latin typeface="Trebuchet MS" panose="020B0603020202020204" pitchFamily="34" charset="0"/>
              </a:rPr>
              <a:t>가 </a:t>
            </a:r>
            <a:r>
              <a:rPr lang="en-US" altLang="ko-KR" dirty="0">
                <a:latin typeface="Trebuchet MS" panose="020B0603020202020204" pitchFamily="34" charset="0"/>
              </a:rPr>
              <a:t>0</a:t>
            </a:r>
            <a:r>
              <a:rPr lang="ko-KR" altLang="en-US" dirty="0">
                <a:latin typeface="Trebuchet MS" panose="020B0603020202020204" pitchFamily="34" charset="0"/>
              </a:rPr>
              <a:t>이면 </a:t>
            </a:r>
            <a:r>
              <a:rPr lang="en-US" altLang="ko-KR" dirty="0">
                <a:latin typeface="Trebuchet MS" panose="020B0603020202020204" pitchFamily="34" charset="0"/>
              </a:rPr>
              <a:t>5</a:t>
            </a:r>
            <a:r>
              <a:rPr lang="ko-KR" altLang="en-US" dirty="0">
                <a:latin typeface="Trebuchet MS" panose="020B0603020202020204" pitchFamily="34" charset="0"/>
              </a:rPr>
              <a:t>의 배수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7666038" y="4321175"/>
            <a:ext cx="1082675" cy="1290638"/>
            <a:chOff x="3208" y="1586"/>
            <a:chExt cx="1395" cy="1617"/>
          </a:xfrm>
        </p:grpSpPr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57 w 44"/>
                <a:gd name="T1" fmla="*/ 0 h 88"/>
                <a:gd name="T2" fmla="*/ 0 w 44"/>
                <a:gd name="T3" fmla="*/ 168 h 88"/>
                <a:gd name="T4" fmla="*/ 28 w 44"/>
                <a:gd name="T5" fmla="*/ 168 h 88"/>
                <a:gd name="T6" fmla="*/ 84 w 44"/>
                <a:gd name="T7" fmla="*/ 0 h 88"/>
                <a:gd name="T8" fmla="*/ 57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5" name="Freeform 6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25 w 92"/>
                <a:gd name="T1" fmla="*/ 0 h 73"/>
                <a:gd name="T2" fmla="*/ 0 w 92"/>
                <a:gd name="T3" fmla="*/ 165 h 73"/>
                <a:gd name="T4" fmla="*/ 26 w 92"/>
                <a:gd name="T5" fmla="*/ 165 h 73"/>
                <a:gd name="T6" fmla="*/ 170 w 92"/>
                <a:gd name="T7" fmla="*/ 11 h 73"/>
                <a:gd name="T8" fmla="*/ 125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6" name="Freeform 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25 w 92"/>
                <a:gd name="T1" fmla="*/ 0 h 73"/>
                <a:gd name="T2" fmla="*/ 0 w 92"/>
                <a:gd name="T3" fmla="*/ 165 h 73"/>
                <a:gd name="T4" fmla="*/ 26 w 92"/>
                <a:gd name="T5" fmla="*/ 165 h 73"/>
                <a:gd name="T6" fmla="*/ 170 w 92"/>
                <a:gd name="T7" fmla="*/ 11 h 73"/>
                <a:gd name="T8" fmla="*/ 125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7" name="Freeform 8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7 w 88"/>
                <a:gd name="T1" fmla="*/ 0 h 83"/>
                <a:gd name="T2" fmla="*/ 159 w 88"/>
                <a:gd name="T3" fmla="*/ 155 h 83"/>
                <a:gd name="T4" fmla="*/ 140 w 88"/>
                <a:gd name="T5" fmla="*/ 191 h 83"/>
                <a:gd name="T6" fmla="*/ 0 w 88"/>
                <a:gd name="T7" fmla="*/ 11 h 83"/>
                <a:gd name="T8" fmla="*/ 3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8" name="Freeform 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7 w 88"/>
                <a:gd name="T1" fmla="*/ 0 h 83"/>
                <a:gd name="T2" fmla="*/ 159 w 88"/>
                <a:gd name="T3" fmla="*/ 155 h 83"/>
                <a:gd name="T4" fmla="*/ 140 w 88"/>
                <a:gd name="T5" fmla="*/ 191 h 83"/>
                <a:gd name="T6" fmla="*/ 0 w 88"/>
                <a:gd name="T7" fmla="*/ 11 h 83"/>
                <a:gd name="T8" fmla="*/ 3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9" name="Freeform 10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2 w 532"/>
                <a:gd name="T1" fmla="*/ 103 h 304"/>
                <a:gd name="T2" fmla="*/ 0 w 532"/>
                <a:gd name="T3" fmla="*/ 309 h 304"/>
                <a:gd name="T4" fmla="*/ 0 w 532"/>
                <a:gd name="T5" fmla="*/ 543 h 304"/>
                <a:gd name="T6" fmla="*/ 0 w 532"/>
                <a:gd name="T7" fmla="*/ 661 h 304"/>
                <a:gd name="T8" fmla="*/ 915 w 532"/>
                <a:gd name="T9" fmla="*/ 661 h 304"/>
                <a:gd name="T10" fmla="*/ 963 w 532"/>
                <a:gd name="T11" fmla="*/ 485 h 304"/>
                <a:gd name="T12" fmla="*/ 915 w 532"/>
                <a:gd name="T13" fmla="*/ 190 h 304"/>
                <a:gd name="T14" fmla="*/ 816 w 532"/>
                <a:gd name="T15" fmla="*/ 29 h 304"/>
                <a:gd name="T16" fmla="*/ 365 w 532"/>
                <a:gd name="T17" fmla="*/ 0 h 304"/>
                <a:gd name="T18" fmla="*/ 111 w 532"/>
                <a:gd name="T19" fmla="*/ 0 h 304"/>
                <a:gd name="T20" fmla="*/ 12 w 532"/>
                <a:gd name="T21" fmla="*/ 103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0" name="Freeform 11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97 w 161"/>
                <a:gd name="T1" fmla="*/ 303 h 221"/>
                <a:gd name="T2" fmla="*/ 276 w 161"/>
                <a:gd name="T3" fmla="*/ 206 h 221"/>
                <a:gd name="T4" fmla="*/ 258 w 161"/>
                <a:gd name="T5" fmla="*/ 98 h 221"/>
                <a:gd name="T6" fmla="*/ 206 w 161"/>
                <a:gd name="T7" fmla="*/ 66 h 221"/>
                <a:gd name="T8" fmla="*/ 169 w 161"/>
                <a:gd name="T9" fmla="*/ 36 h 221"/>
                <a:gd name="T10" fmla="*/ 101 w 161"/>
                <a:gd name="T11" fmla="*/ 0 h 221"/>
                <a:gd name="T12" fmla="*/ 86 w 161"/>
                <a:gd name="T13" fmla="*/ 43 h 221"/>
                <a:gd name="T14" fmla="*/ 23 w 161"/>
                <a:gd name="T15" fmla="*/ 1 h 221"/>
                <a:gd name="T16" fmla="*/ 1 w 161"/>
                <a:gd name="T17" fmla="*/ 52 h 221"/>
                <a:gd name="T18" fmla="*/ 44 w 161"/>
                <a:gd name="T19" fmla="*/ 92 h 221"/>
                <a:gd name="T20" fmla="*/ 36 w 161"/>
                <a:gd name="T21" fmla="*/ 126 h 221"/>
                <a:gd name="T22" fmla="*/ 13 w 161"/>
                <a:gd name="T23" fmla="*/ 147 h 221"/>
                <a:gd name="T24" fmla="*/ 1 w 161"/>
                <a:gd name="T25" fmla="*/ 170 h 221"/>
                <a:gd name="T26" fmla="*/ 0 w 161"/>
                <a:gd name="T27" fmla="*/ 195 h 221"/>
                <a:gd name="T28" fmla="*/ 10 w 161"/>
                <a:gd name="T29" fmla="*/ 226 h 221"/>
                <a:gd name="T30" fmla="*/ 22 w 161"/>
                <a:gd name="T31" fmla="*/ 277 h 221"/>
                <a:gd name="T32" fmla="*/ 28 w 161"/>
                <a:gd name="T33" fmla="*/ 303 h 221"/>
                <a:gd name="T34" fmla="*/ 39 w 161"/>
                <a:gd name="T35" fmla="*/ 321 h 221"/>
                <a:gd name="T36" fmla="*/ 51 w 161"/>
                <a:gd name="T37" fmla="*/ 339 h 221"/>
                <a:gd name="T38" fmla="*/ 68 w 161"/>
                <a:gd name="T39" fmla="*/ 353 h 221"/>
                <a:gd name="T40" fmla="*/ 85 w 161"/>
                <a:gd name="T41" fmla="*/ 366 h 221"/>
                <a:gd name="T42" fmla="*/ 108 w 161"/>
                <a:gd name="T43" fmla="*/ 375 h 221"/>
                <a:gd name="T44" fmla="*/ 133 w 161"/>
                <a:gd name="T45" fmla="*/ 382 h 221"/>
                <a:gd name="T46" fmla="*/ 161 w 161"/>
                <a:gd name="T47" fmla="*/ 385 h 221"/>
                <a:gd name="T48" fmla="*/ 208 w 161"/>
                <a:gd name="T49" fmla="*/ 461 h 221"/>
                <a:gd name="T50" fmla="*/ 305 w 161"/>
                <a:gd name="T51" fmla="*/ 330 h 221"/>
                <a:gd name="T52" fmla="*/ 297 w 161"/>
                <a:gd name="T53" fmla="*/ 303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1" name="Freeform 12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665 w 1132"/>
                <a:gd name="T1" fmla="*/ 359 h 1016"/>
                <a:gd name="T2" fmla="*/ 1756 w 1132"/>
                <a:gd name="T3" fmla="*/ 412 h 1016"/>
                <a:gd name="T4" fmla="*/ 1837 w 1132"/>
                <a:gd name="T5" fmla="*/ 469 h 1016"/>
                <a:gd name="T6" fmla="*/ 1901 w 1132"/>
                <a:gd name="T7" fmla="*/ 546 h 1016"/>
                <a:gd name="T8" fmla="*/ 1938 w 1132"/>
                <a:gd name="T9" fmla="*/ 659 h 1016"/>
                <a:gd name="T10" fmla="*/ 2003 w 1132"/>
                <a:gd name="T11" fmla="*/ 1115 h 1016"/>
                <a:gd name="T12" fmla="*/ 2033 w 1132"/>
                <a:gd name="T13" fmla="*/ 1598 h 1016"/>
                <a:gd name="T14" fmla="*/ 1954 w 1132"/>
                <a:gd name="T15" fmla="*/ 1935 h 1016"/>
                <a:gd name="T16" fmla="*/ 1932 w 1132"/>
                <a:gd name="T17" fmla="*/ 2033 h 1016"/>
                <a:gd name="T18" fmla="*/ 1885 w 1132"/>
                <a:gd name="T19" fmla="*/ 2099 h 1016"/>
                <a:gd name="T20" fmla="*/ 1813 w 1132"/>
                <a:gd name="T21" fmla="*/ 2124 h 1016"/>
                <a:gd name="T22" fmla="*/ 1728 w 1132"/>
                <a:gd name="T23" fmla="*/ 2193 h 1016"/>
                <a:gd name="T24" fmla="*/ 1568 w 1132"/>
                <a:gd name="T25" fmla="*/ 1945 h 1016"/>
                <a:gd name="T26" fmla="*/ 1309 w 1132"/>
                <a:gd name="T27" fmla="*/ 1929 h 1016"/>
                <a:gd name="T28" fmla="*/ 907 w 1132"/>
                <a:gd name="T29" fmla="*/ 1969 h 1016"/>
                <a:gd name="T30" fmla="*/ 811 w 1132"/>
                <a:gd name="T31" fmla="*/ 1985 h 1016"/>
                <a:gd name="T32" fmla="*/ 734 w 1132"/>
                <a:gd name="T33" fmla="*/ 1937 h 1016"/>
                <a:gd name="T34" fmla="*/ 703 w 1132"/>
                <a:gd name="T35" fmla="*/ 1822 h 1016"/>
                <a:gd name="T36" fmla="*/ 743 w 1132"/>
                <a:gd name="T37" fmla="*/ 1639 h 1016"/>
                <a:gd name="T38" fmla="*/ 801 w 1132"/>
                <a:gd name="T39" fmla="*/ 1087 h 1016"/>
                <a:gd name="T40" fmla="*/ 597 w 1132"/>
                <a:gd name="T41" fmla="*/ 881 h 1016"/>
                <a:gd name="T42" fmla="*/ 282 w 1132"/>
                <a:gd name="T43" fmla="*/ 645 h 1016"/>
                <a:gd name="T44" fmla="*/ 104 w 1132"/>
                <a:gd name="T45" fmla="*/ 360 h 1016"/>
                <a:gd name="T46" fmla="*/ 0 w 1132"/>
                <a:gd name="T47" fmla="*/ 156 h 1016"/>
                <a:gd name="T48" fmla="*/ 180 w 1132"/>
                <a:gd name="T49" fmla="*/ 3 h 1016"/>
                <a:gd name="T50" fmla="*/ 433 w 1132"/>
                <a:gd name="T51" fmla="*/ 276 h 1016"/>
                <a:gd name="T52" fmla="*/ 569 w 1132"/>
                <a:gd name="T53" fmla="*/ 353 h 1016"/>
                <a:gd name="T54" fmla="*/ 623 w 1132"/>
                <a:gd name="T55" fmla="*/ 430 h 1016"/>
                <a:gd name="T56" fmla="*/ 654 w 1132"/>
                <a:gd name="T57" fmla="*/ 436 h 1016"/>
                <a:gd name="T58" fmla="*/ 689 w 1132"/>
                <a:gd name="T59" fmla="*/ 444 h 1016"/>
                <a:gd name="T60" fmla="*/ 720 w 1132"/>
                <a:gd name="T61" fmla="*/ 449 h 1016"/>
                <a:gd name="T62" fmla="*/ 766 w 1132"/>
                <a:gd name="T63" fmla="*/ 430 h 1016"/>
                <a:gd name="T64" fmla="*/ 836 w 1132"/>
                <a:gd name="T65" fmla="*/ 391 h 1016"/>
                <a:gd name="T66" fmla="*/ 906 w 1132"/>
                <a:gd name="T67" fmla="*/ 359 h 1016"/>
                <a:gd name="T68" fmla="*/ 981 w 1132"/>
                <a:gd name="T69" fmla="*/ 337 h 1016"/>
                <a:gd name="T70" fmla="*/ 1100 w 1132"/>
                <a:gd name="T71" fmla="*/ 289 h 1016"/>
                <a:gd name="T72" fmla="*/ 1202 w 1132"/>
                <a:gd name="T73" fmla="*/ 265 h 1016"/>
                <a:gd name="T74" fmla="*/ 1232 w 1132"/>
                <a:gd name="T75" fmla="*/ 265 h 1016"/>
                <a:gd name="T76" fmla="*/ 1283 w 1132"/>
                <a:gd name="T77" fmla="*/ 265 h 1016"/>
                <a:gd name="T78" fmla="*/ 1348 w 1132"/>
                <a:gd name="T79" fmla="*/ 268 h 1016"/>
                <a:gd name="T80" fmla="*/ 1416 w 1132"/>
                <a:gd name="T81" fmla="*/ 268 h 1016"/>
                <a:gd name="T82" fmla="*/ 1478 w 1132"/>
                <a:gd name="T83" fmla="*/ 271 h 1016"/>
                <a:gd name="T84" fmla="*/ 1527 w 1132"/>
                <a:gd name="T85" fmla="*/ 271 h 1016"/>
                <a:gd name="T86" fmla="*/ 1553 w 1132"/>
                <a:gd name="T87" fmla="*/ 271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2" name="Freeform 13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443 w 271"/>
                <a:gd name="T1" fmla="*/ 345 h 365"/>
                <a:gd name="T2" fmla="*/ 476 w 271"/>
                <a:gd name="T3" fmla="*/ 365 h 365"/>
                <a:gd name="T4" fmla="*/ 482 w 271"/>
                <a:gd name="T5" fmla="*/ 416 h 365"/>
                <a:gd name="T6" fmla="*/ 477 w 271"/>
                <a:gd name="T7" fmla="*/ 442 h 365"/>
                <a:gd name="T8" fmla="*/ 472 w 271"/>
                <a:gd name="T9" fmla="*/ 464 h 365"/>
                <a:gd name="T10" fmla="*/ 471 w 271"/>
                <a:gd name="T11" fmla="*/ 477 h 365"/>
                <a:gd name="T12" fmla="*/ 468 w 271"/>
                <a:gd name="T13" fmla="*/ 491 h 365"/>
                <a:gd name="T14" fmla="*/ 463 w 271"/>
                <a:gd name="T15" fmla="*/ 500 h 365"/>
                <a:gd name="T16" fmla="*/ 454 w 271"/>
                <a:gd name="T17" fmla="*/ 508 h 365"/>
                <a:gd name="T18" fmla="*/ 441 w 271"/>
                <a:gd name="T19" fmla="*/ 521 h 365"/>
                <a:gd name="T20" fmla="*/ 420 w 271"/>
                <a:gd name="T21" fmla="*/ 538 h 365"/>
                <a:gd name="T22" fmla="*/ 415 w 271"/>
                <a:gd name="T23" fmla="*/ 577 h 365"/>
                <a:gd name="T24" fmla="*/ 405 w 271"/>
                <a:gd name="T25" fmla="*/ 676 h 365"/>
                <a:gd name="T26" fmla="*/ 339 w 271"/>
                <a:gd name="T27" fmla="*/ 732 h 365"/>
                <a:gd name="T28" fmla="*/ 246 w 271"/>
                <a:gd name="T29" fmla="*/ 800 h 365"/>
                <a:gd name="T30" fmla="*/ 131 w 271"/>
                <a:gd name="T31" fmla="*/ 774 h 365"/>
                <a:gd name="T32" fmla="*/ 82 w 271"/>
                <a:gd name="T33" fmla="*/ 659 h 365"/>
                <a:gd name="T34" fmla="*/ 48 w 271"/>
                <a:gd name="T35" fmla="*/ 577 h 365"/>
                <a:gd name="T36" fmla="*/ 48 w 271"/>
                <a:gd name="T37" fmla="*/ 555 h 365"/>
                <a:gd name="T38" fmla="*/ 27 w 271"/>
                <a:gd name="T39" fmla="*/ 533 h 365"/>
                <a:gd name="T40" fmla="*/ 12 w 271"/>
                <a:gd name="T41" fmla="*/ 510 h 365"/>
                <a:gd name="T42" fmla="*/ 2 w 271"/>
                <a:gd name="T43" fmla="*/ 487 h 365"/>
                <a:gd name="T44" fmla="*/ 0 w 271"/>
                <a:gd name="T45" fmla="*/ 460 h 365"/>
                <a:gd name="T46" fmla="*/ 0 w 271"/>
                <a:gd name="T47" fmla="*/ 432 h 365"/>
                <a:gd name="T48" fmla="*/ 2 w 271"/>
                <a:gd name="T49" fmla="*/ 400 h 365"/>
                <a:gd name="T50" fmla="*/ 10 w 271"/>
                <a:gd name="T51" fmla="*/ 371 h 365"/>
                <a:gd name="T52" fmla="*/ 15 w 271"/>
                <a:gd name="T53" fmla="*/ 338 h 365"/>
                <a:gd name="T54" fmla="*/ 53 w 271"/>
                <a:gd name="T55" fmla="*/ 356 h 365"/>
                <a:gd name="T56" fmla="*/ 53 w 271"/>
                <a:gd name="T57" fmla="*/ 266 h 365"/>
                <a:gd name="T58" fmla="*/ 42 w 271"/>
                <a:gd name="T59" fmla="*/ 129 h 365"/>
                <a:gd name="T60" fmla="*/ 157 w 271"/>
                <a:gd name="T61" fmla="*/ 2 h 365"/>
                <a:gd name="T62" fmla="*/ 291 w 271"/>
                <a:gd name="T63" fmla="*/ 0 h 365"/>
                <a:gd name="T64" fmla="*/ 441 w 271"/>
                <a:gd name="T65" fmla="*/ 123 h 365"/>
                <a:gd name="T66" fmla="*/ 443 w 271"/>
                <a:gd name="T67" fmla="*/ 345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3" name="Freeform 14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327 w 272"/>
                <a:gd name="T1" fmla="*/ 47 h 214"/>
                <a:gd name="T2" fmla="*/ 415 w 272"/>
                <a:gd name="T3" fmla="*/ 107 h 214"/>
                <a:gd name="T4" fmla="*/ 446 w 272"/>
                <a:gd name="T5" fmla="*/ 133 h 214"/>
                <a:gd name="T6" fmla="*/ 470 w 272"/>
                <a:gd name="T7" fmla="*/ 159 h 214"/>
                <a:gd name="T8" fmla="*/ 488 w 272"/>
                <a:gd name="T9" fmla="*/ 186 h 214"/>
                <a:gd name="T10" fmla="*/ 494 w 272"/>
                <a:gd name="T11" fmla="*/ 210 h 214"/>
                <a:gd name="T12" fmla="*/ 499 w 272"/>
                <a:gd name="T13" fmla="*/ 243 h 214"/>
                <a:gd name="T14" fmla="*/ 494 w 272"/>
                <a:gd name="T15" fmla="*/ 276 h 214"/>
                <a:gd name="T16" fmla="*/ 484 w 272"/>
                <a:gd name="T17" fmla="*/ 311 h 214"/>
                <a:gd name="T18" fmla="*/ 472 w 272"/>
                <a:gd name="T19" fmla="*/ 354 h 214"/>
                <a:gd name="T20" fmla="*/ 467 w 272"/>
                <a:gd name="T21" fmla="*/ 409 h 214"/>
                <a:gd name="T22" fmla="*/ 467 w 272"/>
                <a:gd name="T23" fmla="*/ 456 h 214"/>
                <a:gd name="T24" fmla="*/ 432 w 272"/>
                <a:gd name="T25" fmla="*/ 465 h 214"/>
                <a:gd name="T26" fmla="*/ 406 w 272"/>
                <a:gd name="T27" fmla="*/ 387 h 214"/>
                <a:gd name="T28" fmla="*/ 394 w 272"/>
                <a:gd name="T29" fmla="*/ 322 h 214"/>
                <a:gd name="T30" fmla="*/ 395 w 272"/>
                <a:gd name="T31" fmla="*/ 257 h 214"/>
                <a:gd name="T32" fmla="*/ 414 w 272"/>
                <a:gd name="T33" fmla="*/ 178 h 214"/>
                <a:gd name="T34" fmla="*/ 339 w 272"/>
                <a:gd name="T35" fmla="*/ 121 h 214"/>
                <a:gd name="T36" fmla="*/ 237 w 272"/>
                <a:gd name="T37" fmla="*/ 121 h 214"/>
                <a:gd name="T38" fmla="*/ 216 w 272"/>
                <a:gd name="T39" fmla="*/ 132 h 214"/>
                <a:gd name="T40" fmla="*/ 200 w 272"/>
                <a:gd name="T41" fmla="*/ 141 h 214"/>
                <a:gd name="T42" fmla="*/ 181 w 272"/>
                <a:gd name="T43" fmla="*/ 153 h 214"/>
                <a:gd name="T44" fmla="*/ 166 w 272"/>
                <a:gd name="T45" fmla="*/ 160 h 214"/>
                <a:gd name="T46" fmla="*/ 144 w 272"/>
                <a:gd name="T47" fmla="*/ 169 h 214"/>
                <a:gd name="T48" fmla="*/ 128 w 272"/>
                <a:gd name="T49" fmla="*/ 178 h 214"/>
                <a:gd name="T50" fmla="*/ 109 w 272"/>
                <a:gd name="T51" fmla="*/ 186 h 214"/>
                <a:gd name="T52" fmla="*/ 88 w 272"/>
                <a:gd name="T53" fmla="*/ 189 h 214"/>
                <a:gd name="T54" fmla="*/ 62 w 272"/>
                <a:gd name="T55" fmla="*/ 210 h 214"/>
                <a:gd name="T56" fmla="*/ 76 w 272"/>
                <a:gd name="T57" fmla="*/ 262 h 214"/>
                <a:gd name="T58" fmla="*/ 82 w 272"/>
                <a:gd name="T59" fmla="*/ 301 h 214"/>
                <a:gd name="T60" fmla="*/ 82 w 272"/>
                <a:gd name="T61" fmla="*/ 341 h 214"/>
                <a:gd name="T62" fmla="*/ 73 w 272"/>
                <a:gd name="T63" fmla="*/ 389 h 214"/>
                <a:gd name="T64" fmla="*/ 73 w 272"/>
                <a:gd name="T65" fmla="*/ 465 h 214"/>
                <a:gd name="T66" fmla="*/ 38 w 272"/>
                <a:gd name="T67" fmla="*/ 419 h 214"/>
                <a:gd name="T68" fmla="*/ 16 w 272"/>
                <a:gd name="T69" fmla="*/ 354 h 214"/>
                <a:gd name="T70" fmla="*/ 11 w 272"/>
                <a:gd name="T71" fmla="*/ 324 h 214"/>
                <a:gd name="T72" fmla="*/ 2 w 272"/>
                <a:gd name="T73" fmla="*/ 294 h 214"/>
                <a:gd name="T74" fmla="*/ 0 w 272"/>
                <a:gd name="T75" fmla="*/ 266 h 214"/>
                <a:gd name="T76" fmla="*/ 0 w 272"/>
                <a:gd name="T77" fmla="*/ 235 h 214"/>
                <a:gd name="T78" fmla="*/ 2 w 272"/>
                <a:gd name="T79" fmla="*/ 209 h 214"/>
                <a:gd name="T80" fmla="*/ 12 w 272"/>
                <a:gd name="T81" fmla="*/ 189 h 214"/>
                <a:gd name="T82" fmla="*/ 29 w 272"/>
                <a:gd name="T83" fmla="*/ 171 h 214"/>
                <a:gd name="T84" fmla="*/ 58 w 272"/>
                <a:gd name="T85" fmla="*/ 165 h 214"/>
                <a:gd name="T86" fmla="*/ 62 w 272"/>
                <a:gd name="T87" fmla="*/ 103 h 214"/>
                <a:gd name="T88" fmla="*/ 113 w 272"/>
                <a:gd name="T89" fmla="*/ 29 h 214"/>
                <a:gd name="T90" fmla="*/ 223 w 272"/>
                <a:gd name="T91" fmla="*/ 0 h 214"/>
                <a:gd name="T92" fmla="*/ 327 w 272"/>
                <a:gd name="T93" fmla="*/ 47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4" name="Freeform 15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41 w 99"/>
                <a:gd name="T1" fmla="*/ 160 h 304"/>
                <a:gd name="T2" fmla="*/ 141 w 99"/>
                <a:gd name="T3" fmla="*/ 263 h 304"/>
                <a:gd name="T4" fmla="*/ 175 w 99"/>
                <a:gd name="T5" fmla="*/ 332 h 304"/>
                <a:gd name="T6" fmla="*/ 174 w 99"/>
                <a:gd name="T7" fmla="*/ 415 h 304"/>
                <a:gd name="T8" fmla="*/ 174 w 99"/>
                <a:gd name="T9" fmla="*/ 540 h 304"/>
                <a:gd name="T10" fmla="*/ 141 w 99"/>
                <a:gd name="T11" fmla="*/ 576 h 304"/>
                <a:gd name="T12" fmla="*/ 95 w 99"/>
                <a:gd name="T13" fmla="*/ 610 h 304"/>
                <a:gd name="T14" fmla="*/ 82 w 99"/>
                <a:gd name="T15" fmla="*/ 661 h 304"/>
                <a:gd name="T16" fmla="*/ 21 w 99"/>
                <a:gd name="T17" fmla="*/ 661 h 304"/>
                <a:gd name="T18" fmla="*/ 0 w 99"/>
                <a:gd name="T19" fmla="*/ 610 h 304"/>
                <a:gd name="T20" fmla="*/ 61 w 99"/>
                <a:gd name="T21" fmla="*/ 599 h 304"/>
                <a:gd name="T22" fmla="*/ 27 w 99"/>
                <a:gd name="T23" fmla="*/ 579 h 304"/>
                <a:gd name="T24" fmla="*/ 1 w 99"/>
                <a:gd name="T25" fmla="*/ 579 h 304"/>
                <a:gd name="T26" fmla="*/ 1 w 99"/>
                <a:gd name="T27" fmla="*/ 540 h 304"/>
                <a:gd name="T28" fmla="*/ 31 w 99"/>
                <a:gd name="T29" fmla="*/ 548 h 304"/>
                <a:gd name="T30" fmla="*/ 91 w 99"/>
                <a:gd name="T31" fmla="*/ 544 h 304"/>
                <a:gd name="T32" fmla="*/ 91 w 99"/>
                <a:gd name="T33" fmla="*/ 509 h 304"/>
                <a:gd name="T34" fmla="*/ 43 w 99"/>
                <a:gd name="T35" fmla="*/ 509 h 304"/>
                <a:gd name="T36" fmla="*/ 0 w 99"/>
                <a:gd name="T37" fmla="*/ 495 h 304"/>
                <a:gd name="T38" fmla="*/ 0 w 99"/>
                <a:gd name="T39" fmla="*/ 445 h 304"/>
                <a:gd name="T40" fmla="*/ 35 w 99"/>
                <a:gd name="T41" fmla="*/ 440 h 304"/>
                <a:gd name="T42" fmla="*/ 76 w 99"/>
                <a:gd name="T43" fmla="*/ 481 h 304"/>
                <a:gd name="T44" fmla="*/ 105 w 99"/>
                <a:gd name="T45" fmla="*/ 465 h 304"/>
                <a:gd name="T46" fmla="*/ 82 w 99"/>
                <a:gd name="T47" fmla="*/ 415 h 304"/>
                <a:gd name="T48" fmla="*/ 113 w 99"/>
                <a:gd name="T49" fmla="*/ 398 h 304"/>
                <a:gd name="T50" fmla="*/ 91 w 99"/>
                <a:gd name="T51" fmla="*/ 367 h 304"/>
                <a:gd name="T52" fmla="*/ 105 w 99"/>
                <a:gd name="T53" fmla="*/ 325 h 304"/>
                <a:gd name="T54" fmla="*/ 61 w 99"/>
                <a:gd name="T55" fmla="*/ 325 h 304"/>
                <a:gd name="T56" fmla="*/ 82 w 99"/>
                <a:gd name="T57" fmla="*/ 294 h 304"/>
                <a:gd name="T58" fmla="*/ 113 w 99"/>
                <a:gd name="T59" fmla="*/ 294 h 304"/>
                <a:gd name="T60" fmla="*/ 141 w 99"/>
                <a:gd name="T61" fmla="*/ 300 h 304"/>
                <a:gd name="T62" fmla="*/ 121 w 99"/>
                <a:gd name="T63" fmla="*/ 236 h 304"/>
                <a:gd name="T64" fmla="*/ 82 w 99"/>
                <a:gd name="T65" fmla="*/ 220 h 304"/>
                <a:gd name="T66" fmla="*/ 21 w 99"/>
                <a:gd name="T67" fmla="*/ 220 h 304"/>
                <a:gd name="T68" fmla="*/ 12 w 99"/>
                <a:gd name="T69" fmla="*/ 181 h 304"/>
                <a:gd name="T70" fmla="*/ 12 w 99"/>
                <a:gd name="T71" fmla="*/ 114 h 304"/>
                <a:gd name="T72" fmla="*/ 4 w 99"/>
                <a:gd name="T73" fmla="*/ 50 h 304"/>
                <a:gd name="T74" fmla="*/ 43 w 99"/>
                <a:gd name="T75" fmla="*/ 0 h 304"/>
                <a:gd name="T76" fmla="*/ 83 w 99"/>
                <a:gd name="T77" fmla="*/ 8 h 304"/>
                <a:gd name="T78" fmla="*/ 114 w 99"/>
                <a:gd name="T79" fmla="*/ 13 h 304"/>
                <a:gd name="T80" fmla="*/ 136 w 99"/>
                <a:gd name="T81" fmla="*/ 22 h 304"/>
                <a:gd name="T82" fmla="*/ 151 w 99"/>
                <a:gd name="T83" fmla="*/ 35 h 304"/>
                <a:gd name="T84" fmla="*/ 156 w 99"/>
                <a:gd name="T85" fmla="*/ 54 h 304"/>
                <a:gd name="T86" fmla="*/ 156 w 99"/>
                <a:gd name="T87" fmla="*/ 78 h 304"/>
                <a:gd name="T88" fmla="*/ 151 w 99"/>
                <a:gd name="T89" fmla="*/ 113 h 304"/>
                <a:gd name="T90" fmla="*/ 141 w 99"/>
                <a:gd name="T91" fmla="*/ 160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5" name="Freeform 16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35 w 33"/>
                <a:gd name="T1" fmla="*/ 11 h 81"/>
                <a:gd name="T2" fmla="*/ 62 w 33"/>
                <a:gd name="T3" fmla="*/ 55 h 81"/>
                <a:gd name="T4" fmla="*/ 46 w 33"/>
                <a:gd name="T5" fmla="*/ 104 h 81"/>
                <a:gd name="T6" fmla="*/ 68 w 33"/>
                <a:gd name="T7" fmla="*/ 136 h 81"/>
                <a:gd name="T8" fmla="*/ 68 w 33"/>
                <a:gd name="T9" fmla="*/ 178 h 81"/>
                <a:gd name="T10" fmla="*/ 35 w 33"/>
                <a:gd name="T11" fmla="*/ 168 h 81"/>
                <a:gd name="T12" fmla="*/ 0 w 33"/>
                <a:gd name="T13" fmla="*/ 172 h 81"/>
                <a:gd name="T14" fmla="*/ 0 w 33"/>
                <a:gd name="T15" fmla="*/ 111 h 81"/>
                <a:gd name="T16" fmla="*/ 12 w 33"/>
                <a:gd name="T17" fmla="*/ 55 h 81"/>
                <a:gd name="T18" fmla="*/ 3 w 33"/>
                <a:gd name="T19" fmla="*/ 0 h 81"/>
                <a:gd name="T20" fmla="*/ 10 w 33"/>
                <a:gd name="T21" fmla="*/ 1 h 81"/>
                <a:gd name="T22" fmla="*/ 18 w 33"/>
                <a:gd name="T23" fmla="*/ 2 h 81"/>
                <a:gd name="T24" fmla="*/ 28 w 33"/>
                <a:gd name="T25" fmla="*/ 9 h 81"/>
                <a:gd name="T26" fmla="*/ 35 w 33"/>
                <a:gd name="T27" fmla="*/ 11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6" name="Freeform 17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52 w 30"/>
                <a:gd name="T1" fmla="*/ 0 h 84"/>
                <a:gd name="T2" fmla="*/ 14 w 30"/>
                <a:gd name="T3" fmla="*/ 11 h 84"/>
                <a:gd name="T4" fmla="*/ 0 w 30"/>
                <a:gd name="T5" fmla="*/ 67 h 84"/>
                <a:gd name="T6" fmla="*/ 36 w 30"/>
                <a:gd name="T7" fmla="*/ 37 h 84"/>
                <a:gd name="T8" fmla="*/ 26 w 30"/>
                <a:gd name="T9" fmla="*/ 104 h 84"/>
                <a:gd name="T10" fmla="*/ 0 w 30"/>
                <a:gd name="T11" fmla="*/ 107 h 84"/>
                <a:gd name="T12" fmla="*/ 0 w 30"/>
                <a:gd name="T13" fmla="*/ 177 h 84"/>
                <a:gd name="T14" fmla="*/ 26 w 30"/>
                <a:gd name="T15" fmla="*/ 181 h 84"/>
                <a:gd name="T16" fmla="*/ 36 w 30"/>
                <a:gd name="T17" fmla="*/ 133 h 84"/>
                <a:gd name="T18" fmla="*/ 57 w 30"/>
                <a:gd name="T19" fmla="*/ 74 h 84"/>
                <a:gd name="T20" fmla="*/ 5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7" name="Freeform 18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603 w 353"/>
                <a:gd name="T1" fmla="*/ 0 h 672"/>
                <a:gd name="T2" fmla="*/ 560 w 353"/>
                <a:gd name="T3" fmla="*/ 124 h 672"/>
                <a:gd name="T4" fmla="*/ 459 w 353"/>
                <a:gd name="T5" fmla="*/ 191 h 672"/>
                <a:gd name="T6" fmla="*/ 379 w 353"/>
                <a:gd name="T7" fmla="*/ 211 h 672"/>
                <a:gd name="T8" fmla="*/ 321 w 353"/>
                <a:gd name="T9" fmla="*/ 167 h 672"/>
                <a:gd name="T10" fmla="*/ 295 w 353"/>
                <a:gd name="T11" fmla="*/ 110 h 672"/>
                <a:gd name="T12" fmla="*/ 255 w 353"/>
                <a:gd name="T13" fmla="*/ 239 h 672"/>
                <a:gd name="T14" fmla="*/ 103 w 353"/>
                <a:gd name="T15" fmla="*/ 573 h 672"/>
                <a:gd name="T16" fmla="*/ 34 w 353"/>
                <a:gd name="T17" fmla="*/ 1095 h 672"/>
                <a:gd name="T18" fmla="*/ 0 w 353"/>
                <a:gd name="T19" fmla="*/ 1470 h 672"/>
                <a:gd name="T20" fmla="*/ 175 w 353"/>
                <a:gd name="T21" fmla="*/ 1104 h 672"/>
                <a:gd name="T22" fmla="*/ 379 w 353"/>
                <a:gd name="T23" fmla="*/ 470 h 672"/>
                <a:gd name="T24" fmla="*/ 424 w 353"/>
                <a:gd name="T25" fmla="*/ 333 h 672"/>
                <a:gd name="T26" fmla="*/ 522 w 353"/>
                <a:gd name="T27" fmla="*/ 220 h 672"/>
                <a:gd name="T28" fmla="*/ 595 w 353"/>
                <a:gd name="T29" fmla="*/ 152 h 672"/>
                <a:gd name="T30" fmla="*/ 635 w 353"/>
                <a:gd name="T31" fmla="*/ 103 h 672"/>
                <a:gd name="T32" fmla="*/ 60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8" name="Freeform 19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03 w 103"/>
                <a:gd name="T1" fmla="*/ 190 h 140"/>
                <a:gd name="T2" fmla="*/ 0 w 103"/>
                <a:gd name="T3" fmla="*/ 328 h 140"/>
                <a:gd name="T4" fmla="*/ 0 w 103"/>
                <a:gd name="T5" fmla="*/ 225 h 140"/>
                <a:gd name="T6" fmla="*/ 119 w 103"/>
                <a:gd name="T7" fmla="*/ 108 h 140"/>
                <a:gd name="T8" fmla="*/ 175 w 103"/>
                <a:gd name="T9" fmla="*/ 0 h 140"/>
                <a:gd name="T10" fmla="*/ 179 w 103"/>
                <a:gd name="T11" fmla="*/ 100 h 140"/>
                <a:gd name="T12" fmla="*/ 103 w 103"/>
                <a:gd name="T13" fmla="*/ 19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9" name="Freeform 20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345 w 192"/>
                <a:gd name="T1" fmla="*/ 9 h 508"/>
                <a:gd name="T2" fmla="*/ 345 w 192"/>
                <a:gd name="T3" fmla="*/ 104 h 508"/>
                <a:gd name="T4" fmla="*/ 171 w 192"/>
                <a:gd name="T5" fmla="*/ 700 h 508"/>
                <a:gd name="T6" fmla="*/ 91 w 192"/>
                <a:gd name="T7" fmla="*/ 872 h 508"/>
                <a:gd name="T8" fmla="*/ 0 w 192"/>
                <a:gd name="T9" fmla="*/ 1092 h 508"/>
                <a:gd name="T10" fmla="*/ 0 w 192"/>
                <a:gd name="T11" fmla="*/ 790 h 508"/>
                <a:gd name="T12" fmla="*/ 87 w 192"/>
                <a:gd name="T13" fmla="*/ 573 h 508"/>
                <a:gd name="T14" fmla="*/ 150 w 192"/>
                <a:gd name="T15" fmla="*/ 568 h 508"/>
                <a:gd name="T16" fmla="*/ 150 w 192"/>
                <a:gd name="T17" fmla="*/ 457 h 508"/>
                <a:gd name="T18" fmla="*/ 150 w 192"/>
                <a:gd name="T19" fmla="*/ 312 h 508"/>
                <a:gd name="T20" fmla="*/ 159 w 192"/>
                <a:gd name="T21" fmla="*/ 204 h 508"/>
                <a:gd name="T22" fmla="*/ 230 w 192"/>
                <a:gd name="T23" fmla="*/ 83 h 508"/>
                <a:gd name="T24" fmla="*/ 273 w 192"/>
                <a:gd name="T25" fmla="*/ 64 h 508"/>
                <a:gd name="T26" fmla="*/ 289 w 192"/>
                <a:gd name="T27" fmla="*/ 0 h 508"/>
                <a:gd name="T28" fmla="*/ 345 w 192"/>
                <a:gd name="T29" fmla="*/ 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0" name="Freeform 21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24 w 65"/>
                <a:gd name="T1" fmla="*/ 64 h 90"/>
                <a:gd name="T2" fmla="*/ 59 w 65"/>
                <a:gd name="T3" fmla="*/ 113 h 90"/>
                <a:gd name="T4" fmla="*/ 0 w 65"/>
                <a:gd name="T5" fmla="*/ 196 h 90"/>
                <a:gd name="T6" fmla="*/ 36 w 65"/>
                <a:gd name="T7" fmla="*/ 25 h 90"/>
                <a:gd name="T8" fmla="*/ 79 w 65"/>
                <a:gd name="T9" fmla="*/ 0 h 90"/>
                <a:gd name="T10" fmla="*/ 124 w 65"/>
                <a:gd name="T11" fmla="*/ 6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1" name="Freeform 22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413 w 225"/>
                <a:gd name="T1" fmla="*/ 30 h 594"/>
                <a:gd name="T2" fmla="*/ 300 w 225"/>
                <a:gd name="T3" fmla="*/ 0 h 594"/>
                <a:gd name="T4" fmla="*/ 271 w 225"/>
                <a:gd name="T5" fmla="*/ 92 h 594"/>
                <a:gd name="T6" fmla="*/ 280 w 225"/>
                <a:gd name="T7" fmla="*/ 155 h 594"/>
                <a:gd name="T8" fmla="*/ 156 w 225"/>
                <a:gd name="T9" fmla="*/ 415 h 594"/>
                <a:gd name="T10" fmla="*/ 29 w 225"/>
                <a:gd name="T11" fmla="*/ 844 h 594"/>
                <a:gd name="T12" fmla="*/ 0 w 225"/>
                <a:gd name="T13" fmla="*/ 1285 h 594"/>
                <a:gd name="T14" fmla="*/ 172 w 225"/>
                <a:gd name="T15" fmla="*/ 944 h 594"/>
                <a:gd name="T16" fmla="*/ 333 w 225"/>
                <a:gd name="T17" fmla="*/ 160 h 594"/>
                <a:gd name="T18" fmla="*/ 369 w 225"/>
                <a:gd name="T19" fmla="*/ 130 h 594"/>
                <a:gd name="T20" fmla="*/ 413 w 225"/>
                <a:gd name="T21" fmla="*/ 30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2" name="Freeform 23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356 w 295"/>
                <a:gd name="T1" fmla="*/ 244 h 210"/>
                <a:gd name="T2" fmla="*/ 247 w 295"/>
                <a:gd name="T3" fmla="*/ 100 h 210"/>
                <a:gd name="T4" fmla="*/ 189 w 295"/>
                <a:gd name="T5" fmla="*/ 86 h 210"/>
                <a:gd name="T6" fmla="*/ 131 w 295"/>
                <a:gd name="T7" fmla="*/ 0 h 210"/>
                <a:gd name="T8" fmla="*/ 70 w 295"/>
                <a:gd name="T9" fmla="*/ 0 h 210"/>
                <a:gd name="T10" fmla="*/ 0 w 295"/>
                <a:gd name="T11" fmla="*/ 107 h 210"/>
                <a:gd name="T12" fmla="*/ 30 w 295"/>
                <a:gd name="T13" fmla="*/ 137 h 210"/>
                <a:gd name="T14" fmla="*/ 100 w 295"/>
                <a:gd name="T15" fmla="*/ 121 h 210"/>
                <a:gd name="T16" fmla="*/ 131 w 295"/>
                <a:gd name="T17" fmla="*/ 67 h 210"/>
                <a:gd name="T18" fmla="*/ 157 w 295"/>
                <a:gd name="T19" fmla="*/ 114 h 210"/>
                <a:gd name="T20" fmla="*/ 157 w 295"/>
                <a:gd name="T21" fmla="*/ 229 h 210"/>
                <a:gd name="T22" fmla="*/ 201 w 295"/>
                <a:gd name="T23" fmla="*/ 244 h 210"/>
                <a:gd name="T24" fmla="*/ 201 w 295"/>
                <a:gd name="T25" fmla="*/ 145 h 210"/>
                <a:gd name="T26" fmla="*/ 268 w 295"/>
                <a:gd name="T27" fmla="*/ 190 h 210"/>
                <a:gd name="T28" fmla="*/ 254 w 295"/>
                <a:gd name="T29" fmla="*/ 312 h 210"/>
                <a:gd name="T30" fmla="*/ 268 w 295"/>
                <a:gd name="T31" fmla="*/ 358 h 210"/>
                <a:gd name="T32" fmla="*/ 299 w 295"/>
                <a:gd name="T33" fmla="*/ 288 h 210"/>
                <a:gd name="T34" fmla="*/ 331 w 295"/>
                <a:gd name="T35" fmla="*/ 312 h 210"/>
                <a:gd name="T36" fmla="*/ 325 w 295"/>
                <a:gd name="T37" fmla="*/ 386 h 210"/>
                <a:gd name="T38" fmla="*/ 365 w 295"/>
                <a:gd name="T39" fmla="*/ 425 h 210"/>
                <a:gd name="T40" fmla="*/ 365 w 295"/>
                <a:gd name="T41" fmla="*/ 334 h 210"/>
                <a:gd name="T42" fmla="*/ 406 w 295"/>
                <a:gd name="T43" fmla="*/ 349 h 210"/>
                <a:gd name="T44" fmla="*/ 406 w 295"/>
                <a:gd name="T45" fmla="*/ 455 h 210"/>
                <a:gd name="T46" fmla="*/ 438 w 295"/>
                <a:gd name="T47" fmla="*/ 425 h 210"/>
                <a:gd name="T48" fmla="*/ 418 w 295"/>
                <a:gd name="T49" fmla="*/ 312 h 210"/>
                <a:gd name="T50" fmla="*/ 476 w 295"/>
                <a:gd name="T51" fmla="*/ 364 h 210"/>
                <a:gd name="T52" fmla="*/ 483 w 295"/>
                <a:gd name="T53" fmla="*/ 446 h 210"/>
                <a:gd name="T54" fmla="*/ 541 w 295"/>
                <a:gd name="T55" fmla="*/ 446 h 210"/>
                <a:gd name="T56" fmla="*/ 527 w 295"/>
                <a:gd name="T57" fmla="*/ 342 h 210"/>
                <a:gd name="T58" fmla="*/ 445 w 295"/>
                <a:gd name="T59" fmla="*/ 274 h 210"/>
                <a:gd name="T60" fmla="*/ 439 w 295"/>
                <a:gd name="T61" fmla="*/ 268 h 210"/>
                <a:gd name="T62" fmla="*/ 431 w 295"/>
                <a:gd name="T63" fmla="*/ 267 h 210"/>
                <a:gd name="T64" fmla="*/ 415 w 295"/>
                <a:gd name="T65" fmla="*/ 263 h 210"/>
                <a:gd name="T66" fmla="*/ 398 w 295"/>
                <a:gd name="T67" fmla="*/ 258 h 210"/>
                <a:gd name="T68" fmla="*/ 382 w 295"/>
                <a:gd name="T69" fmla="*/ 251 h 210"/>
                <a:gd name="T70" fmla="*/ 367 w 295"/>
                <a:gd name="T71" fmla="*/ 246 h 210"/>
                <a:gd name="T72" fmla="*/ 358 w 295"/>
                <a:gd name="T73" fmla="*/ 245 h 210"/>
                <a:gd name="T74" fmla="*/ 356 w 295"/>
                <a:gd name="T75" fmla="*/ 244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3" name="Freeform 24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59 w 116"/>
                <a:gd name="T1" fmla="*/ 92 h 159"/>
                <a:gd name="T2" fmla="*/ 125 w 116"/>
                <a:gd name="T3" fmla="*/ 76 h 159"/>
                <a:gd name="T4" fmla="*/ 90 w 116"/>
                <a:gd name="T5" fmla="*/ 36 h 159"/>
                <a:gd name="T6" fmla="*/ 58 w 116"/>
                <a:gd name="T7" fmla="*/ 31 h 159"/>
                <a:gd name="T8" fmla="*/ 24 w 116"/>
                <a:gd name="T9" fmla="*/ 0 h 159"/>
                <a:gd name="T10" fmla="*/ 24 w 116"/>
                <a:gd name="T11" fmla="*/ 62 h 159"/>
                <a:gd name="T12" fmla="*/ 58 w 116"/>
                <a:gd name="T13" fmla="*/ 76 h 159"/>
                <a:gd name="T14" fmla="*/ 103 w 116"/>
                <a:gd name="T15" fmla="*/ 92 h 159"/>
                <a:gd name="T16" fmla="*/ 99 w 116"/>
                <a:gd name="T17" fmla="*/ 214 h 159"/>
                <a:gd name="T18" fmla="*/ 99 w 116"/>
                <a:gd name="T19" fmla="*/ 252 h 159"/>
                <a:gd name="T20" fmla="*/ 137 w 116"/>
                <a:gd name="T21" fmla="*/ 298 h 159"/>
                <a:gd name="T22" fmla="*/ 115 w 116"/>
                <a:gd name="T23" fmla="*/ 306 h 159"/>
                <a:gd name="T24" fmla="*/ 75 w 116"/>
                <a:gd name="T25" fmla="*/ 272 h 159"/>
                <a:gd name="T26" fmla="*/ 0 w 116"/>
                <a:gd name="T27" fmla="*/ 272 h 159"/>
                <a:gd name="T28" fmla="*/ 12 w 116"/>
                <a:gd name="T29" fmla="*/ 323 h 159"/>
                <a:gd name="T30" fmla="*/ 90 w 116"/>
                <a:gd name="T31" fmla="*/ 359 h 159"/>
                <a:gd name="T32" fmla="*/ 141 w 116"/>
                <a:gd name="T33" fmla="*/ 359 h 159"/>
                <a:gd name="T34" fmla="*/ 213 w 116"/>
                <a:gd name="T35" fmla="*/ 296 h 159"/>
                <a:gd name="T36" fmla="*/ 180 w 116"/>
                <a:gd name="T37" fmla="*/ 241 h 159"/>
                <a:gd name="T38" fmla="*/ 180 w 116"/>
                <a:gd name="T39" fmla="*/ 182 h 159"/>
                <a:gd name="T40" fmla="*/ 167 w 116"/>
                <a:gd name="T41" fmla="*/ 119 h 159"/>
                <a:gd name="T42" fmla="*/ 159 w 116"/>
                <a:gd name="T43" fmla="*/ 92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4" name="Freeform 25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91 w 47"/>
                <a:gd name="T1" fmla="*/ 22 h 41"/>
                <a:gd name="T2" fmla="*/ 17 w 47"/>
                <a:gd name="T3" fmla="*/ 0 h 41"/>
                <a:gd name="T4" fmla="*/ 0 w 47"/>
                <a:gd name="T5" fmla="*/ 22 h 41"/>
                <a:gd name="T6" fmla="*/ 17 w 47"/>
                <a:gd name="T7" fmla="*/ 45 h 41"/>
                <a:gd name="T8" fmla="*/ 90 w 47"/>
                <a:gd name="T9" fmla="*/ 81 h 41"/>
                <a:gd name="T10" fmla="*/ 94 w 47"/>
                <a:gd name="T11" fmla="*/ 55 h 41"/>
                <a:gd name="T12" fmla="*/ 94 w 47"/>
                <a:gd name="T13" fmla="*/ 48 h 41"/>
                <a:gd name="T14" fmla="*/ 92 w 47"/>
                <a:gd name="T15" fmla="*/ 33 h 41"/>
                <a:gd name="T16" fmla="*/ 91 w 47"/>
                <a:gd name="T17" fmla="*/ 24 h 41"/>
                <a:gd name="T18" fmla="*/ 91 w 47"/>
                <a:gd name="T19" fmla="*/ 22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5" name="Freeform 26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63 w 40"/>
                <a:gd name="T1" fmla="*/ 48 h 36"/>
                <a:gd name="T2" fmla="*/ 12 w 40"/>
                <a:gd name="T3" fmla="*/ 0 h 36"/>
                <a:gd name="T4" fmla="*/ 0 w 40"/>
                <a:gd name="T5" fmla="*/ 37 h 36"/>
                <a:gd name="T6" fmla="*/ 26 w 40"/>
                <a:gd name="T7" fmla="*/ 75 h 36"/>
                <a:gd name="T8" fmla="*/ 72 w 40"/>
                <a:gd name="T9" fmla="*/ 78 h 36"/>
                <a:gd name="T10" fmla="*/ 71 w 40"/>
                <a:gd name="T11" fmla="*/ 75 h 36"/>
                <a:gd name="T12" fmla="*/ 69 w 40"/>
                <a:gd name="T13" fmla="*/ 63 h 36"/>
                <a:gd name="T14" fmla="*/ 66 w 40"/>
                <a:gd name="T15" fmla="*/ 54 h 36"/>
                <a:gd name="T16" fmla="*/ 63 w 40"/>
                <a:gd name="T17" fmla="*/ 48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6" name="Freeform 27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55 w 38"/>
                <a:gd name="T1" fmla="*/ 29 h 32"/>
                <a:gd name="T2" fmla="*/ 9 w 38"/>
                <a:gd name="T3" fmla="*/ 0 h 32"/>
                <a:gd name="T4" fmla="*/ 0 w 38"/>
                <a:gd name="T5" fmla="*/ 29 h 32"/>
                <a:gd name="T6" fmla="*/ 32 w 38"/>
                <a:gd name="T7" fmla="*/ 58 h 32"/>
                <a:gd name="T8" fmla="*/ 70 w 38"/>
                <a:gd name="T9" fmla="*/ 67 h 32"/>
                <a:gd name="T10" fmla="*/ 70 w 38"/>
                <a:gd name="T11" fmla="*/ 37 h 32"/>
                <a:gd name="T12" fmla="*/ 55 w 38"/>
                <a:gd name="T13" fmla="*/ 2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7" name="Freeform 28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9 w 35"/>
                <a:gd name="T1" fmla="*/ 34 h 30"/>
                <a:gd name="T2" fmla="*/ 0 w 35"/>
                <a:gd name="T3" fmla="*/ 0 h 30"/>
                <a:gd name="T4" fmla="*/ 0 w 35"/>
                <a:gd name="T5" fmla="*/ 64 h 30"/>
                <a:gd name="T6" fmla="*/ 34 w 35"/>
                <a:gd name="T7" fmla="*/ 65 h 30"/>
                <a:gd name="T8" fmla="*/ 53 w 35"/>
                <a:gd name="T9" fmla="*/ 55 h 30"/>
                <a:gd name="T10" fmla="*/ 39 w 35"/>
                <a:gd name="T11" fmla="*/ 34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8" name="Freeform 29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01 h 58"/>
                <a:gd name="T2" fmla="*/ 0 w 81"/>
                <a:gd name="T3" fmla="*/ 129 h 58"/>
                <a:gd name="T4" fmla="*/ 12 w 81"/>
                <a:gd name="T5" fmla="*/ 124 h 58"/>
                <a:gd name="T6" fmla="*/ 24 w 81"/>
                <a:gd name="T7" fmla="*/ 118 h 58"/>
                <a:gd name="T8" fmla="*/ 37 w 81"/>
                <a:gd name="T9" fmla="*/ 103 h 58"/>
                <a:gd name="T10" fmla="*/ 52 w 81"/>
                <a:gd name="T11" fmla="*/ 90 h 58"/>
                <a:gd name="T12" fmla="*/ 63 w 81"/>
                <a:gd name="T13" fmla="*/ 48 h 58"/>
                <a:gd name="T14" fmla="*/ 109 w 81"/>
                <a:gd name="T15" fmla="*/ 40 h 58"/>
                <a:gd name="T16" fmla="*/ 137 w 81"/>
                <a:gd name="T17" fmla="*/ 22 h 58"/>
                <a:gd name="T18" fmla="*/ 59 w 81"/>
                <a:gd name="T19" fmla="*/ 1 h 58"/>
                <a:gd name="T20" fmla="*/ 0 w 81"/>
                <a:gd name="T21" fmla="*/ 0 h 58"/>
                <a:gd name="T22" fmla="*/ 0 w 81"/>
                <a:gd name="T23" fmla="*/ 26 h 58"/>
                <a:gd name="T24" fmla="*/ 49 w 81"/>
                <a:gd name="T25" fmla="*/ 35 h 58"/>
                <a:gd name="T26" fmla="*/ 36 w 81"/>
                <a:gd name="T27" fmla="*/ 77 h 58"/>
                <a:gd name="T28" fmla="*/ 26 w 81"/>
                <a:gd name="T29" fmla="*/ 86 h 58"/>
                <a:gd name="T30" fmla="*/ 16 w 81"/>
                <a:gd name="T31" fmla="*/ 90 h 58"/>
                <a:gd name="T32" fmla="*/ 10 w 81"/>
                <a:gd name="T33" fmla="*/ 98 h 58"/>
                <a:gd name="T34" fmla="*/ 0 w 81"/>
                <a:gd name="T35" fmla="*/ 101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9" name="Freeform 30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07 w 109"/>
                <a:gd name="T1" fmla="*/ 28 h 61"/>
                <a:gd name="T2" fmla="*/ 207 w 109"/>
                <a:gd name="T3" fmla="*/ 2 h 61"/>
                <a:gd name="T4" fmla="*/ 162 w 109"/>
                <a:gd name="T5" fmla="*/ 0 h 61"/>
                <a:gd name="T6" fmla="*/ 77 w 109"/>
                <a:gd name="T7" fmla="*/ 0 h 61"/>
                <a:gd name="T8" fmla="*/ 34 w 109"/>
                <a:gd name="T9" fmla="*/ 0 h 61"/>
                <a:gd name="T10" fmla="*/ 0 w 109"/>
                <a:gd name="T11" fmla="*/ 1 h 61"/>
                <a:gd name="T12" fmla="*/ 0 w 109"/>
                <a:gd name="T13" fmla="*/ 23 h 61"/>
                <a:gd name="T14" fmla="*/ 56 w 109"/>
                <a:gd name="T15" fmla="*/ 28 h 61"/>
                <a:gd name="T16" fmla="*/ 44 w 109"/>
                <a:gd name="T17" fmla="*/ 72 h 61"/>
                <a:gd name="T18" fmla="*/ 30 w 109"/>
                <a:gd name="T19" fmla="*/ 80 h 61"/>
                <a:gd name="T20" fmla="*/ 19 w 109"/>
                <a:gd name="T21" fmla="*/ 84 h 61"/>
                <a:gd name="T22" fmla="*/ 11 w 109"/>
                <a:gd name="T23" fmla="*/ 92 h 61"/>
                <a:gd name="T24" fmla="*/ 0 w 109"/>
                <a:gd name="T25" fmla="*/ 93 h 61"/>
                <a:gd name="T26" fmla="*/ 0 w 109"/>
                <a:gd name="T27" fmla="*/ 119 h 61"/>
                <a:gd name="T28" fmla="*/ 13 w 109"/>
                <a:gd name="T29" fmla="*/ 116 h 61"/>
                <a:gd name="T30" fmla="*/ 26 w 109"/>
                <a:gd name="T31" fmla="*/ 109 h 61"/>
                <a:gd name="T32" fmla="*/ 41 w 109"/>
                <a:gd name="T33" fmla="*/ 104 h 61"/>
                <a:gd name="T34" fmla="*/ 57 w 109"/>
                <a:gd name="T35" fmla="*/ 92 h 61"/>
                <a:gd name="T36" fmla="*/ 85 w 109"/>
                <a:gd name="T37" fmla="*/ 37 h 61"/>
                <a:gd name="T38" fmla="*/ 126 w 109"/>
                <a:gd name="T39" fmla="*/ 39 h 61"/>
                <a:gd name="T40" fmla="*/ 135 w 109"/>
                <a:gd name="T41" fmla="*/ 62 h 61"/>
                <a:gd name="T42" fmla="*/ 143 w 109"/>
                <a:gd name="T43" fmla="*/ 79 h 61"/>
                <a:gd name="T44" fmla="*/ 154 w 109"/>
                <a:gd name="T45" fmla="*/ 93 h 61"/>
                <a:gd name="T46" fmla="*/ 162 w 109"/>
                <a:gd name="T47" fmla="*/ 106 h 61"/>
                <a:gd name="T48" fmla="*/ 171 w 109"/>
                <a:gd name="T49" fmla="*/ 114 h 61"/>
                <a:gd name="T50" fmla="*/ 181 w 109"/>
                <a:gd name="T51" fmla="*/ 119 h 61"/>
                <a:gd name="T52" fmla="*/ 195 w 109"/>
                <a:gd name="T53" fmla="*/ 122 h 61"/>
                <a:gd name="T54" fmla="*/ 207 w 109"/>
                <a:gd name="T55" fmla="*/ 119 h 61"/>
                <a:gd name="T56" fmla="*/ 207 w 109"/>
                <a:gd name="T57" fmla="*/ 93 h 61"/>
                <a:gd name="T58" fmla="*/ 185 w 109"/>
                <a:gd name="T59" fmla="*/ 96 h 61"/>
                <a:gd name="T60" fmla="*/ 170 w 109"/>
                <a:gd name="T61" fmla="*/ 91 h 61"/>
                <a:gd name="T62" fmla="*/ 160 w 109"/>
                <a:gd name="T63" fmla="*/ 65 h 61"/>
                <a:gd name="T64" fmla="*/ 154 w 109"/>
                <a:gd name="T65" fmla="*/ 28 h 61"/>
                <a:gd name="T66" fmla="*/ 193 w 109"/>
                <a:gd name="T67" fmla="*/ 24 h 61"/>
                <a:gd name="T68" fmla="*/ 207 w 109"/>
                <a:gd name="T69" fmla="*/ 28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0" name="Freeform 31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67 w 43"/>
                <a:gd name="T1" fmla="*/ 22 h 60"/>
                <a:gd name="T2" fmla="*/ 67 w 43"/>
                <a:gd name="T3" fmla="*/ 0 h 60"/>
                <a:gd name="T4" fmla="*/ 0 w 43"/>
                <a:gd name="T5" fmla="*/ 2 h 60"/>
                <a:gd name="T6" fmla="*/ 5 w 43"/>
                <a:gd name="T7" fmla="*/ 50 h 60"/>
                <a:gd name="T8" fmla="*/ 17 w 43"/>
                <a:gd name="T9" fmla="*/ 86 h 60"/>
                <a:gd name="T10" fmla="*/ 30 w 43"/>
                <a:gd name="T11" fmla="*/ 112 h 60"/>
                <a:gd name="T12" fmla="*/ 46 w 43"/>
                <a:gd name="T13" fmla="*/ 124 h 60"/>
                <a:gd name="T14" fmla="*/ 48 w 43"/>
                <a:gd name="T15" fmla="*/ 130 h 60"/>
                <a:gd name="T16" fmla="*/ 55 w 43"/>
                <a:gd name="T17" fmla="*/ 131 h 60"/>
                <a:gd name="T18" fmla="*/ 60 w 43"/>
                <a:gd name="T19" fmla="*/ 131 h 60"/>
                <a:gd name="T20" fmla="*/ 67 w 43"/>
                <a:gd name="T21" fmla="*/ 130 h 60"/>
                <a:gd name="T22" fmla="*/ 67 w 43"/>
                <a:gd name="T23" fmla="*/ 100 h 60"/>
                <a:gd name="T24" fmla="*/ 48 w 43"/>
                <a:gd name="T25" fmla="*/ 100 h 60"/>
                <a:gd name="T26" fmla="*/ 36 w 43"/>
                <a:gd name="T27" fmla="*/ 89 h 60"/>
                <a:gd name="T28" fmla="*/ 28 w 43"/>
                <a:gd name="T29" fmla="*/ 64 h 60"/>
                <a:gd name="T30" fmla="*/ 21 w 43"/>
                <a:gd name="T31" fmla="*/ 22 h 60"/>
                <a:gd name="T32" fmla="*/ 55 w 43"/>
                <a:gd name="T33" fmla="*/ 21 h 60"/>
                <a:gd name="T34" fmla="*/ 67 w 43"/>
                <a:gd name="T35" fmla="*/ 2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1" name="Freeform 32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93 w 220"/>
                <a:gd name="T1" fmla="*/ 185 h 221"/>
                <a:gd name="T2" fmla="*/ 232 w 220"/>
                <a:gd name="T3" fmla="*/ 205 h 221"/>
                <a:gd name="T4" fmla="*/ 258 w 220"/>
                <a:gd name="T5" fmla="*/ 217 h 221"/>
                <a:gd name="T6" fmla="*/ 274 w 220"/>
                <a:gd name="T7" fmla="*/ 229 h 221"/>
                <a:gd name="T8" fmla="*/ 281 w 220"/>
                <a:gd name="T9" fmla="*/ 240 h 221"/>
                <a:gd name="T10" fmla="*/ 287 w 220"/>
                <a:gd name="T11" fmla="*/ 254 h 221"/>
                <a:gd name="T12" fmla="*/ 292 w 220"/>
                <a:gd name="T13" fmla="*/ 272 h 221"/>
                <a:gd name="T14" fmla="*/ 301 w 220"/>
                <a:gd name="T15" fmla="*/ 297 h 221"/>
                <a:gd name="T16" fmla="*/ 320 w 220"/>
                <a:gd name="T17" fmla="*/ 330 h 221"/>
                <a:gd name="T18" fmla="*/ 349 w 220"/>
                <a:gd name="T19" fmla="*/ 255 h 221"/>
                <a:gd name="T20" fmla="*/ 354 w 220"/>
                <a:gd name="T21" fmla="*/ 171 h 221"/>
                <a:gd name="T22" fmla="*/ 350 w 220"/>
                <a:gd name="T23" fmla="*/ 87 h 221"/>
                <a:gd name="T24" fmla="*/ 347 w 220"/>
                <a:gd name="T25" fmla="*/ 0 h 221"/>
                <a:gd name="T26" fmla="*/ 392 w 220"/>
                <a:gd name="T27" fmla="*/ 109 h 221"/>
                <a:gd name="T28" fmla="*/ 390 w 220"/>
                <a:gd name="T29" fmla="*/ 189 h 221"/>
                <a:gd name="T30" fmla="*/ 387 w 220"/>
                <a:gd name="T31" fmla="*/ 255 h 221"/>
                <a:gd name="T32" fmla="*/ 376 w 220"/>
                <a:gd name="T33" fmla="*/ 321 h 221"/>
                <a:gd name="T34" fmla="*/ 359 w 220"/>
                <a:gd name="T35" fmla="*/ 397 h 221"/>
                <a:gd name="T36" fmla="*/ 309 w 220"/>
                <a:gd name="T37" fmla="*/ 410 h 221"/>
                <a:gd name="T38" fmla="*/ 236 w 220"/>
                <a:gd name="T39" fmla="*/ 489 h 221"/>
                <a:gd name="T40" fmla="*/ 131 w 220"/>
                <a:gd name="T41" fmla="*/ 489 h 221"/>
                <a:gd name="T42" fmla="*/ 57 w 220"/>
                <a:gd name="T43" fmla="*/ 424 h 221"/>
                <a:gd name="T44" fmla="*/ 24 w 220"/>
                <a:gd name="T45" fmla="*/ 354 h 221"/>
                <a:gd name="T46" fmla="*/ 2 w 220"/>
                <a:gd name="T47" fmla="*/ 263 h 221"/>
                <a:gd name="T48" fmla="*/ 0 w 220"/>
                <a:gd name="T49" fmla="*/ 189 h 221"/>
                <a:gd name="T50" fmla="*/ 2 w 220"/>
                <a:gd name="T51" fmla="*/ 120 h 221"/>
                <a:gd name="T52" fmla="*/ 19 w 220"/>
                <a:gd name="T53" fmla="*/ 55 h 221"/>
                <a:gd name="T54" fmla="*/ 30 w 220"/>
                <a:gd name="T55" fmla="*/ 128 h 221"/>
                <a:gd name="T56" fmla="*/ 38 w 220"/>
                <a:gd name="T57" fmla="*/ 195 h 221"/>
                <a:gd name="T58" fmla="*/ 44 w 220"/>
                <a:gd name="T59" fmla="*/ 261 h 221"/>
                <a:gd name="T60" fmla="*/ 61 w 220"/>
                <a:gd name="T61" fmla="*/ 327 h 221"/>
                <a:gd name="T62" fmla="*/ 68 w 220"/>
                <a:gd name="T63" fmla="*/ 294 h 221"/>
                <a:gd name="T64" fmla="*/ 75 w 220"/>
                <a:gd name="T65" fmla="*/ 268 h 221"/>
                <a:gd name="T66" fmla="*/ 82 w 220"/>
                <a:gd name="T67" fmla="*/ 245 h 221"/>
                <a:gd name="T68" fmla="*/ 90 w 220"/>
                <a:gd name="T69" fmla="*/ 231 h 221"/>
                <a:gd name="T70" fmla="*/ 102 w 220"/>
                <a:gd name="T71" fmla="*/ 218 h 221"/>
                <a:gd name="T72" fmla="*/ 116 w 220"/>
                <a:gd name="T73" fmla="*/ 207 h 221"/>
                <a:gd name="T74" fmla="*/ 137 w 220"/>
                <a:gd name="T75" fmla="*/ 200 h 221"/>
                <a:gd name="T76" fmla="*/ 165 w 220"/>
                <a:gd name="T77" fmla="*/ 193 h 221"/>
                <a:gd name="T78" fmla="*/ 165 w 220"/>
                <a:gd name="T79" fmla="*/ 223 h 221"/>
                <a:gd name="T80" fmla="*/ 146 w 220"/>
                <a:gd name="T81" fmla="*/ 240 h 221"/>
                <a:gd name="T82" fmla="*/ 131 w 220"/>
                <a:gd name="T83" fmla="*/ 254 h 221"/>
                <a:gd name="T84" fmla="*/ 120 w 220"/>
                <a:gd name="T85" fmla="*/ 268 h 221"/>
                <a:gd name="T86" fmla="*/ 117 w 220"/>
                <a:gd name="T87" fmla="*/ 281 h 221"/>
                <a:gd name="T88" fmla="*/ 116 w 220"/>
                <a:gd name="T89" fmla="*/ 297 h 221"/>
                <a:gd name="T90" fmla="*/ 119 w 220"/>
                <a:gd name="T91" fmla="*/ 319 h 221"/>
                <a:gd name="T92" fmla="*/ 120 w 220"/>
                <a:gd name="T93" fmla="*/ 343 h 221"/>
                <a:gd name="T94" fmla="*/ 129 w 220"/>
                <a:gd name="T95" fmla="*/ 374 h 221"/>
                <a:gd name="T96" fmla="*/ 164 w 220"/>
                <a:gd name="T97" fmla="*/ 374 h 221"/>
                <a:gd name="T98" fmla="*/ 164 w 220"/>
                <a:gd name="T99" fmla="*/ 327 h 221"/>
                <a:gd name="T100" fmla="*/ 189 w 220"/>
                <a:gd name="T101" fmla="*/ 330 h 221"/>
                <a:gd name="T102" fmla="*/ 199 w 220"/>
                <a:gd name="T103" fmla="*/ 386 h 221"/>
                <a:gd name="T104" fmla="*/ 243 w 220"/>
                <a:gd name="T105" fmla="*/ 386 h 221"/>
                <a:gd name="T106" fmla="*/ 260 w 220"/>
                <a:gd name="T107" fmla="*/ 330 h 221"/>
                <a:gd name="T108" fmla="*/ 257 w 220"/>
                <a:gd name="T109" fmla="*/ 308 h 221"/>
                <a:gd name="T110" fmla="*/ 250 w 220"/>
                <a:gd name="T111" fmla="*/ 287 h 221"/>
                <a:gd name="T112" fmla="*/ 246 w 220"/>
                <a:gd name="T113" fmla="*/ 272 h 221"/>
                <a:gd name="T114" fmla="*/ 238 w 220"/>
                <a:gd name="T115" fmla="*/ 261 h 221"/>
                <a:gd name="T116" fmla="*/ 230 w 220"/>
                <a:gd name="T117" fmla="*/ 253 h 221"/>
                <a:gd name="T118" fmla="*/ 219 w 220"/>
                <a:gd name="T119" fmla="*/ 243 h 221"/>
                <a:gd name="T120" fmla="*/ 204 w 220"/>
                <a:gd name="T121" fmla="*/ 233 h 221"/>
                <a:gd name="T122" fmla="*/ 185 w 220"/>
                <a:gd name="T123" fmla="*/ 223 h 221"/>
                <a:gd name="T124" fmla="*/ 193 w 220"/>
                <a:gd name="T125" fmla="*/ 185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2" name="Freeform 33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09 w 119"/>
                <a:gd name="T1" fmla="*/ 213 h 156"/>
                <a:gd name="T2" fmla="*/ 181 w 119"/>
                <a:gd name="T3" fmla="*/ 311 h 156"/>
                <a:gd name="T4" fmla="*/ 106 w 119"/>
                <a:gd name="T5" fmla="*/ 365 h 156"/>
                <a:gd name="T6" fmla="*/ 0 w 119"/>
                <a:gd name="T7" fmla="*/ 142 h 156"/>
                <a:gd name="T8" fmla="*/ 49 w 119"/>
                <a:gd name="T9" fmla="*/ 78 h 156"/>
                <a:gd name="T10" fmla="*/ 83 w 119"/>
                <a:gd name="T11" fmla="*/ 0 h 156"/>
                <a:gd name="T12" fmla="*/ 209 w 119"/>
                <a:gd name="T13" fmla="*/ 21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3" name="Freeform 34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55 w 28"/>
                <a:gd name="T1" fmla="*/ 148 h 77"/>
                <a:gd name="T2" fmla="*/ 29 w 28"/>
                <a:gd name="T3" fmla="*/ 0 h 77"/>
                <a:gd name="T4" fmla="*/ 0 w 28"/>
                <a:gd name="T5" fmla="*/ 11 h 77"/>
                <a:gd name="T6" fmla="*/ 10 w 28"/>
                <a:gd name="T7" fmla="*/ 143 h 77"/>
                <a:gd name="T8" fmla="*/ 49 w 28"/>
                <a:gd name="T9" fmla="*/ 178 h 77"/>
                <a:gd name="T10" fmla="*/ 55 w 28"/>
                <a:gd name="T11" fmla="*/ 148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4" name="Freeform 35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383 w 440"/>
                <a:gd name="T1" fmla="*/ 68 h 857"/>
                <a:gd name="T2" fmla="*/ 513 w 440"/>
                <a:gd name="T3" fmla="*/ 157 h 857"/>
                <a:gd name="T4" fmla="*/ 600 w 440"/>
                <a:gd name="T5" fmla="*/ 226 h 857"/>
                <a:gd name="T6" fmla="*/ 657 w 440"/>
                <a:gd name="T7" fmla="*/ 310 h 857"/>
                <a:gd name="T8" fmla="*/ 700 w 440"/>
                <a:gd name="T9" fmla="*/ 430 h 857"/>
                <a:gd name="T10" fmla="*/ 774 w 440"/>
                <a:gd name="T11" fmla="*/ 871 h 857"/>
                <a:gd name="T12" fmla="*/ 800 w 440"/>
                <a:gd name="T13" fmla="*/ 1181 h 857"/>
                <a:gd name="T14" fmla="*/ 700 w 440"/>
                <a:gd name="T15" fmla="*/ 1629 h 857"/>
                <a:gd name="T16" fmla="*/ 630 w 440"/>
                <a:gd name="T17" fmla="*/ 1835 h 857"/>
                <a:gd name="T18" fmla="*/ 498 w 440"/>
                <a:gd name="T19" fmla="*/ 1763 h 857"/>
                <a:gd name="T20" fmla="*/ 560 w 440"/>
                <a:gd name="T21" fmla="*/ 1721 h 857"/>
                <a:gd name="T22" fmla="*/ 630 w 440"/>
                <a:gd name="T23" fmla="*/ 1576 h 857"/>
                <a:gd name="T24" fmla="*/ 596 w 440"/>
                <a:gd name="T25" fmla="*/ 1420 h 857"/>
                <a:gd name="T26" fmla="*/ 720 w 440"/>
                <a:gd name="T27" fmla="*/ 1297 h 857"/>
                <a:gd name="T28" fmla="*/ 682 w 440"/>
                <a:gd name="T29" fmla="*/ 1091 h 857"/>
                <a:gd name="T30" fmla="*/ 611 w 440"/>
                <a:gd name="T31" fmla="*/ 1057 h 857"/>
                <a:gd name="T32" fmla="*/ 682 w 440"/>
                <a:gd name="T33" fmla="*/ 842 h 857"/>
                <a:gd name="T34" fmla="*/ 605 w 440"/>
                <a:gd name="T35" fmla="*/ 663 h 857"/>
                <a:gd name="T36" fmla="*/ 578 w 440"/>
                <a:gd name="T37" fmla="*/ 634 h 857"/>
                <a:gd name="T38" fmla="*/ 552 w 440"/>
                <a:gd name="T39" fmla="*/ 608 h 857"/>
                <a:gd name="T40" fmla="*/ 529 w 440"/>
                <a:gd name="T41" fmla="*/ 586 h 857"/>
                <a:gd name="T42" fmla="*/ 525 w 440"/>
                <a:gd name="T43" fmla="*/ 550 h 857"/>
                <a:gd name="T44" fmla="*/ 498 w 440"/>
                <a:gd name="T45" fmla="*/ 378 h 857"/>
                <a:gd name="T46" fmla="*/ 396 w 440"/>
                <a:gd name="T47" fmla="*/ 831 h 857"/>
                <a:gd name="T48" fmla="*/ 305 w 440"/>
                <a:gd name="T49" fmla="*/ 871 h 857"/>
                <a:gd name="T50" fmla="*/ 396 w 440"/>
                <a:gd name="T51" fmla="*/ 1047 h 857"/>
                <a:gd name="T52" fmla="*/ 340 w 440"/>
                <a:gd name="T53" fmla="*/ 1120 h 857"/>
                <a:gd name="T54" fmla="*/ 375 w 440"/>
                <a:gd name="T55" fmla="*/ 1286 h 857"/>
                <a:gd name="T56" fmla="*/ 340 w 440"/>
                <a:gd name="T57" fmla="*/ 1501 h 857"/>
                <a:gd name="T58" fmla="*/ 211 w 440"/>
                <a:gd name="T59" fmla="*/ 1245 h 857"/>
                <a:gd name="T60" fmla="*/ 211 w 440"/>
                <a:gd name="T61" fmla="*/ 728 h 857"/>
                <a:gd name="T62" fmla="*/ 158 w 440"/>
                <a:gd name="T63" fmla="*/ 1107 h 857"/>
                <a:gd name="T64" fmla="*/ 0 w 440"/>
                <a:gd name="T65" fmla="*/ 1266 h 857"/>
                <a:gd name="T66" fmla="*/ 123 w 440"/>
                <a:gd name="T67" fmla="*/ 545 h 857"/>
                <a:gd name="T68" fmla="*/ 134 w 440"/>
                <a:gd name="T69" fmla="*/ 378 h 857"/>
                <a:gd name="T70" fmla="*/ 168 w 440"/>
                <a:gd name="T71" fmla="*/ 256 h 857"/>
                <a:gd name="T72" fmla="*/ 225 w 440"/>
                <a:gd name="T73" fmla="*/ 137 h 857"/>
                <a:gd name="T74" fmla="*/ 302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5" name="Freeform 36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330 w 326"/>
                <a:gd name="T1" fmla="*/ 247 h 627"/>
                <a:gd name="T2" fmla="*/ 202 w 326"/>
                <a:gd name="T3" fmla="*/ 690 h 627"/>
                <a:gd name="T4" fmla="*/ 128 w 326"/>
                <a:gd name="T5" fmla="*/ 862 h 627"/>
                <a:gd name="T6" fmla="*/ 16 w 326"/>
                <a:gd name="T7" fmla="*/ 1083 h 627"/>
                <a:gd name="T8" fmla="*/ 0 w 326"/>
                <a:gd name="T9" fmla="*/ 1248 h 627"/>
                <a:gd name="T10" fmla="*/ 53 w 326"/>
                <a:gd name="T11" fmla="*/ 1310 h 627"/>
                <a:gd name="T12" fmla="*/ 138 w 326"/>
                <a:gd name="T13" fmla="*/ 1310 h 627"/>
                <a:gd name="T14" fmla="*/ 251 w 326"/>
                <a:gd name="T15" fmla="*/ 1318 h 627"/>
                <a:gd name="T16" fmla="*/ 417 w 326"/>
                <a:gd name="T17" fmla="*/ 1298 h 627"/>
                <a:gd name="T18" fmla="*/ 589 w 326"/>
                <a:gd name="T19" fmla="*/ 1342 h 627"/>
                <a:gd name="T20" fmla="*/ 574 w 326"/>
                <a:gd name="T21" fmla="*/ 1260 h 627"/>
                <a:gd name="T22" fmla="*/ 296 w 326"/>
                <a:gd name="T23" fmla="*/ 1248 h 627"/>
                <a:gd name="T24" fmla="*/ 182 w 326"/>
                <a:gd name="T25" fmla="*/ 1112 h 627"/>
                <a:gd name="T26" fmla="*/ 242 w 326"/>
                <a:gd name="T27" fmla="*/ 853 h 627"/>
                <a:gd name="T28" fmla="*/ 373 w 326"/>
                <a:gd name="T29" fmla="*/ 368 h 627"/>
                <a:gd name="T30" fmla="*/ 433 w 326"/>
                <a:gd name="T31" fmla="*/ 0 h 627"/>
                <a:gd name="T32" fmla="*/ 330 w 326"/>
                <a:gd name="T33" fmla="*/ 247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6" name="Freeform 37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95 w 74"/>
                <a:gd name="T1" fmla="*/ 0 h 146"/>
                <a:gd name="T2" fmla="*/ 131 w 74"/>
                <a:gd name="T3" fmla="*/ 139 h 146"/>
                <a:gd name="T4" fmla="*/ 131 w 74"/>
                <a:gd name="T5" fmla="*/ 313 h 146"/>
                <a:gd name="T6" fmla="*/ 0 w 74"/>
                <a:gd name="T7" fmla="*/ 313 h 146"/>
                <a:gd name="T8" fmla="*/ 0 w 74"/>
                <a:gd name="T9" fmla="*/ 170 h 146"/>
                <a:gd name="T10" fmla="*/ 71 w 74"/>
                <a:gd name="T11" fmla="*/ 97 h 146"/>
                <a:gd name="T12" fmla="*/ 95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5365" name="AutoShape 38"/>
          <p:cNvSpPr>
            <a:spLocks noChangeArrowheads="1"/>
          </p:cNvSpPr>
          <p:nvPr/>
        </p:nvSpPr>
        <p:spPr bwMode="auto">
          <a:xfrm>
            <a:off x="7099300" y="2665413"/>
            <a:ext cx="1530350" cy="1319212"/>
          </a:xfrm>
          <a:prstGeom prst="wedgeEllipseCallout">
            <a:avLst>
              <a:gd name="adj1" fmla="val 26745"/>
              <a:gd name="adj2" fmla="val 6594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ko-KR" altLang="en-US" sz="1400" dirty="0">
                <a:solidFill>
                  <a:schemeClr val="tx2"/>
                </a:solidFill>
                <a:latin typeface="굴림" panose="020B0600000101010101" pitchFamily="50" charset="-127"/>
              </a:rPr>
              <a:t>아주 유용한 연산자입니다</a:t>
            </a:r>
            <a:r>
              <a:rPr lang="en-US" altLang="ko-KR" sz="1400" dirty="0">
                <a:solidFill>
                  <a:schemeClr val="tx2"/>
                </a:solidFill>
                <a:latin typeface="굴림" panose="020B0600000101010101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3600" dirty="0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1133475" y="692617"/>
            <a:ext cx="7775575" cy="52419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나머지 연산자 프로그램 </a:t>
            </a:r>
            <a:endParaRPr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&lt;stdio.h&gt;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SEC_PER_MINUTE 60  </a:t>
            </a:r>
            <a:r>
              <a:rPr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1</a:t>
            </a:r>
            <a:r>
              <a:rPr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분은 </a:t>
            </a:r>
            <a:r>
              <a:rPr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60</a:t>
            </a:r>
            <a:r>
              <a:rPr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초</a:t>
            </a:r>
            <a:r>
              <a:rPr lang="ko-KR" altLang="en-US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lang="ko-KR" altLang="en-US" sz="1600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ko-KR" altLang="en-US" sz="160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input, minute, second;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printf(</a:t>
            </a:r>
            <a:r>
              <a:rPr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초단위의 시간을 입력하시요</a:t>
            </a:r>
            <a:r>
              <a:rPr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:(32</a:t>
            </a:r>
            <a:r>
              <a:rPr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억초이하</a:t>
            </a:r>
            <a:r>
              <a:rPr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) "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);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scanf(</a:t>
            </a:r>
            <a:r>
              <a:rPr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&amp;input);         </a:t>
            </a:r>
            <a:r>
              <a:rPr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Trebuchet MS" panose="020B0603020202020204" pitchFamily="34" charset="0"/>
              </a:rPr>
              <a:t>초단위의 시간을 읽는다</a:t>
            </a:r>
            <a:r>
              <a:rPr lang="en-US" altLang="ko-KR" sz="160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</a:t>
            </a:r>
            <a:r>
              <a:rPr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 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       minute = input / SEC_PER_MINUTE; </a:t>
            </a:r>
            <a:r>
              <a:rPr lang="en-US" altLang="ko-KR" sz="1600">
                <a:solidFill>
                  <a:srgbClr val="0074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>
                <a:solidFill>
                  <a:srgbClr val="007400"/>
                </a:solidFill>
                <a:latin typeface="Trebuchet MS" panose="020B0603020202020204" pitchFamily="34" charset="0"/>
              </a:rPr>
              <a:t>몇 분</a:t>
            </a:r>
            <a:r>
              <a:rPr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ko-KR" altLang="en-US" sz="1600">
                <a:solidFill>
                  <a:schemeClr val="tx2"/>
                </a:solidFill>
                <a:latin typeface="Trebuchet MS" panose="020B0603020202020204" pitchFamily="34" charset="0"/>
              </a:rPr>
              <a:t>       </a:t>
            </a:r>
            <a:r>
              <a:rPr lang="en-US" altLang="ko-KR" sz="1600">
                <a:solidFill>
                  <a:schemeClr val="tx2"/>
                </a:solidFill>
                <a:latin typeface="Trebuchet MS" panose="020B0603020202020204" pitchFamily="34" charset="0"/>
              </a:rPr>
              <a:t>second = input % SEC_PER_MINUTE; </a:t>
            </a:r>
            <a:r>
              <a:rPr lang="en-US" altLang="ko-KR" sz="1600">
                <a:solidFill>
                  <a:srgbClr val="0074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>
                <a:solidFill>
                  <a:srgbClr val="007400"/>
                </a:solidFill>
                <a:latin typeface="Trebuchet MS" panose="020B0603020202020204" pitchFamily="34" charset="0"/>
              </a:rPr>
              <a:t>몇 초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endParaRPr lang="ko-KR" altLang="en-US" sz="1600">
              <a:solidFill>
                <a:srgbClr val="007400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ko-KR" altLang="en-US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printf(</a:t>
            </a:r>
            <a:r>
              <a:rPr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"%d</a:t>
            </a:r>
            <a:r>
              <a:rPr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초는 </a:t>
            </a:r>
            <a:r>
              <a:rPr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분 </a:t>
            </a:r>
            <a:r>
              <a:rPr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>
                <a:solidFill>
                  <a:srgbClr val="800000"/>
                </a:solidFill>
                <a:latin typeface="Trebuchet MS" panose="020B0603020202020204" pitchFamily="34" charset="0"/>
              </a:rPr>
              <a:t>초입니다</a:t>
            </a:r>
            <a:r>
              <a:rPr lang="en-US" altLang="ko-KR" sz="1600">
                <a:solidFill>
                  <a:srgbClr val="800000"/>
                </a:solidFill>
                <a:latin typeface="Trebuchet MS" panose="020B0603020202020204" pitchFamily="34" charset="0"/>
              </a:rPr>
              <a:t>. \n"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input, minute, second);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  <a:endParaRPr lang="ko-KR" altLang="en-US" sz="160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8436" name="Freeform 5"/>
          <p:cNvSpPr>
            <a:spLocks/>
          </p:cNvSpPr>
          <p:nvPr/>
        </p:nvSpPr>
        <p:spPr bwMode="auto">
          <a:xfrm>
            <a:off x="6432550" y="2138363"/>
            <a:ext cx="469900" cy="4667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37" name="Freeform 6"/>
          <p:cNvSpPr>
            <a:spLocks/>
          </p:cNvSpPr>
          <p:nvPr/>
        </p:nvSpPr>
        <p:spPr bwMode="auto">
          <a:xfrm>
            <a:off x="6113463" y="2130425"/>
            <a:ext cx="319087" cy="466725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/>
              </a:gs>
            </a:gsLst>
            <a:lin ang="5400000" scaled="1"/>
          </a:gradFill>
          <a:ln w="1270" cmpd="sng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38" name="Freeform 5"/>
          <p:cNvSpPr>
            <a:spLocks/>
          </p:cNvSpPr>
          <p:nvPr/>
        </p:nvSpPr>
        <p:spPr bwMode="auto">
          <a:xfrm>
            <a:off x="7475538" y="2165350"/>
            <a:ext cx="468312" cy="465138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39" name="Freeform 6"/>
          <p:cNvSpPr>
            <a:spLocks/>
          </p:cNvSpPr>
          <p:nvPr/>
        </p:nvSpPr>
        <p:spPr bwMode="auto">
          <a:xfrm>
            <a:off x="7154863" y="2165350"/>
            <a:ext cx="320675" cy="465138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mpd="sng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Freeform 5"/>
          <p:cNvSpPr>
            <a:spLocks/>
          </p:cNvSpPr>
          <p:nvPr/>
        </p:nvSpPr>
        <p:spPr bwMode="auto">
          <a:xfrm>
            <a:off x="8480425" y="2181225"/>
            <a:ext cx="468313" cy="4667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mpd="sng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6" name="Freeform 6"/>
          <p:cNvSpPr>
            <a:spLocks/>
          </p:cNvSpPr>
          <p:nvPr/>
        </p:nvSpPr>
        <p:spPr bwMode="auto">
          <a:xfrm>
            <a:off x="8161338" y="2181225"/>
            <a:ext cx="319087" cy="4667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alpha val="50000"/>
                </a:schemeClr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mpd="sng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442" name="Oval 7"/>
          <p:cNvSpPr>
            <a:spLocks noChangeArrowheads="1"/>
          </p:cNvSpPr>
          <p:nvPr/>
        </p:nvSpPr>
        <p:spPr bwMode="auto">
          <a:xfrm>
            <a:off x="6253163" y="2054225"/>
            <a:ext cx="514350" cy="457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92D050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2400">
                <a:latin typeface="Lucida Calligraphy" panose="03010101010101010101" pitchFamily="66" charset="0"/>
              </a:rPr>
              <a:t>70</a:t>
            </a:r>
          </a:p>
        </p:txBody>
      </p:sp>
      <p:sp>
        <p:nvSpPr>
          <p:cNvPr id="18443" name="Freeform 9"/>
          <p:cNvSpPr>
            <a:spLocks/>
          </p:cNvSpPr>
          <p:nvPr/>
        </p:nvSpPr>
        <p:spPr bwMode="auto">
          <a:xfrm>
            <a:off x="6113463" y="2247900"/>
            <a:ext cx="469900" cy="544513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44" name="Freeform 8"/>
          <p:cNvSpPr>
            <a:spLocks/>
          </p:cNvSpPr>
          <p:nvPr/>
        </p:nvSpPr>
        <p:spPr bwMode="auto">
          <a:xfrm>
            <a:off x="6583363" y="2247900"/>
            <a:ext cx="319087" cy="544513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FF99">
                  <a:alpha val="50000"/>
                </a:srgbClr>
              </a:gs>
            </a:gsLst>
            <a:lin ang="5400000" scaled="1"/>
          </a:gradFill>
          <a:ln w="9525" cap="flat" cmpd="sng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45" name="TextBox 2"/>
          <p:cNvSpPr txBox="1">
            <a:spLocks noChangeArrowheads="1"/>
          </p:cNvSpPr>
          <p:nvPr/>
        </p:nvSpPr>
        <p:spPr bwMode="auto">
          <a:xfrm>
            <a:off x="6092825" y="2346325"/>
            <a:ext cx="779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>
                <a:latin typeface="Lucida Calligraphy" panose="03010101010101010101" pitchFamily="66" charset="0"/>
              </a:rPr>
              <a:t>input</a:t>
            </a:r>
            <a:endParaRPr kumimoji="0" lang="ko-KR" altLang="en-US" sz="1600">
              <a:latin typeface="Lucida Calligraphy" panose="03010101010101010101" pitchFamily="66" charset="0"/>
            </a:endParaRPr>
          </a:p>
        </p:txBody>
      </p:sp>
      <p:sp>
        <p:nvSpPr>
          <p:cNvPr id="18446" name="Oval 7"/>
          <p:cNvSpPr>
            <a:spLocks noChangeArrowheads="1"/>
          </p:cNvSpPr>
          <p:nvPr/>
        </p:nvSpPr>
        <p:spPr bwMode="auto">
          <a:xfrm>
            <a:off x="7294563" y="2079625"/>
            <a:ext cx="523875" cy="4476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bg2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ko-KR" sz="3200">
                <a:latin typeface="Lucida Calligraphy" panose="03010101010101010101" pitchFamily="66" charset="0"/>
              </a:rPr>
              <a:t>1</a:t>
            </a:r>
          </a:p>
        </p:txBody>
      </p:sp>
      <p:sp>
        <p:nvSpPr>
          <p:cNvPr id="18447" name="Freeform 9"/>
          <p:cNvSpPr>
            <a:spLocks/>
          </p:cNvSpPr>
          <p:nvPr/>
        </p:nvSpPr>
        <p:spPr bwMode="auto">
          <a:xfrm>
            <a:off x="7154863" y="2281238"/>
            <a:ext cx="469900" cy="54451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2147483647 h 1332"/>
              <a:gd name="T4" fmla="*/ 2147483647 w 727"/>
              <a:gd name="T5" fmla="*/ 2147483647 h 1332"/>
              <a:gd name="T6" fmla="*/ 2147483647 w 727"/>
              <a:gd name="T7" fmla="*/ 2147483647 h 1332"/>
              <a:gd name="T8" fmla="*/ 2147483647 w 727"/>
              <a:gd name="T9" fmla="*/ 2147483647 h 1332"/>
              <a:gd name="T10" fmla="*/ 2147483647 w 727"/>
              <a:gd name="T11" fmla="*/ 2147483647 h 1332"/>
              <a:gd name="T12" fmla="*/ 0 w 727"/>
              <a:gd name="T13" fmla="*/ 0 h 13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1270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48" name="Freeform 8"/>
          <p:cNvSpPr>
            <a:spLocks/>
          </p:cNvSpPr>
          <p:nvPr/>
        </p:nvSpPr>
        <p:spPr bwMode="auto">
          <a:xfrm>
            <a:off x="7624763" y="2281238"/>
            <a:ext cx="319087" cy="544512"/>
          </a:xfrm>
          <a:custGeom>
            <a:avLst/>
            <a:gdLst>
              <a:gd name="T0" fmla="*/ 0 w 700"/>
              <a:gd name="T1" fmla="*/ 2147483647 h 1312"/>
              <a:gd name="T2" fmla="*/ 2147483647 w 700"/>
              <a:gd name="T3" fmla="*/ 2147483647 h 1312"/>
              <a:gd name="T4" fmla="*/ 2147483647 w 700"/>
              <a:gd name="T5" fmla="*/ 0 h 1312"/>
              <a:gd name="T6" fmla="*/ 0 w 700"/>
              <a:gd name="T7" fmla="*/ 2147483647 h 1312"/>
              <a:gd name="T8" fmla="*/ 0 w 700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FF00">
                  <a:alpha val="50000"/>
                </a:srgbClr>
              </a:gs>
            </a:gsLst>
            <a:lin ang="5400000" scaled="1"/>
          </a:gradFill>
          <a:ln w="952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449" name="TextBox 60"/>
          <p:cNvSpPr txBox="1">
            <a:spLocks noChangeArrowheads="1"/>
          </p:cNvSpPr>
          <p:nvPr/>
        </p:nvSpPr>
        <p:spPr bwMode="auto">
          <a:xfrm>
            <a:off x="7086600" y="2411413"/>
            <a:ext cx="869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Lucida Calligraphy" panose="03010101010101010101" pitchFamily="66" charset="0"/>
              </a:rPr>
              <a:t>minute</a:t>
            </a:r>
            <a:endParaRPr kumimoji="0" lang="ko-KR" altLang="en-US" sz="1400">
              <a:latin typeface="Lucida Calligraphy" panose="03010101010101010101" pitchFamily="66" charset="0"/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8297863" y="2090738"/>
            <a:ext cx="523875" cy="447675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txBody>
          <a:bodyPr wrap="none" anchor="ctr"/>
          <a:lstStyle/>
          <a:p>
            <a:pPr algn="ctr" eaLnBrk="1" latinLnBrk="1" hangingPunct="1">
              <a:defRPr/>
            </a:pPr>
            <a:r>
              <a:rPr kumimoji="1" lang="en-US" altLang="ko-KR" sz="2800">
                <a:latin typeface="Lucida Calligraphy" pitchFamily="66" charset="0"/>
              </a:rPr>
              <a:t>10</a:t>
            </a:r>
            <a:endParaRPr kumimoji="1" lang="en-US" altLang="ko-KR" sz="2800" dirty="0">
              <a:latin typeface="Lucida Calligraphy" pitchFamily="66" charset="0"/>
            </a:endParaRPr>
          </a:p>
        </p:txBody>
      </p:sp>
      <p:sp>
        <p:nvSpPr>
          <p:cNvPr id="57" name="Freeform 9"/>
          <p:cNvSpPr>
            <a:spLocks/>
          </p:cNvSpPr>
          <p:nvPr/>
        </p:nvSpPr>
        <p:spPr bwMode="auto">
          <a:xfrm>
            <a:off x="8161338" y="2297113"/>
            <a:ext cx="468312" cy="546100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1270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8" name="Freeform 8"/>
          <p:cNvSpPr>
            <a:spLocks/>
          </p:cNvSpPr>
          <p:nvPr/>
        </p:nvSpPr>
        <p:spPr bwMode="auto">
          <a:xfrm>
            <a:off x="8629650" y="2297113"/>
            <a:ext cx="319088" cy="546100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  <a:alpha val="50000"/>
                </a:schemeClr>
              </a:gs>
            </a:gsLst>
            <a:lin ang="5400000" scaled="1"/>
          </a:gradFill>
          <a:ln w="9525" cap="flat" cmpd="sng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8453" name="TextBox 59"/>
          <p:cNvSpPr txBox="1">
            <a:spLocks noChangeArrowheads="1"/>
          </p:cNvSpPr>
          <p:nvPr/>
        </p:nvSpPr>
        <p:spPr bwMode="auto">
          <a:xfrm>
            <a:off x="8102600" y="2427288"/>
            <a:ext cx="8461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400">
                <a:latin typeface="Lucida Calligraphy" panose="03010101010101010101" pitchFamily="66" charset="0"/>
              </a:rPr>
              <a:t>second</a:t>
            </a:r>
            <a:endParaRPr kumimoji="0" lang="ko-KR" altLang="en-US" sz="1400">
              <a:latin typeface="Lucida Calligraphy" panose="03010101010101010101" pitchFamily="66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EFB1DD-F94A-46AE-B8F4-EAB256AF0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5997389"/>
            <a:ext cx="7780933" cy="8597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증감 연산자</a:t>
            </a:r>
          </a:p>
        </p:txBody>
      </p:sp>
      <p:sp>
        <p:nvSpPr>
          <p:cNvPr id="23555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증감 연산자</a:t>
            </a:r>
            <a:r>
              <a:rPr lang="en-US" altLang="ko-KR" dirty="0"/>
              <a:t>: ++, --</a:t>
            </a:r>
          </a:p>
          <a:p>
            <a:r>
              <a:rPr lang="ko-KR" altLang="en-US" dirty="0"/>
              <a:t>변수의 값을 하나 증가시키거나 감소시키는 연산자</a:t>
            </a:r>
            <a:endParaRPr lang="en-US" altLang="ko-KR" dirty="0"/>
          </a:p>
          <a:p>
            <a:pPr algn="l"/>
            <a:r>
              <a:rPr lang="en-US" altLang="ko-KR" sz="1800" b="0" i="0" u="none" strike="noStrike" baseline="0" dirty="0">
                <a:latin typeface="YDVYMjOStd12"/>
              </a:rPr>
              <a:t>++ </a:t>
            </a:r>
            <a:r>
              <a:rPr lang="ko-KR" altLang="en-US" sz="1800" b="0" i="0" u="none" strike="noStrike" baseline="0" dirty="0">
                <a:latin typeface="YDVYMjOStd12"/>
              </a:rPr>
              <a:t>연산자는 다음과 같이 바꾸어서 쓸 수 있다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다음의 두 문장은 같은 의미이다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marL="365760" lvl="1" indent="0">
              <a:buNone/>
            </a:pP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x++;</a:t>
            </a:r>
          </a:p>
          <a:p>
            <a:pPr marL="365760" lvl="1" indent="0">
              <a:buNone/>
            </a:pP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x = x + 1;</a:t>
            </a:r>
          </a:p>
          <a:p>
            <a:pPr lvl="1"/>
            <a:endParaRPr lang="en-US" altLang="ko-KR" sz="1800" b="0" i="0" u="none" strike="noStrike" baseline="0" dirty="0">
              <a:latin typeface="Consolas" panose="020B0609020204030204" pitchFamily="49" charset="0"/>
            </a:endParaRPr>
          </a:p>
          <a:p>
            <a:pPr algn="l"/>
            <a:r>
              <a:rPr lang="en-US" altLang="ko-KR" sz="1800" b="0" i="0" u="none" strike="noStrike" baseline="0" dirty="0">
                <a:latin typeface="YDVYMjOStd12"/>
              </a:rPr>
              <a:t>-- </a:t>
            </a:r>
            <a:r>
              <a:rPr lang="ko-KR" altLang="en-US" sz="1800" b="0" i="0" u="none" strike="noStrike" baseline="0" dirty="0">
                <a:latin typeface="YDVYMjOStd12"/>
              </a:rPr>
              <a:t>연산자는 다음과 같이 바꾸어서 쓸 수 있다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다음의 두 문장은 같은 의미이다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marL="365760" lvl="1" indent="0">
              <a:buNone/>
            </a:pP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x--;</a:t>
            </a:r>
          </a:p>
          <a:p>
            <a:pPr marL="365760" lvl="1" indent="0">
              <a:buNone/>
            </a:pP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x = x - 1;</a:t>
            </a:r>
            <a:endParaRPr lang="ko-KR" altLang="en-US" dirty="0"/>
          </a:p>
        </p:txBody>
      </p:sp>
      <p:pic>
        <p:nvPicPr>
          <p:cNvPr id="23557" name="Picture 9" descr="http://www.hand-counters.com/Products/images/Digital_Counter_Classic_m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4657725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F54323-C618-4761-A59A-01EA1A8F0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37" y="2677587"/>
            <a:ext cx="3933328" cy="132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21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증감 연산자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AE829BF-B076-47C5-BB6F-8AD98742A8A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91818"/>
            <a:ext cx="8153400" cy="20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2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1 w 13192"/>
                <a:gd name="T3" fmla="*/ 0 h 17168"/>
                <a:gd name="T4" fmla="*/ 1 w 13192"/>
                <a:gd name="T5" fmla="*/ 0 h 17168"/>
                <a:gd name="T6" fmla="*/ 1 w 13192"/>
                <a:gd name="T7" fmla="*/ 0 h 17168"/>
                <a:gd name="T8" fmla="*/ 1 w 13192"/>
                <a:gd name="T9" fmla="*/ 0 h 17168"/>
                <a:gd name="T10" fmla="*/ 1 w 13192"/>
                <a:gd name="T11" fmla="*/ 0 h 17168"/>
                <a:gd name="T12" fmla="*/ 2 w 13192"/>
                <a:gd name="T13" fmla="*/ 0 h 17168"/>
                <a:gd name="T14" fmla="*/ 2 w 13192"/>
                <a:gd name="T15" fmla="*/ 0 h 17168"/>
                <a:gd name="T16" fmla="*/ 2 w 13192"/>
                <a:gd name="T17" fmla="*/ 0 h 17168"/>
                <a:gd name="T18" fmla="*/ 2 w 13192"/>
                <a:gd name="T19" fmla="*/ 0 h 17168"/>
                <a:gd name="T20" fmla="*/ 2 w 13192"/>
                <a:gd name="T21" fmla="*/ 0 h 17168"/>
                <a:gd name="T22" fmla="*/ 2 w 13192"/>
                <a:gd name="T23" fmla="*/ 0 h 17168"/>
                <a:gd name="T24" fmla="*/ 2 w 13192"/>
                <a:gd name="T25" fmla="*/ 0 h 17168"/>
                <a:gd name="T26" fmla="*/ 2 w 13192"/>
                <a:gd name="T27" fmla="*/ 1 h 17168"/>
                <a:gd name="T28" fmla="*/ 2 w 13192"/>
                <a:gd name="T29" fmla="*/ 1 h 17168"/>
                <a:gd name="T30" fmla="*/ 2 w 13192"/>
                <a:gd name="T31" fmla="*/ 1 h 17168"/>
                <a:gd name="T32" fmla="*/ 2 w 13192"/>
                <a:gd name="T33" fmla="*/ 1 h 17168"/>
                <a:gd name="T34" fmla="*/ 2 w 13192"/>
                <a:gd name="T35" fmla="*/ 1 h 17168"/>
                <a:gd name="T36" fmla="*/ 2 w 13192"/>
                <a:gd name="T37" fmla="*/ 2 h 17168"/>
                <a:gd name="T38" fmla="*/ 2 w 13192"/>
                <a:gd name="T39" fmla="*/ 2 h 17168"/>
                <a:gd name="T40" fmla="*/ 1 w 13192"/>
                <a:gd name="T41" fmla="*/ 2 h 17168"/>
                <a:gd name="T42" fmla="*/ 1 w 13192"/>
                <a:gd name="T43" fmla="*/ 2 h 17168"/>
                <a:gd name="T44" fmla="*/ 1 w 13192"/>
                <a:gd name="T45" fmla="*/ 2 h 17168"/>
                <a:gd name="T46" fmla="*/ 1 w 13192"/>
                <a:gd name="T47" fmla="*/ 2 h 17168"/>
                <a:gd name="T48" fmla="*/ 1 w 13192"/>
                <a:gd name="T49" fmla="*/ 2 h 17168"/>
                <a:gd name="T50" fmla="*/ 1 w 13192"/>
                <a:gd name="T51" fmla="*/ 2 h 17168"/>
                <a:gd name="T52" fmla="*/ 1 w 13192"/>
                <a:gd name="T53" fmla="*/ 2 h 17168"/>
                <a:gd name="T54" fmla="*/ 1 w 13192"/>
                <a:gd name="T55" fmla="*/ 2 h 17168"/>
                <a:gd name="T56" fmla="*/ 0 w 13192"/>
                <a:gd name="T57" fmla="*/ 2 h 17168"/>
                <a:gd name="T58" fmla="*/ 0 w 13192"/>
                <a:gd name="T59" fmla="*/ 2 h 17168"/>
                <a:gd name="T60" fmla="*/ 0 w 13192"/>
                <a:gd name="T61" fmla="*/ 2 h 17168"/>
                <a:gd name="T62" fmla="*/ 0 w 13192"/>
                <a:gd name="T63" fmla="*/ 2 h 17168"/>
                <a:gd name="T64" fmla="*/ 0 w 13192"/>
                <a:gd name="T65" fmla="*/ 2 h 17168"/>
                <a:gd name="T66" fmla="*/ 0 w 13192"/>
                <a:gd name="T67" fmla="*/ 1 h 17168"/>
                <a:gd name="T68" fmla="*/ 0 w 13192"/>
                <a:gd name="T69" fmla="*/ 1 h 17168"/>
                <a:gd name="T70" fmla="*/ 0 w 13192"/>
                <a:gd name="T71" fmla="*/ 1 h 17168"/>
                <a:gd name="T72" fmla="*/ 0 w 13192"/>
                <a:gd name="T73" fmla="*/ 1 h 17168"/>
                <a:gd name="T74" fmla="*/ 0 w 13192"/>
                <a:gd name="T75" fmla="*/ 1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95982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ko-KR" altLang="en-US" dirty="0">
              <a:solidFill>
                <a:schemeClr val="tx2"/>
              </a:solidFill>
              <a:latin typeface="굴림" pitchFamily="50" charset="-127"/>
            </a:endParaRP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chemeClr val="tx2"/>
                </a:solidFill>
                <a:latin typeface="굴림" pitchFamily="50" charset="-127"/>
              </a:rPr>
              <a:t>더하기</a:t>
            </a:r>
            <a:r>
              <a:rPr lang="en-US" altLang="ko-KR" dirty="0">
                <a:solidFill>
                  <a:schemeClr val="tx2"/>
                </a:solidFill>
                <a:latin typeface="굴림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굴림" pitchFamily="50" charset="-127"/>
              </a:rPr>
              <a:t>빼기</a:t>
            </a:r>
            <a:r>
              <a:rPr lang="en-US" altLang="ko-KR" dirty="0">
                <a:solidFill>
                  <a:schemeClr val="tx2"/>
                </a:solidFill>
                <a:latin typeface="굴림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굴림" pitchFamily="50" charset="-127"/>
              </a:rPr>
              <a:t>곱하기</a:t>
            </a:r>
            <a:r>
              <a:rPr lang="en-US" altLang="ko-KR" dirty="0">
                <a:solidFill>
                  <a:schemeClr val="tx2"/>
                </a:solidFill>
                <a:latin typeface="굴림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굴림" pitchFamily="50" charset="-127"/>
              </a:rPr>
              <a:t>나누기 등의 산술 연산자에 대하여 학습한다</a:t>
            </a:r>
            <a:r>
              <a:rPr lang="en-US" altLang="ko-KR" dirty="0">
                <a:solidFill>
                  <a:schemeClr val="tx2"/>
                </a:solidFill>
                <a:latin typeface="굴림" pitchFamily="50" charset="-127"/>
              </a:rPr>
              <a:t>.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chemeClr val="tx2"/>
                </a:solidFill>
                <a:latin typeface="굴림" pitchFamily="50" charset="-127"/>
              </a:rPr>
              <a:t>나머지 연산자에 대하여 학습한다</a:t>
            </a:r>
            <a:r>
              <a:rPr lang="en-US" altLang="ko-KR" dirty="0">
                <a:solidFill>
                  <a:schemeClr val="tx2"/>
                </a:solidFill>
                <a:latin typeface="굴림" pitchFamily="50" charset="-127"/>
              </a:rPr>
              <a:t>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chemeClr val="tx2"/>
                </a:solidFill>
                <a:latin typeface="굴림" pitchFamily="50" charset="-127"/>
              </a:rPr>
              <a:t>대입</a:t>
            </a:r>
            <a:r>
              <a:rPr lang="en-US" altLang="ko-KR" dirty="0">
                <a:solidFill>
                  <a:schemeClr val="tx2"/>
                </a:solidFill>
                <a:latin typeface="굴림" pitchFamily="50" charset="-127"/>
              </a:rPr>
              <a:t>(</a:t>
            </a:r>
            <a:r>
              <a:rPr lang="ko-KR" altLang="en-US" dirty="0">
                <a:solidFill>
                  <a:schemeClr val="tx2"/>
                </a:solidFill>
                <a:latin typeface="굴림" pitchFamily="50" charset="-127"/>
              </a:rPr>
              <a:t>할당</a:t>
            </a:r>
            <a:r>
              <a:rPr lang="en-US" altLang="ko-KR" dirty="0">
                <a:solidFill>
                  <a:schemeClr val="tx2"/>
                </a:solidFill>
                <a:latin typeface="굴림" pitchFamily="50" charset="-127"/>
              </a:rPr>
              <a:t>) </a:t>
            </a:r>
            <a:r>
              <a:rPr lang="ko-KR" altLang="en-US" dirty="0">
                <a:solidFill>
                  <a:schemeClr val="tx2"/>
                </a:solidFill>
                <a:latin typeface="굴림" pitchFamily="50" charset="-127"/>
              </a:rPr>
              <a:t>연산자와 복합 연산자를 학습한다</a:t>
            </a:r>
            <a:r>
              <a:rPr lang="en-US" altLang="ko-KR" dirty="0">
                <a:solidFill>
                  <a:schemeClr val="tx2"/>
                </a:solidFill>
                <a:latin typeface="굴림" pitchFamily="50" charset="-127"/>
              </a:rPr>
              <a:t>. </a:t>
            </a:r>
          </a:p>
          <a:p>
            <a:pPr marL="342900" indent="-342900">
              <a:buFont typeface="Arial" pitchFamily="34" charset="0"/>
              <a:buChar char="•"/>
              <a:defRPr/>
            </a:pPr>
            <a:r>
              <a:rPr lang="ko-KR" altLang="en-US" dirty="0">
                <a:solidFill>
                  <a:schemeClr val="tx2"/>
                </a:solidFill>
                <a:latin typeface="굴림" pitchFamily="50" charset="-127"/>
              </a:rPr>
              <a:t>우선순위의 개념을 이해한다</a:t>
            </a:r>
            <a:r>
              <a:rPr lang="en-US" altLang="ko-KR" dirty="0">
                <a:solidFill>
                  <a:schemeClr val="tx2"/>
                </a:solidFill>
                <a:latin typeface="굴림" pitchFamily="50" charset="-127"/>
              </a:rPr>
              <a:t>. </a:t>
            </a: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156200" y="3287713"/>
            <a:ext cx="2214563" cy="2566987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57 w 44"/>
                <a:gd name="T1" fmla="*/ 0 h 88"/>
                <a:gd name="T2" fmla="*/ 0 w 44"/>
                <a:gd name="T3" fmla="*/ 168 h 88"/>
                <a:gd name="T4" fmla="*/ 28 w 44"/>
                <a:gd name="T5" fmla="*/ 168 h 88"/>
                <a:gd name="T6" fmla="*/ 84 w 44"/>
                <a:gd name="T7" fmla="*/ 0 h 88"/>
                <a:gd name="T8" fmla="*/ 57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25 w 92"/>
                <a:gd name="T1" fmla="*/ 0 h 73"/>
                <a:gd name="T2" fmla="*/ 0 w 92"/>
                <a:gd name="T3" fmla="*/ 165 h 73"/>
                <a:gd name="T4" fmla="*/ 26 w 92"/>
                <a:gd name="T5" fmla="*/ 165 h 73"/>
                <a:gd name="T6" fmla="*/ 170 w 92"/>
                <a:gd name="T7" fmla="*/ 11 h 73"/>
                <a:gd name="T8" fmla="*/ 125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25 w 92"/>
                <a:gd name="T1" fmla="*/ 0 h 73"/>
                <a:gd name="T2" fmla="*/ 0 w 92"/>
                <a:gd name="T3" fmla="*/ 165 h 73"/>
                <a:gd name="T4" fmla="*/ 26 w 92"/>
                <a:gd name="T5" fmla="*/ 165 h 73"/>
                <a:gd name="T6" fmla="*/ 170 w 92"/>
                <a:gd name="T7" fmla="*/ 11 h 73"/>
                <a:gd name="T8" fmla="*/ 125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7 w 88"/>
                <a:gd name="T1" fmla="*/ 0 h 83"/>
                <a:gd name="T2" fmla="*/ 159 w 88"/>
                <a:gd name="T3" fmla="*/ 155 h 83"/>
                <a:gd name="T4" fmla="*/ 140 w 88"/>
                <a:gd name="T5" fmla="*/ 191 h 83"/>
                <a:gd name="T6" fmla="*/ 0 w 88"/>
                <a:gd name="T7" fmla="*/ 11 h 83"/>
                <a:gd name="T8" fmla="*/ 3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37 w 88"/>
                <a:gd name="T1" fmla="*/ 0 h 83"/>
                <a:gd name="T2" fmla="*/ 159 w 88"/>
                <a:gd name="T3" fmla="*/ 155 h 83"/>
                <a:gd name="T4" fmla="*/ 140 w 88"/>
                <a:gd name="T5" fmla="*/ 191 h 83"/>
                <a:gd name="T6" fmla="*/ 0 w 88"/>
                <a:gd name="T7" fmla="*/ 11 h 83"/>
                <a:gd name="T8" fmla="*/ 3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2 w 532"/>
                <a:gd name="T1" fmla="*/ 103 h 304"/>
                <a:gd name="T2" fmla="*/ 0 w 532"/>
                <a:gd name="T3" fmla="*/ 309 h 304"/>
                <a:gd name="T4" fmla="*/ 0 w 532"/>
                <a:gd name="T5" fmla="*/ 543 h 304"/>
                <a:gd name="T6" fmla="*/ 0 w 532"/>
                <a:gd name="T7" fmla="*/ 661 h 304"/>
                <a:gd name="T8" fmla="*/ 915 w 532"/>
                <a:gd name="T9" fmla="*/ 661 h 304"/>
                <a:gd name="T10" fmla="*/ 963 w 532"/>
                <a:gd name="T11" fmla="*/ 485 h 304"/>
                <a:gd name="T12" fmla="*/ 915 w 532"/>
                <a:gd name="T13" fmla="*/ 190 h 304"/>
                <a:gd name="T14" fmla="*/ 816 w 532"/>
                <a:gd name="T15" fmla="*/ 29 h 304"/>
                <a:gd name="T16" fmla="*/ 365 w 532"/>
                <a:gd name="T17" fmla="*/ 0 h 304"/>
                <a:gd name="T18" fmla="*/ 111 w 532"/>
                <a:gd name="T19" fmla="*/ 0 h 304"/>
                <a:gd name="T20" fmla="*/ 12 w 532"/>
                <a:gd name="T21" fmla="*/ 103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297 w 161"/>
                <a:gd name="T1" fmla="*/ 303 h 221"/>
                <a:gd name="T2" fmla="*/ 276 w 161"/>
                <a:gd name="T3" fmla="*/ 206 h 221"/>
                <a:gd name="T4" fmla="*/ 258 w 161"/>
                <a:gd name="T5" fmla="*/ 98 h 221"/>
                <a:gd name="T6" fmla="*/ 206 w 161"/>
                <a:gd name="T7" fmla="*/ 66 h 221"/>
                <a:gd name="T8" fmla="*/ 169 w 161"/>
                <a:gd name="T9" fmla="*/ 36 h 221"/>
                <a:gd name="T10" fmla="*/ 101 w 161"/>
                <a:gd name="T11" fmla="*/ 0 h 221"/>
                <a:gd name="T12" fmla="*/ 86 w 161"/>
                <a:gd name="T13" fmla="*/ 43 h 221"/>
                <a:gd name="T14" fmla="*/ 23 w 161"/>
                <a:gd name="T15" fmla="*/ 1 h 221"/>
                <a:gd name="T16" fmla="*/ 1 w 161"/>
                <a:gd name="T17" fmla="*/ 52 h 221"/>
                <a:gd name="T18" fmla="*/ 44 w 161"/>
                <a:gd name="T19" fmla="*/ 92 h 221"/>
                <a:gd name="T20" fmla="*/ 36 w 161"/>
                <a:gd name="T21" fmla="*/ 126 h 221"/>
                <a:gd name="T22" fmla="*/ 13 w 161"/>
                <a:gd name="T23" fmla="*/ 147 h 221"/>
                <a:gd name="T24" fmla="*/ 1 w 161"/>
                <a:gd name="T25" fmla="*/ 170 h 221"/>
                <a:gd name="T26" fmla="*/ 0 w 161"/>
                <a:gd name="T27" fmla="*/ 195 h 221"/>
                <a:gd name="T28" fmla="*/ 10 w 161"/>
                <a:gd name="T29" fmla="*/ 226 h 221"/>
                <a:gd name="T30" fmla="*/ 22 w 161"/>
                <a:gd name="T31" fmla="*/ 277 h 221"/>
                <a:gd name="T32" fmla="*/ 28 w 161"/>
                <a:gd name="T33" fmla="*/ 303 h 221"/>
                <a:gd name="T34" fmla="*/ 39 w 161"/>
                <a:gd name="T35" fmla="*/ 321 h 221"/>
                <a:gd name="T36" fmla="*/ 51 w 161"/>
                <a:gd name="T37" fmla="*/ 339 h 221"/>
                <a:gd name="T38" fmla="*/ 68 w 161"/>
                <a:gd name="T39" fmla="*/ 353 h 221"/>
                <a:gd name="T40" fmla="*/ 85 w 161"/>
                <a:gd name="T41" fmla="*/ 366 h 221"/>
                <a:gd name="T42" fmla="*/ 108 w 161"/>
                <a:gd name="T43" fmla="*/ 375 h 221"/>
                <a:gd name="T44" fmla="*/ 133 w 161"/>
                <a:gd name="T45" fmla="*/ 382 h 221"/>
                <a:gd name="T46" fmla="*/ 161 w 161"/>
                <a:gd name="T47" fmla="*/ 385 h 221"/>
                <a:gd name="T48" fmla="*/ 208 w 161"/>
                <a:gd name="T49" fmla="*/ 461 h 221"/>
                <a:gd name="T50" fmla="*/ 305 w 161"/>
                <a:gd name="T51" fmla="*/ 330 h 221"/>
                <a:gd name="T52" fmla="*/ 297 w 161"/>
                <a:gd name="T53" fmla="*/ 303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665 w 1132"/>
                <a:gd name="T1" fmla="*/ 359 h 1016"/>
                <a:gd name="T2" fmla="*/ 1756 w 1132"/>
                <a:gd name="T3" fmla="*/ 412 h 1016"/>
                <a:gd name="T4" fmla="*/ 1837 w 1132"/>
                <a:gd name="T5" fmla="*/ 469 h 1016"/>
                <a:gd name="T6" fmla="*/ 1901 w 1132"/>
                <a:gd name="T7" fmla="*/ 546 h 1016"/>
                <a:gd name="T8" fmla="*/ 1938 w 1132"/>
                <a:gd name="T9" fmla="*/ 659 h 1016"/>
                <a:gd name="T10" fmla="*/ 2003 w 1132"/>
                <a:gd name="T11" fmla="*/ 1115 h 1016"/>
                <a:gd name="T12" fmla="*/ 2033 w 1132"/>
                <a:gd name="T13" fmla="*/ 1598 h 1016"/>
                <a:gd name="T14" fmla="*/ 1954 w 1132"/>
                <a:gd name="T15" fmla="*/ 1935 h 1016"/>
                <a:gd name="T16" fmla="*/ 1932 w 1132"/>
                <a:gd name="T17" fmla="*/ 2033 h 1016"/>
                <a:gd name="T18" fmla="*/ 1885 w 1132"/>
                <a:gd name="T19" fmla="*/ 2099 h 1016"/>
                <a:gd name="T20" fmla="*/ 1813 w 1132"/>
                <a:gd name="T21" fmla="*/ 2124 h 1016"/>
                <a:gd name="T22" fmla="*/ 1728 w 1132"/>
                <a:gd name="T23" fmla="*/ 2193 h 1016"/>
                <a:gd name="T24" fmla="*/ 1568 w 1132"/>
                <a:gd name="T25" fmla="*/ 1945 h 1016"/>
                <a:gd name="T26" fmla="*/ 1309 w 1132"/>
                <a:gd name="T27" fmla="*/ 1929 h 1016"/>
                <a:gd name="T28" fmla="*/ 907 w 1132"/>
                <a:gd name="T29" fmla="*/ 1969 h 1016"/>
                <a:gd name="T30" fmla="*/ 811 w 1132"/>
                <a:gd name="T31" fmla="*/ 1985 h 1016"/>
                <a:gd name="T32" fmla="*/ 734 w 1132"/>
                <a:gd name="T33" fmla="*/ 1937 h 1016"/>
                <a:gd name="T34" fmla="*/ 703 w 1132"/>
                <a:gd name="T35" fmla="*/ 1822 h 1016"/>
                <a:gd name="T36" fmla="*/ 743 w 1132"/>
                <a:gd name="T37" fmla="*/ 1639 h 1016"/>
                <a:gd name="T38" fmla="*/ 801 w 1132"/>
                <a:gd name="T39" fmla="*/ 1087 h 1016"/>
                <a:gd name="T40" fmla="*/ 597 w 1132"/>
                <a:gd name="T41" fmla="*/ 881 h 1016"/>
                <a:gd name="T42" fmla="*/ 282 w 1132"/>
                <a:gd name="T43" fmla="*/ 645 h 1016"/>
                <a:gd name="T44" fmla="*/ 104 w 1132"/>
                <a:gd name="T45" fmla="*/ 360 h 1016"/>
                <a:gd name="T46" fmla="*/ 0 w 1132"/>
                <a:gd name="T47" fmla="*/ 156 h 1016"/>
                <a:gd name="T48" fmla="*/ 180 w 1132"/>
                <a:gd name="T49" fmla="*/ 3 h 1016"/>
                <a:gd name="T50" fmla="*/ 433 w 1132"/>
                <a:gd name="T51" fmla="*/ 276 h 1016"/>
                <a:gd name="T52" fmla="*/ 569 w 1132"/>
                <a:gd name="T53" fmla="*/ 353 h 1016"/>
                <a:gd name="T54" fmla="*/ 623 w 1132"/>
                <a:gd name="T55" fmla="*/ 430 h 1016"/>
                <a:gd name="T56" fmla="*/ 654 w 1132"/>
                <a:gd name="T57" fmla="*/ 436 h 1016"/>
                <a:gd name="T58" fmla="*/ 689 w 1132"/>
                <a:gd name="T59" fmla="*/ 444 h 1016"/>
                <a:gd name="T60" fmla="*/ 720 w 1132"/>
                <a:gd name="T61" fmla="*/ 449 h 1016"/>
                <a:gd name="T62" fmla="*/ 766 w 1132"/>
                <a:gd name="T63" fmla="*/ 430 h 1016"/>
                <a:gd name="T64" fmla="*/ 836 w 1132"/>
                <a:gd name="T65" fmla="*/ 391 h 1016"/>
                <a:gd name="T66" fmla="*/ 906 w 1132"/>
                <a:gd name="T67" fmla="*/ 359 h 1016"/>
                <a:gd name="T68" fmla="*/ 981 w 1132"/>
                <a:gd name="T69" fmla="*/ 337 h 1016"/>
                <a:gd name="T70" fmla="*/ 1100 w 1132"/>
                <a:gd name="T71" fmla="*/ 289 h 1016"/>
                <a:gd name="T72" fmla="*/ 1202 w 1132"/>
                <a:gd name="T73" fmla="*/ 265 h 1016"/>
                <a:gd name="T74" fmla="*/ 1232 w 1132"/>
                <a:gd name="T75" fmla="*/ 265 h 1016"/>
                <a:gd name="T76" fmla="*/ 1283 w 1132"/>
                <a:gd name="T77" fmla="*/ 265 h 1016"/>
                <a:gd name="T78" fmla="*/ 1348 w 1132"/>
                <a:gd name="T79" fmla="*/ 268 h 1016"/>
                <a:gd name="T80" fmla="*/ 1416 w 1132"/>
                <a:gd name="T81" fmla="*/ 268 h 1016"/>
                <a:gd name="T82" fmla="*/ 1478 w 1132"/>
                <a:gd name="T83" fmla="*/ 271 h 1016"/>
                <a:gd name="T84" fmla="*/ 1527 w 1132"/>
                <a:gd name="T85" fmla="*/ 271 h 1016"/>
                <a:gd name="T86" fmla="*/ 1553 w 1132"/>
                <a:gd name="T87" fmla="*/ 271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443 w 271"/>
                <a:gd name="T1" fmla="*/ 345 h 365"/>
                <a:gd name="T2" fmla="*/ 476 w 271"/>
                <a:gd name="T3" fmla="*/ 365 h 365"/>
                <a:gd name="T4" fmla="*/ 482 w 271"/>
                <a:gd name="T5" fmla="*/ 416 h 365"/>
                <a:gd name="T6" fmla="*/ 477 w 271"/>
                <a:gd name="T7" fmla="*/ 442 h 365"/>
                <a:gd name="T8" fmla="*/ 472 w 271"/>
                <a:gd name="T9" fmla="*/ 464 h 365"/>
                <a:gd name="T10" fmla="*/ 471 w 271"/>
                <a:gd name="T11" fmla="*/ 477 h 365"/>
                <a:gd name="T12" fmla="*/ 468 w 271"/>
                <a:gd name="T13" fmla="*/ 491 h 365"/>
                <a:gd name="T14" fmla="*/ 463 w 271"/>
                <a:gd name="T15" fmla="*/ 500 h 365"/>
                <a:gd name="T16" fmla="*/ 454 w 271"/>
                <a:gd name="T17" fmla="*/ 508 h 365"/>
                <a:gd name="T18" fmla="*/ 441 w 271"/>
                <a:gd name="T19" fmla="*/ 521 h 365"/>
                <a:gd name="T20" fmla="*/ 420 w 271"/>
                <a:gd name="T21" fmla="*/ 538 h 365"/>
                <a:gd name="T22" fmla="*/ 415 w 271"/>
                <a:gd name="T23" fmla="*/ 577 h 365"/>
                <a:gd name="T24" fmla="*/ 405 w 271"/>
                <a:gd name="T25" fmla="*/ 676 h 365"/>
                <a:gd name="T26" fmla="*/ 339 w 271"/>
                <a:gd name="T27" fmla="*/ 732 h 365"/>
                <a:gd name="T28" fmla="*/ 246 w 271"/>
                <a:gd name="T29" fmla="*/ 800 h 365"/>
                <a:gd name="T30" fmla="*/ 131 w 271"/>
                <a:gd name="T31" fmla="*/ 774 h 365"/>
                <a:gd name="T32" fmla="*/ 82 w 271"/>
                <a:gd name="T33" fmla="*/ 659 h 365"/>
                <a:gd name="T34" fmla="*/ 48 w 271"/>
                <a:gd name="T35" fmla="*/ 577 h 365"/>
                <a:gd name="T36" fmla="*/ 48 w 271"/>
                <a:gd name="T37" fmla="*/ 555 h 365"/>
                <a:gd name="T38" fmla="*/ 27 w 271"/>
                <a:gd name="T39" fmla="*/ 533 h 365"/>
                <a:gd name="T40" fmla="*/ 12 w 271"/>
                <a:gd name="T41" fmla="*/ 510 h 365"/>
                <a:gd name="T42" fmla="*/ 2 w 271"/>
                <a:gd name="T43" fmla="*/ 487 h 365"/>
                <a:gd name="T44" fmla="*/ 0 w 271"/>
                <a:gd name="T45" fmla="*/ 460 h 365"/>
                <a:gd name="T46" fmla="*/ 0 w 271"/>
                <a:gd name="T47" fmla="*/ 432 h 365"/>
                <a:gd name="T48" fmla="*/ 2 w 271"/>
                <a:gd name="T49" fmla="*/ 400 h 365"/>
                <a:gd name="T50" fmla="*/ 10 w 271"/>
                <a:gd name="T51" fmla="*/ 371 h 365"/>
                <a:gd name="T52" fmla="*/ 15 w 271"/>
                <a:gd name="T53" fmla="*/ 338 h 365"/>
                <a:gd name="T54" fmla="*/ 53 w 271"/>
                <a:gd name="T55" fmla="*/ 356 h 365"/>
                <a:gd name="T56" fmla="*/ 53 w 271"/>
                <a:gd name="T57" fmla="*/ 266 h 365"/>
                <a:gd name="T58" fmla="*/ 42 w 271"/>
                <a:gd name="T59" fmla="*/ 129 h 365"/>
                <a:gd name="T60" fmla="*/ 157 w 271"/>
                <a:gd name="T61" fmla="*/ 2 h 365"/>
                <a:gd name="T62" fmla="*/ 291 w 271"/>
                <a:gd name="T63" fmla="*/ 0 h 365"/>
                <a:gd name="T64" fmla="*/ 441 w 271"/>
                <a:gd name="T65" fmla="*/ 123 h 365"/>
                <a:gd name="T66" fmla="*/ 443 w 271"/>
                <a:gd name="T67" fmla="*/ 345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327 w 272"/>
                <a:gd name="T1" fmla="*/ 47 h 214"/>
                <a:gd name="T2" fmla="*/ 415 w 272"/>
                <a:gd name="T3" fmla="*/ 107 h 214"/>
                <a:gd name="T4" fmla="*/ 446 w 272"/>
                <a:gd name="T5" fmla="*/ 133 h 214"/>
                <a:gd name="T6" fmla="*/ 470 w 272"/>
                <a:gd name="T7" fmla="*/ 159 h 214"/>
                <a:gd name="T8" fmla="*/ 488 w 272"/>
                <a:gd name="T9" fmla="*/ 186 h 214"/>
                <a:gd name="T10" fmla="*/ 494 w 272"/>
                <a:gd name="T11" fmla="*/ 210 h 214"/>
                <a:gd name="T12" fmla="*/ 499 w 272"/>
                <a:gd name="T13" fmla="*/ 243 h 214"/>
                <a:gd name="T14" fmla="*/ 494 w 272"/>
                <a:gd name="T15" fmla="*/ 276 h 214"/>
                <a:gd name="T16" fmla="*/ 484 w 272"/>
                <a:gd name="T17" fmla="*/ 311 h 214"/>
                <a:gd name="T18" fmla="*/ 472 w 272"/>
                <a:gd name="T19" fmla="*/ 354 h 214"/>
                <a:gd name="T20" fmla="*/ 467 w 272"/>
                <a:gd name="T21" fmla="*/ 409 h 214"/>
                <a:gd name="T22" fmla="*/ 467 w 272"/>
                <a:gd name="T23" fmla="*/ 456 h 214"/>
                <a:gd name="T24" fmla="*/ 432 w 272"/>
                <a:gd name="T25" fmla="*/ 465 h 214"/>
                <a:gd name="T26" fmla="*/ 406 w 272"/>
                <a:gd name="T27" fmla="*/ 387 h 214"/>
                <a:gd name="T28" fmla="*/ 394 w 272"/>
                <a:gd name="T29" fmla="*/ 322 h 214"/>
                <a:gd name="T30" fmla="*/ 395 w 272"/>
                <a:gd name="T31" fmla="*/ 257 h 214"/>
                <a:gd name="T32" fmla="*/ 414 w 272"/>
                <a:gd name="T33" fmla="*/ 178 h 214"/>
                <a:gd name="T34" fmla="*/ 339 w 272"/>
                <a:gd name="T35" fmla="*/ 121 h 214"/>
                <a:gd name="T36" fmla="*/ 237 w 272"/>
                <a:gd name="T37" fmla="*/ 121 h 214"/>
                <a:gd name="T38" fmla="*/ 216 w 272"/>
                <a:gd name="T39" fmla="*/ 132 h 214"/>
                <a:gd name="T40" fmla="*/ 200 w 272"/>
                <a:gd name="T41" fmla="*/ 141 h 214"/>
                <a:gd name="T42" fmla="*/ 181 w 272"/>
                <a:gd name="T43" fmla="*/ 153 h 214"/>
                <a:gd name="T44" fmla="*/ 166 w 272"/>
                <a:gd name="T45" fmla="*/ 160 h 214"/>
                <a:gd name="T46" fmla="*/ 144 w 272"/>
                <a:gd name="T47" fmla="*/ 169 h 214"/>
                <a:gd name="T48" fmla="*/ 128 w 272"/>
                <a:gd name="T49" fmla="*/ 178 h 214"/>
                <a:gd name="T50" fmla="*/ 109 w 272"/>
                <a:gd name="T51" fmla="*/ 186 h 214"/>
                <a:gd name="T52" fmla="*/ 88 w 272"/>
                <a:gd name="T53" fmla="*/ 189 h 214"/>
                <a:gd name="T54" fmla="*/ 62 w 272"/>
                <a:gd name="T55" fmla="*/ 210 h 214"/>
                <a:gd name="T56" fmla="*/ 76 w 272"/>
                <a:gd name="T57" fmla="*/ 262 h 214"/>
                <a:gd name="T58" fmla="*/ 82 w 272"/>
                <a:gd name="T59" fmla="*/ 301 h 214"/>
                <a:gd name="T60" fmla="*/ 82 w 272"/>
                <a:gd name="T61" fmla="*/ 341 h 214"/>
                <a:gd name="T62" fmla="*/ 73 w 272"/>
                <a:gd name="T63" fmla="*/ 389 h 214"/>
                <a:gd name="T64" fmla="*/ 73 w 272"/>
                <a:gd name="T65" fmla="*/ 465 h 214"/>
                <a:gd name="T66" fmla="*/ 38 w 272"/>
                <a:gd name="T67" fmla="*/ 419 h 214"/>
                <a:gd name="T68" fmla="*/ 16 w 272"/>
                <a:gd name="T69" fmla="*/ 354 h 214"/>
                <a:gd name="T70" fmla="*/ 11 w 272"/>
                <a:gd name="T71" fmla="*/ 324 h 214"/>
                <a:gd name="T72" fmla="*/ 2 w 272"/>
                <a:gd name="T73" fmla="*/ 294 h 214"/>
                <a:gd name="T74" fmla="*/ 0 w 272"/>
                <a:gd name="T75" fmla="*/ 266 h 214"/>
                <a:gd name="T76" fmla="*/ 0 w 272"/>
                <a:gd name="T77" fmla="*/ 235 h 214"/>
                <a:gd name="T78" fmla="*/ 2 w 272"/>
                <a:gd name="T79" fmla="*/ 209 h 214"/>
                <a:gd name="T80" fmla="*/ 12 w 272"/>
                <a:gd name="T81" fmla="*/ 189 h 214"/>
                <a:gd name="T82" fmla="*/ 29 w 272"/>
                <a:gd name="T83" fmla="*/ 171 h 214"/>
                <a:gd name="T84" fmla="*/ 58 w 272"/>
                <a:gd name="T85" fmla="*/ 165 h 214"/>
                <a:gd name="T86" fmla="*/ 62 w 272"/>
                <a:gd name="T87" fmla="*/ 103 h 214"/>
                <a:gd name="T88" fmla="*/ 113 w 272"/>
                <a:gd name="T89" fmla="*/ 29 h 214"/>
                <a:gd name="T90" fmla="*/ 223 w 272"/>
                <a:gd name="T91" fmla="*/ 0 h 214"/>
                <a:gd name="T92" fmla="*/ 327 w 272"/>
                <a:gd name="T93" fmla="*/ 47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41 w 99"/>
                <a:gd name="T1" fmla="*/ 160 h 304"/>
                <a:gd name="T2" fmla="*/ 141 w 99"/>
                <a:gd name="T3" fmla="*/ 263 h 304"/>
                <a:gd name="T4" fmla="*/ 175 w 99"/>
                <a:gd name="T5" fmla="*/ 332 h 304"/>
                <a:gd name="T6" fmla="*/ 174 w 99"/>
                <a:gd name="T7" fmla="*/ 415 h 304"/>
                <a:gd name="T8" fmla="*/ 174 w 99"/>
                <a:gd name="T9" fmla="*/ 540 h 304"/>
                <a:gd name="T10" fmla="*/ 141 w 99"/>
                <a:gd name="T11" fmla="*/ 576 h 304"/>
                <a:gd name="T12" fmla="*/ 95 w 99"/>
                <a:gd name="T13" fmla="*/ 610 h 304"/>
                <a:gd name="T14" fmla="*/ 82 w 99"/>
                <a:gd name="T15" fmla="*/ 661 h 304"/>
                <a:gd name="T16" fmla="*/ 21 w 99"/>
                <a:gd name="T17" fmla="*/ 661 h 304"/>
                <a:gd name="T18" fmla="*/ 0 w 99"/>
                <a:gd name="T19" fmla="*/ 610 h 304"/>
                <a:gd name="T20" fmla="*/ 61 w 99"/>
                <a:gd name="T21" fmla="*/ 599 h 304"/>
                <a:gd name="T22" fmla="*/ 27 w 99"/>
                <a:gd name="T23" fmla="*/ 579 h 304"/>
                <a:gd name="T24" fmla="*/ 1 w 99"/>
                <a:gd name="T25" fmla="*/ 579 h 304"/>
                <a:gd name="T26" fmla="*/ 1 w 99"/>
                <a:gd name="T27" fmla="*/ 540 h 304"/>
                <a:gd name="T28" fmla="*/ 31 w 99"/>
                <a:gd name="T29" fmla="*/ 548 h 304"/>
                <a:gd name="T30" fmla="*/ 91 w 99"/>
                <a:gd name="T31" fmla="*/ 544 h 304"/>
                <a:gd name="T32" fmla="*/ 91 w 99"/>
                <a:gd name="T33" fmla="*/ 509 h 304"/>
                <a:gd name="T34" fmla="*/ 43 w 99"/>
                <a:gd name="T35" fmla="*/ 509 h 304"/>
                <a:gd name="T36" fmla="*/ 0 w 99"/>
                <a:gd name="T37" fmla="*/ 495 h 304"/>
                <a:gd name="T38" fmla="*/ 0 w 99"/>
                <a:gd name="T39" fmla="*/ 445 h 304"/>
                <a:gd name="T40" fmla="*/ 35 w 99"/>
                <a:gd name="T41" fmla="*/ 440 h 304"/>
                <a:gd name="T42" fmla="*/ 76 w 99"/>
                <a:gd name="T43" fmla="*/ 481 h 304"/>
                <a:gd name="T44" fmla="*/ 105 w 99"/>
                <a:gd name="T45" fmla="*/ 465 h 304"/>
                <a:gd name="T46" fmla="*/ 82 w 99"/>
                <a:gd name="T47" fmla="*/ 415 h 304"/>
                <a:gd name="T48" fmla="*/ 113 w 99"/>
                <a:gd name="T49" fmla="*/ 398 h 304"/>
                <a:gd name="T50" fmla="*/ 91 w 99"/>
                <a:gd name="T51" fmla="*/ 367 h 304"/>
                <a:gd name="T52" fmla="*/ 105 w 99"/>
                <a:gd name="T53" fmla="*/ 325 h 304"/>
                <a:gd name="T54" fmla="*/ 61 w 99"/>
                <a:gd name="T55" fmla="*/ 325 h 304"/>
                <a:gd name="T56" fmla="*/ 82 w 99"/>
                <a:gd name="T57" fmla="*/ 294 h 304"/>
                <a:gd name="T58" fmla="*/ 113 w 99"/>
                <a:gd name="T59" fmla="*/ 294 h 304"/>
                <a:gd name="T60" fmla="*/ 141 w 99"/>
                <a:gd name="T61" fmla="*/ 300 h 304"/>
                <a:gd name="T62" fmla="*/ 121 w 99"/>
                <a:gd name="T63" fmla="*/ 236 h 304"/>
                <a:gd name="T64" fmla="*/ 82 w 99"/>
                <a:gd name="T65" fmla="*/ 220 h 304"/>
                <a:gd name="T66" fmla="*/ 21 w 99"/>
                <a:gd name="T67" fmla="*/ 220 h 304"/>
                <a:gd name="T68" fmla="*/ 12 w 99"/>
                <a:gd name="T69" fmla="*/ 181 h 304"/>
                <a:gd name="T70" fmla="*/ 12 w 99"/>
                <a:gd name="T71" fmla="*/ 114 h 304"/>
                <a:gd name="T72" fmla="*/ 4 w 99"/>
                <a:gd name="T73" fmla="*/ 50 h 304"/>
                <a:gd name="T74" fmla="*/ 43 w 99"/>
                <a:gd name="T75" fmla="*/ 0 h 304"/>
                <a:gd name="T76" fmla="*/ 83 w 99"/>
                <a:gd name="T77" fmla="*/ 8 h 304"/>
                <a:gd name="T78" fmla="*/ 114 w 99"/>
                <a:gd name="T79" fmla="*/ 13 h 304"/>
                <a:gd name="T80" fmla="*/ 136 w 99"/>
                <a:gd name="T81" fmla="*/ 22 h 304"/>
                <a:gd name="T82" fmla="*/ 151 w 99"/>
                <a:gd name="T83" fmla="*/ 35 h 304"/>
                <a:gd name="T84" fmla="*/ 156 w 99"/>
                <a:gd name="T85" fmla="*/ 54 h 304"/>
                <a:gd name="T86" fmla="*/ 156 w 99"/>
                <a:gd name="T87" fmla="*/ 78 h 304"/>
                <a:gd name="T88" fmla="*/ 151 w 99"/>
                <a:gd name="T89" fmla="*/ 113 h 304"/>
                <a:gd name="T90" fmla="*/ 141 w 99"/>
                <a:gd name="T91" fmla="*/ 160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35 w 33"/>
                <a:gd name="T1" fmla="*/ 11 h 81"/>
                <a:gd name="T2" fmla="*/ 62 w 33"/>
                <a:gd name="T3" fmla="*/ 55 h 81"/>
                <a:gd name="T4" fmla="*/ 46 w 33"/>
                <a:gd name="T5" fmla="*/ 104 h 81"/>
                <a:gd name="T6" fmla="*/ 68 w 33"/>
                <a:gd name="T7" fmla="*/ 136 h 81"/>
                <a:gd name="T8" fmla="*/ 68 w 33"/>
                <a:gd name="T9" fmla="*/ 178 h 81"/>
                <a:gd name="T10" fmla="*/ 35 w 33"/>
                <a:gd name="T11" fmla="*/ 168 h 81"/>
                <a:gd name="T12" fmla="*/ 0 w 33"/>
                <a:gd name="T13" fmla="*/ 172 h 81"/>
                <a:gd name="T14" fmla="*/ 0 w 33"/>
                <a:gd name="T15" fmla="*/ 111 h 81"/>
                <a:gd name="T16" fmla="*/ 12 w 33"/>
                <a:gd name="T17" fmla="*/ 55 h 81"/>
                <a:gd name="T18" fmla="*/ 3 w 33"/>
                <a:gd name="T19" fmla="*/ 0 h 81"/>
                <a:gd name="T20" fmla="*/ 10 w 33"/>
                <a:gd name="T21" fmla="*/ 1 h 81"/>
                <a:gd name="T22" fmla="*/ 18 w 33"/>
                <a:gd name="T23" fmla="*/ 2 h 81"/>
                <a:gd name="T24" fmla="*/ 28 w 33"/>
                <a:gd name="T25" fmla="*/ 9 h 81"/>
                <a:gd name="T26" fmla="*/ 35 w 33"/>
                <a:gd name="T27" fmla="*/ 11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52 w 30"/>
                <a:gd name="T1" fmla="*/ 0 h 84"/>
                <a:gd name="T2" fmla="*/ 14 w 30"/>
                <a:gd name="T3" fmla="*/ 11 h 84"/>
                <a:gd name="T4" fmla="*/ 0 w 30"/>
                <a:gd name="T5" fmla="*/ 67 h 84"/>
                <a:gd name="T6" fmla="*/ 36 w 30"/>
                <a:gd name="T7" fmla="*/ 37 h 84"/>
                <a:gd name="T8" fmla="*/ 26 w 30"/>
                <a:gd name="T9" fmla="*/ 104 h 84"/>
                <a:gd name="T10" fmla="*/ 0 w 30"/>
                <a:gd name="T11" fmla="*/ 107 h 84"/>
                <a:gd name="T12" fmla="*/ 0 w 30"/>
                <a:gd name="T13" fmla="*/ 177 h 84"/>
                <a:gd name="T14" fmla="*/ 26 w 30"/>
                <a:gd name="T15" fmla="*/ 181 h 84"/>
                <a:gd name="T16" fmla="*/ 36 w 30"/>
                <a:gd name="T17" fmla="*/ 133 h 84"/>
                <a:gd name="T18" fmla="*/ 57 w 30"/>
                <a:gd name="T19" fmla="*/ 74 h 84"/>
                <a:gd name="T20" fmla="*/ 5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603 w 353"/>
                <a:gd name="T1" fmla="*/ 0 h 672"/>
                <a:gd name="T2" fmla="*/ 560 w 353"/>
                <a:gd name="T3" fmla="*/ 124 h 672"/>
                <a:gd name="T4" fmla="*/ 459 w 353"/>
                <a:gd name="T5" fmla="*/ 191 h 672"/>
                <a:gd name="T6" fmla="*/ 379 w 353"/>
                <a:gd name="T7" fmla="*/ 211 h 672"/>
                <a:gd name="T8" fmla="*/ 321 w 353"/>
                <a:gd name="T9" fmla="*/ 167 h 672"/>
                <a:gd name="T10" fmla="*/ 295 w 353"/>
                <a:gd name="T11" fmla="*/ 110 h 672"/>
                <a:gd name="T12" fmla="*/ 255 w 353"/>
                <a:gd name="T13" fmla="*/ 239 h 672"/>
                <a:gd name="T14" fmla="*/ 103 w 353"/>
                <a:gd name="T15" fmla="*/ 573 h 672"/>
                <a:gd name="T16" fmla="*/ 34 w 353"/>
                <a:gd name="T17" fmla="*/ 1095 h 672"/>
                <a:gd name="T18" fmla="*/ 0 w 353"/>
                <a:gd name="T19" fmla="*/ 1470 h 672"/>
                <a:gd name="T20" fmla="*/ 175 w 353"/>
                <a:gd name="T21" fmla="*/ 1104 h 672"/>
                <a:gd name="T22" fmla="*/ 379 w 353"/>
                <a:gd name="T23" fmla="*/ 470 h 672"/>
                <a:gd name="T24" fmla="*/ 424 w 353"/>
                <a:gd name="T25" fmla="*/ 333 h 672"/>
                <a:gd name="T26" fmla="*/ 522 w 353"/>
                <a:gd name="T27" fmla="*/ 220 h 672"/>
                <a:gd name="T28" fmla="*/ 595 w 353"/>
                <a:gd name="T29" fmla="*/ 152 h 672"/>
                <a:gd name="T30" fmla="*/ 635 w 353"/>
                <a:gd name="T31" fmla="*/ 103 h 672"/>
                <a:gd name="T32" fmla="*/ 60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03 w 103"/>
                <a:gd name="T1" fmla="*/ 190 h 140"/>
                <a:gd name="T2" fmla="*/ 0 w 103"/>
                <a:gd name="T3" fmla="*/ 328 h 140"/>
                <a:gd name="T4" fmla="*/ 0 w 103"/>
                <a:gd name="T5" fmla="*/ 225 h 140"/>
                <a:gd name="T6" fmla="*/ 119 w 103"/>
                <a:gd name="T7" fmla="*/ 108 h 140"/>
                <a:gd name="T8" fmla="*/ 175 w 103"/>
                <a:gd name="T9" fmla="*/ 0 h 140"/>
                <a:gd name="T10" fmla="*/ 179 w 103"/>
                <a:gd name="T11" fmla="*/ 100 h 140"/>
                <a:gd name="T12" fmla="*/ 103 w 103"/>
                <a:gd name="T13" fmla="*/ 19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345 w 192"/>
                <a:gd name="T1" fmla="*/ 9 h 508"/>
                <a:gd name="T2" fmla="*/ 345 w 192"/>
                <a:gd name="T3" fmla="*/ 104 h 508"/>
                <a:gd name="T4" fmla="*/ 171 w 192"/>
                <a:gd name="T5" fmla="*/ 700 h 508"/>
                <a:gd name="T6" fmla="*/ 91 w 192"/>
                <a:gd name="T7" fmla="*/ 872 h 508"/>
                <a:gd name="T8" fmla="*/ 0 w 192"/>
                <a:gd name="T9" fmla="*/ 1092 h 508"/>
                <a:gd name="T10" fmla="*/ 0 w 192"/>
                <a:gd name="T11" fmla="*/ 790 h 508"/>
                <a:gd name="T12" fmla="*/ 87 w 192"/>
                <a:gd name="T13" fmla="*/ 573 h 508"/>
                <a:gd name="T14" fmla="*/ 150 w 192"/>
                <a:gd name="T15" fmla="*/ 568 h 508"/>
                <a:gd name="T16" fmla="*/ 150 w 192"/>
                <a:gd name="T17" fmla="*/ 457 h 508"/>
                <a:gd name="T18" fmla="*/ 150 w 192"/>
                <a:gd name="T19" fmla="*/ 312 h 508"/>
                <a:gd name="T20" fmla="*/ 159 w 192"/>
                <a:gd name="T21" fmla="*/ 204 h 508"/>
                <a:gd name="T22" fmla="*/ 230 w 192"/>
                <a:gd name="T23" fmla="*/ 83 h 508"/>
                <a:gd name="T24" fmla="*/ 273 w 192"/>
                <a:gd name="T25" fmla="*/ 64 h 508"/>
                <a:gd name="T26" fmla="*/ 289 w 192"/>
                <a:gd name="T27" fmla="*/ 0 h 508"/>
                <a:gd name="T28" fmla="*/ 345 w 192"/>
                <a:gd name="T29" fmla="*/ 9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24 w 65"/>
                <a:gd name="T1" fmla="*/ 64 h 90"/>
                <a:gd name="T2" fmla="*/ 59 w 65"/>
                <a:gd name="T3" fmla="*/ 113 h 90"/>
                <a:gd name="T4" fmla="*/ 0 w 65"/>
                <a:gd name="T5" fmla="*/ 196 h 90"/>
                <a:gd name="T6" fmla="*/ 36 w 65"/>
                <a:gd name="T7" fmla="*/ 25 h 90"/>
                <a:gd name="T8" fmla="*/ 79 w 65"/>
                <a:gd name="T9" fmla="*/ 0 h 90"/>
                <a:gd name="T10" fmla="*/ 124 w 65"/>
                <a:gd name="T11" fmla="*/ 6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413 w 225"/>
                <a:gd name="T1" fmla="*/ 30 h 594"/>
                <a:gd name="T2" fmla="*/ 300 w 225"/>
                <a:gd name="T3" fmla="*/ 0 h 594"/>
                <a:gd name="T4" fmla="*/ 271 w 225"/>
                <a:gd name="T5" fmla="*/ 92 h 594"/>
                <a:gd name="T6" fmla="*/ 280 w 225"/>
                <a:gd name="T7" fmla="*/ 155 h 594"/>
                <a:gd name="T8" fmla="*/ 156 w 225"/>
                <a:gd name="T9" fmla="*/ 415 h 594"/>
                <a:gd name="T10" fmla="*/ 29 w 225"/>
                <a:gd name="T11" fmla="*/ 844 h 594"/>
                <a:gd name="T12" fmla="*/ 0 w 225"/>
                <a:gd name="T13" fmla="*/ 1285 h 594"/>
                <a:gd name="T14" fmla="*/ 172 w 225"/>
                <a:gd name="T15" fmla="*/ 944 h 594"/>
                <a:gd name="T16" fmla="*/ 333 w 225"/>
                <a:gd name="T17" fmla="*/ 160 h 594"/>
                <a:gd name="T18" fmla="*/ 369 w 225"/>
                <a:gd name="T19" fmla="*/ 130 h 594"/>
                <a:gd name="T20" fmla="*/ 413 w 225"/>
                <a:gd name="T21" fmla="*/ 30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356 w 295"/>
                <a:gd name="T1" fmla="*/ 244 h 210"/>
                <a:gd name="T2" fmla="*/ 247 w 295"/>
                <a:gd name="T3" fmla="*/ 100 h 210"/>
                <a:gd name="T4" fmla="*/ 189 w 295"/>
                <a:gd name="T5" fmla="*/ 86 h 210"/>
                <a:gd name="T6" fmla="*/ 131 w 295"/>
                <a:gd name="T7" fmla="*/ 0 h 210"/>
                <a:gd name="T8" fmla="*/ 70 w 295"/>
                <a:gd name="T9" fmla="*/ 0 h 210"/>
                <a:gd name="T10" fmla="*/ 0 w 295"/>
                <a:gd name="T11" fmla="*/ 107 h 210"/>
                <a:gd name="T12" fmla="*/ 30 w 295"/>
                <a:gd name="T13" fmla="*/ 137 h 210"/>
                <a:gd name="T14" fmla="*/ 100 w 295"/>
                <a:gd name="T15" fmla="*/ 121 h 210"/>
                <a:gd name="T16" fmla="*/ 131 w 295"/>
                <a:gd name="T17" fmla="*/ 67 h 210"/>
                <a:gd name="T18" fmla="*/ 157 w 295"/>
                <a:gd name="T19" fmla="*/ 114 h 210"/>
                <a:gd name="T20" fmla="*/ 157 w 295"/>
                <a:gd name="T21" fmla="*/ 229 h 210"/>
                <a:gd name="T22" fmla="*/ 201 w 295"/>
                <a:gd name="T23" fmla="*/ 244 h 210"/>
                <a:gd name="T24" fmla="*/ 201 w 295"/>
                <a:gd name="T25" fmla="*/ 145 h 210"/>
                <a:gd name="T26" fmla="*/ 268 w 295"/>
                <a:gd name="T27" fmla="*/ 190 h 210"/>
                <a:gd name="T28" fmla="*/ 254 w 295"/>
                <a:gd name="T29" fmla="*/ 312 h 210"/>
                <a:gd name="T30" fmla="*/ 268 w 295"/>
                <a:gd name="T31" fmla="*/ 358 h 210"/>
                <a:gd name="T32" fmla="*/ 299 w 295"/>
                <a:gd name="T33" fmla="*/ 288 h 210"/>
                <a:gd name="T34" fmla="*/ 331 w 295"/>
                <a:gd name="T35" fmla="*/ 312 h 210"/>
                <a:gd name="T36" fmla="*/ 325 w 295"/>
                <a:gd name="T37" fmla="*/ 386 h 210"/>
                <a:gd name="T38" fmla="*/ 365 w 295"/>
                <a:gd name="T39" fmla="*/ 425 h 210"/>
                <a:gd name="T40" fmla="*/ 365 w 295"/>
                <a:gd name="T41" fmla="*/ 334 h 210"/>
                <a:gd name="T42" fmla="*/ 406 w 295"/>
                <a:gd name="T43" fmla="*/ 349 h 210"/>
                <a:gd name="T44" fmla="*/ 406 w 295"/>
                <a:gd name="T45" fmla="*/ 455 h 210"/>
                <a:gd name="T46" fmla="*/ 438 w 295"/>
                <a:gd name="T47" fmla="*/ 425 h 210"/>
                <a:gd name="T48" fmla="*/ 418 w 295"/>
                <a:gd name="T49" fmla="*/ 312 h 210"/>
                <a:gd name="T50" fmla="*/ 476 w 295"/>
                <a:gd name="T51" fmla="*/ 364 h 210"/>
                <a:gd name="T52" fmla="*/ 483 w 295"/>
                <a:gd name="T53" fmla="*/ 446 h 210"/>
                <a:gd name="T54" fmla="*/ 541 w 295"/>
                <a:gd name="T55" fmla="*/ 446 h 210"/>
                <a:gd name="T56" fmla="*/ 527 w 295"/>
                <a:gd name="T57" fmla="*/ 342 h 210"/>
                <a:gd name="T58" fmla="*/ 445 w 295"/>
                <a:gd name="T59" fmla="*/ 274 h 210"/>
                <a:gd name="T60" fmla="*/ 439 w 295"/>
                <a:gd name="T61" fmla="*/ 268 h 210"/>
                <a:gd name="T62" fmla="*/ 431 w 295"/>
                <a:gd name="T63" fmla="*/ 267 h 210"/>
                <a:gd name="T64" fmla="*/ 415 w 295"/>
                <a:gd name="T65" fmla="*/ 263 h 210"/>
                <a:gd name="T66" fmla="*/ 398 w 295"/>
                <a:gd name="T67" fmla="*/ 258 h 210"/>
                <a:gd name="T68" fmla="*/ 382 w 295"/>
                <a:gd name="T69" fmla="*/ 251 h 210"/>
                <a:gd name="T70" fmla="*/ 367 w 295"/>
                <a:gd name="T71" fmla="*/ 246 h 210"/>
                <a:gd name="T72" fmla="*/ 358 w 295"/>
                <a:gd name="T73" fmla="*/ 245 h 210"/>
                <a:gd name="T74" fmla="*/ 356 w 295"/>
                <a:gd name="T75" fmla="*/ 244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59 w 116"/>
                <a:gd name="T1" fmla="*/ 92 h 159"/>
                <a:gd name="T2" fmla="*/ 125 w 116"/>
                <a:gd name="T3" fmla="*/ 76 h 159"/>
                <a:gd name="T4" fmla="*/ 90 w 116"/>
                <a:gd name="T5" fmla="*/ 36 h 159"/>
                <a:gd name="T6" fmla="*/ 58 w 116"/>
                <a:gd name="T7" fmla="*/ 31 h 159"/>
                <a:gd name="T8" fmla="*/ 24 w 116"/>
                <a:gd name="T9" fmla="*/ 0 h 159"/>
                <a:gd name="T10" fmla="*/ 24 w 116"/>
                <a:gd name="T11" fmla="*/ 62 h 159"/>
                <a:gd name="T12" fmla="*/ 58 w 116"/>
                <a:gd name="T13" fmla="*/ 76 h 159"/>
                <a:gd name="T14" fmla="*/ 103 w 116"/>
                <a:gd name="T15" fmla="*/ 92 h 159"/>
                <a:gd name="T16" fmla="*/ 99 w 116"/>
                <a:gd name="T17" fmla="*/ 214 h 159"/>
                <a:gd name="T18" fmla="*/ 99 w 116"/>
                <a:gd name="T19" fmla="*/ 252 h 159"/>
                <a:gd name="T20" fmla="*/ 137 w 116"/>
                <a:gd name="T21" fmla="*/ 298 h 159"/>
                <a:gd name="T22" fmla="*/ 115 w 116"/>
                <a:gd name="T23" fmla="*/ 306 h 159"/>
                <a:gd name="T24" fmla="*/ 75 w 116"/>
                <a:gd name="T25" fmla="*/ 272 h 159"/>
                <a:gd name="T26" fmla="*/ 0 w 116"/>
                <a:gd name="T27" fmla="*/ 272 h 159"/>
                <a:gd name="T28" fmla="*/ 12 w 116"/>
                <a:gd name="T29" fmla="*/ 323 h 159"/>
                <a:gd name="T30" fmla="*/ 90 w 116"/>
                <a:gd name="T31" fmla="*/ 359 h 159"/>
                <a:gd name="T32" fmla="*/ 141 w 116"/>
                <a:gd name="T33" fmla="*/ 359 h 159"/>
                <a:gd name="T34" fmla="*/ 213 w 116"/>
                <a:gd name="T35" fmla="*/ 296 h 159"/>
                <a:gd name="T36" fmla="*/ 180 w 116"/>
                <a:gd name="T37" fmla="*/ 241 h 159"/>
                <a:gd name="T38" fmla="*/ 180 w 116"/>
                <a:gd name="T39" fmla="*/ 182 h 159"/>
                <a:gd name="T40" fmla="*/ 167 w 116"/>
                <a:gd name="T41" fmla="*/ 119 h 159"/>
                <a:gd name="T42" fmla="*/ 159 w 116"/>
                <a:gd name="T43" fmla="*/ 92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91 w 47"/>
                <a:gd name="T1" fmla="*/ 22 h 41"/>
                <a:gd name="T2" fmla="*/ 17 w 47"/>
                <a:gd name="T3" fmla="*/ 0 h 41"/>
                <a:gd name="T4" fmla="*/ 0 w 47"/>
                <a:gd name="T5" fmla="*/ 22 h 41"/>
                <a:gd name="T6" fmla="*/ 17 w 47"/>
                <a:gd name="T7" fmla="*/ 45 h 41"/>
                <a:gd name="T8" fmla="*/ 90 w 47"/>
                <a:gd name="T9" fmla="*/ 81 h 41"/>
                <a:gd name="T10" fmla="*/ 94 w 47"/>
                <a:gd name="T11" fmla="*/ 55 h 41"/>
                <a:gd name="T12" fmla="*/ 94 w 47"/>
                <a:gd name="T13" fmla="*/ 48 h 41"/>
                <a:gd name="T14" fmla="*/ 92 w 47"/>
                <a:gd name="T15" fmla="*/ 33 h 41"/>
                <a:gd name="T16" fmla="*/ 91 w 47"/>
                <a:gd name="T17" fmla="*/ 24 h 41"/>
                <a:gd name="T18" fmla="*/ 91 w 47"/>
                <a:gd name="T19" fmla="*/ 22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63 w 40"/>
                <a:gd name="T1" fmla="*/ 48 h 36"/>
                <a:gd name="T2" fmla="*/ 12 w 40"/>
                <a:gd name="T3" fmla="*/ 0 h 36"/>
                <a:gd name="T4" fmla="*/ 0 w 40"/>
                <a:gd name="T5" fmla="*/ 37 h 36"/>
                <a:gd name="T6" fmla="*/ 26 w 40"/>
                <a:gd name="T7" fmla="*/ 75 h 36"/>
                <a:gd name="T8" fmla="*/ 72 w 40"/>
                <a:gd name="T9" fmla="*/ 78 h 36"/>
                <a:gd name="T10" fmla="*/ 71 w 40"/>
                <a:gd name="T11" fmla="*/ 75 h 36"/>
                <a:gd name="T12" fmla="*/ 69 w 40"/>
                <a:gd name="T13" fmla="*/ 63 h 36"/>
                <a:gd name="T14" fmla="*/ 66 w 40"/>
                <a:gd name="T15" fmla="*/ 54 h 36"/>
                <a:gd name="T16" fmla="*/ 63 w 40"/>
                <a:gd name="T17" fmla="*/ 48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55 w 38"/>
                <a:gd name="T1" fmla="*/ 29 h 32"/>
                <a:gd name="T2" fmla="*/ 9 w 38"/>
                <a:gd name="T3" fmla="*/ 0 h 32"/>
                <a:gd name="T4" fmla="*/ 0 w 38"/>
                <a:gd name="T5" fmla="*/ 29 h 32"/>
                <a:gd name="T6" fmla="*/ 32 w 38"/>
                <a:gd name="T7" fmla="*/ 58 h 32"/>
                <a:gd name="T8" fmla="*/ 70 w 38"/>
                <a:gd name="T9" fmla="*/ 67 h 32"/>
                <a:gd name="T10" fmla="*/ 70 w 38"/>
                <a:gd name="T11" fmla="*/ 37 h 32"/>
                <a:gd name="T12" fmla="*/ 55 w 38"/>
                <a:gd name="T13" fmla="*/ 2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39 w 35"/>
                <a:gd name="T1" fmla="*/ 34 h 30"/>
                <a:gd name="T2" fmla="*/ 0 w 35"/>
                <a:gd name="T3" fmla="*/ 0 h 30"/>
                <a:gd name="T4" fmla="*/ 0 w 35"/>
                <a:gd name="T5" fmla="*/ 64 h 30"/>
                <a:gd name="T6" fmla="*/ 34 w 35"/>
                <a:gd name="T7" fmla="*/ 65 h 30"/>
                <a:gd name="T8" fmla="*/ 53 w 35"/>
                <a:gd name="T9" fmla="*/ 55 h 30"/>
                <a:gd name="T10" fmla="*/ 39 w 35"/>
                <a:gd name="T11" fmla="*/ 34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01 h 58"/>
                <a:gd name="T2" fmla="*/ 0 w 81"/>
                <a:gd name="T3" fmla="*/ 129 h 58"/>
                <a:gd name="T4" fmla="*/ 12 w 81"/>
                <a:gd name="T5" fmla="*/ 124 h 58"/>
                <a:gd name="T6" fmla="*/ 24 w 81"/>
                <a:gd name="T7" fmla="*/ 118 h 58"/>
                <a:gd name="T8" fmla="*/ 37 w 81"/>
                <a:gd name="T9" fmla="*/ 103 h 58"/>
                <a:gd name="T10" fmla="*/ 52 w 81"/>
                <a:gd name="T11" fmla="*/ 90 h 58"/>
                <a:gd name="T12" fmla="*/ 63 w 81"/>
                <a:gd name="T13" fmla="*/ 48 h 58"/>
                <a:gd name="T14" fmla="*/ 109 w 81"/>
                <a:gd name="T15" fmla="*/ 40 h 58"/>
                <a:gd name="T16" fmla="*/ 137 w 81"/>
                <a:gd name="T17" fmla="*/ 22 h 58"/>
                <a:gd name="T18" fmla="*/ 59 w 81"/>
                <a:gd name="T19" fmla="*/ 1 h 58"/>
                <a:gd name="T20" fmla="*/ 0 w 81"/>
                <a:gd name="T21" fmla="*/ 0 h 58"/>
                <a:gd name="T22" fmla="*/ 0 w 81"/>
                <a:gd name="T23" fmla="*/ 26 h 58"/>
                <a:gd name="T24" fmla="*/ 49 w 81"/>
                <a:gd name="T25" fmla="*/ 35 h 58"/>
                <a:gd name="T26" fmla="*/ 36 w 81"/>
                <a:gd name="T27" fmla="*/ 77 h 58"/>
                <a:gd name="T28" fmla="*/ 26 w 81"/>
                <a:gd name="T29" fmla="*/ 86 h 58"/>
                <a:gd name="T30" fmla="*/ 16 w 81"/>
                <a:gd name="T31" fmla="*/ 90 h 58"/>
                <a:gd name="T32" fmla="*/ 10 w 81"/>
                <a:gd name="T33" fmla="*/ 98 h 58"/>
                <a:gd name="T34" fmla="*/ 0 w 81"/>
                <a:gd name="T35" fmla="*/ 101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07 w 109"/>
                <a:gd name="T1" fmla="*/ 28 h 61"/>
                <a:gd name="T2" fmla="*/ 207 w 109"/>
                <a:gd name="T3" fmla="*/ 2 h 61"/>
                <a:gd name="T4" fmla="*/ 162 w 109"/>
                <a:gd name="T5" fmla="*/ 0 h 61"/>
                <a:gd name="T6" fmla="*/ 77 w 109"/>
                <a:gd name="T7" fmla="*/ 0 h 61"/>
                <a:gd name="T8" fmla="*/ 34 w 109"/>
                <a:gd name="T9" fmla="*/ 0 h 61"/>
                <a:gd name="T10" fmla="*/ 0 w 109"/>
                <a:gd name="T11" fmla="*/ 1 h 61"/>
                <a:gd name="T12" fmla="*/ 0 w 109"/>
                <a:gd name="T13" fmla="*/ 23 h 61"/>
                <a:gd name="T14" fmla="*/ 56 w 109"/>
                <a:gd name="T15" fmla="*/ 28 h 61"/>
                <a:gd name="T16" fmla="*/ 44 w 109"/>
                <a:gd name="T17" fmla="*/ 72 h 61"/>
                <a:gd name="T18" fmla="*/ 30 w 109"/>
                <a:gd name="T19" fmla="*/ 80 h 61"/>
                <a:gd name="T20" fmla="*/ 19 w 109"/>
                <a:gd name="T21" fmla="*/ 84 h 61"/>
                <a:gd name="T22" fmla="*/ 11 w 109"/>
                <a:gd name="T23" fmla="*/ 92 h 61"/>
                <a:gd name="T24" fmla="*/ 0 w 109"/>
                <a:gd name="T25" fmla="*/ 93 h 61"/>
                <a:gd name="T26" fmla="*/ 0 w 109"/>
                <a:gd name="T27" fmla="*/ 119 h 61"/>
                <a:gd name="T28" fmla="*/ 13 w 109"/>
                <a:gd name="T29" fmla="*/ 116 h 61"/>
                <a:gd name="T30" fmla="*/ 26 w 109"/>
                <a:gd name="T31" fmla="*/ 109 h 61"/>
                <a:gd name="T32" fmla="*/ 41 w 109"/>
                <a:gd name="T33" fmla="*/ 104 h 61"/>
                <a:gd name="T34" fmla="*/ 57 w 109"/>
                <a:gd name="T35" fmla="*/ 92 h 61"/>
                <a:gd name="T36" fmla="*/ 85 w 109"/>
                <a:gd name="T37" fmla="*/ 37 h 61"/>
                <a:gd name="T38" fmla="*/ 126 w 109"/>
                <a:gd name="T39" fmla="*/ 39 h 61"/>
                <a:gd name="T40" fmla="*/ 135 w 109"/>
                <a:gd name="T41" fmla="*/ 62 h 61"/>
                <a:gd name="T42" fmla="*/ 143 w 109"/>
                <a:gd name="T43" fmla="*/ 79 h 61"/>
                <a:gd name="T44" fmla="*/ 154 w 109"/>
                <a:gd name="T45" fmla="*/ 93 h 61"/>
                <a:gd name="T46" fmla="*/ 162 w 109"/>
                <a:gd name="T47" fmla="*/ 106 h 61"/>
                <a:gd name="T48" fmla="*/ 171 w 109"/>
                <a:gd name="T49" fmla="*/ 114 h 61"/>
                <a:gd name="T50" fmla="*/ 181 w 109"/>
                <a:gd name="T51" fmla="*/ 119 h 61"/>
                <a:gd name="T52" fmla="*/ 195 w 109"/>
                <a:gd name="T53" fmla="*/ 122 h 61"/>
                <a:gd name="T54" fmla="*/ 207 w 109"/>
                <a:gd name="T55" fmla="*/ 119 h 61"/>
                <a:gd name="T56" fmla="*/ 207 w 109"/>
                <a:gd name="T57" fmla="*/ 93 h 61"/>
                <a:gd name="T58" fmla="*/ 185 w 109"/>
                <a:gd name="T59" fmla="*/ 96 h 61"/>
                <a:gd name="T60" fmla="*/ 170 w 109"/>
                <a:gd name="T61" fmla="*/ 91 h 61"/>
                <a:gd name="T62" fmla="*/ 160 w 109"/>
                <a:gd name="T63" fmla="*/ 65 h 61"/>
                <a:gd name="T64" fmla="*/ 154 w 109"/>
                <a:gd name="T65" fmla="*/ 28 h 61"/>
                <a:gd name="T66" fmla="*/ 193 w 109"/>
                <a:gd name="T67" fmla="*/ 24 h 61"/>
                <a:gd name="T68" fmla="*/ 207 w 109"/>
                <a:gd name="T69" fmla="*/ 28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67 w 43"/>
                <a:gd name="T1" fmla="*/ 22 h 60"/>
                <a:gd name="T2" fmla="*/ 67 w 43"/>
                <a:gd name="T3" fmla="*/ 0 h 60"/>
                <a:gd name="T4" fmla="*/ 0 w 43"/>
                <a:gd name="T5" fmla="*/ 2 h 60"/>
                <a:gd name="T6" fmla="*/ 5 w 43"/>
                <a:gd name="T7" fmla="*/ 50 h 60"/>
                <a:gd name="T8" fmla="*/ 17 w 43"/>
                <a:gd name="T9" fmla="*/ 86 h 60"/>
                <a:gd name="T10" fmla="*/ 30 w 43"/>
                <a:gd name="T11" fmla="*/ 112 h 60"/>
                <a:gd name="T12" fmla="*/ 46 w 43"/>
                <a:gd name="T13" fmla="*/ 124 h 60"/>
                <a:gd name="T14" fmla="*/ 48 w 43"/>
                <a:gd name="T15" fmla="*/ 130 h 60"/>
                <a:gd name="T16" fmla="*/ 55 w 43"/>
                <a:gd name="T17" fmla="*/ 131 h 60"/>
                <a:gd name="T18" fmla="*/ 60 w 43"/>
                <a:gd name="T19" fmla="*/ 131 h 60"/>
                <a:gd name="T20" fmla="*/ 67 w 43"/>
                <a:gd name="T21" fmla="*/ 130 h 60"/>
                <a:gd name="T22" fmla="*/ 67 w 43"/>
                <a:gd name="T23" fmla="*/ 100 h 60"/>
                <a:gd name="T24" fmla="*/ 48 w 43"/>
                <a:gd name="T25" fmla="*/ 100 h 60"/>
                <a:gd name="T26" fmla="*/ 36 w 43"/>
                <a:gd name="T27" fmla="*/ 89 h 60"/>
                <a:gd name="T28" fmla="*/ 28 w 43"/>
                <a:gd name="T29" fmla="*/ 64 h 60"/>
                <a:gd name="T30" fmla="*/ 21 w 43"/>
                <a:gd name="T31" fmla="*/ 22 h 60"/>
                <a:gd name="T32" fmla="*/ 55 w 43"/>
                <a:gd name="T33" fmla="*/ 21 h 60"/>
                <a:gd name="T34" fmla="*/ 67 w 43"/>
                <a:gd name="T35" fmla="*/ 2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93 w 220"/>
                <a:gd name="T1" fmla="*/ 185 h 221"/>
                <a:gd name="T2" fmla="*/ 232 w 220"/>
                <a:gd name="T3" fmla="*/ 205 h 221"/>
                <a:gd name="T4" fmla="*/ 258 w 220"/>
                <a:gd name="T5" fmla="*/ 217 h 221"/>
                <a:gd name="T6" fmla="*/ 274 w 220"/>
                <a:gd name="T7" fmla="*/ 229 h 221"/>
                <a:gd name="T8" fmla="*/ 281 w 220"/>
                <a:gd name="T9" fmla="*/ 240 h 221"/>
                <a:gd name="T10" fmla="*/ 287 w 220"/>
                <a:gd name="T11" fmla="*/ 254 h 221"/>
                <a:gd name="T12" fmla="*/ 292 w 220"/>
                <a:gd name="T13" fmla="*/ 272 h 221"/>
                <a:gd name="T14" fmla="*/ 301 w 220"/>
                <a:gd name="T15" fmla="*/ 297 h 221"/>
                <a:gd name="T16" fmla="*/ 320 w 220"/>
                <a:gd name="T17" fmla="*/ 330 h 221"/>
                <a:gd name="T18" fmla="*/ 349 w 220"/>
                <a:gd name="T19" fmla="*/ 255 h 221"/>
                <a:gd name="T20" fmla="*/ 354 w 220"/>
                <a:gd name="T21" fmla="*/ 171 h 221"/>
                <a:gd name="T22" fmla="*/ 350 w 220"/>
                <a:gd name="T23" fmla="*/ 87 h 221"/>
                <a:gd name="T24" fmla="*/ 347 w 220"/>
                <a:gd name="T25" fmla="*/ 0 h 221"/>
                <a:gd name="T26" fmla="*/ 392 w 220"/>
                <a:gd name="T27" fmla="*/ 109 h 221"/>
                <a:gd name="T28" fmla="*/ 390 w 220"/>
                <a:gd name="T29" fmla="*/ 189 h 221"/>
                <a:gd name="T30" fmla="*/ 387 w 220"/>
                <a:gd name="T31" fmla="*/ 255 h 221"/>
                <a:gd name="T32" fmla="*/ 376 w 220"/>
                <a:gd name="T33" fmla="*/ 321 h 221"/>
                <a:gd name="T34" fmla="*/ 359 w 220"/>
                <a:gd name="T35" fmla="*/ 397 h 221"/>
                <a:gd name="T36" fmla="*/ 309 w 220"/>
                <a:gd name="T37" fmla="*/ 410 h 221"/>
                <a:gd name="T38" fmla="*/ 236 w 220"/>
                <a:gd name="T39" fmla="*/ 489 h 221"/>
                <a:gd name="T40" fmla="*/ 131 w 220"/>
                <a:gd name="T41" fmla="*/ 489 h 221"/>
                <a:gd name="T42" fmla="*/ 57 w 220"/>
                <a:gd name="T43" fmla="*/ 424 h 221"/>
                <a:gd name="T44" fmla="*/ 24 w 220"/>
                <a:gd name="T45" fmla="*/ 354 h 221"/>
                <a:gd name="T46" fmla="*/ 2 w 220"/>
                <a:gd name="T47" fmla="*/ 263 h 221"/>
                <a:gd name="T48" fmla="*/ 0 w 220"/>
                <a:gd name="T49" fmla="*/ 189 h 221"/>
                <a:gd name="T50" fmla="*/ 2 w 220"/>
                <a:gd name="T51" fmla="*/ 120 h 221"/>
                <a:gd name="T52" fmla="*/ 19 w 220"/>
                <a:gd name="T53" fmla="*/ 55 h 221"/>
                <a:gd name="T54" fmla="*/ 30 w 220"/>
                <a:gd name="T55" fmla="*/ 128 h 221"/>
                <a:gd name="T56" fmla="*/ 38 w 220"/>
                <a:gd name="T57" fmla="*/ 195 h 221"/>
                <a:gd name="T58" fmla="*/ 44 w 220"/>
                <a:gd name="T59" fmla="*/ 261 h 221"/>
                <a:gd name="T60" fmla="*/ 61 w 220"/>
                <a:gd name="T61" fmla="*/ 327 h 221"/>
                <a:gd name="T62" fmla="*/ 68 w 220"/>
                <a:gd name="T63" fmla="*/ 294 h 221"/>
                <a:gd name="T64" fmla="*/ 75 w 220"/>
                <a:gd name="T65" fmla="*/ 268 h 221"/>
                <a:gd name="T66" fmla="*/ 82 w 220"/>
                <a:gd name="T67" fmla="*/ 245 h 221"/>
                <a:gd name="T68" fmla="*/ 90 w 220"/>
                <a:gd name="T69" fmla="*/ 231 h 221"/>
                <a:gd name="T70" fmla="*/ 102 w 220"/>
                <a:gd name="T71" fmla="*/ 218 h 221"/>
                <a:gd name="T72" fmla="*/ 116 w 220"/>
                <a:gd name="T73" fmla="*/ 207 h 221"/>
                <a:gd name="T74" fmla="*/ 137 w 220"/>
                <a:gd name="T75" fmla="*/ 200 h 221"/>
                <a:gd name="T76" fmla="*/ 165 w 220"/>
                <a:gd name="T77" fmla="*/ 193 h 221"/>
                <a:gd name="T78" fmla="*/ 165 w 220"/>
                <a:gd name="T79" fmla="*/ 223 h 221"/>
                <a:gd name="T80" fmla="*/ 146 w 220"/>
                <a:gd name="T81" fmla="*/ 240 h 221"/>
                <a:gd name="T82" fmla="*/ 131 w 220"/>
                <a:gd name="T83" fmla="*/ 254 h 221"/>
                <a:gd name="T84" fmla="*/ 120 w 220"/>
                <a:gd name="T85" fmla="*/ 268 h 221"/>
                <a:gd name="T86" fmla="*/ 117 w 220"/>
                <a:gd name="T87" fmla="*/ 281 h 221"/>
                <a:gd name="T88" fmla="*/ 116 w 220"/>
                <a:gd name="T89" fmla="*/ 297 h 221"/>
                <a:gd name="T90" fmla="*/ 119 w 220"/>
                <a:gd name="T91" fmla="*/ 319 h 221"/>
                <a:gd name="T92" fmla="*/ 120 w 220"/>
                <a:gd name="T93" fmla="*/ 343 h 221"/>
                <a:gd name="T94" fmla="*/ 129 w 220"/>
                <a:gd name="T95" fmla="*/ 374 h 221"/>
                <a:gd name="T96" fmla="*/ 164 w 220"/>
                <a:gd name="T97" fmla="*/ 374 h 221"/>
                <a:gd name="T98" fmla="*/ 164 w 220"/>
                <a:gd name="T99" fmla="*/ 327 h 221"/>
                <a:gd name="T100" fmla="*/ 189 w 220"/>
                <a:gd name="T101" fmla="*/ 330 h 221"/>
                <a:gd name="T102" fmla="*/ 199 w 220"/>
                <a:gd name="T103" fmla="*/ 386 h 221"/>
                <a:gd name="T104" fmla="*/ 243 w 220"/>
                <a:gd name="T105" fmla="*/ 386 h 221"/>
                <a:gd name="T106" fmla="*/ 260 w 220"/>
                <a:gd name="T107" fmla="*/ 330 h 221"/>
                <a:gd name="T108" fmla="*/ 257 w 220"/>
                <a:gd name="T109" fmla="*/ 308 h 221"/>
                <a:gd name="T110" fmla="*/ 250 w 220"/>
                <a:gd name="T111" fmla="*/ 287 h 221"/>
                <a:gd name="T112" fmla="*/ 246 w 220"/>
                <a:gd name="T113" fmla="*/ 272 h 221"/>
                <a:gd name="T114" fmla="*/ 238 w 220"/>
                <a:gd name="T115" fmla="*/ 261 h 221"/>
                <a:gd name="T116" fmla="*/ 230 w 220"/>
                <a:gd name="T117" fmla="*/ 253 h 221"/>
                <a:gd name="T118" fmla="*/ 219 w 220"/>
                <a:gd name="T119" fmla="*/ 243 h 221"/>
                <a:gd name="T120" fmla="*/ 204 w 220"/>
                <a:gd name="T121" fmla="*/ 233 h 221"/>
                <a:gd name="T122" fmla="*/ 185 w 220"/>
                <a:gd name="T123" fmla="*/ 223 h 221"/>
                <a:gd name="T124" fmla="*/ 193 w 220"/>
                <a:gd name="T125" fmla="*/ 185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09 w 119"/>
                <a:gd name="T1" fmla="*/ 213 h 156"/>
                <a:gd name="T2" fmla="*/ 181 w 119"/>
                <a:gd name="T3" fmla="*/ 311 h 156"/>
                <a:gd name="T4" fmla="*/ 106 w 119"/>
                <a:gd name="T5" fmla="*/ 365 h 156"/>
                <a:gd name="T6" fmla="*/ 0 w 119"/>
                <a:gd name="T7" fmla="*/ 142 h 156"/>
                <a:gd name="T8" fmla="*/ 49 w 119"/>
                <a:gd name="T9" fmla="*/ 78 h 156"/>
                <a:gd name="T10" fmla="*/ 83 w 119"/>
                <a:gd name="T11" fmla="*/ 0 h 156"/>
                <a:gd name="T12" fmla="*/ 209 w 119"/>
                <a:gd name="T13" fmla="*/ 21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55 w 28"/>
                <a:gd name="T1" fmla="*/ 148 h 77"/>
                <a:gd name="T2" fmla="*/ 29 w 28"/>
                <a:gd name="T3" fmla="*/ 0 h 77"/>
                <a:gd name="T4" fmla="*/ 0 w 28"/>
                <a:gd name="T5" fmla="*/ 11 h 77"/>
                <a:gd name="T6" fmla="*/ 10 w 28"/>
                <a:gd name="T7" fmla="*/ 143 h 77"/>
                <a:gd name="T8" fmla="*/ 49 w 28"/>
                <a:gd name="T9" fmla="*/ 178 h 77"/>
                <a:gd name="T10" fmla="*/ 55 w 28"/>
                <a:gd name="T11" fmla="*/ 148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383 w 440"/>
                <a:gd name="T1" fmla="*/ 68 h 857"/>
                <a:gd name="T2" fmla="*/ 513 w 440"/>
                <a:gd name="T3" fmla="*/ 157 h 857"/>
                <a:gd name="T4" fmla="*/ 600 w 440"/>
                <a:gd name="T5" fmla="*/ 226 h 857"/>
                <a:gd name="T6" fmla="*/ 657 w 440"/>
                <a:gd name="T7" fmla="*/ 310 h 857"/>
                <a:gd name="T8" fmla="*/ 700 w 440"/>
                <a:gd name="T9" fmla="*/ 430 h 857"/>
                <a:gd name="T10" fmla="*/ 774 w 440"/>
                <a:gd name="T11" fmla="*/ 871 h 857"/>
                <a:gd name="T12" fmla="*/ 800 w 440"/>
                <a:gd name="T13" fmla="*/ 1181 h 857"/>
                <a:gd name="T14" fmla="*/ 700 w 440"/>
                <a:gd name="T15" fmla="*/ 1629 h 857"/>
                <a:gd name="T16" fmla="*/ 630 w 440"/>
                <a:gd name="T17" fmla="*/ 1835 h 857"/>
                <a:gd name="T18" fmla="*/ 498 w 440"/>
                <a:gd name="T19" fmla="*/ 1763 h 857"/>
                <a:gd name="T20" fmla="*/ 560 w 440"/>
                <a:gd name="T21" fmla="*/ 1721 h 857"/>
                <a:gd name="T22" fmla="*/ 630 w 440"/>
                <a:gd name="T23" fmla="*/ 1576 h 857"/>
                <a:gd name="T24" fmla="*/ 596 w 440"/>
                <a:gd name="T25" fmla="*/ 1420 h 857"/>
                <a:gd name="T26" fmla="*/ 720 w 440"/>
                <a:gd name="T27" fmla="*/ 1297 h 857"/>
                <a:gd name="T28" fmla="*/ 682 w 440"/>
                <a:gd name="T29" fmla="*/ 1091 h 857"/>
                <a:gd name="T30" fmla="*/ 611 w 440"/>
                <a:gd name="T31" fmla="*/ 1057 h 857"/>
                <a:gd name="T32" fmla="*/ 682 w 440"/>
                <a:gd name="T33" fmla="*/ 842 h 857"/>
                <a:gd name="T34" fmla="*/ 605 w 440"/>
                <a:gd name="T35" fmla="*/ 663 h 857"/>
                <a:gd name="T36" fmla="*/ 578 w 440"/>
                <a:gd name="T37" fmla="*/ 634 h 857"/>
                <a:gd name="T38" fmla="*/ 552 w 440"/>
                <a:gd name="T39" fmla="*/ 608 h 857"/>
                <a:gd name="T40" fmla="*/ 529 w 440"/>
                <a:gd name="T41" fmla="*/ 586 h 857"/>
                <a:gd name="T42" fmla="*/ 525 w 440"/>
                <a:gd name="T43" fmla="*/ 550 h 857"/>
                <a:gd name="T44" fmla="*/ 498 w 440"/>
                <a:gd name="T45" fmla="*/ 378 h 857"/>
                <a:gd name="T46" fmla="*/ 396 w 440"/>
                <a:gd name="T47" fmla="*/ 831 h 857"/>
                <a:gd name="T48" fmla="*/ 305 w 440"/>
                <a:gd name="T49" fmla="*/ 871 h 857"/>
                <a:gd name="T50" fmla="*/ 396 w 440"/>
                <a:gd name="T51" fmla="*/ 1047 h 857"/>
                <a:gd name="T52" fmla="*/ 340 w 440"/>
                <a:gd name="T53" fmla="*/ 1120 h 857"/>
                <a:gd name="T54" fmla="*/ 375 w 440"/>
                <a:gd name="T55" fmla="*/ 1286 h 857"/>
                <a:gd name="T56" fmla="*/ 340 w 440"/>
                <a:gd name="T57" fmla="*/ 1501 h 857"/>
                <a:gd name="T58" fmla="*/ 211 w 440"/>
                <a:gd name="T59" fmla="*/ 1245 h 857"/>
                <a:gd name="T60" fmla="*/ 211 w 440"/>
                <a:gd name="T61" fmla="*/ 728 h 857"/>
                <a:gd name="T62" fmla="*/ 158 w 440"/>
                <a:gd name="T63" fmla="*/ 1107 h 857"/>
                <a:gd name="T64" fmla="*/ 0 w 440"/>
                <a:gd name="T65" fmla="*/ 1266 h 857"/>
                <a:gd name="T66" fmla="*/ 123 w 440"/>
                <a:gd name="T67" fmla="*/ 545 h 857"/>
                <a:gd name="T68" fmla="*/ 134 w 440"/>
                <a:gd name="T69" fmla="*/ 378 h 857"/>
                <a:gd name="T70" fmla="*/ 168 w 440"/>
                <a:gd name="T71" fmla="*/ 256 h 857"/>
                <a:gd name="T72" fmla="*/ 225 w 440"/>
                <a:gd name="T73" fmla="*/ 137 h 857"/>
                <a:gd name="T74" fmla="*/ 302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330 w 326"/>
                <a:gd name="T1" fmla="*/ 247 h 627"/>
                <a:gd name="T2" fmla="*/ 202 w 326"/>
                <a:gd name="T3" fmla="*/ 690 h 627"/>
                <a:gd name="T4" fmla="*/ 128 w 326"/>
                <a:gd name="T5" fmla="*/ 862 h 627"/>
                <a:gd name="T6" fmla="*/ 16 w 326"/>
                <a:gd name="T7" fmla="*/ 1083 h 627"/>
                <a:gd name="T8" fmla="*/ 0 w 326"/>
                <a:gd name="T9" fmla="*/ 1248 h 627"/>
                <a:gd name="T10" fmla="*/ 53 w 326"/>
                <a:gd name="T11" fmla="*/ 1310 h 627"/>
                <a:gd name="T12" fmla="*/ 138 w 326"/>
                <a:gd name="T13" fmla="*/ 1310 h 627"/>
                <a:gd name="T14" fmla="*/ 251 w 326"/>
                <a:gd name="T15" fmla="*/ 1318 h 627"/>
                <a:gd name="T16" fmla="*/ 417 w 326"/>
                <a:gd name="T17" fmla="*/ 1298 h 627"/>
                <a:gd name="T18" fmla="*/ 589 w 326"/>
                <a:gd name="T19" fmla="*/ 1342 h 627"/>
                <a:gd name="T20" fmla="*/ 574 w 326"/>
                <a:gd name="T21" fmla="*/ 1260 h 627"/>
                <a:gd name="T22" fmla="*/ 296 w 326"/>
                <a:gd name="T23" fmla="*/ 1248 h 627"/>
                <a:gd name="T24" fmla="*/ 182 w 326"/>
                <a:gd name="T25" fmla="*/ 1112 h 627"/>
                <a:gd name="T26" fmla="*/ 242 w 326"/>
                <a:gd name="T27" fmla="*/ 853 h 627"/>
                <a:gd name="T28" fmla="*/ 373 w 326"/>
                <a:gd name="T29" fmla="*/ 368 h 627"/>
                <a:gd name="T30" fmla="*/ 433 w 326"/>
                <a:gd name="T31" fmla="*/ 0 h 627"/>
                <a:gd name="T32" fmla="*/ 330 w 326"/>
                <a:gd name="T33" fmla="*/ 247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95 w 74"/>
                <a:gd name="T1" fmla="*/ 0 h 146"/>
                <a:gd name="T2" fmla="*/ 131 w 74"/>
                <a:gd name="T3" fmla="*/ 139 h 146"/>
                <a:gd name="T4" fmla="*/ 131 w 74"/>
                <a:gd name="T5" fmla="*/ 313 h 146"/>
                <a:gd name="T6" fmla="*/ 0 w 74"/>
                <a:gd name="T7" fmla="*/ 313 h 146"/>
                <a:gd name="T8" fmla="*/ 0 w 74"/>
                <a:gd name="T9" fmla="*/ 170 h 146"/>
                <a:gd name="T10" fmla="*/ 71 w 74"/>
                <a:gd name="T11" fmla="*/ 97 h 146"/>
                <a:gd name="T12" fmla="*/ 95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cxnSp>
        <p:nvCxnSpPr>
          <p:cNvPr id="3080" name="직선 연결선 51"/>
          <p:cNvCxnSpPr>
            <a:cxnSpLocks noChangeShapeType="1"/>
            <a:stCxn id="3110" idx="4"/>
          </p:cNvCxnSpPr>
          <p:nvPr/>
        </p:nvCxnSpPr>
        <p:spPr bwMode="auto">
          <a:xfrm flipH="1" flipV="1">
            <a:off x="3597275" y="2430463"/>
            <a:ext cx="1601788" cy="928687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++x</a:t>
            </a:r>
            <a:r>
              <a:rPr lang="ko-KR" altLang="en-US"/>
              <a:t>와 </a:t>
            </a:r>
            <a:r>
              <a:rPr lang="en-US" altLang="ko-KR"/>
              <a:t>x++</a:t>
            </a:r>
            <a:r>
              <a:rPr lang="ko-KR" altLang="en-US"/>
              <a:t>의 차이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2596596-1450-49E5-9588-7EE4E6E06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548" y="1907880"/>
            <a:ext cx="7775575" cy="1920050"/>
          </a:xfrm>
          <a:prstGeom prst="foldedCorner">
            <a:avLst>
              <a:gd name="adj" fmla="val 665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x = 1;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y = 1;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nextx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 = ++x;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// x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의 값이 증가된 후에 사용된다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. </a:t>
            </a:r>
            <a:r>
              <a:rPr lang="en-US" altLang="ko-KR" sz="1800" kern="0" spc="0" dirty="0" err="1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nextx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2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가 된다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  <a:tab pos="254000" algn="l"/>
              </a:tabLs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nexty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 = y++;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// y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의 값이 사용된 후에 증가된다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. </a:t>
            </a:r>
            <a:r>
              <a:rPr lang="en-US" altLang="ko-KR" sz="1800" kern="0" spc="0" dirty="0" err="1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nexty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는 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1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이 된다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굴림체" panose="020B0609000101010101" pitchFamily="49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45904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증감 연산자</a:t>
            </a: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98512" y="1647904"/>
            <a:ext cx="7775575" cy="3677132"/>
          </a:xfrm>
          <a:prstGeom prst="foldedCorner">
            <a:avLst>
              <a:gd name="adj" fmla="val 665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x, y;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변수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x, y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를 선언한다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x = 1;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x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이다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y = ++x;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x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2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이고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y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2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이다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"x=%d  y=%d \n"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x, y);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y = x++;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x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3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이고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y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는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2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이다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printf(</a:t>
            </a:r>
            <a:r>
              <a:rPr lang="es-E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"x=%d  y=%d \n"</a:t>
            </a: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x, y);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kumimoji="0" lang="en-US" altLang="ko-KR" sz="1400" dirty="0">
              <a:latin typeface="Trebuchet MS" panose="020B0603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DD9317-4FF5-400E-AD5E-9BF5A14FF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12" y="5619014"/>
            <a:ext cx="7888288" cy="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0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근무 일수를 연수</a:t>
            </a:r>
            <a:r>
              <a:rPr lang="en-US" altLang="ko-KR" dirty="0"/>
              <a:t>, </a:t>
            </a:r>
            <a:r>
              <a:rPr lang="ko-KR" altLang="en-US" dirty="0"/>
              <a:t>주수</a:t>
            </a:r>
            <a:r>
              <a:rPr lang="en-US" altLang="ko-KR" dirty="0"/>
              <a:t>, </a:t>
            </a:r>
            <a:r>
              <a:rPr lang="ko-KR" altLang="en-US" dirty="0"/>
              <a:t>일수로 변환하기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철수군은 얼마나 근무했는지 알고 싶다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근무 일수를 입력하면 이것을 몇 년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몇 월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며칠에 해당하는지를 계산하는 프로그램을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예를 들어서 </a:t>
            </a:r>
            <a:r>
              <a:rPr lang="en-US" altLang="ko-KR" sz="1800" b="0" i="0" u="none" strike="noStrike" baseline="0" dirty="0">
                <a:latin typeface="YDVYMjOStd12"/>
              </a:rPr>
              <a:t>389</a:t>
            </a:r>
            <a:r>
              <a:rPr lang="ko-KR" altLang="en-US" sz="1800" b="0" i="0" u="none" strike="noStrike" baseline="0" dirty="0">
                <a:latin typeface="YDVYMjOStd12"/>
              </a:rPr>
              <a:t>일은 </a:t>
            </a:r>
            <a:r>
              <a:rPr lang="en-US" altLang="ko-KR" sz="1800" b="0" i="0" u="none" strike="noStrike" baseline="0" dirty="0">
                <a:latin typeface="YDVYMjOStd12"/>
              </a:rPr>
              <a:t>1</a:t>
            </a:r>
            <a:r>
              <a:rPr lang="ko-KR" altLang="en-US" sz="1800" b="0" i="0" u="none" strike="noStrike" baseline="0" dirty="0">
                <a:latin typeface="YDVYMjOStd12"/>
              </a:rPr>
              <a:t>년 </a:t>
            </a:r>
            <a:r>
              <a:rPr lang="en-US" altLang="ko-KR" sz="1800" b="0" i="0" u="none" strike="noStrike" baseline="0" dirty="0">
                <a:latin typeface="YDVYMjOStd12"/>
              </a:rPr>
              <a:t>3</a:t>
            </a:r>
            <a:r>
              <a:rPr lang="ko-KR" altLang="en-US" sz="1800" b="0" i="0" u="none" strike="noStrike" baseline="0" dirty="0">
                <a:latin typeface="YDVYMjOStd12"/>
              </a:rPr>
              <a:t>주 </a:t>
            </a:r>
            <a:r>
              <a:rPr lang="en-US" altLang="ko-KR" sz="1800" b="0" i="0" u="none" strike="noStrike" baseline="0" dirty="0">
                <a:latin typeface="YDVYMjOStd12"/>
              </a:rPr>
              <a:t>3</a:t>
            </a:r>
            <a:r>
              <a:rPr lang="ko-KR" altLang="en-US" sz="1800" b="0" i="0" u="none" strike="noStrike" baseline="0" dirty="0">
                <a:latin typeface="YDVYMjOStd12"/>
              </a:rPr>
              <a:t>일에 해당한다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D1E995-D97F-49F6-BD1D-BD4D12AE3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36" y="2911177"/>
            <a:ext cx="7778316" cy="88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9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Sol:</a:t>
            </a:r>
            <a:endParaRPr lang="ko-KR" altLang="en-US" sz="3600" dirty="0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798512" y="228600"/>
            <a:ext cx="7775575" cy="6314243"/>
          </a:xfrm>
          <a:prstGeom prst="foldedCorner">
            <a:avLst>
              <a:gd name="adj" fmla="val 6652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#define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800" kern="0" spc="0" dirty="0">
                <a:solidFill>
                  <a:srgbClr val="6F008A"/>
                </a:solidFill>
                <a:effectLst/>
                <a:latin typeface="한양신명조"/>
                <a:ea typeface="휴먼명조"/>
              </a:rPr>
              <a:t>_CRT_SECURE_NO_WARNINGS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&lt;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stdio.h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&gt;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main(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void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days, years, weeks;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총 일수를 </a:t>
            </a:r>
            <a:r>
              <a:rPr lang="ko-KR" altLang="en-US" sz="1800" kern="0" spc="0" dirty="0" err="1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입력하시오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: 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);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scanf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"%d"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&amp;days);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  <a:ea typeface="휴먼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years = (days / 365);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ko-KR" altLang="en-US" sz="1800" kern="0" spc="0" dirty="0" err="1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년수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weeks = (days % 365) / 7;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주수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days = days - ((years * 365) + (weeks * 7));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ko-KR" altLang="en-US" sz="1800" kern="0" spc="0" dirty="0">
                <a:solidFill>
                  <a:srgbClr val="008000"/>
                </a:solidFill>
                <a:effectLst/>
                <a:latin typeface="휴먼명조"/>
                <a:ea typeface="휴먼명조"/>
              </a:rPr>
              <a:t>남은 일수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  <a:ea typeface="휴먼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"%d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년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years);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"%d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주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weeks);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"%d</a:t>
            </a:r>
            <a:r>
              <a:rPr lang="ko-KR" altLang="en-US" sz="18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일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days);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dirty="0">
                <a:solidFill>
                  <a:srgbClr val="0000FF"/>
                </a:solidFill>
                <a:latin typeface="한양신명조"/>
                <a:ea typeface="휴먼명조"/>
              </a:rPr>
              <a:t>       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return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0;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010115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자동</a:t>
            </a:r>
            <a:r>
              <a:rPr lang="en-US" altLang="ko-KR" dirty="0"/>
              <a:t> </a:t>
            </a:r>
            <a:r>
              <a:rPr lang="ko-KR" altLang="en-US" dirty="0"/>
              <a:t>판매기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자동 판매기를 시뮬레이션하는 프로그램을 작성해보자</a:t>
            </a:r>
            <a:r>
              <a:rPr lang="en-US" altLang="ko-KR" dirty="0"/>
              <a:t>. </a:t>
            </a:r>
            <a:r>
              <a:rPr lang="ko-KR" altLang="en-US" dirty="0"/>
              <a:t>자동 판매기는 사용자로부터 투입한 돈과 물건값을 </a:t>
            </a:r>
            <a:r>
              <a:rPr lang="ko-KR" altLang="en-US" dirty="0" err="1"/>
              <a:t>입력받는다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D0572F-7FD1-4F6D-A4F4-0114843D9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1" y="2551226"/>
            <a:ext cx="7823141" cy="1501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9138C2-0686-4243-AA4B-781B6B8A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421" y="3592326"/>
            <a:ext cx="2972627" cy="30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1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Sol: </a:t>
            </a:r>
            <a:r>
              <a:rPr lang="ko-KR" altLang="en-US" sz="3600" dirty="0"/>
              <a:t>자동 판매기 프로그램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57B7F-B0AB-457D-9DA0-3B00F0F699A3}"/>
              </a:ext>
            </a:extLst>
          </p:cNvPr>
          <p:cNvSpPr txBox="1">
            <a:spLocks noChangeArrowheads="1"/>
          </p:cNvSpPr>
          <p:nvPr/>
        </p:nvSpPr>
        <p:spPr>
          <a:xfrm>
            <a:off x="465931" y="1668695"/>
            <a:ext cx="8212138" cy="4050787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money, price, change;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투입한 돈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&amp;money);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물건값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&amp;price);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change = money - price;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거스름돈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 %d\n\n"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change);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49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Sol: </a:t>
            </a:r>
            <a:r>
              <a:rPr lang="ko-KR" altLang="en-US" sz="3600" dirty="0"/>
              <a:t>자동 판매기 프로그램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57B7F-B0AB-457D-9DA0-3B00F0F699A3}"/>
              </a:ext>
            </a:extLst>
          </p:cNvPr>
          <p:cNvSpPr txBox="1">
            <a:spLocks noChangeArrowheads="1"/>
          </p:cNvSpPr>
          <p:nvPr/>
        </p:nvSpPr>
        <p:spPr>
          <a:xfrm>
            <a:off x="465931" y="1668696"/>
            <a:ext cx="8212138" cy="3324646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txBody>
          <a:bodyPr vert="horz">
            <a:no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coin100s = change / 100;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거스름돈에서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100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 짜리의 개수 계산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change = change % 100;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거스름돈에서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100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 짜리를 내주고 남은 돈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coin10s = change / 10;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거스름돈에서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 짜리의 개수 계산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change = change % 10;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거스름돈에서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 짜리를 내주고 남은 돈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"100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 동전의 개수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coin100s);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"10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원 동전의 개수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coin10s);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6868BF-06A8-415B-B5EC-6A1501EE6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9" y="5189305"/>
            <a:ext cx="8507505" cy="103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42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대입</a:t>
            </a:r>
            <a:r>
              <a:rPr lang="en-US" altLang="ko-KR" sz="3600"/>
              <a:t>(</a:t>
            </a:r>
            <a:r>
              <a:rPr lang="ko-KR" altLang="en-US" sz="3600"/>
              <a:t>배정</a:t>
            </a:r>
            <a:r>
              <a:rPr lang="en-US" altLang="ko-KR" sz="3600"/>
              <a:t>, </a:t>
            </a:r>
            <a:r>
              <a:rPr lang="ko-KR" altLang="en-US" sz="3600"/>
              <a:t>할당</a:t>
            </a:r>
            <a:r>
              <a:rPr lang="en-US" altLang="ko-KR" sz="3600"/>
              <a:t>) </a:t>
            </a:r>
            <a:r>
              <a:rPr lang="ko-KR" altLang="en-US" sz="3600"/>
              <a:t>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BA4037-AFCE-41B9-9882-F9509F19BE1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66194"/>
            <a:ext cx="8153400" cy="3359763"/>
          </a:xfrm>
        </p:spPr>
      </p:pic>
    </p:spTree>
    <p:extLst>
      <p:ext uri="{BB962C8B-B14F-4D97-AF65-F5344CB8AC3E}">
        <p14:creationId xmlns:p14="http://schemas.microsoft.com/office/powerpoint/2010/main" val="290024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대입 연산자</a:t>
            </a:r>
          </a:p>
        </p:txBody>
      </p:sp>
      <p:sp>
        <p:nvSpPr>
          <p:cNvPr id="31747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31" y="3280803"/>
            <a:ext cx="50863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502D444C-3E5B-4403-B0AE-81B2570EF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35" y="1647198"/>
            <a:ext cx="7693025" cy="612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x</a:t>
            </a:r>
            <a:r>
              <a:rPr lang="ko-KR" altLang="en-US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</a:rPr>
              <a:t>=</a:t>
            </a:r>
            <a:r>
              <a:rPr lang="ko-KR" altLang="en-US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</a:rPr>
              <a:t>x</a:t>
            </a:r>
            <a:r>
              <a:rPr lang="ko-KR" altLang="en-US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</a:rPr>
              <a:t>+</a:t>
            </a:r>
            <a:r>
              <a:rPr lang="ko-KR" altLang="en-US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0597EE87-C168-46D2-9E71-28B57B4DACBF}"/>
              </a:ext>
            </a:extLst>
          </p:cNvPr>
          <p:cNvSpPr/>
          <p:nvPr/>
        </p:nvSpPr>
        <p:spPr>
          <a:xfrm>
            <a:off x="2986053" y="2567673"/>
            <a:ext cx="3406588" cy="569540"/>
          </a:xfrm>
          <a:prstGeom prst="wedgeRoundRectCallout">
            <a:avLst>
              <a:gd name="adj1" fmla="val -77149"/>
              <a:gd name="adj2" fmla="val -1398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변수의 값을 </a:t>
            </a:r>
            <a:r>
              <a:rPr lang="en-US" altLang="ko-KR" dirty="0"/>
              <a:t>1 </a:t>
            </a:r>
            <a:r>
              <a:rPr lang="ko-KR" altLang="en-US" dirty="0"/>
              <a:t>만큼 증가시킨다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248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대입 연산자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대입 연산자는 연속해서 사용될 수 있다</a:t>
            </a:r>
            <a:r>
              <a:rPr lang="en-US" altLang="ko-KR" dirty="0"/>
              <a:t>. </a:t>
            </a:r>
            <a:r>
              <a:rPr lang="ko-KR" altLang="en-US" dirty="0"/>
              <a:t>예를 들어서 변수 </a:t>
            </a:r>
            <a:r>
              <a:rPr lang="en-US" altLang="ko-KR" dirty="0"/>
              <a:t>x, y, z</a:t>
            </a:r>
            <a:r>
              <a:rPr lang="ko-KR" altLang="en-US" dirty="0"/>
              <a:t>에 </a:t>
            </a:r>
            <a:r>
              <a:rPr lang="en-US" altLang="ko-KR" dirty="0"/>
              <a:t>0</a:t>
            </a:r>
            <a:r>
              <a:rPr lang="ko-KR" altLang="en-US" dirty="0"/>
              <a:t>을 대입하는 문장은 다음과 같이 작성될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 = 0</a:t>
            </a:r>
            <a:r>
              <a:rPr lang="ko-KR" altLang="en-US" dirty="0"/>
              <a:t>이 먼저 실행되고 이 수식의 값인 </a:t>
            </a:r>
            <a:r>
              <a:rPr lang="en-US" altLang="ko-KR" dirty="0"/>
              <a:t>0</a:t>
            </a:r>
            <a:r>
              <a:rPr lang="ko-KR" altLang="en-US" dirty="0"/>
              <a:t>이 다시 </a:t>
            </a:r>
            <a:r>
              <a:rPr lang="en-US" altLang="ko-KR" dirty="0"/>
              <a:t>y</a:t>
            </a:r>
            <a:r>
              <a:rPr lang="ko-KR" altLang="en-US" dirty="0"/>
              <a:t>에 대입된다</a:t>
            </a:r>
            <a:r>
              <a:rPr lang="en-US" altLang="ko-KR" dirty="0"/>
              <a:t>. x</a:t>
            </a:r>
            <a:r>
              <a:rPr lang="ko-KR" altLang="en-US" dirty="0"/>
              <a:t>에도 </a:t>
            </a:r>
            <a:r>
              <a:rPr lang="en-US" altLang="ko-KR" dirty="0"/>
              <a:t>0</a:t>
            </a:r>
            <a:r>
              <a:rPr lang="ko-KR" altLang="en-US" dirty="0"/>
              <a:t>이 대입된다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842835" y="2795988"/>
            <a:ext cx="7693025" cy="612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dirty="0">
                <a:latin typeface="Trebuchet MS" panose="020B0603020202020204" pitchFamily="34" charset="0"/>
              </a:rPr>
              <a:t>x = y</a:t>
            </a:r>
            <a:r>
              <a:rPr lang="ko-KR" altLang="en-US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</a:rPr>
              <a:t>= z</a:t>
            </a:r>
            <a:r>
              <a:rPr lang="ko-KR" altLang="en-US" dirty="0">
                <a:latin typeface="Trebuchet MS" panose="020B0603020202020204" pitchFamily="34" charset="0"/>
              </a:rPr>
              <a:t> </a:t>
            </a:r>
            <a:r>
              <a:rPr lang="en-US" altLang="ko-KR" dirty="0">
                <a:latin typeface="Trebuchet MS" panose="020B0603020202020204" pitchFamily="34" charset="0"/>
              </a:rPr>
              <a:t>= 3;</a:t>
            </a:r>
          </a:p>
        </p:txBody>
      </p:sp>
    </p:spTree>
    <p:extLst>
      <p:ext uri="{BB962C8B-B14F-4D97-AF65-F5344CB8AC3E}">
        <p14:creationId xmlns:p14="http://schemas.microsoft.com/office/powerpoint/2010/main" val="16874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계산으로 무엇을 할 수 있을까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4100" name="_x309489400" descr="EMB00000dc008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1757363"/>
            <a:ext cx="35337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_x308905104" descr="EMB00000dc008f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1752600"/>
            <a:ext cx="3111500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28E7725B-0B7A-4A37-A7D8-8AD960018958}"/>
              </a:ext>
            </a:extLst>
          </p:cNvPr>
          <p:cNvSpPr/>
          <p:nvPr/>
        </p:nvSpPr>
        <p:spPr>
          <a:xfrm>
            <a:off x="3115235" y="4437530"/>
            <a:ext cx="2913530" cy="869576"/>
          </a:xfrm>
          <a:prstGeom prst="wedgeRoundRectCallout">
            <a:avLst>
              <a:gd name="adj1" fmla="val 18244"/>
              <a:gd name="adj2" fmla="val -911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날씨를 예측할 때는 슈퍼컴퓨터로 계산을 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복합 대입 연산자</a:t>
            </a:r>
          </a:p>
        </p:txBody>
      </p:sp>
      <p:sp>
        <p:nvSpPr>
          <p:cNvPr id="35843" name="Rectangle 15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sz="1800"/>
              <a:t>복합 대입 연산자란 </a:t>
            </a:r>
            <a:r>
              <a:rPr lang="en-US" altLang="ko-KR" sz="1800"/>
              <a:t>+=</a:t>
            </a:r>
            <a:r>
              <a:rPr lang="ko-KR" altLang="en-US" sz="1800"/>
              <a:t>처럼 대입연산자 </a:t>
            </a:r>
            <a:r>
              <a:rPr lang="en-US" altLang="ko-KR" sz="1800"/>
              <a:t>=</a:t>
            </a:r>
            <a:r>
              <a:rPr lang="ko-KR" altLang="en-US" sz="1800"/>
              <a:t>와 산술연산자를 합쳐 놓은 연산자</a:t>
            </a:r>
            <a:endParaRPr lang="en-US" altLang="ko-KR" sz="1800"/>
          </a:p>
          <a:p>
            <a:pPr eaLnBrk="1" hangingPunct="1"/>
            <a:r>
              <a:rPr lang="ko-KR" altLang="en-US" sz="1800"/>
              <a:t>소스를 간결하게 만들 수 있음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082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35845" name="Rectangle 141"/>
          <p:cNvSpPr>
            <a:spLocks noChangeArrowheads="1"/>
          </p:cNvSpPr>
          <p:nvPr/>
        </p:nvSpPr>
        <p:spPr bwMode="auto">
          <a:xfrm>
            <a:off x="0" y="477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D7A4E4-8901-4199-869D-5DFBFDB06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946401"/>
            <a:ext cx="7984505" cy="230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43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Quiz</a:t>
            </a:r>
            <a:r>
              <a:rPr lang="ko-KR" altLang="en-US" sz="3600"/>
              <a:t>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solidFill>
                  <a:schemeClr val="tx2"/>
                </a:solidFill>
              </a:rPr>
              <a:t>다음 수식을 풀어서 다시 작성하면</a:t>
            </a:r>
            <a:r>
              <a:rPr lang="en-US" altLang="ko-KR">
                <a:solidFill>
                  <a:schemeClr val="tx2"/>
                </a:solidFill>
              </a:rPr>
              <a:t>?</a:t>
            </a:r>
          </a:p>
        </p:txBody>
      </p:sp>
      <p:pic>
        <p:nvPicPr>
          <p:cNvPr id="37892" name="Picture 4" descr="http://www.greenparty.org.uk/assets/images/local_parties/malvernhills/quiz(1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122488"/>
            <a:ext cx="1536700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모서리가 접힌 도형 2"/>
          <p:cNvSpPr>
            <a:spLocks noChangeArrowheads="1"/>
          </p:cNvSpPr>
          <p:nvPr/>
        </p:nvSpPr>
        <p:spPr bwMode="auto">
          <a:xfrm>
            <a:off x="1219200" y="2190750"/>
            <a:ext cx="2505075" cy="1223963"/>
          </a:xfrm>
          <a:prstGeom prst="foldedCorner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</a:rPr>
              <a:t>x *= y + 1      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</a:rPr>
              <a:t>x %= x + y        </a:t>
            </a:r>
            <a:endParaRPr lang="ko-KR" altLang="en-US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sp>
        <p:nvSpPr>
          <p:cNvPr id="7" name="모서리가 접힌 도형 6"/>
          <p:cNvSpPr>
            <a:spLocks noChangeArrowheads="1"/>
          </p:cNvSpPr>
          <p:nvPr/>
        </p:nvSpPr>
        <p:spPr bwMode="auto">
          <a:xfrm>
            <a:off x="1219200" y="3636963"/>
            <a:ext cx="2505075" cy="1223962"/>
          </a:xfrm>
          <a:prstGeom prst="foldedCorner">
            <a:avLst>
              <a:gd name="adj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</a:rPr>
              <a:t>x = x * (y + 1)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>
                <a:solidFill>
                  <a:srgbClr val="000000"/>
                </a:solidFill>
                <a:latin typeface="굴림" panose="020B0600000101010101" pitchFamily="50" charset="-127"/>
              </a:rPr>
              <a:t>x = x % (x + y)</a:t>
            </a:r>
            <a:endParaRPr lang="ko-KR" altLang="en-US">
              <a:solidFill>
                <a:srgbClr val="000000"/>
              </a:solidFill>
              <a:latin typeface="굴림" panose="020B0600000101010101" pitchFamily="50" charset="-127"/>
            </a:endParaRPr>
          </a:p>
        </p:txBody>
      </p:sp>
      <p:sp>
        <p:nvSpPr>
          <p:cNvPr id="37895" name="자유형 1"/>
          <p:cNvSpPr>
            <a:spLocks/>
          </p:cNvSpPr>
          <p:nvPr/>
        </p:nvSpPr>
        <p:spPr bwMode="auto">
          <a:xfrm>
            <a:off x="3714750" y="2609850"/>
            <a:ext cx="619125" cy="1676400"/>
          </a:xfrm>
          <a:custGeom>
            <a:avLst/>
            <a:gdLst>
              <a:gd name="T0" fmla="*/ 0 w 619125"/>
              <a:gd name="T1" fmla="*/ 0 h 1676400"/>
              <a:gd name="T2" fmla="*/ 66675 w 619125"/>
              <a:gd name="T3" fmla="*/ 38100 h 1676400"/>
              <a:gd name="T4" fmla="*/ 114300 w 619125"/>
              <a:gd name="T5" fmla="*/ 76200 h 1676400"/>
              <a:gd name="T6" fmla="*/ 219075 w 619125"/>
              <a:gd name="T7" fmla="*/ 123825 h 1676400"/>
              <a:gd name="T8" fmla="*/ 276225 w 619125"/>
              <a:gd name="T9" fmla="*/ 180975 h 1676400"/>
              <a:gd name="T10" fmla="*/ 323850 w 619125"/>
              <a:gd name="T11" fmla="*/ 209550 h 1676400"/>
              <a:gd name="T12" fmla="*/ 457200 w 619125"/>
              <a:gd name="T13" fmla="*/ 304800 h 1676400"/>
              <a:gd name="T14" fmla="*/ 514350 w 619125"/>
              <a:gd name="T15" fmla="*/ 361950 h 1676400"/>
              <a:gd name="T16" fmla="*/ 542925 w 619125"/>
              <a:gd name="T17" fmla="*/ 447675 h 1676400"/>
              <a:gd name="T18" fmla="*/ 561975 w 619125"/>
              <a:gd name="T19" fmla="*/ 504825 h 1676400"/>
              <a:gd name="T20" fmla="*/ 571500 w 619125"/>
              <a:gd name="T21" fmla="*/ 533400 h 1676400"/>
              <a:gd name="T22" fmla="*/ 590550 w 619125"/>
              <a:gd name="T23" fmla="*/ 561975 h 1676400"/>
              <a:gd name="T24" fmla="*/ 600075 w 619125"/>
              <a:gd name="T25" fmla="*/ 619125 h 1676400"/>
              <a:gd name="T26" fmla="*/ 609600 w 619125"/>
              <a:gd name="T27" fmla="*/ 657225 h 1676400"/>
              <a:gd name="T28" fmla="*/ 619125 w 619125"/>
              <a:gd name="T29" fmla="*/ 704850 h 1676400"/>
              <a:gd name="T30" fmla="*/ 590550 w 619125"/>
              <a:gd name="T31" fmla="*/ 971550 h 1676400"/>
              <a:gd name="T32" fmla="*/ 552450 w 619125"/>
              <a:gd name="T33" fmla="*/ 1066800 h 1676400"/>
              <a:gd name="T34" fmla="*/ 533400 w 619125"/>
              <a:gd name="T35" fmla="*/ 1133475 h 1676400"/>
              <a:gd name="T36" fmla="*/ 504825 w 619125"/>
              <a:gd name="T37" fmla="*/ 1162050 h 1676400"/>
              <a:gd name="T38" fmla="*/ 485775 w 619125"/>
              <a:gd name="T39" fmla="*/ 1200150 h 1676400"/>
              <a:gd name="T40" fmla="*/ 476250 w 619125"/>
              <a:gd name="T41" fmla="*/ 1228725 h 1676400"/>
              <a:gd name="T42" fmla="*/ 438150 w 619125"/>
              <a:gd name="T43" fmla="*/ 1295400 h 1676400"/>
              <a:gd name="T44" fmla="*/ 419100 w 619125"/>
              <a:gd name="T45" fmla="*/ 1333500 h 1676400"/>
              <a:gd name="T46" fmla="*/ 361950 w 619125"/>
              <a:gd name="T47" fmla="*/ 1409700 h 1676400"/>
              <a:gd name="T48" fmla="*/ 333375 w 619125"/>
              <a:gd name="T49" fmla="*/ 1447800 h 1676400"/>
              <a:gd name="T50" fmla="*/ 304800 w 619125"/>
              <a:gd name="T51" fmla="*/ 1476375 h 1676400"/>
              <a:gd name="T52" fmla="*/ 276225 w 619125"/>
              <a:gd name="T53" fmla="*/ 1514475 h 1676400"/>
              <a:gd name="T54" fmla="*/ 161925 w 619125"/>
              <a:gd name="T55" fmla="*/ 1619250 h 1676400"/>
              <a:gd name="T56" fmla="*/ 123825 w 619125"/>
              <a:gd name="T57" fmla="*/ 1676400 h 167640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619125" h="1676400">
                <a:moveTo>
                  <a:pt x="0" y="0"/>
                </a:moveTo>
                <a:cubicBezTo>
                  <a:pt x="22225" y="12700"/>
                  <a:pt x="45376" y="23901"/>
                  <a:pt x="66675" y="38100"/>
                </a:cubicBezTo>
                <a:cubicBezTo>
                  <a:pt x="83591" y="49377"/>
                  <a:pt x="96867" y="65740"/>
                  <a:pt x="114300" y="76200"/>
                </a:cubicBezTo>
                <a:cubicBezTo>
                  <a:pt x="174642" y="112405"/>
                  <a:pt x="155425" y="76087"/>
                  <a:pt x="219075" y="123825"/>
                </a:cubicBezTo>
                <a:cubicBezTo>
                  <a:pt x="240628" y="139989"/>
                  <a:pt x="255374" y="163915"/>
                  <a:pt x="276225" y="180975"/>
                </a:cubicBezTo>
                <a:cubicBezTo>
                  <a:pt x="290553" y="192698"/>
                  <a:pt x="308231" y="199611"/>
                  <a:pt x="323850" y="209550"/>
                </a:cubicBezTo>
                <a:cubicBezTo>
                  <a:pt x="353596" y="228479"/>
                  <a:pt x="437321" y="284921"/>
                  <a:pt x="457200" y="304800"/>
                </a:cubicBezTo>
                <a:lnTo>
                  <a:pt x="514350" y="361950"/>
                </a:lnTo>
                <a:cubicBezTo>
                  <a:pt x="532655" y="453474"/>
                  <a:pt x="511377" y="368805"/>
                  <a:pt x="542925" y="447675"/>
                </a:cubicBezTo>
                <a:cubicBezTo>
                  <a:pt x="550383" y="466319"/>
                  <a:pt x="555625" y="485775"/>
                  <a:pt x="561975" y="504825"/>
                </a:cubicBezTo>
                <a:cubicBezTo>
                  <a:pt x="565150" y="514350"/>
                  <a:pt x="565931" y="525046"/>
                  <a:pt x="571500" y="533400"/>
                </a:cubicBezTo>
                <a:lnTo>
                  <a:pt x="590550" y="561975"/>
                </a:lnTo>
                <a:cubicBezTo>
                  <a:pt x="593725" y="581025"/>
                  <a:pt x="596287" y="600187"/>
                  <a:pt x="600075" y="619125"/>
                </a:cubicBezTo>
                <a:cubicBezTo>
                  <a:pt x="602642" y="631962"/>
                  <a:pt x="606760" y="644446"/>
                  <a:pt x="609600" y="657225"/>
                </a:cubicBezTo>
                <a:cubicBezTo>
                  <a:pt x="613112" y="673029"/>
                  <a:pt x="615950" y="688975"/>
                  <a:pt x="619125" y="704850"/>
                </a:cubicBezTo>
                <a:cubicBezTo>
                  <a:pt x="603920" y="1054564"/>
                  <a:pt x="637901" y="829496"/>
                  <a:pt x="590550" y="971550"/>
                </a:cubicBezTo>
                <a:cubicBezTo>
                  <a:pt x="560957" y="1060330"/>
                  <a:pt x="587986" y="1013497"/>
                  <a:pt x="552450" y="1066800"/>
                </a:cubicBezTo>
                <a:cubicBezTo>
                  <a:pt x="546100" y="1089025"/>
                  <a:pt x="543737" y="1112801"/>
                  <a:pt x="533400" y="1133475"/>
                </a:cubicBezTo>
                <a:cubicBezTo>
                  <a:pt x="527376" y="1145523"/>
                  <a:pt x="512655" y="1151089"/>
                  <a:pt x="504825" y="1162050"/>
                </a:cubicBezTo>
                <a:cubicBezTo>
                  <a:pt x="496572" y="1173604"/>
                  <a:pt x="491368" y="1187099"/>
                  <a:pt x="485775" y="1200150"/>
                </a:cubicBezTo>
                <a:cubicBezTo>
                  <a:pt x="481820" y="1209378"/>
                  <a:pt x="480205" y="1219497"/>
                  <a:pt x="476250" y="1228725"/>
                </a:cubicBezTo>
                <a:cubicBezTo>
                  <a:pt x="451578" y="1286292"/>
                  <a:pt x="465481" y="1247571"/>
                  <a:pt x="438150" y="1295400"/>
                </a:cubicBezTo>
                <a:cubicBezTo>
                  <a:pt x="431105" y="1307728"/>
                  <a:pt x="426976" y="1321686"/>
                  <a:pt x="419100" y="1333500"/>
                </a:cubicBezTo>
                <a:cubicBezTo>
                  <a:pt x="401488" y="1359918"/>
                  <a:pt x="381000" y="1384300"/>
                  <a:pt x="361950" y="1409700"/>
                </a:cubicBezTo>
                <a:cubicBezTo>
                  <a:pt x="352425" y="1422400"/>
                  <a:pt x="344600" y="1436575"/>
                  <a:pt x="333375" y="1447800"/>
                </a:cubicBezTo>
                <a:cubicBezTo>
                  <a:pt x="323850" y="1457325"/>
                  <a:pt x="313566" y="1466148"/>
                  <a:pt x="304800" y="1476375"/>
                </a:cubicBezTo>
                <a:cubicBezTo>
                  <a:pt x="294469" y="1488428"/>
                  <a:pt x="286993" y="1502810"/>
                  <a:pt x="276225" y="1514475"/>
                </a:cubicBezTo>
                <a:cubicBezTo>
                  <a:pt x="201169" y="1595785"/>
                  <a:pt x="218809" y="1581328"/>
                  <a:pt x="161925" y="1619250"/>
                </a:cubicBezTo>
                <a:cubicBezTo>
                  <a:pt x="138859" y="1665382"/>
                  <a:pt x="152915" y="1647310"/>
                  <a:pt x="123825" y="167640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5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복합 대입 연산자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1119188" y="1092200"/>
            <a:ext cx="7775575" cy="38258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{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x = 10, y = 10;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"x = %d y = %d 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x, y);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x += 1;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"(x += 1)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이후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x = %d 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x);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y *= 2;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"(y *= 2)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이후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y = %d 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y);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0;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ko-KR" altLang="en-US" sz="1400" dirty="0">
              <a:latin typeface="Trebuchet MS" panose="020B0603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93C5DA-E573-492C-9445-774977ED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8" y="5156498"/>
            <a:ext cx="7775575" cy="106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61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CB3C3-8DD7-451D-A19B-7D2D39D637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관계 연산자</a:t>
            </a:r>
            <a:r>
              <a:rPr lang="en-US" altLang="ko-KR" sz="1800" b="0" i="0" u="none" strike="noStrike" baseline="0" dirty="0">
                <a:latin typeface="YDVYMjOStd12"/>
              </a:rPr>
              <a:t>(relational operator)</a:t>
            </a:r>
            <a:r>
              <a:rPr lang="ko-KR" altLang="en-US" sz="1800" b="0" i="0" u="none" strike="noStrike" baseline="0" dirty="0">
                <a:latin typeface="YDVYMjOStd12"/>
              </a:rPr>
              <a:t>는 두 개의 피연산자를 비교하는데 사용된다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예를 들면 “변수 </a:t>
            </a:r>
            <a:r>
              <a:rPr lang="en-US" altLang="ko-KR" sz="1800" b="0" i="0" u="none" strike="noStrike" baseline="0" dirty="0">
                <a:latin typeface="YDVYMjOStd12"/>
              </a:rPr>
              <a:t>x</a:t>
            </a:r>
            <a:r>
              <a:rPr lang="ko-KR" altLang="en-US" sz="1800" b="0" i="0" u="none" strike="noStrike" baseline="0" dirty="0">
                <a:latin typeface="YDVYMjOStd12"/>
              </a:rPr>
              <a:t>가 </a:t>
            </a:r>
            <a:r>
              <a:rPr lang="en-US" altLang="ko-KR" sz="1800" b="0" i="0" u="none" strike="noStrike" baseline="0" dirty="0">
                <a:latin typeface="YDVYMjOStd12"/>
              </a:rPr>
              <a:t>0</a:t>
            </a:r>
            <a:r>
              <a:rPr lang="ko-KR" altLang="en-US" sz="1800" b="0" i="0" u="none" strike="noStrike" baseline="0" dirty="0">
                <a:latin typeface="YDVYMjOStd12"/>
              </a:rPr>
              <a:t>과 같은가”</a:t>
            </a:r>
            <a:r>
              <a:rPr lang="en-US" altLang="ko-KR" sz="1800" b="0" i="0" u="none" strike="noStrike" baseline="0" dirty="0">
                <a:latin typeface="YDVYMjOStd12"/>
              </a:rPr>
              <a:t>, “</a:t>
            </a:r>
            <a:r>
              <a:rPr lang="ko-KR" altLang="en-US" sz="1800" b="0" i="0" u="none" strike="noStrike" baseline="0" dirty="0">
                <a:latin typeface="YDVYMjOStd12"/>
              </a:rPr>
              <a:t>변수 </a:t>
            </a:r>
            <a:r>
              <a:rPr lang="en-US" altLang="ko-KR" sz="1800" b="0" i="0" u="none" strike="noStrike" baseline="0" dirty="0">
                <a:latin typeface="YDVYMjOStd12"/>
              </a:rPr>
              <a:t>y</a:t>
            </a:r>
            <a:r>
              <a:rPr lang="ko-KR" altLang="en-US" sz="1800" b="0" i="0" u="none" strike="noStrike" baseline="0" dirty="0">
                <a:latin typeface="YDVYMjOStd12"/>
              </a:rPr>
              <a:t>가 </a:t>
            </a:r>
            <a:r>
              <a:rPr lang="en-US" altLang="ko-KR" sz="1800" b="0" i="0" u="none" strike="noStrike" baseline="0" dirty="0">
                <a:latin typeface="YDVYMjOStd12"/>
              </a:rPr>
              <a:t>10</a:t>
            </a:r>
            <a:r>
              <a:rPr lang="ko-KR" altLang="en-US" sz="1800" b="0" i="0" u="none" strike="noStrike" baseline="0" dirty="0">
                <a:latin typeface="YDVYMjOStd12"/>
              </a:rPr>
              <a:t>보다 더 작은가” 등을 따지는데 사용된다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관계 연산자의 결과는 참</a:t>
            </a:r>
            <a:r>
              <a:rPr lang="en-US" altLang="ko-KR" sz="1800" b="0" i="0" u="none" strike="noStrike" baseline="0" dirty="0">
                <a:latin typeface="YDVYMjOStd12"/>
              </a:rPr>
              <a:t>(true) </a:t>
            </a:r>
            <a:r>
              <a:rPr lang="ko-KR" altLang="en-US" sz="1800" b="0" i="0" u="none" strike="noStrike" baseline="0" dirty="0">
                <a:latin typeface="YDVYMjOStd12"/>
              </a:rPr>
              <a:t>아니면 거짓</a:t>
            </a:r>
            <a:r>
              <a:rPr lang="en-US" altLang="ko-KR" sz="1800" b="0" i="0" u="none" strike="noStrike" baseline="0" dirty="0">
                <a:latin typeface="YDVYMjOStd12"/>
              </a:rPr>
              <a:t>(false)</a:t>
            </a:r>
            <a:r>
              <a:rPr lang="ko-KR" altLang="en-US" sz="1800" b="0" i="0" u="none" strike="noStrike" baseline="0" dirty="0">
                <a:latin typeface="YDVYMjOStd12"/>
              </a:rPr>
              <a:t>으로 계산된다</a:t>
            </a:r>
            <a:endParaRPr lang="ko-KR" altLang="en-US" dirty="0"/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0" y="223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6107C-9921-47E2-857D-9407BCCB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30" y="2785645"/>
            <a:ext cx="4621866" cy="309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98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관계 연산자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AEF4FF6-7D73-4111-9309-371C6A043E1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61380"/>
            <a:ext cx="8153400" cy="2739088"/>
          </a:xfrm>
        </p:spPr>
      </p:pic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0" y="223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221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예제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185863" y="1049338"/>
            <a:ext cx="7729537" cy="4646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hlink"/>
              </a:buClr>
              <a:buFontTx/>
              <a:buNone/>
            </a:pP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 </a:t>
            </a:r>
            <a:endParaRPr lang="en-US" altLang="ko-KR" sz="1600" dirty="0">
              <a:solidFill>
                <a:srgbClr val="800000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Tx/>
              <a:buNone/>
            </a:pPr>
            <a:r>
              <a:rPr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{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 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kumimoji="0" lang="en-US" altLang="ko-KR" sz="1600" dirty="0" err="1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x, y;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두개의 정수를 </a:t>
            </a:r>
            <a:r>
              <a:rPr kumimoji="0" lang="ko-KR" altLang="en-US" sz="160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입력하시오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");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scanf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"%</a:t>
            </a:r>
            <a:r>
              <a:rPr kumimoji="0" lang="en-US" altLang="ko-KR" sz="160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d%d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, &amp;x, &amp;y);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"x == y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의 결과값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%d", x == 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"x != y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의 결과값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%d", x != 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"x &gt; y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의 결과값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%d", x &gt; 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"x &lt; y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의 결과값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%d", x &lt; 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"x &gt;= y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의 결과값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%d", x &gt;= 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(</a:t>
            </a:r>
            <a:r>
              <a:rPr kumimoji="0" lang="en-US" altLang="ko-KR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"x &lt;= y</a:t>
            </a:r>
            <a:r>
              <a:rPr kumimoji="0" lang="ko-KR" altLang="en-US" sz="1600" dirty="0">
                <a:solidFill>
                  <a:srgbClr val="A31515"/>
                </a:solidFill>
                <a:latin typeface="Century Schoolbook" panose="02040604050505020304" pitchFamily="18" charset="0"/>
              </a:rPr>
              <a:t>의 결과값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: %d", x &lt;= y);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    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</a:t>
            </a:r>
            <a:r>
              <a:rPr kumimoji="0" lang="en-US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kumimoji="0"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 0;</a:t>
            </a:r>
            <a:endParaRPr lang="en-US" altLang="ko-KR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Tx/>
              <a:buNone/>
            </a:pPr>
            <a:r>
              <a:rPr lang="en-US" altLang="ko-KR" sz="1600" dirty="0">
                <a:solidFill>
                  <a:srgbClr val="000000"/>
                </a:solidFill>
                <a:latin typeface="Century Schoolbook" panose="02040604050505020304" pitchFamily="18" charset="0"/>
              </a:rPr>
              <a:t>}                   </a:t>
            </a:r>
            <a:endParaRPr lang="ko-KR" altLang="en-US" sz="160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grpSp>
        <p:nvGrpSpPr>
          <p:cNvPr id="52228" name="그룹 27"/>
          <p:cNvGrpSpPr>
            <a:grpSpLocks/>
          </p:cNvGrpSpPr>
          <p:nvPr/>
        </p:nvGrpSpPr>
        <p:grpSpPr bwMode="auto">
          <a:xfrm>
            <a:off x="5049838" y="4076700"/>
            <a:ext cx="4191000" cy="2786063"/>
            <a:chOff x="1264444" y="1662113"/>
            <a:chExt cx="4895850" cy="3916362"/>
          </a:xfrm>
        </p:grpSpPr>
        <p:sp>
          <p:nvSpPr>
            <p:cNvPr id="52230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1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2147483647 w 3023"/>
                <a:gd name="T1" fmla="*/ 2147483647 h 2134"/>
                <a:gd name="T2" fmla="*/ 2147483647 w 3023"/>
                <a:gd name="T3" fmla="*/ 2147483647 h 2134"/>
                <a:gd name="T4" fmla="*/ 0 w 3023"/>
                <a:gd name="T5" fmla="*/ 2147483647 h 2134"/>
                <a:gd name="T6" fmla="*/ 0 w 3023"/>
                <a:gd name="T7" fmla="*/ 2147483647 h 2134"/>
                <a:gd name="T8" fmla="*/ 2147483647 w 3023"/>
                <a:gd name="T9" fmla="*/ 0 h 2134"/>
                <a:gd name="T10" fmla="*/ 2147483647 w 3023"/>
                <a:gd name="T11" fmla="*/ 2147483647 h 2134"/>
                <a:gd name="T12" fmla="*/ 2147483647 w 3023"/>
                <a:gd name="T13" fmla="*/ 2147483647 h 2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2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2147483647 w 1700"/>
                <a:gd name="T1" fmla="*/ 0 h 1761"/>
                <a:gd name="T2" fmla="*/ 0 w 1700"/>
                <a:gd name="T3" fmla="*/ 2147483647 h 1761"/>
                <a:gd name="T4" fmla="*/ 0 w 1700"/>
                <a:gd name="T5" fmla="*/ 2147483647 h 1761"/>
                <a:gd name="T6" fmla="*/ 0 w 1700"/>
                <a:gd name="T7" fmla="*/ 2147483647 h 1761"/>
                <a:gd name="T8" fmla="*/ 2147483647 w 1700"/>
                <a:gd name="T9" fmla="*/ 2147483647 h 1761"/>
                <a:gd name="T10" fmla="*/ 2147483647 w 1700"/>
                <a:gd name="T11" fmla="*/ 0 h 17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3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2147483647 w 1734"/>
                <a:gd name="T1" fmla="*/ 0 h 1739"/>
                <a:gd name="T2" fmla="*/ 0 w 1734"/>
                <a:gd name="T3" fmla="*/ 2147483647 h 1739"/>
                <a:gd name="T4" fmla="*/ 0 w 1734"/>
                <a:gd name="T5" fmla="*/ 2147483647 h 1739"/>
                <a:gd name="T6" fmla="*/ 2147483647 w 1734"/>
                <a:gd name="T7" fmla="*/ 0 h 1739"/>
                <a:gd name="T8" fmla="*/ 2147483647 w 1734"/>
                <a:gd name="T9" fmla="*/ 0 h 17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4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2147483647 w 1773"/>
                <a:gd name="T1" fmla="*/ 0 h 1778"/>
                <a:gd name="T2" fmla="*/ 0 w 1773"/>
                <a:gd name="T3" fmla="*/ 2147483647 h 1778"/>
                <a:gd name="T4" fmla="*/ 0 w 1773"/>
                <a:gd name="T5" fmla="*/ 2147483647 h 1778"/>
                <a:gd name="T6" fmla="*/ 2147483647 w 1773"/>
                <a:gd name="T7" fmla="*/ 0 h 1778"/>
                <a:gd name="T8" fmla="*/ 2147483647 w 1773"/>
                <a:gd name="T9" fmla="*/ 0 h 17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5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2147483647 w 1812"/>
                <a:gd name="T1" fmla="*/ 0 h 1817"/>
                <a:gd name="T2" fmla="*/ 0 w 1812"/>
                <a:gd name="T3" fmla="*/ 2147483647 h 1817"/>
                <a:gd name="T4" fmla="*/ 0 w 1812"/>
                <a:gd name="T5" fmla="*/ 2147483647 h 1817"/>
                <a:gd name="T6" fmla="*/ 2147483647 w 1812"/>
                <a:gd name="T7" fmla="*/ 2147483647 h 1817"/>
                <a:gd name="T8" fmla="*/ 2147483647 w 1812"/>
                <a:gd name="T9" fmla="*/ 0 h 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6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2147483647 w 1850"/>
                <a:gd name="T1" fmla="*/ 0 h 1851"/>
                <a:gd name="T2" fmla="*/ 0 w 1850"/>
                <a:gd name="T3" fmla="*/ 2147483647 h 1851"/>
                <a:gd name="T4" fmla="*/ 0 w 1850"/>
                <a:gd name="T5" fmla="*/ 2147483647 h 1851"/>
                <a:gd name="T6" fmla="*/ 2147483647 w 1850"/>
                <a:gd name="T7" fmla="*/ 0 h 1851"/>
                <a:gd name="T8" fmla="*/ 2147483647 w 1850"/>
                <a:gd name="T9" fmla="*/ 0 h 1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7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2147483647 w 1889"/>
                <a:gd name="T1" fmla="*/ 0 h 1889"/>
                <a:gd name="T2" fmla="*/ 0 w 1889"/>
                <a:gd name="T3" fmla="*/ 2147483647 h 1889"/>
                <a:gd name="T4" fmla="*/ 0 w 1889"/>
                <a:gd name="T5" fmla="*/ 2147483647 h 1889"/>
                <a:gd name="T6" fmla="*/ 2147483647 w 1889"/>
                <a:gd name="T7" fmla="*/ 0 h 1889"/>
                <a:gd name="T8" fmla="*/ 2147483647 w 1889"/>
                <a:gd name="T9" fmla="*/ 0 h 18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8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2147483647 w 1928"/>
                <a:gd name="T1" fmla="*/ 0 h 1928"/>
                <a:gd name="T2" fmla="*/ 0 w 1928"/>
                <a:gd name="T3" fmla="*/ 2147483647 h 1928"/>
                <a:gd name="T4" fmla="*/ 0 w 1928"/>
                <a:gd name="T5" fmla="*/ 2147483647 h 1928"/>
                <a:gd name="T6" fmla="*/ 2147483647 w 1928"/>
                <a:gd name="T7" fmla="*/ 2147483647 h 1928"/>
                <a:gd name="T8" fmla="*/ 2147483647 w 1928"/>
                <a:gd name="T9" fmla="*/ 0 h 1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39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2147483647 w 1967"/>
                <a:gd name="T1" fmla="*/ 0 h 1961"/>
                <a:gd name="T2" fmla="*/ 0 w 1967"/>
                <a:gd name="T3" fmla="*/ 2147483647 h 1961"/>
                <a:gd name="T4" fmla="*/ 0 w 1967"/>
                <a:gd name="T5" fmla="*/ 2147483647 h 1961"/>
                <a:gd name="T6" fmla="*/ 2147483647 w 1967"/>
                <a:gd name="T7" fmla="*/ 0 h 1961"/>
                <a:gd name="T8" fmla="*/ 2147483647 w 1967"/>
                <a:gd name="T9" fmla="*/ 0 h 19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0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2147483647 w 2000"/>
                <a:gd name="T1" fmla="*/ 0 h 2000"/>
                <a:gd name="T2" fmla="*/ 0 w 2000"/>
                <a:gd name="T3" fmla="*/ 2147483647 h 2000"/>
                <a:gd name="T4" fmla="*/ 0 w 2000"/>
                <a:gd name="T5" fmla="*/ 2147483647 h 2000"/>
                <a:gd name="T6" fmla="*/ 2147483647 w 2000"/>
                <a:gd name="T7" fmla="*/ 0 h 2000"/>
                <a:gd name="T8" fmla="*/ 2147483647 w 2000"/>
                <a:gd name="T9" fmla="*/ 0 h 2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1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147483647 w 2084"/>
                <a:gd name="T1" fmla="*/ 2147483647 h 2056"/>
                <a:gd name="T2" fmla="*/ 2147483647 w 2084"/>
                <a:gd name="T3" fmla="*/ 0 h 2056"/>
                <a:gd name="T4" fmla="*/ 0 w 2084"/>
                <a:gd name="T5" fmla="*/ 2147483647 h 2056"/>
                <a:gd name="T6" fmla="*/ 0 w 2084"/>
                <a:gd name="T7" fmla="*/ 2147483647 h 2056"/>
                <a:gd name="T8" fmla="*/ 0 w 2084"/>
                <a:gd name="T9" fmla="*/ 2147483647 h 2056"/>
                <a:gd name="T10" fmla="*/ 0 w 2084"/>
                <a:gd name="T11" fmla="*/ 2147483647 h 2056"/>
                <a:gd name="T12" fmla="*/ 2147483647 w 2084"/>
                <a:gd name="T13" fmla="*/ 2147483647 h 2056"/>
                <a:gd name="T14" fmla="*/ 2147483647 w 2084"/>
                <a:gd name="T15" fmla="*/ 2147483647 h 2056"/>
                <a:gd name="T16" fmla="*/ 2147483647 w 2084"/>
                <a:gd name="T17" fmla="*/ 2147483647 h 20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2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2147483647 w 2095"/>
                <a:gd name="T1" fmla="*/ 2147483647 h 2051"/>
                <a:gd name="T2" fmla="*/ 2147483647 w 2095"/>
                <a:gd name="T3" fmla="*/ 0 h 2051"/>
                <a:gd name="T4" fmla="*/ 2147483647 w 2095"/>
                <a:gd name="T5" fmla="*/ 0 h 2051"/>
                <a:gd name="T6" fmla="*/ 0 w 2095"/>
                <a:gd name="T7" fmla="*/ 2147483647 h 2051"/>
                <a:gd name="T8" fmla="*/ 2147483647 w 2095"/>
                <a:gd name="T9" fmla="*/ 2147483647 h 2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3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2147483647 w 2095"/>
                <a:gd name="T1" fmla="*/ 2147483647 h 2051"/>
                <a:gd name="T2" fmla="*/ 2147483647 w 2095"/>
                <a:gd name="T3" fmla="*/ 0 h 2051"/>
                <a:gd name="T4" fmla="*/ 2147483647 w 2095"/>
                <a:gd name="T5" fmla="*/ 0 h 2051"/>
                <a:gd name="T6" fmla="*/ 0 w 2095"/>
                <a:gd name="T7" fmla="*/ 2147483647 h 2051"/>
                <a:gd name="T8" fmla="*/ 2147483647 w 2095"/>
                <a:gd name="T9" fmla="*/ 2147483647 h 2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4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2147483647 w 2089"/>
                <a:gd name="T1" fmla="*/ 2147483647 h 2051"/>
                <a:gd name="T2" fmla="*/ 2147483647 w 2089"/>
                <a:gd name="T3" fmla="*/ 2147483647 h 2051"/>
                <a:gd name="T4" fmla="*/ 2147483647 w 2089"/>
                <a:gd name="T5" fmla="*/ 0 h 2051"/>
                <a:gd name="T6" fmla="*/ 0 w 2089"/>
                <a:gd name="T7" fmla="*/ 2147483647 h 2051"/>
                <a:gd name="T8" fmla="*/ 2147483647 w 2089"/>
                <a:gd name="T9" fmla="*/ 2147483647 h 2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5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147483647 w 2083"/>
                <a:gd name="T1" fmla="*/ 0 h 2039"/>
                <a:gd name="T2" fmla="*/ 0 w 2083"/>
                <a:gd name="T3" fmla="*/ 2147483647 h 2039"/>
                <a:gd name="T4" fmla="*/ 2147483647 w 2083"/>
                <a:gd name="T5" fmla="*/ 2147483647 h 2039"/>
                <a:gd name="T6" fmla="*/ 2147483647 w 2083"/>
                <a:gd name="T7" fmla="*/ 0 h 2039"/>
                <a:gd name="T8" fmla="*/ 2147483647 w 2083"/>
                <a:gd name="T9" fmla="*/ 0 h 2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6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147483647 w 2078"/>
                <a:gd name="T1" fmla="*/ 0 h 2039"/>
                <a:gd name="T2" fmla="*/ 0 w 2078"/>
                <a:gd name="T3" fmla="*/ 2147483647 h 2039"/>
                <a:gd name="T4" fmla="*/ 2147483647 w 2078"/>
                <a:gd name="T5" fmla="*/ 2147483647 h 2039"/>
                <a:gd name="T6" fmla="*/ 2147483647 w 2078"/>
                <a:gd name="T7" fmla="*/ 0 h 2039"/>
                <a:gd name="T8" fmla="*/ 2147483647 w 2078"/>
                <a:gd name="T9" fmla="*/ 0 h 2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7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147483647 w 2078"/>
                <a:gd name="T1" fmla="*/ 0 h 2039"/>
                <a:gd name="T2" fmla="*/ 0 w 2078"/>
                <a:gd name="T3" fmla="*/ 2147483647 h 2039"/>
                <a:gd name="T4" fmla="*/ 2147483647 w 2078"/>
                <a:gd name="T5" fmla="*/ 2147483647 h 2039"/>
                <a:gd name="T6" fmla="*/ 2147483647 w 2078"/>
                <a:gd name="T7" fmla="*/ 0 h 2039"/>
                <a:gd name="T8" fmla="*/ 2147483647 w 2078"/>
                <a:gd name="T9" fmla="*/ 0 h 20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8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147483647 h 2034"/>
                <a:gd name="T2" fmla="*/ 2147483647 w 2073"/>
                <a:gd name="T3" fmla="*/ 2147483647 h 2034"/>
                <a:gd name="T4" fmla="*/ 2147483647 w 2073"/>
                <a:gd name="T5" fmla="*/ 2147483647 h 2034"/>
                <a:gd name="T6" fmla="*/ 2147483647 w 2073"/>
                <a:gd name="T7" fmla="*/ 0 h 2034"/>
                <a:gd name="T8" fmla="*/ 0 w 2073"/>
                <a:gd name="T9" fmla="*/ 2147483647 h 20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49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2147483647 w 2072"/>
                <a:gd name="T1" fmla="*/ 2147483647 h 2028"/>
                <a:gd name="T2" fmla="*/ 2147483647 w 2072"/>
                <a:gd name="T3" fmla="*/ 0 h 2028"/>
                <a:gd name="T4" fmla="*/ 2147483647 w 2072"/>
                <a:gd name="T5" fmla="*/ 0 h 2028"/>
                <a:gd name="T6" fmla="*/ 0 w 2072"/>
                <a:gd name="T7" fmla="*/ 2147483647 h 2028"/>
                <a:gd name="T8" fmla="*/ 2147483647 w 2072"/>
                <a:gd name="T9" fmla="*/ 2147483647 h 20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0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147483647 w 2634"/>
                <a:gd name="T1" fmla="*/ 0 h 2028"/>
                <a:gd name="T2" fmla="*/ 0 w 2634"/>
                <a:gd name="T3" fmla="*/ 2147483647 h 2028"/>
                <a:gd name="T4" fmla="*/ 2147483647 w 2634"/>
                <a:gd name="T5" fmla="*/ 2147483647 h 2028"/>
                <a:gd name="T6" fmla="*/ 2147483647 w 2634"/>
                <a:gd name="T7" fmla="*/ 2147483647 h 2028"/>
                <a:gd name="T8" fmla="*/ 2147483647 w 2634"/>
                <a:gd name="T9" fmla="*/ 0 h 20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1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52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2147483647 w 50"/>
                <a:gd name="T1" fmla="*/ 2147483647 h 439"/>
                <a:gd name="T2" fmla="*/ 0 w 50"/>
                <a:gd name="T3" fmla="*/ 2147483647 h 439"/>
                <a:gd name="T4" fmla="*/ 0 w 50"/>
                <a:gd name="T5" fmla="*/ 2147483647 h 439"/>
                <a:gd name="T6" fmla="*/ 2147483647 w 50"/>
                <a:gd name="T7" fmla="*/ 0 h 439"/>
                <a:gd name="T8" fmla="*/ 2147483647 w 50"/>
                <a:gd name="T9" fmla="*/ 2147483647 h 4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3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2147483647 w 539"/>
                <a:gd name="T1" fmla="*/ 2147483647 h 255"/>
                <a:gd name="T2" fmla="*/ 0 w 539"/>
                <a:gd name="T3" fmla="*/ 2147483647 h 255"/>
                <a:gd name="T4" fmla="*/ 0 w 539"/>
                <a:gd name="T5" fmla="*/ 2147483647 h 255"/>
                <a:gd name="T6" fmla="*/ 2147483647 w 539"/>
                <a:gd name="T7" fmla="*/ 2147483647 h 255"/>
                <a:gd name="T8" fmla="*/ 2147483647 w 539"/>
                <a:gd name="T9" fmla="*/ 2147483647 h 255"/>
                <a:gd name="T10" fmla="*/ 2147483647 w 539"/>
                <a:gd name="T11" fmla="*/ 2147483647 h 255"/>
                <a:gd name="T12" fmla="*/ 2147483647 w 539"/>
                <a:gd name="T13" fmla="*/ 2147483647 h 255"/>
                <a:gd name="T14" fmla="*/ 2147483647 w 539"/>
                <a:gd name="T15" fmla="*/ 2147483647 h 255"/>
                <a:gd name="T16" fmla="*/ 2147483647 w 539"/>
                <a:gd name="T17" fmla="*/ 2147483647 h 255"/>
                <a:gd name="T18" fmla="*/ 2147483647 w 539"/>
                <a:gd name="T19" fmla="*/ 2147483647 h 255"/>
                <a:gd name="T20" fmla="*/ 2147483647 w 539"/>
                <a:gd name="T21" fmla="*/ 2147483647 h 255"/>
                <a:gd name="T22" fmla="*/ 2147483647 w 539"/>
                <a:gd name="T23" fmla="*/ 2147483647 h 255"/>
                <a:gd name="T24" fmla="*/ 2147483647 w 539"/>
                <a:gd name="T25" fmla="*/ 2147483647 h 255"/>
                <a:gd name="T26" fmla="*/ 2147483647 w 539"/>
                <a:gd name="T27" fmla="*/ 2147483647 h 255"/>
                <a:gd name="T28" fmla="*/ 2147483647 w 539"/>
                <a:gd name="T29" fmla="*/ 2147483647 h 255"/>
                <a:gd name="T30" fmla="*/ 2147483647 w 539"/>
                <a:gd name="T31" fmla="*/ 0 h 255"/>
                <a:gd name="T32" fmla="*/ 2147483647 w 539"/>
                <a:gd name="T33" fmla="*/ 2147483647 h 255"/>
                <a:gd name="T34" fmla="*/ 2147483647 w 539"/>
                <a:gd name="T35" fmla="*/ 2147483647 h 255"/>
                <a:gd name="T36" fmla="*/ 2147483647 w 539"/>
                <a:gd name="T37" fmla="*/ 2147483647 h 255"/>
                <a:gd name="T38" fmla="*/ 2147483647 w 539"/>
                <a:gd name="T39" fmla="*/ 2147483647 h 255"/>
                <a:gd name="T40" fmla="*/ 2147483647 w 539"/>
                <a:gd name="T41" fmla="*/ 2147483647 h 255"/>
                <a:gd name="T42" fmla="*/ 2147483647 w 539"/>
                <a:gd name="T43" fmla="*/ 2147483647 h 255"/>
                <a:gd name="T44" fmla="*/ 2147483647 w 539"/>
                <a:gd name="T45" fmla="*/ 2147483647 h 255"/>
                <a:gd name="T46" fmla="*/ 2147483647 w 539"/>
                <a:gd name="T47" fmla="*/ 2147483647 h 25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4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2147483647 w 2340"/>
                <a:gd name="T1" fmla="*/ 2147483647 h 178"/>
                <a:gd name="T2" fmla="*/ 2147483647 w 2340"/>
                <a:gd name="T3" fmla="*/ 2147483647 h 178"/>
                <a:gd name="T4" fmla="*/ 2147483647 w 2340"/>
                <a:gd name="T5" fmla="*/ 2147483647 h 178"/>
                <a:gd name="T6" fmla="*/ 2147483647 w 2340"/>
                <a:gd name="T7" fmla="*/ 2147483647 h 178"/>
                <a:gd name="T8" fmla="*/ 0 w 2340"/>
                <a:gd name="T9" fmla="*/ 2147483647 h 178"/>
                <a:gd name="T10" fmla="*/ 0 w 2340"/>
                <a:gd name="T11" fmla="*/ 2147483647 h 178"/>
                <a:gd name="T12" fmla="*/ 2147483647 w 2340"/>
                <a:gd name="T13" fmla="*/ 2147483647 h 178"/>
                <a:gd name="T14" fmla="*/ 2147483647 w 2340"/>
                <a:gd name="T15" fmla="*/ 2147483647 h 178"/>
                <a:gd name="T16" fmla="*/ 2147483647 w 2340"/>
                <a:gd name="T17" fmla="*/ 2147483647 h 178"/>
                <a:gd name="T18" fmla="*/ 2147483647 w 2340"/>
                <a:gd name="T19" fmla="*/ 2147483647 h 178"/>
                <a:gd name="T20" fmla="*/ 2147483647 w 2340"/>
                <a:gd name="T21" fmla="*/ 2147483647 h 178"/>
                <a:gd name="T22" fmla="*/ 2147483647 w 2340"/>
                <a:gd name="T23" fmla="*/ 2147483647 h 178"/>
                <a:gd name="T24" fmla="*/ 2147483647 w 2340"/>
                <a:gd name="T25" fmla="*/ 2147483647 h 178"/>
                <a:gd name="T26" fmla="*/ 2147483647 w 2340"/>
                <a:gd name="T27" fmla="*/ 2147483647 h 178"/>
                <a:gd name="T28" fmla="*/ 2147483647 w 2340"/>
                <a:gd name="T29" fmla="*/ 0 h 178"/>
                <a:gd name="T30" fmla="*/ 2147483647 w 2340"/>
                <a:gd name="T31" fmla="*/ 2147483647 h 178"/>
                <a:gd name="T32" fmla="*/ 2147483647 w 2340"/>
                <a:gd name="T33" fmla="*/ 2147483647 h 1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5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2147483647 w 2878"/>
                <a:gd name="T3" fmla="*/ 2147483647 h 1978"/>
                <a:gd name="T4" fmla="*/ 2147483647 w 2878"/>
                <a:gd name="T5" fmla="*/ 2147483647 h 1978"/>
                <a:gd name="T6" fmla="*/ 2147483647 w 2878"/>
                <a:gd name="T7" fmla="*/ 2147483647 h 1978"/>
                <a:gd name="T8" fmla="*/ 0 w 2878"/>
                <a:gd name="T9" fmla="*/ 0 h 1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6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147483647 w 22"/>
                <a:gd name="T1" fmla="*/ 0 h 573"/>
                <a:gd name="T2" fmla="*/ 0 w 22"/>
                <a:gd name="T3" fmla="*/ 0 h 573"/>
                <a:gd name="T4" fmla="*/ 0 w 22"/>
                <a:gd name="T5" fmla="*/ 2147483647 h 573"/>
                <a:gd name="T6" fmla="*/ 0 w 22"/>
                <a:gd name="T7" fmla="*/ 2147483647 h 573"/>
                <a:gd name="T8" fmla="*/ 2147483647 w 22"/>
                <a:gd name="T9" fmla="*/ 2147483647 h 573"/>
                <a:gd name="T10" fmla="*/ 2147483647 w 22"/>
                <a:gd name="T11" fmla="*/ 0 h 5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57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58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59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0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1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2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3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4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5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6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7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8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9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0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1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2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3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4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5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6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7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8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9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80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81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lr>
                  <a:schemeClr val="folHlink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lr>
                  <a:schemeClr val="bg2"/>
                </a:buClr>
                <a:buFont typeface="Symbol" panose="05050102010706020507" pitchFamily="18" charset="2"/>
                <a:buChar char="·"/>
                <a:defRPr kumimoji="1" sz="20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6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Symbol" panose="05050102010706020507" pitchFamily="18" charset="2"/>
                <a:buChar char="·"/>
                <a:defRPr kumimoji="1" sz="1400">
                  <a:solidFill>
                    <a:schemeClr val="tx1"/>
                  </a:solidFill>
                  <a:latin typeface="Comic Sans MS" panose="030F0702030302020204" pitchFamily="66" charset="0"/>
                  <a:ea typeface="굴림" panose="020B0600000101010101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kumimoji="0" lang="ko-KR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82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2147483647 w 22"/>
                <a:gd name="T1" fmla="*/ 0 h 861"/>
                <a:gd name="T2" fmla="*/ 0 w 22"/>
                <a:gd name="T3" fmla="*/ 2147483647 h 861"/>
                <a:gd name="T4" fmla="*/ 0 w 22"/>
                <a:gd name="T5" fmla="*/ 2147483647 h 861"/>
                <a:gd name="T6" fmla="*/ 0 w 22"/>
                <a:gd name="T7" fmla="*/ 2147483647 h 861"/>
                <a:gd name="T8" fmla="*/ 2147483647 w 22"/>
                <a:gd name="T9" fmla="*/ 2147483647 h 861"/>
                <a:gd name="T10" fmla="*/ 2147483647 w 22"/>
                <a:gd name="T11" fmla="*/ 0 h 8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3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2147483647 w 2840"/>
                <a:gd name="T3" fmla="*/ 2147483647 h 1934"/>
                <a:gd name="T4" fmla="*/ 2147483647 w 2840"/>
                <a:gd name="T5" fmla="*/ 2147483647 h 1934"/>
                <a:gd name="T6" fmla="*/ 2147483647 w 2840"/>
                <a:gd name="T7" fmla="*/ 2147483647 h 1934"/>
                <a:gd name="T8" fmla="*/ 0 w 2840"/>
                <a:gd name="T9" fmla="*/ 0 h 19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4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2147483647 w 1139"/>
                <a:gd name="T3" fmla="*/ 2147483647 h 1167"/>
                <a:gd name="T4" fmla="*/ 2147483647 w 1139"/>
                <a:gd name="T5" fmla="*/ 2147483647 h 1167"/>
                <a:gd name="T6" fmla="*/ 0 w 1139"/>
                <a:gd name="T7" fmla="*/ 0 h 11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5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2147483647 w 1200"/>
                <a:gd name="T1" fmla="*/ 0 h 1195"/>
                <a:gd name="T2" fmla="*/ 0 w 1200"/>
                <a:gd name="T3" fmla="*/ 2147483647 h 1195"/>
                <a:gd name="T4" fmla="*/ 0 w 1200"/>
                <a:gd name="T5" fmla="*/ 2147483647 h 1195"/>
                <a:gd name="T6" fmla="*/ 2147483647 w 1200"/>
                <a:gd name="T7" fmla="*/ 2147483647 h 1195"/>
                <a:gd name="T8" fmla="*/ 2147483647 w 1200"/>
                <a:gd name="T9" fmla="*/ 0 h 11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6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2147483647 w 1261"/>
                <a:gd name="T1" fmla="*/ 0 h 1250"/>
                <a:gd name="T2" fmla="*/ 0 w 1261"/>
                <a:gd name="T3" fmla="*/ 2147483647 h 1250"/>
                <a:gd name="T4" fmla="*/ 0 w 1261"/>
                <a:gd name="T5" fmla="*/ 2147483647 h 1250"/>
                <a:gd name="T6" fmla="*/ 2147483647 w 1261"/>
                <a:gd name="T7" fmla="*/ 0 h 1250"/>
                <a:gd name="T8" fmla="*/ 2147483647 w 1261"/>
                <a:gd name="T9" fmla="*/ 0 h 12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7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2147483647 w 1322"/>
                <a:gd name="T1" fmla="*/ 0 h 1316"/>
                <a:gd name="T2" fmla="*/ 0 w 1322"/>
                <a:gd name="T3" fmla="*/ 2147483647 h 1316"/>
                <a:gd name="T4" fmla="*/ 0 w 1322"/>
                <a:gd name="T5" fmla="*/ 2147483647 h 1316"/>
                <a:gd name="T6" fmla="*/ 2147483647 w 1322"/>
                <a:gd name="T7" fmla="*/ 0 h 1316"/>
                <a:gd name="T8" fmla="*/ 2147483647 w 1322"/>
                <a:gd name="T9" fmla="*/ 0 h 1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8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2147483647 w 1383"/>
                <a:gd name="T1" fmla="*/ 0 h 1378"/>
                <a:gd name="T2" fmla="*/ 0 w 1383"/>
                <a:gd name="T3" fmla="*/ 2147483647 h 1378"/>
                <a:gd name="T4" fmla="*/ 0 w 1383"/>
                <a:gd name="T5" fmla="*/ 2147483647 h 1378"/>
                <a:gd name="T6" fmla="*/ 2147483647 w 1383"/>
                <a:gd name="T7" fmla="*/ 2147483647 h 1378"/>
                <a:gd name="T8" fmla="*/ 2147483647 w 1383"/>
                <a:gd name="T9" fmla="*/ 0 h 13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89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2147483647 w 1444"/>
                <a:gd name="T1" fmla="*/ 0 h 1434"/>
                <a:gd name="T2" fmla="*/ 0 w 1444"/>
                <a:gd name="T3" fmla="*/ 2147483647 h 1434"/>
                <a:gd name="T4" fmla="*/ 0 w 1444"/>
                <a:gd name="T5" fmla="*/ 2147483647 h 1434"/>
                <a:gd name="T6" fmla="*/ 2147483647 w 1444"/>
                <a:gd name="T7" fmla="*/ 0 h 1434"/>
                <a:gd name="T8" fmla="*/ 2147483647 w 1444"/>
                <a:gd name="T9" fmla="*/ 0 h 1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0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2147483647 w 1506"/>
                <a:gd name="T1" fmla="*/ 0 h 1500"/>
                <a:gd name="T2" fmla="*/ 0 w 1506"/>
                <a:gd name="T3" fmla="*/ 2147483647 h 1500"/>
                <a:gd name="T4" fmla="*/ 0 w 1506"/>
                <a:gd name="T5" fmla="*/ 2147483647 h 1500"/>
                <a:gd name="T6" fmla="*/ 2147483647 w 1506"/>
                <a:gd name="T7" fmla="*/ 0 h 1500"/>
                <a:gd name="T8" fmla="*/ 2147483647 w 1506"/>
                <a:gd name="T9" fmla="*/ 0 h 15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1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2147483647 w 1567"/>
                <a:gd name="T1" fmla="*/ 0 h 1561"/>
                <a:gd name="T2" fmla="*/ 0 w 1567"/>
                <a:gd name="T3" fmla="*/ 2147483647 h 1561"/>
                <a:gd name="T4" fmla="*/ 0 w 1567"/>
                <a:gd name="T5" fmla="*/ 2147483647 h 1561"/>
                <a:gd name="T6" fmla="*/ 2147483647 w 1567"/>
                <a:gd name="T7" fmla="*/ 2147483647 h 1561"/>
                <a:gd name="T8" fmla="*/ 2147483647 w 1567"/>
                <a:gd name="T9" fmla="*/ 0 h 1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2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2147483647 w 1628"/>
                <a:gd name="T1" fmla="*/ 0 h 1617"/>
                <a:gd name="T2" fmla="*/ 0 w 1628"/>
                <a:gd name="T3" fmla="*/ 2147483647 h 1617"/>
                <a:gd name="T4" fmla="*/ 0 w 1628"/>
                <a:gd name="T5" fmla="*/ 2147483647 h 1617"/>
                <a:gd name="T6" fmla="*/ 2147483647 w 1628"/>
                <a:gd name="T7" fmla="*/ 0 h 1617"/>
                <a:gd name="T8" fmla="*/ 2147483647 w 1628"/>
                <a:gd name="T9" fmla="*/ 0 h 16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3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2147483647 w 1689"/>
                <a:gd name="T1" fmla="*/ 0 h 1683"/>
                <a:gd name="T2" fmla="*/ 0 w 1689"/>
                <a:gd name="T3" fmla="*/ 2147483647 h 1683"/>
                <a:gd name="T4" fmla="*/ 0 w 1689"/>
                <a:gd name="T5" fmla="*/ 2147483647 h 1683"/>
                <a:gd name="T6" fmla="*/ 2147483647 w 1689"/>
                <a:gd name="T7" fmla="*/ 2147483647 h 1683"/>
                <a:gd name="T8" fmla="*/ 2147483647 w 1689"/>
                <a:gd name="T9" fmla="*/ 0 h 16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4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2147483647 w 1750"/>
                <a:gd name="T1" fmla="*/ 0 h 1739"/>
                <a:gd name="T2" fmla="*/ 0 w 1750"/>
                <a:gd name="T3" fmla="*/ 2147483647 h 1739"/>
                <a:gd name="T4" fmla="*/ 0 w 1750"/>
                <a:gd name="T5" fmla="*/ 2147483647 h 1739"/>
                <a:gd name="T6" fmla="*/ 2147483647 w 1750"/>
                <a:gd name="T7" fmla="*/ 0 h 1739"/>
                <a:gd name="T8" fmla="*/ 2147483647 w 1750"/>
                <a:gd name="T9" fmla="*/ 0 h 17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5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2147483647 w 1811"/>
                <a:gd name="T1" fmla="*/ 0 h 1800"/>
                <a:gd name="T2" fmla="*/ 0 w 1811"/>
                <a:gd name="T3" fmla="*/ 2147483647 h 1800"/>
                <a:gd name="T4" fmla="*/ 0 w 1811"/>
                <a:gd name="T5" fmla="*/ 2147483647 h 1800"/>
                <a:gd name="T6" fmla="*/ 2147483647 w 1811"/>
                <a:gd name="T7" fmla="*/ 0 h 1800"/>
                <a:gd name="T8" fmla="*/ 2147483647 w 1811"/>
                <a:gd name="T9" fmla="*/ 0 h 18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6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2147483647 w 1872"/>
                <a:gd name="T1" fmla="*/ 0 h 1867"/>
                <a:gd name="T2" fmla="*/ 0 w 1872"/>
                <a:gd name="T3" fmla="*/ 2147483647 h 1867"/>
                <a:gd name="T4" fmla="*/ 0 w 1872"/>
                <a:gd name="T5" fmla="*/ 2147483647 h 1867"/>
                <a:gd name="T6" fmla="*/ 2147483647 w 1872"/>
                <a:gd name="T7" fmla="*/ 2147483647 h 1867"/>
                <a:gd name="T8" fmla="*/ 2147483647 w 1872"/>
                <a:gd name="T9" fmla="*/ 0 h 18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7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2147483647 w 1933"/>
                <a:gd name="T1" fmla="*/ 0 h 1867"/>
                <a:gd name="T2" fmla="*/ 2147483647 w 1933"/>
                <a:gd name="T3" fmla="*/ 0 h 1867"/>
                <a:gd name="T4" fmla="*/ 0 w 1933"/>
                <a:gd name="T5" fmla="*/ 2147483647 h 1867"/>
                <a:gd name="T6" fmla="*/ 0 w 1933"/>
                <a:gd name="T7" fmla="*/ 2147483647 h 1867"/>
                <a:gd name="T8" fmla="*/ 2147483647 w 1933"/>
                <a:gd name="T9" fmla="*/ 2147483647 h 1867"/>
                <a:gd name="T10" fmla="*/ 2147483647 w 1933"/>
                <a:gd name="T11" fmla="*/ 0 h 18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8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2147483647 w 1934"/>
                <a:gd name="T1" fmla="*/ 2147483647 h 1861"/>
                <a:gd name="T2" fmla="*/ 2147483647 w 1934"/>
                <a:gd name="T3" fmla="*/ 2147483647 h 1861"/>
                <a:gd name="T4" fmla="*/ 2147483647 w 1934"/>
                <a:gd name="T5" fmla="*/ 0 h 1861"/>
                <a:gd name="T6" fmla="*/ 0 w 1934"/>
                <a:gd name="T7" fmla="*/ 2147483647 h 1861"/>
                <a:gd name="T8" fmla="*/ 2147483647 w 1934"/>
                <a:gd name="T9" fmla="*/ 2147483647 h 18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99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2147483647 w 1933"/>
                <a:gd name="T1" fmla="*/ 2147483647 h 1856"/>
                <a:gd name="T2" fmla="*/ 2147483647 w 1933"/>
                <a:gd name="T3" fmla="*/ 0 h 1856"/>
                <a:gd name="T4" fmla="*/ 2147483647 w 1933"/>
                <a:gd name="T5" fmla="*/ 0 h 1856"/>
                <a:gd name="T6" fmla="*/ 0 w 1933"/>
                <a:gd name="T7" fmla="*/ 2147483647 h 1856"/>
                <a:gd name="T8" fmla="*/ 2147483647 w 1933"/>
                <a:gd name="T9" fmla="*/ 2147483647 h 1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0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2147483647 w 1933"/>
                <a:gd name="T1" fmla="*/ 2147483647 h 1856"/>
                <a:gd name="T2" fmla="*/ 2147483647 w 1933"/>
                <a:gd name="T3" fmla="*/ 0 h 1856"/>
                <a:gd name="T4" fmla="*/ 2147483647 w 1933"/>
                <a:gd name="T5" fmla="*/ 0 h 1856"/>
                <a:gd name="T6" fmla="*/ 0 w 1933"/>
                <a:gd name="T7" fmla="*/ 2147483647 h 1856"/>
                <a:gd name="T8" fmla="*/ 2147483647 w 1933"/>
                <a:gd name="T9" fmla="*/ 2147483647 h 18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1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2147483647 w 1929"/>
                <a:gd name="T1" fmla="*/ 2147483647 h 1851"/>
                <a:gd name="T2" fmla="*/ 2147483647 w 1929"/>
                <a:gd name="T3" fmla="*/ 2147483647 h 1851"/>
                <a:gd name="T4" fmla="*/ 2147483647 w 1929"/>
                <a:gd name="T5" fmla="*/ 0 h 1851"/>
                <a:gd name="T6" fmla="*/ 0 w 1929"/>
                <a:gd name="T7" fmla="*/ 2147483647 h 1851"/>
                <a:gd name="T8" fmla="*/ 2147483647 w 1929"/>
                <a:gd name="T9" fmla="*/ 2147483647 h 18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2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2147483647 w 1923"/>
                <a:gd name="T1" fmla="*/ 2147483647 h 1845"/>
                <a:gd name="T2" fmla="*/ 2147483647 w 1923"/>
                <a:gd name="T3" fmla="*/ 0 h 1845"/>
                <a:gd name="T4" fmla="*/ 2147483647 w 1923"/>
                <a:gd name="T5" fmla="*/ 0 h 1845"/>
                <a:gd name="T6" fmla="*/ 0 w 1923"/>
                <a:gd name="T7" fmla="*/ 2147483647 h 1845"/>
                <a:gd name="T8" fmla="*/ 2147483647 w 1923"/>
                <a:gd name="T9" fmla="*/ 2147483647 h 18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3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2147483647 w 1917"/>
                <a:gd name="T1" fmla="*/ 2147483647 h 1839"/>
                <a:gd name="T2" fmla="*/ 2147483647 w 1917"/>
                <a:gd name="T3" fmla="*/ 0 h 1839"/>
                <a:gd name="T4" fmla="*/ 2147483647 w 1917"/>
                <a:gd name="T5" fmla="*/ 0 h 1839"/>
                <a:gd name="T6" fmla="*/ 0 w 1917"/>
                <a:gd name="T7" fmla="*/ 2147483647 h 1839"/>
                <a:gd name="T8" fmla="*/ 2147483647 w 1917"/>
                <a:gd name="T9" fmla="*/ 2147483647 h 1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4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2147483647 w 1912"/>
                <a:gd name="T1" fmla="*/ 2147483647 h 1839"/>
                <a:gd name="T2" fmla="*/ 2147483647 w 1912"/>
                <a:gd name="T3" fmla="*/ 2147483647 h 1839"/>
                <a:gd name="T4" fmla="*/ 2147483647 w 1912"/>
                <a:gd name="T5" fmla="*/ 0 h 1839"/>
                <a:gd name="T6" fmla="*/ 0 w 1912"/>
                <a:gd name="T7" fmla="*/ 2147483647 h 1839"/>
                <a:gd name="T8" fmla="*/ 2147483647 w 1912"/>
                <a:gd name="T9" fmla="*/ 2147483647 h 1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5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2147483647 w 1973"/>
                <a:gd name="T1" fmla="*/ 2147483647 h 1828"/>
                <a:gd name="T2" fmla="*/ 2147483647 w 1973"/>
                <a:gd name="T3" fmla="*/ 2147483647 h 1828"/>
                <a:gd name="T4" fmla="*/ 2147483647 w 1973"/>
                <a:gd name="T5" fmla="*/ 0 h 1828"/>
                <a:gd name="T6" fmla="*/ 0 w 1973"/>
                <a:gd name="T7" fmla="*/ 2147483647 h 1828"/>
                <a:gd name="T8" fmla="*/ 2147483647 w 1973"/>
                <a:gd name="T9" fmla="*/ 2147483647 h 18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6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2147483647 w 1901"/>
                <a:gd name="T1" fmla="*/ 2147483647 h 1822"/>
                <a:gd name="T2" fmla="*/ 2147483647 w 1901"/>
                <a:gd name="T3" fmla="*/ 0 h 1822"/>
                <a:gd name="T4" fmla="*/ 2147483647 w 1901"/>
                <a:gd name="T5" fmla="*/ 0 h 1822"/>
                <a:gd name="T6" fmla="*/ 0 w 1901"/>
                <a:gd name="T7" fmla="*/ 2147483647 h 1822"/>
                <a:gd name="T8" fmla="*/ 2147483647 w 1901"/>
                <a:gd name="T9" fmla="*/ 2147483647 h 1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7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2147483647 w 1894"/>
                <a:gd name="T1" fmla="*/ 2147483647 h 1817"/>
                <a:gd name="T2" fmla="*/ 2147483647 w 1894"/>
                <a:gd name="T3" fmla="*/ 0 h 1817"/>
                <a:gd name="T4" fmla="*/ 2147483647 w 1894"/>
                <a:gd name="T5" fmla="*/ 0 h 1817"/>
                <a:gd name="T6" fmla="*/ 0 w 1894"/>
                <a:gd name="T7" fmla="*/ 2147483647 h 1817"/>
                <a:gd name="T8" fmla="*/ 2147483647 w 1894"/>
                <a:gd name="T9" fmla="*/ 2147483647 h 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8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2147483647 w 1895"/>
                <a:gd name="T1" fmla="*/ 2147483647 h 1817"/>
                <a:gd name="T2" fmla="*/ 2147483647 w 1895"/>
                <a:gd name="T3" fmla="*/ 2147483647 h 1817"/>
                <a:gd name="T4" fmla="*/ 2147483647 w 1895"/>
                <a:gd name="T5" fmla="*/ 0 h 1817"/>
                <a:gd name="T6" fmla="*/ 0 w 1895"/>
                <a:gd name="T7" fmla="*/ 2147483647 h 1817"/>
                <a:gd name="T8" fmla="*/ 2147483647 w 1895"/>
                <a:gd name="T9" fmla="*/ 2147483647 h 18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09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2147483647 w 1889"/>
                <a:gd name="T1" fmla="*/ 0 h 1805"/>
                <a:gd name="T2" fmla="*/ 0 w 1889"/>
                <a:gd name="T3" fmla="*/ 2147483647 h 1805"/>
                <a:gd name="T4" fmla="*/ 2147483647 w 1889"/>
                <a:gd name="T5" fmla="*/ 2147483647 h 1805"/>
                <a:gd name="T6" fmla="*/ 2147483647 w 1889"/>
                <a:gd name="T7" fmla="*/ 0 h 1805"/>
                <a:gd name="T8" fmla="*/ 2147483647 w 1889"/>
                <a:gd name="T9" fmla="*/ 0 h 18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0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2147483647 w 1884"/>
                <a:gd name="T1" fmla="*/ 0 h 1805"/>
                <a:gd name="T2" fmla="*/ 0 w 1884"/>
                <a:gd name="T3" fmla="*/ 2147483647 h 1805"/>
                <a:gd name="T4" fmla="*/ 2147483647 w 1884"/>
                <a:gd name="T5" fmla="*/ 2147483647 h 1805"/>
                <a:gd name="T6" fmla="*/ 2147483647 w 1884"/>
                <a:gd name="T7" fmla="*/ 2147483647 h 1805"/>
                <a:gd name="T8" fmla="*/ 2147483647 w 1884"/>
                <a:gd name="T9" fmla="*/ 0 h 18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1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2147483647 w 1823"/>
                <a:gd name="T1" fmla="*/ 0 h 1795"/>
                <a:gd name="T2" fmla="*/ 2147483647 w 1823"/>
                <a:gd name="T3" fmla="*/ 0 h 1795"/>
                <a:gd name="T4" fmla="*/ 0 w 1823"/>
                <a:gd name="T5" fmla="*/ 2147483647 h 1795"/>
                <a:gd name="T6" fmla="*/ 2147483647 w 1823"/>
                <a:gd name="T7" fmla="*/ 2147483647 h 1795"/>
                <a:gd name="T8" fmla="*/ 2147483647 w 1823"/>
                <a:gd name="T9" fmla="*/ 2147483647 h 1795"/>
                <a:gd name="T10" fmla="*/ 2147483647 w 1823"/>
                <a:gd name="T11" fmla="*/ 0 h 17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2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2147483647 w 1750"/>
                <a:gd name="T1" fmla="*/ 0 h 1739"/>
                <a:gd name="T2" fmla="*/ 0 w 1750"/>
                <a:gd name="T3" fmla="*/ 2147483647 h 1739"/>
                <a:gd name="T4" fmla="*/ 2147483647 w 1750"/>
                <a:gd name="T5" fmla="*/ 2147483647 h 1739"/>
                <a:gd name="T6" fmla="*/ 2147483647 w 1750"/>
                <a:gd name="T7" fmla="*/ 2147483647 h 1739"/>
                <a:gd name="T8" fmla="*/ 2147483647 w 1750"/>
                <a:gd name="T9" fmla="*/ 0 h 17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3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2147483647 w 1684"/>
                <a:gd name="T1" fmla="*/ 0 h 1673"/>
                <a:gd name="T2" fmla="*/ 0 w 1684"/>
                <a:gd name="T3" fmla="*/ 2147483647 h 1673"/>
                <a:gd name="T4" fmla="*/ 2147483647 w 1684"/>
                <a:gd name="T5" fmla="*/ 2147483647 h 1673"/>
                <a:gd name="T6" fmla="*/ 2147483647 w 1684"/>
                <a:gd name="T7" fmla="*/ 2147483647 h 1673"/>
                <a:gd name="T8" fmla="*/ 2147483647 w 1684"/>
                <a:gd name="T9" fmla="*/ 0 h 16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4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2147483647 w 1611"/>
                <a:gd name="T1" fmla="*/ 0 h 1600"/>
                <a:gd name="T2" fmla="*/ 0 w 1611"/>
                <a:gd name="T3" fmla="*/ 2147483647 h 1600"/>
                <a:gd name="T4" fmla="*/ 2147483647 w 1611"/>
                <a:gd name="T5" fmla="*/ 2147483647 h 1600"/>
                <a:gd name="T6" fmla="*/ 2147483647 w 1611"/>
                <a:gd name="T7" fmla="*/ 2147483647 h 1600"/>
                <a:gd name="T8" fmla="*/ 2147483647 w 1611"/>
                <a:gd name="T9" fmla="*/ 0 h 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5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2147483647 w 1545"/>
                <a:gd name="T1" fmla="*/ 0 h 1533"/>
                <a:gd name="T2" fmla="*/ 0 w 1545"/>
                <a:gd name="T3" fmla="*/ 2147483647 h 1533"/>
                <a:gd name="T4" fmla="*/ 2147483647 w 1545"/>
                <a:gd name="T5" fmla="*/ 2147483647 h 1533"/>
                <a:gd name="T6" fmla="*/ 2147483647 w 1545"/>
                <a:gd name="T7" fmla="*/ 2147483647 h 1533"/>
                <a:gd name="T8" fmla="*/ 2147483647 w 1545"/>
                <a:gd name="T9" fmla="*/ 0 h 15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6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2147483647 w 1472"/>
                <a:gd name="T1" fmla="*/ 0 h 1462"/>
                <a:gd name="T2" fmla="*/ 0 w 1472"/>
                <a:gd name="T3" fmla="*/ 2147483647 h 1462"/>
                <a:gd name="T4" fmla="*/ 2147483647 w 1472"/>
                <a:gd name="T5" fmla="*/ 2147483647 h 1462"/>
                <a:gd name="T6" fmla="*/ 2147483647 w 1472"/>
                <a:gd name="T7" fmla="*/ 2147483647 h 1462"/>
                <a:gd name="T8" fmla="*/ 2147483647 w 1472"/>
                <a:gd name="T9" fmla="*/ 0 h 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7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2147483647 w 1406"/>
                <a:gd name="T1" fmla="*/ 0 h 1395"/>
                <a:gd name="T2" fmla="*/ 0 w 1406"/>
                <a:gd name="T3" fmla="*/ 2147483647 h 1395"/>
                <a:gd name="T4" fmla="*/ 2147483647 w 1406"/>
                <a:gd name="T5" fmla="*/ 2147483647 h 1395"/>
                <a:gd name="T6" fmla="*/ 2147483647 w 1406"/>
                <a:gd name="T7" fmla="*/ 2147483647 h 1395"/>
                <a:gd name="T8" fmla="*/ 2147483647 w 1406"/>
                <a:gd name="T9" fmla="*/ 0 h 1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8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2147483647 w 1334"/>
                <a:gd name="T1" fmla="*/ 0 h 1322"/>
                <a:gd name="T2" fmla="*/ 0 w 1334"/>
                <a:gd name="T3" fmla="*/ 2147483647 h 1322"/>
                <a:gd name="T4" fmla="*/ 2147483647 w 1334"/>
                <a:gd name="T5" fmla="*/ 2147483647 h 1322"/>
                <a:gd name="T6" fmla="*/ 2147483647 w 1334"/>
                <a:gd name="T7" fmla="*/ 2147483647 h 1322"/>
                <a:gd name="T8" fmla="*/ 2147483647 w 1334"/>
                <a:gd name="T9" fmla="*/ 0 h 1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19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2147483647 w 1267"/>
                <a:gd name="T1" fmla="*/ 0 h 1256"/>
                <a:gd name="T2" fmla="*/ 0 w 1267"/>
                <a:gd name="T3" fmla="*/ 2147483647 h 1256"/>
                <a:gd name="T4" fmla="*/ 2147483647 w 1267"/>
                <a:gd name="T5" fmla="*/ 2147483647 h 1256"/>
                <a:gd name="T6" fmla="*/ 2147483647 w 1267"/>
                <a:gd name="T7" fmla="*/ 2147483647 h 1256"/>
                <a:gd name="T8" fmla="*/ 2147483647 w 1267"/>
                <a:gd name="T9" fmla="*/ 0 h 1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0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2147483647 w 1195"/>
                <a:gd name="T1" fmla="*/ 0 h 1189"/>
                <a:gd name="T2" fmla="*/ 0 w 1195"/>
                <a:gd name="T3" fmla="*/ 2147483647 h 1189"/>
                <a:gd name="T4" fmla="*/ 2147483647 w 1195"/>
                <a:gd name="T5" fmla="*/ 2147483647 h 1189"/>
                <a:gd name="T6" fmla="*/ 2147483647 w 1195"/>
                <a:gd name="T7" fmla="*/ 2147483647 h 1189"/>
                <a:gd name="T8" fmla="*/ 2147483647 w 1195"/>
                <a:gd name="T9" fmla="*/ 0 h 1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1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2147483647 w 1122"/>
                <a:gd name="T1" fmla="*/ 0 h 1117"/>
                <a:gd name="T2" fmla="*/ 0 w 1122"/>
                <a:gd name="T3" fmla="*/ 2147483647 h 1117"/>
                <a:gd name="T4" fmla="*/ 2147483647 w 1122"/>
                <a:gd name="T5" fmla="*/ 2147483647 h 1117"/>
                <a:gd name="T6" fmla="*/ 2147483647 w 1122"/>
                <a:gd name="T7" fmla="*/ 2147483647 h 1117"/>
                <a:gd name="T8" fmla="*/ 2147483647 w 1122"/>
                <a:gd name="T9" fmla="*/ 0 h 1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2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2147483647 w 1056"/>
                <a:gd name="T1" fmla="*/ 0 h 1051"/>
                <a:gd name="T2" fmla="*/ 0 w 1056"/>
                <a:gd name="T3" fmla="*/ 2147483647 h 1051"/>
                <a:gd name="T4" fmla="*/ 2147483647 w 1056"/>
                <a:gd name="T5" fmla="*/ 2147483647 h 1051"/>
                <a:gd name="T6" fmla="*/ 2147483647 w 1056"/>
                <a:gd name="T7" fmla="*/ 2147483647 h 1051"/>
                <a:gd name="T8" fmla="*/ 2147483647 w 1056"/>
                <a:gd name="T9" fmla="*/ 0 h 10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3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2147483647 w 983"/>
                <a:gd name="T1" fmla="*/ 0 h 978"/>
                <a:gd name="T2" fmla="*/ 0 w 983"/>
                <a:gd name="T3" fmla="*/ 2147483647 h 978"/>
                <a:gd name="T4" fmla="*/ 2147483647 w 983"/>
                <a:gd name="T5" fmla="*/ 2147483647 h 978"/>
                <a:gd name="T6" fmla="*/ 2147483647 w 983"/>
                <a:gd name="T7" fmla="*/ 2147483647 h 978"/>
                <a:gd name="T8" fmla="*/ 2147483647 w 983"/>
                <a:gd name="T9" fmla="*/ 0 h 9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4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2147483647 w 917"/>
                <a:gd name="T1" fmla="*/ 0 h 911"/>
                <a:gd name="T2" fmla="*/ 0 w 917"/>
                <a:gd name="T3" fmla="*/ 2147483647 h 911"/>
                <a:gd name="T4" fmla="*/ 2147483647 w 917"/>
                <a:gd name="T5" fmla="*/ 2147483647 h 911"/>
                <a:gd name="T6" fmla="*/ 2147483647 w 917"/>
                <a:gd name="T7" fmla="*/ 2147483647 h 911"/>
                <a:gd name="T8" fmla="*/ 2147483647 w 917"/>
                <a:gd name="T9" fmla="*/ 0 h 9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5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2147483647 w 845"/>
                <a:gd name="T1" fmla="*/ 0 h 839"/>
                <a:gd name="T2" fmla="*/ 0 w 845"/>
                <a:gd name="T3" fmla="*/ 2147483647 h 839"/>
                <a:gd name="T4" fmla="*/ 2147483647 w 845"/>
                <a:gd name="T5" fmla="*/ 2147483647 h 839"/>
                <a:gd name="T6" fmla="*/ 2147483647 w 845"/>
                <a:gd name="T7" fmla="*/ 2147483647 h 839"/>
                <a:gd name="T8" fmla="*/ 2147483647 w 845"/>
                <a:gd name="T9" fmla="*/ 0 h 8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6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2147483647 w 784"/>
                <a:gd name="T1" fmla="*/ 0 h 772"/>
                <a:gd name="T2" fmla="*/ 0 w 784"/>
                <a:gd name="T3" fmla="*/ 2147483647 h 772"/>
                <a:gd name="T4" fmla="*/ 2147483647 w 784"/>
                <a:gd name="T5" fmla="*/ 2147483647 h 772"/>
                <a:gd name="T6" fmla="*/ 2147483647 w 784"/>
                <a:gd name="T7" fmla="*/ 0 h 7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7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2147483647 h 1789"/>
                <a:gd name="T4" fmla="*/ 2147483647 w 2728"/>
                <a:gd name="T5" fmla="*/ 2147483647 h 1789"/>
                <a:gd name="T6" fmla="*/ 2147483647 w 2728"/>
                <a:gd name="T7" fmla="*/ 2147483647 h 1789"/>
                <a:gd name="T8" fmla="*/ 0 w 2728"/>
                <a:gd name="T9" fmla="*/ 0 h 17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8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147483647 w 2728"/>
                <a:gd name="T1" fmla="*/ 0 h 1705"/>
                <a:gd name="T2" fmla="*/ 2147483647 w 2728"/>
                <a:gd name="T3" fmla="*/ 0 h 1705"/>
                <a:gd name="T4" fmla="*/ 2147483647 w 2728"/>
                <a:gd name="T5" fmla="*/ 2147483647 h 1705"/>
                <a:gd name="T6" fmla="*/ 0 w 2728"/>
                <a:gd name="T7" fmla="*/ 2147483647 h 1705"/>
                <a:gd name="T8" fmla="*/ 0 w 2728"/>
                <a:gd name="T9" fmla="*/ 2147483647 h 1705"/>
                <a:gd name="T10" fmla="*/ 2147483647 w 2728"/>
                <a:gd name="T11" fmla="*/ 2147483647 h 1705"/>
                <a:gd name="T12" fmla="*/ 2147483647 w 2728"/>
                <a:gd name="T13" fmla="*/ 0 h 170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29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2147483647 w 489"/>
                <a:gd name="T1" fmla="*/ 2147483647 h 189"/>
                <a:gd name="T2" fmla="*/ 2147483647 w 489"/>
                <a:gd name="T3" fmla="*/ 0 h 189"/>
                <a:gd name="T4" fmla="*/ 2147483647 w 489"/>
                <a:gd name="T5" fmla="*/ 2147483647 h 189"/>
                <a:gd name="T6" fmla="*/ 2147483647 w 489"/>
                <a:gd name="T7" fmla="*/ 2147483647 h 189"/>
                <a:gd name="T8" fmla="*/ 2147483647 w 489"/>
                <a:gd name="T9" fmla="*/ 2147483647 h 189"/>
                <a:gd name="T10" fmla="*/ 2147483647 w 489"/>
                <a:gd name="T11" fmla="*/ 2147483647 h 189"/>
                <a:gd name="T12" fmla="*/ 2147483647 w 489"/>
                <a:gd name="T13" fmla="*/ 2147483647 h 189"/>
                <a:gd name="T14" fmla="*/ 2147483647 w 489"/>
                <a:gd name="T15" fmla="*/ 2147483647 h 189"/>
                <a:gd name="T16" fmla="*/ 2147483647 w 489"/>
                <a:gd name="T17" fmla="*/ 2147483647 h 189"/>
                <a:gd name="T18" fmla="*/ 2147483647 w 489"/>
                <a:gd name="T19" fmla="*/ 2147483647 h 189"/>
                <a:gd name="T20" fmla="*/ 2147483647 w 489"/>
                <a:gd name="T21" fmla="*/ 2147483647 h 189"/>
                <a:gd name="T22" fmla="*/ 2147483647 w 489"/>
                <a:gd name="T23" fmla="*/ 2147483647 h 189"/>
                <a:gd name="T24" fmla="*/ 2147483647 w 489"/>
                <a:gd name="T25" fmla="*/ 2147483647 h 189"/>
                <a:gd name="T26" fmla="*/ 2147483647 w 489"/>
                <a:gd name="T27" fmla="*/ 2147483647 h 189"/>
                <a:gd name="T28" fmla="*/ 2147483647 w 489"/>
                <a:gd name="T29" fmla="*/ 2147483647 h 189"/>
                <a:gd name="T30" fmla="*/ 0 w 489"/>
                <a:gd name="T31" fmla="*/ 2147483647 h 189"/>
                <a:gd name="T32" fmla="*/ 0 w 489"/>
                <a:gd name="T33" fmla="*/ 2147483647 h 189"/>
                <a:gd name="T34" fmla="*/ 0 w 489"/>
                <a:gd name="T35" fmla="*/ 2147483647 h 189"/>
                <a:gd name="T36" fmla="*/ 2147483647 w 489"/>
                <a:gd name="T37" fmla="*/ 2147483647 h 189"/>
                <a:gd name="T38" fmla="*/ 2147483647 w 489"/>
                <a:gd name="T39" fmla="*/ 2147483647 h 189"/>
                <a:gd name="T40" fmla="*/ 2147483647 w 489"/>
                <a:gd name="T41" fmla="*/ 2147483647 h 189"/>
                <a:gd name="T42" fmla="*/ 2147483647 w 489"/>
                <a:gd name="T43" fmla="*/ 2147483647 h 189"/>
                <a:gd name="T44" fmla="*/ 2147483647 w 489"/>
                <a:gd name="T45" fmla="*/ 2147483647 h 189"/>
                <a:gd name="T46" fmla="*/ 2147483647 w 489"/>
                <a:gd name="T47" fmla="*/ 2147483647 h 189"/>
                <a:gd name="T48" fmla="*/ 2147483647 w 489"/>
                <a:gd name="T49" fmla="*/ 2147483647 h 189"/>
                <a:gd name="T50" fmla="*/ 2147483647 w 489"/>
                <a:gd name="T51" fmla="*/ 2147483647 h 189"/>
                <a:gd name="T52" fmla="*/ 2147483647 w 489"/>
                <a:gd name="T53" fmla="*/ 2147483647 h 189"/>
                <a:gd name="T54" fmla="*/ 2147483647 w 489"/>
                <a:gd name="T55" fmla="*/ 2147483647 h 189"/>
                <a:gd name="T56" fmla="*/ 2147483647 w 489"/>
                <a:gd name="T57" fmla="*/ 2147483647 h 189"/>
                <a:gd name="T58" fmla="*/ 2147483647 w 489"/>
                <a:gd name="T59" fmla="*/ 2147483647 h 189"/>
                <a:gd name="T60" fmla="*/ 2147483647 w 489"/>
                <a:gd name="T61" fmla="*/ 2147483647 h 189"/>
                <a:gd name="T62" fmla="*/ 2147483647 w 489"/>
                <a:gd name="T63" fmla="*/ 2147483647 h 189"/>
                <a:gd name="T64" fmla="*/ 2147483647 w 489"/>
                <a:gd name="T65" fmla="*/ 2147483647 h 18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0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147483647 w 2306"/>
                <a:gd name="T1" fmla="*/ 2147483647 h 128"/>
                <a:gd name="T2" fmla="*/ 2147483647 w 2306"/>
                <a:gd name="T3" fmla="*/ 2147483647 h 128"/>
                <a:gd name="T4" fmla="*/ 0 w 2306"/>
                <a:gd name="T5" fmla="*/ 2147483647 h 128"/>
                <a:gd name="T6" fmla="*/ 0 w 2306"/>
                <a:gd name="T7" fmla="*/ 2147483647 h 128"/>
                <a:gd name="T8" fmla="*/ 2147483647 w 2306"/>
                <a:gd name="T9" fmla="*/ 2147483647 h 128"/>
                <a:gd name="T10" fmla="*/ 2147483647 w 2306"/>
                <a:gd name="T11" fmla="*/ 2147483647 h 128"/>
                <a:gd name="T12" fmla="*/ 2147483647 w 2306"/>
                <a:gd name="T13" fmla="*/ 2147483647 h 128"/>
                <a:gd name="T14" fmla="*/ 2147483647 w 2306"/>
                <a:gd name="T15" fmla="*/ 2147483647 h 128"/>
                <a:gd name="T16" fmla="*/ 2147483647 w 2306"/>
                <a:gd name="T17" fmla="*/ 2147483647 h 128"/>
                <a:gd name="T18" fmla="*/ 2147483647 w 2306"/>
                <a:gd name="T19" fmla="*/ 2147483647 h 128"/>
                <a:gd name="T20" fmla="*/ 2147483647 w 2306"/>
                <a:gd name="T21" fmla="*/ 2147483647 h 128"/>
                <a:gd name="T22" fmla="*/ 2147483647 w 2306"/>
                <a:gd name="T23" fmla="*/ 2147483647 h 128"/>
                <a:gd name="T24" fmla="*/ 2147483647 w 2306"/>
                <a:gd name="T25" fmla="*/ 2147483647 h 128"/>
                <a:gd name="T26" fmla="*/ 2147483647 w 2306"/>
                <a:gd name="T27" fmla="*/ 2147483647 h 128"/>
                <a:gd name="T28" fmla="*/ 2147483647 w 2306"/>
                <a:gd name="T29" fmla="*/ 2147483647 h 128"/>
                <a:gd name="T30" fmla="*/ 2147483647 w 2306"/>
                <a:gd name="T31" fmla="*/ 2147483647 h 128"/>
                <a:gd name="T32" fmla="*/ 2147483647 w 2306"/>
                <a:gd name="T33" fmla="*/ 2147483647 h 128"/>
                <a:gd name="T34" fmla="*/ 2147483647 w 2306"/>
                <a:gd name="T35" fmla="*/ 2147483647 h 128"/>
                <a:gd name="T36" fmla="*/ 2147483647 w 2306"/>
                <a:gd name="T37" fmla="*/ 2147483647 h 128"/>
                <a:gd name="T38" fmla="*/ 2147483647 w 2306"/>
                <a:gd name="T39" fmla="*/ 2147483647 h 128"/>
                <a:gd name="T40" fmla="*/ 2147483647 w 2306"/>
                <a:gd name="T41" fmla="*/ 2147483647 h 128"/>
                <a:gd name="T42" fmla="*/ 2147483647 w 2306"/>
                <a:gd name="T43" fmla="*/ 2147483647 h 128"/>
                <a:gd name="T44" fmla="*/ 2147483647 w 2306"/>
                <a:gd name="T45" fmla="*/ 2147483647 h 128"/>
                <a:gd name="T46" fmla="*/ 2147483647 w 2306"/>
                <a:gd name="T47" fmla="*/ 0 h 128"/>
                <a:gd name="T48" fmla="*/ 2147483647 w 2306"/>
                <a:gd name="T49" fmla="*/ 2147483647 h 12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1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2147483647 w 172"/>
                <a:gd name="T1" fmla="*/ 2147483647 h 83"/>
                <a:gd name="T2" fmla="*/ 2147483647 w 172"/>
                <a:gd name="T3" fmla="*/ 2147483647 h 83"/>
                <a:gd name="T4" fmla="*/ 2147483647 w 172"/>
                <a:gd name="T5" fmla="*/ 2147483647 h 83"/>
                <a:gd name="T6" fmla="*/ 2147483647 w 172"/>
                <a:gd name="T7" fmla="*/ 2147483647 h 83"/>
                <a:gd name="T8" fmla="*/ 2147483647 w 172"/>
                <a:gd name="T9" fmla="*/ 2147483647 h 83"/>
                <a:gd name="T10" fmla="*/ 2147483647 w 172"/>
                <a:gd name="T11" fmla="*/ 2147483647 h 83"/>
                <a:gd name="T12" fmla="*/ 2147483647 w 172"/>
                <a:gd name="T13" fmla="*/ 0 h 83"/>
                <a:gd name="T14" fmla="*/ 0 w 172"/>
                <a:gd name="T15" fmla="*/ 2147483647 h 83"/>
                <a:gd name="T16" fmla="*/ 2147483647 w 172"/>
                <a:gd name="T17" fmla="*/ 2147483647 h 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2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2147483647 h 117"/>
                <a:gd name="T2" fmla="*/ 2147483647 w 2856"/>
                <a:gd name="T3" fmla="*/ 2147483647 h 117"/>
                <a:gd name="T4" fmla="*/ 2147483647 w 2856"/>
                <a:gd name="T5" fmla="*/ 0 h 117"/>
                <a:gd name="T6" fmla="*/ 2147483647 w 2856"/>
                <a:gd name="T7" fmla="*/ 2147483647 h 117"/>
                <a:gd name="T8" fmla="*/ 0 w 2856"/>
                <a:gd name="T9" fmla="*/ 2147483647 h 1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3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147483647 w 2895"/>
                <a:gd name="T1" fmla="*/ 0 h 139"/>
                <a:gd name="T2" fmla="*/ 2147483647 w 2895"/>
                <a:gd name="T3" fmla="*/ 0 h 139"/>
                <a:gd name="T4" fmla="*/ 2147483647 w 2895"/>
                <a:gd name="T5" fmla="*/ 2147483647 h 139"/>
                <a:gd name="T6" fmla="*/ 0 w 2895"/>
                <a:gd name="T7" fmla="*/ 2147483647 h 139"/>
                <a:gd name="T8" fmla="*/ 2147483647 w 2895"/>
                <a:gd name="T9" fmla="*/ 2147483647 h 139"/>
                <a:gd name="T10" fmla="*/ 2147483647 w 2895"/>
                <a:gd name="T11" fmla="*/ 0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4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147483647 w 22"/>
                <a:gd name="T1" fmla="*/ 2147483647 h 50"/>
                <a:gd name="T2" fmla="*/ 2147483647 w 22"/>
                <a:gd name="T3" fmla="*/ 2147483647 h 50"/>
                <a:gd name="T4" fmla="*/ 2147483647 w 22"/>
                <a:gd name="T5" fmla="*/ 2147483647 h 50"/>
                <a:gd name="T6" fmla="*/ 2147483647 w 22"/>
                <a:gd name="T7" fmla="*/ 2147483647 h 50"/>
                <a:gd name="T8" fmla="*/ 2147483647 w 22"/>
                <a:gd name="T9" fmla="*/ 2147483647 h 50"/>
                <a:gd name="T10" fmla="*/ 2147483647 w 22"/>
                <a:gd name="T11" fmla="*/ 2147483647 h 50"/>
                <a:gd name="T12" fmla="*/ 0 w 22"/>
                <a:gd name="T13" fmla="*/ 2147483647 h 50"/>
                <a:gd name="T14" fmla="*/ 0 w 22"/>
                <a:gd name="T15" fmla="*/ 2147483647 h 50"/>
                <a:gd name="T16" fmla="*/ 2147483647 w 22"/>
                <a:gd name="T17" fmla="*/ 2147483647 h 50"/>
                <a:gd name="T18" fmla="*/ 2147483647 w 22"/>
                <a:gd name="T19" fmla="*/ 0 h 50"/>
                <a:gd name="T20" fmla="*/ 2147483647 w 22"/>
                <a:gd name="T21" fmla="*/ 0 h 50"/>
                <a:gd name="T22" fmla="*/ 2147483647 w 22"/>
                <a:gd name="T23" fmla="*/ 2147483647 h 50"/>
                <a:gd name="T24" fmla="*/ 2147483647 w 22"/>
                <a:gd name="T25" fmla="*/ 2147483647 h 50"/>
                <a:gd name="T26" fmla="*/ 2147483647 w 22"/>
                <a:gd name="T27" fmla="*/ 2147483647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5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147483647 w 22"/>
                <a:gd name="T1" fmla="*/ 2147483647 h 50"/>
                <a:gd name="T2" fmla="*/ 2147483647 w 22"/>
                <a:gd name="T3" fmla="*/ 2147483647 h 50"/>
                <a:gd name="T4" fmla="*/ 2147483647 w 22"/>
                <a:gd name="T5" fmla="*/ 2147483647 h 50"/>
                <a:gd name="T6" fmla="*/ 2147483647 w 22"/>
                <a:gd name="T7" fmla="*/ 2147483647 h 50"/>
                <a:gd name="T8" fmla="*/ 2147483647 w 22"/>
                <a:gd name="T9" fmla="*/ 2147483647 h 50"/>
                <a:gd name="T10" fmla="*/ 2147483647 w 22"/>
                <a:gd name="T11" fmla="*/ 2147483647 h 50"/>
                <a:gd name="T12" fmla="*/ 0 w 22"/>
                <a:gd name="T13" fmla="*/ 2147483647 h 50"/>
                <a:gd name="T14" fmla="*/ 0 w 22"/>
                <a:gd name="T15" fmla="*/ 2147483647 h 50"/>
                <a:gd name="T16" fmla="*/ 2147483647 w 22"/>
                <a:gd name="T17" fmla="*/ 2147483647 h 50"/>
                <a:gd name="T18" fmla="*/ 2147483647 w 22"/>
                <a:gd name="T19" fmla="*/ 0 h 50"/>
                <a:gd name="T20" fmla="*/ 2147483647 w 22"/>
                <a:gd name="T21" fmla="*/ 0 h 50"/>
                <a:gd name="T22" fmla="*/ 2147483647 w 22"/>
                <a:gd name="T23" fmla="*/ 2147483647 h 50"/>
                <a:gd name="T24" fmla="*/ 2147483647 w 22"/>
                <a:gd name="T25" fmla="*/ 2147483647 h 50"/>
                <a:gd name="T26" fmla="*/ 2147483647 w 22"/>
                <a:gd name="T27" fmla="*/ 2147483647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6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147483647 w 22"/>
                <a:gd name="T1" fmla="*/ 2147483647 h 55"/>
                <a:gd name="T2" fmla="*/ 2147483647 w 22"/>
                <a:gd name="T3" fmla="*/ 2147483647 h 55"/>
                <a:gd name="T4" fmla="*/ 2147483647 w 22"/>
                <a:gd name="T5" fmla="*/ 2147483647 h 55"/>
                <a:gd name="T6" fmla="*/ 2147483647 w 22"/>
                <a:gd name="T7" fmla="*/ 2147483647 h 55"/>
                <a:gd name="T8" fmla="*/ 2147483647 w 22"/>
                <a:gd name="T9" fmla="*/ 2147483647 h 55"/>
                <a:gd name="T10" fmla="*/ 2147483647 w 22"/>
                <a:gd name="T11" fmla="*/ 2147483647 h 55"/>
                <a:gd name="T12" fmla="*/ 0 w 22"/>
                <a:gd name="T13" fmla="*/ 2147483647 h 55"/>
                <a:gd name="T14" fmla="*/ 0 w 22"/>
                <a:gd name="T15" fmla="*/ 2147483647 h 55"/>
                <a:gd name="T16" fmla="*/ 2147483647 w 22"/>
                <a:gd name="T17" fmla="*/ 2147483647 h 55"/>
                <a:gd name="T18" fmla="*/ 2147483647 w 22"/>
                <a:gd name="T19" fmla="*/ 0 h 55"/>
                <a:gd name="T20" fmla="*/ 2147483647 w 22"/>
                <a:gd name="T21" fmla="*/ 0 h 55"/>
                <a:gd name="T22" fmla="*/ 2147483647 w 22"/>
                <a:gd name="T23" fmla="*/ 2147483647 h 55"/>
                <a:gd name="T24" fmla="*/ 2147483647 w 22"/>
                <a:gd name="T25" fmla="*/ 2147483647 h 55"/>
                <a:gd name="T26" fmla="*/ 2147483647 w 22"/>
                <a:gd name="T27" fmla="*/ 2147483647 h 5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7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147483647 w 22"/>
                <a:gd name="T1" fmla="*/ 2147483647 h 50"/>
                <a:gd name="T2" fmla="*/ 2147483647 w 22"/>
                <a:gd name="T3" fmla="*/ 2147483647 h 50"/>
                <a:gd name="T4" fmla="*/ 2147483647 w 22"/>
                <a:gd name="T5" fmla="*/ 2147483647 h 50"/>
                <a:gd name="T6" fmla="*/ 2147483647 w 22"/>
                <a:gd name="T7" fmla="*/ 2147483647 h 50"/>
                <a:gd name="T8" fmla="*/ 2147483647 w 22"/>
                <a:gd name="T9" fmla="*/ 2147483647 h 50"/>
                <a:gd name="T10" fmla="*/ 2147483647 w 22"/>
                <a:gd name="T11" fmla="*/ 2147483647 h 50"/>
                <a:gd name="T12" fmla="*/ 0 w 22"/>
                <a:gd name="T13" fmla="*/ 2147483647 h 50"/>
                <a:gd name="T14" fmla="*/ 0 w 22"/>
                <a:gd name="T15" fmla="*/ 2147483647 h 50"/>
                <a:gd name="T16" fmla="*/ 2147483647 w 22"/>
                <a:gd name="T17" fmla="*/ 2147483647 h 50"/>
                <a:gd name="T18" fmla="*/ 2147483647 w 22"/>
                <a:gd name="T19" fmla="*/ 0 h 50"/>
                <a:gd name="T20" fmla="*/ 2147483647 w 22"/>
                <a:gd name="T21" fmla="*/ 0 h 50"/>
                <a:gd name="T22" fmla="*/ 2147483647 w 22"/>
                <a:gd name="T23" fmla="*/ 2147483647 h 50"/>
                <a:gd name="T24" fmla="*/ 2147483647 w 22"/>
                <a:gd name="T25" fmla="*/ 2147483647 h 50"/>
                <a:gd name="T26" fmla="*/ 2147483647 w 22"/>
                <a:gd name="T27" fmla="*/ 2147483647 h 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8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2147483647 w 151"/>
                <a:gd name="T1" fmla="*/ 2147483647 h 67"/>
                <a:gd name="T2" fmla="*/ 2147483647 w 151"/>
                <a:gd name="T3" fmla="*/ 2147483647 h 67"/>
                <a:gd name="T4" fmla="*/ 2147483647 w 151"/>
                <a:gd name="T5" fmla="*/ 2147483647 h 67"/>
                <a:gd name="T6" fmla="*/ 2147483647 w 151"/>
                <a:gd name="T7" fmla="*/ 2147483647 h 67"/>
                <a:gd name="T8" fmla="*/ 2147483647 w 151"/>
                <a:gd name="T9" fmla="*/ 2147483647 h 67"/>
                <a:gd name="T10" fmla="*/ 0 w 151"/>
                <a:gd name="T11" fmla="*/ 2147483647 h 67"/>
                <a:gd name="T12" fmla="*/ 2147483647 w 151"/>
                <a:gd name="T13" fmla="*/ 0 h 67"/>
                <a:gd name="T14" fmla="*/ 2147483647 w 151"/>
                <a:gd name="T15" fmla="*/ 0 h 67"/>
                <a:gd name="T16" fmla="*/ 2147483647 w 151"/>
                <a:gd name="T17" fmla="*/ 2147483647 h 67"/>
                <a:gd name="T18" fmla="*/ 2147483647 w 151"/>
                <a:gd name="T19" fmla="*/ 2147483647 h 67"/>
                <a:gd name="T20" fmla="*/ 2147483647 w 151"/>
                <a:gd name="T21" fmla="*/ 2147483647 h 67"/>
                <a:gd name="T22" fmla="*/ 2147483647 w 151"/>
                <a:gd name="T23" fmla="*/ 2147483647 h 67"/>
                <a:gd name="T24" fmla="*/ 2147483647 w 151"/>
                <a:gd name="T25" fmla="*/ 2147483647 h 6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39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2147483647 h 6"/>
                <a:gd name="T1" fmla="*/ 2147483647 h 6"/>
                <a:gd name="T2" fmla="*/ 2147483647 h 6"/>
                <a:gd name="T3" fmla="*/ 0 h 6"/>
                <a:gd name="T4" fmla="*/ 2147483647 h 6"/>
                <a:gd name="T5" fmla="*/ 0 60000 65536"/>
                <a:gd name="T6" fmla="*/ 0 60000 65536"/>
                <a:gd name="T7" fmla="*/ 0 60000 65536"/>
                <a:gd name="T8" fmla="*/ 0 60000 65536"/>
                <a:gd name="T9" fmla="*/ 0 60000 65536"/>
              </a:gdLst>
              <a:ahLst/>
              <a:cxnLst>
                <a:cxn ang="T5">
                  <a:pos x="0" y="T0"/>
                </a:cxn>
                <a:cxn ang="T6">
                  <a:pos x="0" y="T1"/>
                </a:cxn>
                <a:cxn ang="T7">
                  <a:pos x="0" y="T2"/>
                </a:cxn>
                <a:cxn ang="T8">
                  <a:pos x="0" y="T3"/>
                </a:cxn>
                <a:cxn ang="T9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0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147483647 h 39"/>
                <a:gd name="T2" fmla="*/ 0 w 11"/>
                <a:gd name="T3" fmla="*/ 2147483647 h 39"/>
                <a:gd name="T4" fmla="*/ 0 w 11"/>
                <a:gd name="T5" fmla="*/ 2147483647 h 39"/>
                <a:gd name="T6" fmla="*/ 2147483647 w 11"/>
                <a:gd name="T7" fmla="*/ 2147483647 h 39"/>
                <a:gd name="T8" fmla="*/ 2147483647 w 11"/>
                <a:gd name="T9" fmla="*/ 0 h 39"/>
                <a:gd name="T10" fmla="*/ 0 w 11"/>
                <a:gd name="T11" fmla="*/ 2147483647 h 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1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2147483647 w 17"/>
                <a:gd name="T1" fmla="*/ 2147483647 h 61"/>
                <a:gd name="T2" fmla="*/ 0 w 17"/>
                <a:gd name="T3" fmla="*/ 2147483647 h 61"/>
                <a:gd name="T4" fmla="*/ 0 w 17"/>
                <a:gd name="T5" fmla="*/ 2147483647 h 61"/>
                <a:gd name="T6" fmla="*/ 2147483647 w 17"/>
                <a:gd name="T7" fmla="*/ 2147483647 h 61"/>
                <a:gd name="T8" fmla="*/ 2147483647 w 17"/>
                <a:gd name="T9" fmla="*/ 0 h 61"/>
                <a:gd name="T10" fmla="*/ 2147483647 w 17"/>
                <a:gd name="T11" fmla="*/ 2147483647 h 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2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2147483647 w 16"/>
                <a:gd name="T1" fmla="*/ 2147483647 h 95"/>
                <a:gd name="T2" fmla="*/ 0 w 16"/>
                <a:gd name="T3" fmla="*/ 2147483647 h 95"/>
                <a:gd name="T4" fmla="*/ 0 w 16"/>
                <a:gd name="T5" fmla="*/ 2147483647 h 95"/>
                <a:gd name="T6" fmla="*/ 2147483647 w 16"/>
                <a:gd name="T7" fmla="*/ 2147483647 h 95"/>
                <a:gd name="T8" fmla="*/ 2147483647 w 16"/>
                <a:gd name="T9" fmla="*/ 0 h 95"/>
                <a:gd name="T10" fmla="*/ 2147483647 w 16"/>
                <a:gd name="T11" fmla="*/ 2147483647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3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2147483647 w 17"/>
                <a:gd name="T1" fmla="*/ 2147483647 h 122"/>
                <a:gd name="T2" fmla="*/ 0 w 17"/>
                <a:gd name="T3" fmla="*/ 2147483647 h 122"/>
                <a:gd name="T4" fmla="*/ 0 w 17"/>
                <a:gd name="T5" fmla="*/ 2147483647 h 122"/>
                <a:gd name="T6" fmla="*/ 2147483647 w 17"/>
                <a:gd name="T7" fmla="*/ 2147483647 h 122"/>
                <a:gd name="T8" fmla="*/ 2147483647 w 17"/>
                <a:gd name="T9" fmla="*/ 0 h 122"/>
                <a:gd name="T10" fmla="*/ 2147483647 w 17"/>
                <a:gd name="T11" fmla="*/ 2147483647 h 12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4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2147483647 w 23"/>
                <a:gd name="T1" fmla="*/ 2147483647 h 145"/>
                <a:gd name="T2" fmla="*/ 0 w 23"/>
                <a:gd name="T3" fmla="*/ 2147483647 h 145"/>
                <a:gd name="T4" fmla="*/ 0 w 23"/>
                <a:gd name="T5" fmla="*/ 2147483647 h 145"/>
                <a:gd name="T6" fmla="*/ 2147483647 w 23"/>
                <a:gd name="T7" fmla="*/ 2147483647 h 145"/>
                <a:gd name="T8" fmla="*/ 2147483647 w 23"/>
                <a:gd name="T9" fmla="*/ 0 h 145"/>
                <a:gd name="T10" fmla="*/ 2147483647 w 23"/>
                <a:gd name="T11" fmla="*/ 2147483647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5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2147483647 w 22"/>
                <a:gd name="T1" fmla="*/ 0 h 155"/>
                <a:gd name="T2" fmla="*/ 2147483647 w 22"/>
                <a:gd name="T3" fmla="*/ 2147483647 h 155"/>
                <a:gd name="T4" fmla="*/ 0 w 22"/>
                <a:gd name="T5" fmla="*/ 2147483647 h 155"/>
                <a:gd name="T6" fmla="*/ 0 w 22"/>
                <a:gd name="T7" fmla="*/ 2147483647 h 155"/>
                <a:gd name="T8" fmla="*/ 2147483647 w 22"/>
                <a:gd name="T9" fmla="*/ 2147483647 h 155"/>
                <a:gd name="T10" fmla="*/ 2147483647 w 22"/>
                <a:gd name="T11" fmla="*/ 0 h 155"/>
                <a:gd name="T12" fmla="*/ 2147483647 w 22"/>
                <a:gd name="T13" fmla="*/ 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6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2147483647 w 22"/>
                <a:gd name="T1" fmla="*/ 0 h 155"/>
                <a:gd name="T2" fmla="*/ 0 w 22"/>
                <a:gd name="T3" fmla="*/ 2147483647 h 155"/>
                <a:gd name="T4" fmla="*/ 0 w 22"/>
                <a:gd name="T5" fmla="*/ 2147483647 h 155"/>
                <a:gd name="T6" fmla="*/ 2147483647 w 22"/>
                <a:gd name="T7" fmla="*/ 2147483647 h 155"/>
                <a:gd name="T8" fmla="*/ 2147483647 w 22"/>
                <a:gd name="T9" fmla="*/ 0 h 155"/>
                <a:gd name="T10" fmla="*/ 2147483647 w 22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7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2147483647 w 22"/>
                <a:gd name="T1" fmla="*/ 0 h 155"/>
                <a:gd name="T2" fmla="*/ 0 w 22"/>
                <a:gd name="T3" fmla="*/ 2147483647 h 155"/>
                <a:gd name="T4" fmla="*/ 0 w 22"/>
                <a:gd name="T5" fmla="*/ 2147483647 h 155"/>
                <a:gd name="T6" fmla="*/ 2147483647 w 22"/>
                <a:gd name="T7" fmla="*/ 2147483647 h 155"/>
                <a:gd name="T8" fmla="*/ 2147483647 w 22"/>
                <a:gd name="T9" fmla="*/ 0 h 155"/>
                <a:gd name="T10" fmla="*/ 2147483647 w 22"/>
                <a:gd name="T11" fmla="*/ 0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8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2147483647 w 28"/>
                <a:gd name="T1" fmla="*/ 2147483647 h 161"/>
                <a:gd name="T2" fmla="*/ 0 w 28"/>
                <a:gd name="T3" fmla="*/ 2147483647 h 161"/>
                <a:gd name="T4" fmla="*/ 0 w 28"/>
                <a:gd name="T5" fmla="*/ 2147483647 h 161"/>
                <a:gd name="T6" fmla="*/ 2147483647 w 28"/>
                <a:gd name="T7" fmla="*/ 2147483647 h 161"/>
                <a:gd name="T8" fmla="*/ 2147483647 w 28"/>
                <a:gd name="T9" fmla="*/ 0 h 161"/>
                <a:gd name="T10" fmla="*/ 2147483647 w 28"/>
                <a:gd name="T11" fmla="*/ 2147483647 h 16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49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147483647 w 28"/>
                <a:gd name="T1" fmla="*/ 0 h 167"/>
                <a:gd name="T2" fmla="*/ 0 w 28"/>
                <a:gd name="T3" fmla="*/ 2147483647 h 167"/>
                <a:gd name="T4" fmla="*/ 0 w 28"/>
                <a:gd name="T5" fmla="*/ 2147483647 h 167"/>
                <a:gd name="T6" fmla="*/ 2147483647 w 28"/>
                <a:gd name="T7" fmla="*/ 2147483647 h 167"/>
                <a:gd name="T8" fmla="*/ 2147483647 w 28"/>
                <a:gd name="T9" fmla="*/ 0 h 167"/>
                <a:gd name="T10" fmla="*/ 2147483647 w 28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0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147483647 w 28"/>
                <a:gd name="T1" fmla="*/ 0 h 167"/>
                <a:gd name="T2" fmla="*/ 0 w 28"/>
                <a:gd name="T3" fmla="*/ 2147483647 h 167"/>
                <a:gd name="T4" fmla="*/ 0 w 28"/>
                <a:gd name="T5" fmla="*/ 2147483647 h 167"/>
                <a:gd name="T6" fmla="*/ 2147483647 w 28"/>
                <a:gd name="T7" fmla="*/ 2147483647 h 167"/>
                <a:gd name="T8" fmla="*/ 2147483647 w 28"/>
                <a:gd name="T9" fmla="*/ 0 h 167"/>
                <a:gd name="T10" fmla="*/ 2147483647 w 28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1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147483647 w 28"/>
                <a:gd name="T1" fmla="*/ 0 h 167"/>
                <a:gd name="T2" fmla="*/ 0 w 28"/>
                <a:gd name="T3" fmla="*/ 2147483647 h 167"/>
                <a:gd name="T4" fmla="*/ 0 w 28"/>
                <a:gd name="T5" fmla="*/ 2147483647 h 167"/>
                <a:gd name="T6" fmla="*/ 2147483647 w 28"/>
                <a:gd name="T7" fmla="*/ 2147483647 h 167"/>
                <a:gd name="T8" fmla="*/ 2147483647 w 28"/>
                <a:gd name="T9" fmla="*/ 0 h 167"/>
                <a:gd name="T10" fmla="*/ 2147483647 w 28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2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2147483647 w 22"/>
                <a:gd name="T1" fmla="*/ 0 h 167"/>
                <a:gd name="T2" fmla="*/ 0 w 22"/>
                <a:gd name="T3" fmla="*/ 2147483647 h 167"/>
                <a:gd name="T4" fmla="*/ 0 w 22"/>
                <a:gd name="T5" fmla="*/ 2147483647 h 167"/>
                <a:gd name="T6" fmla="*/ 2147483647 w 22"/>
                <a:gd name="T7" fmla="*/ 2147483647 h 167"/>
                <a:gd name="T8" fmla="*/ 2147483647 w 22"/>
                <a:gd name="T9" fmla="*/ 0 h 167"/>
                <a:gd name="T10" fmla="*/ 2147483647 w 22"/>
                <a:gd name="T11" fmla="*/ 0 h 1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3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4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5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0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6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7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8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59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0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1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2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3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2147483647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4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2147483647 w 22"/>
                <a:gd name="T1" fmla="*/ 0 h 173"/>
                <a:gd name="T2" fmla="*/ 0 w 22"/>
                <a:gd name="T3" fmla="*/ 2147483647 h 173"/>
                <a:gd name="T4" fmla="*/ 0 w 22"/>
                <a:gd name="T5" fmla="*/ 2147483647 h 173"/>
                <a:gd name="T6" fmla="*/ 0 w 22"/>
                <a:gd name="T7" fmla="*/ 2147483647 h 173"/>
                <a:gd name="T8" fmla="*/ 2147483647 w 22"/>
                <a:gd name="T9" fmla="*/ 0 h 173"/>
                <a:gd name="T10" fmla="*/ 2147483647 w 22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5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6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7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147483647 w 28"/>
                <a:gd name="T1" fmla="*/ 0 h 173"/>
                <a:gd name="T2" fmla="*/ 0 w 28"/>
                <a:gd name="T3" fmla="*/ 2147483647 h 173"/>
                <a:gd name="T4" fmla="*/ 0 w 28"/>
                <a:gd name="T5" fmla="*/ 2147483647 h 173"/>
                <a:gd name="T6" fmla="*/ 2147483647 w 28"/>
                <a:gd name="T7" fmla="*/ 2147483647 h 173"/>
                <a:gd name="T8" fmla="*/ 2147483647 w 28"/>
                <a:gd name="T9" fmla="*/ 0 h 173"/>
                <a:gd name="T10" fmla="*/ 2147483647 w 28"/>
                <a:gd name="T11" fmla="*/ 0 h 17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8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147483647 w 67"/>
                <a:gd name="T1" fmla="*/ 0 h 178"/>
                <a:gd name="T2" fmla="*/ 0 w 67"/>
                <a:gd name="T3" fmla="*/ 2147483647 h 178"/>
                <a:gd name="T4" fmla="*/ 0 w 67"/>
                <a:gd name="T5" fmla="*/ 2147483647 h 178"/>
                <a:gd name="T6" fmla="*/ 2147483647 w 67"/>
                <a:gd name="T7" fmla="*/ 2147483647 h 178"/>
                <a:gd name="T8" fmla="*/ 2147483647 w 67"/>
                <a:gd name="T9" fmla="*/ 0 h 178"/>
                <a:gd name="T10" fmla="*/ 2147483647 w 67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69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2147483647 h 39"/>
                <a:gd name="T2" fmla="*/ 0 w 17"/>
                <a:gd name="T3" fmla="*/ 2147483647 h 39"/>
                <a:gd name="T4" fmla="*/ 2147483647 w 17"/>
                <a:gd name="T5" fmla="*/ 2147483647 h 39"/>
                <a:gd name="T6" fmla="*/ 2147483647 w 17"/>
                <a:gd name="T7" fmla="*/ 0 h 39"/>
                <a:gd name="T8" fmla="*/ 0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0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2147483647 w 11"/>
                <a:gd name="T1" fmla="*/ 0 h 78"/>
                <a:gd name="T2" fmla="*/ 0 w 11"/>
                <a:gd name="T3" fmla="*/ 2147483647 h 78"/>
                <a:gd name="T4" fmla="*/ 0 w 11"/>
                <a:gd name="T5" fmla="*/ 2147483647 h 78"/>
                <a:gd name="T6" fmla="*/ 0 w 11"/>
                <a:gd name="T7" fmla="*/ 2147483647 h 78"/>
                <a:gd name="T8" fmla="*/ 2147483647 w 11"/>
                <a:gd name="T9" fmla="*/ 2147483647 h 78"/>
                <a:gd name="T10" fmla="*/ 2147483647 w 11"/>
                <a:gd name="T11" fmla="*/ 0 h 78"/>
                <a:gd name="T12" fmla="*/ 2147483647 w 11"/>
                <a:gd name="T13" fmla="*/ 0 h 78"/>
                <a:gd name="T14" fmla="*/ 2147483647 w 11"/>
                <a:gd name="T15" fmla="*/ 0 h 78"/>
                <a:gd name="T16" fmla="*/ 2147483647 w 11"/>
                <a:gd name="T17" fmla="*/ 0 h 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1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2147483647 h 78"/>
                <a:gd name="T4" fmla="*/ 0 w 11"/>
                <a:gd name="T5" fmla="*/ 2147483647 h 78"/>
                <a:gd name="T6" fmla="*/ 2147483647 w 11"/>
                <a:gd name="T7" fmla="*/ 2147483647 h 78"/>
                <a:gd name="T8" fmla="*/ 2147483647 w 11"/>
                <a:gd name="T9" fmla="*/ 2147483647 h 78"/>
                <a:gd name="T10" fmla="*/ 2147483647 w 11"/>
                <a:gd name="T11" fmla="*/ 2147483647 h 78"/>
                <a:gd name="T12" fmla="*/ 0 w 11"/>
                <a:gd name="T13" fmla="*/ 0 h 78"/>
                <a:gd name="T14" fmla="*/ 0 w 11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2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2147483647 h 78"/>
                <a:gd name="T4" fmla="*/ 0 w 11"/>
                <a:gd name="T5" fmla="*/ 2147483647 h 78"/>
                <a:gd name="T6" fmla="*/ 2147483647 w 11"/>
                <a:gd name="T7" fmla="*/ 2147483647 h 78"/>
                <a:gd name="T8" fmla="*/ 2147483647 w 11"/>
                <a:gd name="T9" fmla="*/ 2147483647 h 78"/>
                <a:gd name="T10" fmla="*/ 2147483647 w 11"/>
                <a:gd name="T11" fmla="*/ 2147483647 h 78"/>
                <a:gd name="T12" fmla="*/ 0 w 11"/>
                <a:gd name="T13" fmla="*/ 0 h 78"/>
                <a:gd name="T14" fmla="*/ 0 w 11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3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2147483647 h 72"/>
                <a:gd name="T4" fmla="*/ 0 w 17"/>
                <a:gd name="T5" fmla="*/ 2147483647 h 72"/>
                <a:gd name="T6" fmla="*/ 2147483647 w 17"/>
                <a:gd name="T7" fmla="*/ 2147483647 h 72"/>
                <a:gd name="T8" fmla="*/ 2147483647 w 17"/>
                <a:gd name="T9" fmla="*/ 2147483647 h 72"/>
                <a:gd name="T10" fmla="*/ 2147483647 w 17"/>
                <a:gd name="T11" fmla="*/ 2147483647 h 72"/>
                <a:gd name="T12" fmla="*/ 0 w 17"/>
                <a:gd name="T13" fmla="*/ 0 h 72"/>
                <a:gd name="T14" fmla="*/ 0 w 17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4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2147483647 h 67"/>
                <a:gd name="T4" fmla="*/ 0 w 11"/>
                <a:gd name="T5" fmla="*/ 2147483647 h 67"/>
                <a:gd name="T6" fmla="*/ 2147483647 w 11"/>
                <a:gd name="T7" fmla="*/ 2147483647 h 67"/>
                <a:gd name="T8" fmla="*/ 2147483647 w 11"/>
                <a:gd name="T9" fmla="*/ 0 h 67"/>
                <a:gd name="T10" fmla="*/ 2147483647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5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2147483647 h 73"/>
                <a:gd name="T4" fmla="*/ 0 w 11"/>
                <a:gd name="T5" fmla="*/ 2147483647 h 73"/>
                <a:gd name="T6" fmla="*/ 2147483647 w 11"/>
                <a:gd name="T7" fmla="*/ 2147483647 h 73"/>
                <a:gd name="T8" fmla="*/ 2147483647 w 11"/>
                <a:gd name="T9" fmla="*/ 2147483647 h 73"/>
                <a:gd name="T10" fmla="*/ 2147483647 w 11"/>
                <a:gd name="T11" fmla="*/ 2147483647 h 73"/>
                <a:gd name="T12" fmla="*/ 0 w 11"/>
                <a:gd name="T13" fmla="*/ 0 h 73"/>
                <a:gd name="T14" fmla="*/ 0 w 11"/>
                <a:gd name="T15" fmla="*/ 0 h 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6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2147483647 h 67"/>
                <a:gd name="T4" fmla="*/ 0 w 11"/>
                <a:gd name="T5" fmla="*/ 2147483647 h 67"/>
                <a:gd name="T6" fmla="*/ 2147483647 w 11"/>
                <a:gd name="T7" fmla="*/ 2147483647 h 67"/>
                <a:gd name="T8" fmla="*/ 2147483647 w 11"/>
                <a:gd name="T9" fmla="*/ 0 h 67"/>
                <a:gd name="T10" fmla="*/ 2147483647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7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2147483647 h 67"/>
                <a:gd name="T4" fmla="*/ 0 w 17"/>
                <a:gd name="T5" fmla="*/ 2147483647 h 67"/>
                <a:gd name="T6" fmla="*/ 2147483647 w 17"/>
                <a:gd name="T7" fmla="*/ 2147483647 h 67"/>
                <a:gd name="T8" fmla="*/ 2147483647 w 17"/>
                <a:gd name="T9" fmla="*/ 2147483647 h 67"/>
                <a:gd name="T10" fmla="*/ 2147483647 w 17"/>
                <a:gd name="T11" fmla="*/ 2147483647 h 67"/>
                <a:gd name="T12" fmla="*/ 0 w 17"/>
                <a:gd name="T13" fmla="*/ 0 h 67"/>
                <a:gd name="T14" fmla="*/ 0 w 17"/>
                <a:gd name="T15" fmla="*/ 0 h 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8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2147483647 h 61"/>
                <a:gd name="T4" fmla="*/ 0 w 22"/>
                <a:gd name="T5" fmla="*/ 2147483647 h 61"/>
                <a:gd name="T6" fmla="*/ 2147483647 w 22"/>
                <a:gd name="T7" fmla="*/ 2147483647 h 61"/>
                <a:gd name="T8" fmla="*/ 2147483647 w 22"/>
                <a:gd name="T9" fmla="*/ 0 h 61"/>
                <a:gd name="T10" fmla="*/ 2147483647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79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0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2147483647 h 66"/>
                <a:gd name="T4" fmla="*/ 0 w 11"/>
                <a:gd name="T5" fmla="*/ 2147483647 h 66"/>
                <a:gd name="T6" fmla="*/ 2147483647 w 11"/>
                <a:gd name="T7" fmla="*/ 2147483647 h 66"/>
                <a:gd name="T8" fmla="*/ 2147483647 w 11"/>
                <a:gd name="T9" fmla="*/ 2147483647 h 66"/>
                <a:gd name="T10" fmla="*/ 2147483647 w 11"/>
                <a:gd name="T11" fmla="*/ 2147483647 h 66"/>
                <a:gd name="T12" fmla="*/ 0 w 11"/>
                <a:gd name="T13" fmla="*/ 0 h 66"/>
                <a:gd name="T14" fmla="*/ 0 w 11"/>
                <a:gd name="T15" fmla="*/ 0 h 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1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2147483647 h 61"/>
                <a:gd name="T4" fmla="*/ 0 w 17"/>
                <a:gd name="T5" fmla="*/ 2147483647 h 61"/>
                <a:gd name="T6" fmla="*/ 2147483647 w 17"/>
                <a:gd name="T7" fmla="*/ 2147483647 h 61"/>
                <a:gd name="T8" fmla="*/ 2147483647 w 17"/>
                <a:gd name="T9" fmla="*/ 0 h 61"/>
                <a:gd name="T10" fmla="*/ 214748364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2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3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4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5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6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7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2147483647 h 61"/>
                <a:gd name="T4" fmla="*/ 0 w 11"/>
                <a:gd name="T5" fmla="*/ 2147483647 h 61"/>
                <a:gd name="T6" fmla="*/ 2147483647 w 11"/>
                <a:gd name="T7" fmla="*/ 2147483647 h 61"/>
                <a:gd name="T8" fmla="*/ 2147483647 w 11"/>
                <a:gd name="T9" fmla="*/ 0 h 61"/>
                <a:gd name="T10" fmla="*/ 2147483647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8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2147483647 h 61"/>
                <a:gd name="T4" fmla="*/ 0 w 12"/>
                <a:gd name="T5" fmla="*/ 2147483647 h 61"/>
                <a:gd name="T6" fmla="*/ 2147483647 w 12"/>
                <a:gd name="T7" fmla="*/ 2147483647 h 61"/>
                <a:gd name="T8" fmla="*/ 2147483647 w 12"/>
                <a:gd name="T9" fmla="*/ 0 h 61"/>
                <a:gd name="T10" fmla="*/ 2147483647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389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2147483647 w 34"/>
                <a:gd name="T1" fmla="*/ 2147483647 h 2000"/>
                <a:gd name="T2" fmla="*/ 0 w 34"/>
                <a:gd name="T3" fmla="*/ 2147483647 h 2000"/>
                <a:gd name="T4" fmla="*/ 0 w 34"/>
                <a:gd name="T5" fmla="*/ 0 h 2000"/>
                <a:gd name="T6" fmla="*/ 2147483647 w 34"/>
                <a:gd name="T7" fmla="*/ 2147483647 h 2000"/>
                <a:gd name="T8" fmla="*/ 2147483647 w 34"/>
                <a:gd name="T9" fmla="*/ 2147483647 h 2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2229" name="직사각형 32"/>
          <p:cNvSpPr>
            <a:spLocks noChangeArrowheads="1"/>
          </p:cNvSpPr>
          <p:nvPr/>
        </p:nvSpPr>
        <p:spPr bwMode="auto">
          <a:xfrm>
            <a:off x="5381625" y="4421188"/>
            <a:ext cx="3451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두개의 정수를 입력하시오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3 4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x == y</a:t>
            </a: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의 결과값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0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x != y</a:t>
            </a: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의 결과값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1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x &gt; y</a:t>
            </a: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의 결과값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0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x &lt; y</a:t>
            </a: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의 결과값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1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x &gt;= y</a:t>
            </a: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의 결과값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0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x &lt;= y</a:t>
            </a:r>
            <a:r>
              <a:rPr kumimoji="0" lang="ko-KR" altLang="en-US" sz="1600" i="1">
                <a:solidFill>
                  <a:schemeClr val="bg1"/>
                </a:solidFill>
                <a:latin typeface="Arial" panose="020B0604020202020204" pitchFamily="34" charset="0"/>
              </a:rPr>
              <a:t>의 결과값</a:t>
            </a:r>
            <a:r>
              <a:rPr kumimoji="0" lang="en-US" altLang="ko-KR" sz="1600" i="1">
                <a:solidFill>
                  <a:schemeClr val="bg1"/>
                </a:solidFill>
                <a:latin typeface="Arial" panose="020B0604020202020204" pitchFamily="34" charset="0"/>
              </a:rPr>
              <a:t>: 1</a:t>
            </a:r>
            <a:endParaRPr kumimoji="0" lang="ko-KR" altLang="en-US" sz="16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874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주의할 점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5325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(x = y) </a:t>
            </a:r>
          </a:p>
          <a:p>
            <a:pPr lvl="1" eaLnBrk="1" hangingPunct="1"/>
            <a:r>
              <a:rPr lang="en-US" altLang="ko-KR"/>
              <a:t>y</a:t>
            </a:r>
            <a:r>
              <a:rPr lang="ko-KR" altLang="en-US"/>
              <a:t>의 값을 </a:t>
            </a:r>
            <a:r>
              <a:rPr lang="en-US" altLang="ko-KR"/>
              <a:t>x</a:t>
            </a:r>
            <a:r>
              <a:rPr lang="ko-KR" altLang="en-US"/>
              <a:t>에 대입한다</a:t>
            </a:r>
            <a:r>
              <a:rPr lang="en-US" altLang="ko-KR"/>
              <a:t>. </a:t>
            </a:r>
            <a:r>
              <a:rPr lang="ko-KR" altLang="en-US"/>
              <a:t>이 수식의 값은 </a:t>
            </a:r>
            <a:r>
              <a:rPr lang="en-US" altLang="ko-KR"/>
              <a:t>x</a:t>
            </a:r>
            <a:r>
              <a:rPr lang="ko-KR" altLang="en-US"/>
              <a:t>의 값이다</a:t>
            </a:r>
            <a:r>
              <a:rPr lang="en-US" altLang="ko-KR"/>
              <a:t>. </a:t>
            </a:r>
            <a:endParaRPr lang="ko-KR" altLang="en-US"/>
          </a:p>
          <a:p>
            <a:pPr eaLnBrk="1" hangingPunct="1"/>
            <a:endParaRPr lang="en-US" altLang="ko-KR"/>
          </a:p>
          <a:p>
            <a:pPr eaLnBrk="1" hangingPunct="1"/>
            <a:r>
              <a:rPr lang="en-US" altLang="ko-KR"/>
              <a:t>(x == y)</a:t>
            </a:r>
          </a:p>
          <a:p>
            <a:pPr lvl="1" eaLnBrk="1" hangingPunct="1"/>
            <a:r>
              <a:rPr lang="en-US" altLang="ko-KR"/>
              <a:t>x</a:t>
            </a:r>
            <a:r>
              <a:rPr lang="ko-KR" altLang="en-US"/>
              <a:t>와 </a:t>
            </a:r>
            <a:r>
              <a:rPr lang="en-US" altLang="ko-KR"/>
              <a:t>y</a:t>
            </a:r>
            <a:r>
              <a:rPr lang="ko-KR" altLang="en-US"/>
              <a:t>가 같으면 </a:t>
            </a:r>
            <a:r>
              <a:rPr lang="en-US" altLang="ko-KR"/>
              <a:t>1, </a:t>
            </a:r>
            <a:r>
              <a:rPr lang="ko-KR" altLang="en-US"/>
              <a:t>다르면 </a:t>
            </a:r>
            <a:r>
              <a:rPr lang="en-US" altLang="ko-KR"/>
              <a:t>0</a:t>
            </a:r>
            <a:r>
              <a:rPr lang="ko-KR" altLang="en-US"/>
              <a:t>이 수식의 값이 된다</a:t>
            </a:r>
            <a:r>
              <a:rPr lang="en-US" altLang="ko-KR"/>
              <a:t>. </a:t>
            </a:r>
            <a:endParaRPr lang="ko-KR" altLang="en-US"/>
          </a:p>
          <a:p>
            <a:pPr lvl="1"/>
            <a:r>
              <a:rPr lang="en-US" altLang="ko-KR"/>
              <a:t>(x == y)</a:t>
            </a:r>
            <a:r>
              <a:rPr lang="ko-KR" altLang="en-US"/>
              <a:t>를</a:t>
            </a:r>
            <a:r>
              <a:rPr lang="en-US" altLang="ko-KR"/>
              <a:t> (x = y)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잘못 쓰지 않도록 주의</a:t>
            </a:r>
            <a:r>
              <a:rPr lang="en-US" altLang="ko-KR"/>
              <a:t>!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03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/>
              <a:t>1. </a:t>
            </a:r>
            <a:r>
              <a:rPr lang="ko-KR" altLang="en-US"/>
              <a:t>관계 수식의 결과로 생성될 수 있는 값은 무엇인가</a:t>
            </a:r>
            <a:r>
              <a:rPr lang="en-US" altLang="ko-KR"/>
              <a:t>?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/>
              <a:t>2. (3 &gt;= 2) + 5</a:t>
            </a:r>
            <a:r>
              <a:rPr lang="ko-KR" altLang="en-US"/>
              <a:t>의 값은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pic>
        <p:nvPicPr>
          <p:cNvPr id="5427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119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논리와 조건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 연산자와 조건 연산자는 </a:t>
            </a:r>
            <a:r>
              <a:rPr lang="en-US" altLang="ko-KR" dirty="0"/>
              <a:t>5</a:t>
            </a:r>
            <a:r>
              <a:rPr lang="ko-KR" altLang="en-US" dirty="0"/>
              <a:t>장에서 학습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05799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37F0A70-7E81-4A61-8456-21CB3E4442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컴퓨터에서 모든 데이터는 결국은 비트로 표현된다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비트</a:t>
            </a:r>
            <a:r>
              <a:rPr lang="en-US" altLang="ko-KR" sz="1800" b="0" i="0" u="none" strike="noStrike" baseline="0" dirty="0">
                <a:latin typeface="YDVYMjOStd12"/>
              </a:rPr>
              <a:t>(bit)</a:t>
            </a:r>
            <a:r>
              <a:rPr lang="ko-KR" altLang="en-US" sz="1800" b="0" i="0" u="none" strike="noStrike" baseline="0" dirty="0">
                <a:latin typeface="YDVYMjOStd12"/>
              </a:rPr>
              <a:t>는 컴퓨터에서 정보를 저장하는 가장 작은 단위이다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비트는 </a:t>
            </a:r>
            <a:r>
              <a:rPr lang="en-US" altLang="ko-KR" sz="1800" b="0" i="0" u="none" strike="noStrike" baseline="0" dirty="0">
                <a:latin typeface="YDVYMjOStd12"/>
              </a:rPr>
              <a:t>2</a:t>
            </a:r>
            <a:r>
              <a:rPr lang="ko-KR" altLang="en-US" sz="1800" b="0" i="0" u="none" strike="noStrike" baseline="0" dirty="0">
                <a:latin typeface="YDVYMjOStd12"/>
              </a:rPr>
              <a:t>진수의 한자리에 해당하므로 </a:t>
            </a:r>
            <a:r>
              <a:rPr lang="en-US" altLang="ko-KR" sz="1800" b="0" i="0" u="none" strike="noStrike" baseline="0" dirty="0">
                <a:latin typeface="YDVYMjOStd12"/>
              </a:rPr>
              <a:t>0 </a:t>
            </a:r>
            <a:r>
              <a:rPr lang="ko-KR" altLang="en-US" sz="1800" b="0" i="0" u="none" strike="noStrike" baseline="0" dirty="0">
                <a:latin typeface="YDVYMjOStd12"/>
              </a:rPr>
              <a:t>또는 </a:t>
            </a:r>
            <a:r>
              <a:rPr lang="en-US" altLang="ko-KR" sz="1800" b="0" i="0" u="none" strike="noStrike" baseline="0" dirty="0">
                <a:latin typeface="YDVYMjOStd12"/>
              </a:rPr>
              <a:t>1</a:t>
            </a:r>
            <a:r>
              <a:rPr lang="ko-KR" altLang="en-US" sz="1800" b="0" i="0" u="none" strike="noStrike" baseline="0" dirty="0">
                <a:latin typeface="YDVYMjOStd12"/>
              </a:rPr>
              <a:t>의 값을 가질 수 있다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예를 들어서 정수 </a:t>
            </a:r>
            <a:r>
              <a:rPr lang="en-US" altLang="ko-KR" sz="1800" b="0" i="0" u="none" strike="noStrike" baseline="0" dirty="0">
                <a:latin typeface="YDVYMjOStd12"/>
              </a:rPr>
              <a:t>10</a:t>
            </a:r>
            <a:r>
              <a:rPr lang="ko-KR" altLang="en-US" sz="1800" b="0" i="0" u="none" strike="noStrike" baseline="0" dirty="0">
                <a:latin typeface="YDVYMjOStd12"/>
              </a:rPr>
              <a:t>은 컴퓨터 안에서 다음과 같은 </a:t>
            </a:r>
            <a:r>
              <a:rPr lang="en-US" altLang="ko-KR" sz="1800" b="0" i="0" u="none" strike="noStrike" baseline="0" dirty="0">
                <a:latin typeface="YDVYMjOStd12"/>
              </a:rPr>
              <a:t>32</a:t>
            </a:r>
            <a:r>
              <a:rPr lang="ko-KR" altLang="en-US" sz="1800" b="0" i="0" u="none" strike="noStrike" baseline="0" dirty="0">
                <a:latin typeface="YDVYMjOStd12"/>
              </a:rPr>
              <a:t>비트 패턴으로 저장된다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35709-6651-410C-8DC4-DA34387C2CCF}"/>
              </a:ext>
            </a:extLst>
          </p:cNvPr>
          <p:cNvSpPr txBox="1"/>
          <p:nvPr/>
        </p:nvSpPr>
        <p:spPr>
          <a:xfrm>
            <a:off x="1233278" y="4058326"/>
            <a:ext cx="470000" cy="40011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10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895D40-C28C-4976-82E6-0351F6020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326" y="4034216"/>
            <a:ext cx="5476875" cy="485775"/>
          </a:xfrm>
          <a:prstGeom prst="rect">
            <a:avLst/>
          </a:prstGeom>
        </p:spPr>
      </p:pic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126BDD8-82CC-4691-9D96-3B6AE77D9622}"/>
              </a:ext>
            </a:extLst>
          </p:cNvPr>
          <p:cNvSpPr/>
          <p:nvPr/>
        </p:nvSpPr>
        <p:spPr>
          <a:xfrm>
            <a:off x="1703294" y="3971365"/>
            <a:ext cx="1281953" cy="288930"/>
          </a:xfrm>
          <a:custGeom>
            <a:avLst/>
            <a:gdLst>
              <a:gd name="connsiteX0" fmla="*/ 0 w 1281953"/>
              <a:gd name="connsiteY0" fmla="*/ 224117 h 288930"/>
              <a:gd name="connsiteX1" fmla="*/ 62753 w 1281953"/>
              <a:gd name="connsiteY1" fmla="*/ 125506 h 288930"/>
              <a:gd name="connsiteX2" fmla="*/ 197224 w 1281953"/>
              <a:gd name="connsiteY2" fmla="*/ 62753 h 288930"/>
              <a:gd name="connsiteX3" fmla="*/ 376518 w 1281953"/>
              <a:gd name="connsiteY3" fmla="*/ 0 h 288930"/>
              <a:gd name="connsiteX4" fmla="*/ 591671 w 1281953"/>
              <a:gd name="connsiteY4" fmla="*/ 62753 h 288930"/>
              <a:gd name="connsiteX5" fmla="*/ 699247 w 1281953"/>
              <a:gd name="connsiteY5" fmla="*/ 98611 h 288930"/>
              <a:gd name="connsiteX6" fmla="*/ 753035 w 1281953"/>
              <a:gd name="connsiteY6" fmla="*/ 125506 h 288930"/>
              <a:gd name="connsiteX7" fmla="*/ 833718 w 1281953"/>
              <a:gd name="connsiteY7" fmla="*/ 161364 h 288930"/>
              <a:gd name="connsiteX8" fmla="*/ 1039906 w 1281953"/>
              <a:gd name="connsiteY8" fmla="*/ 268941 h 288930"/>
              <a:gd name="connsiteX9" fmla="*/ 1093694 w 1281953"/>
              <a:gd name="connsiteY9" fmla="*/ 286870 h 288930"/>
              <a:gd name="connsiteX10" fmla="*/ 1281953 w 1281953"/>
              <a:gd name="connsiteY10" fmla="*/ 286870 h 28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81953" h="288930">
                <a:moveTo>
                  <a:pt x="0" y="224117"/>
                </a:moveTo>
                <a:cubicBezTo>
                  <a:pt x="20918" y="191247"/>
                  <a:pt x="32598" y="150178"/>
                  <a:pt x="62753" y="125506"/>
                </a:cubicBezTo>
                <a:cubicBezTo>
                  <a:pt x="101036" y="94184"/>
                  <a:pt x="151759" y="82238"/>
                  <a:pt x="197224" y="62753"/>
                </a:cubicBezTo>
                <a:cubicBezTo>
                  <a:pt x="291969" y="22148"/>
                  <a:pt x="295750" y="23076"/>
                  <a:pt x="376518" y="0"/>
                </a:cubicBezTo>
                <a:cubicBezTo>
                  <a:pt x="567710" y="29414"/>
                  <a:pt x="421483" y="-3842"/>
                  <a:pt x="591671" y="62753"/>
                </a:cubicBezTo>
                <a:cubicBezTo>
                  <a:pt x="626870" y="76527"/>
                  <a:pt x="664019" y="84911"/>
                  <a:pt x="699247" y="98611"/>
                </a:cubicBezTo>
                <a:cubicBezTo>
                  <a:pt x="717930" y="105877"/>
                  <a:pt x="734870" y="117029"/>
                  <a:pt x="753035" y="125506"/>
                </a:cubicBezTo>
                <a:cubicBezTo>
                  <a:pt x="779705" y="137952"/>
                  <a:pt x="807647" y="147708"/>
                  <a:pt x="833718" y="161364"/>
                </a:cubicBezTo>
                <a:cubicBezTo>
                  <a:pt x="986326" y="241301"/>
                  <a:pt x="891461" y="207816"/>
                  <a:pt x="1039906" y="268941"/>
                </a:cubicBezTo>
                <a:cubicBezTo>
                  <a:pt x="1057382" y="276137"/>
                  <a:pt x="1074846" y="285474"/>
                  <a:pt x="1093694" y="286870"/>
                </a:cubicBezTo>
                <a:cubicBezTo>
                  <a:pt x="1156276" y="291506"/>
                  <a:pt x="1219200" y="286870"/>
                  <a:pt x="1281953" y="28687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69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장에서 만들 프로그램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3034FC-515C-42DF-B444-8E1A93EEB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42" y="1938721"/>
            <a:ext cx="7762315" cy="14902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BA0324-8D16-4161-9286-66EF949C4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8" y="3788728"/>
            <a:ext cx="7762315" cy="8362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8A7143-46C4-4809-B42F-2869D842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18" y="4957251"/>
            <a:ext cx="7762315" cy="11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74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081D0-217A-4C9C-976F-F22C0FB6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윈도우의 “프로그래머용” 계산기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CCA035-9BD7-4AB0-8EFC-F06426954D5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9088" y="1600200"/>
            <a:ext cx="7660774" cy="4495800"/>
          </a:xfrm>
        </p:spPr>
      </p:pic>
    </p:spTree>
    <p:extLst>
      <p:ext uri="{BB962C8B-B14F-4D97-AF65-F5344CB8AC3E}">
        <p14:creationId xmlns:p14="http://schemas.microsoft.com/office/powerpoint/2010/main" val="1105674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7A45A74-B98C-4C82-8FEE-A06A830125C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59684"/>
            <a:ext cx="8153400" cy="2776831"/>
          </a:xfrm>
        </p:spPr>
      </p:pic>
    </p:spTree>
    <p:extLst>
      <p:ext uri="{BB962C8B-B14F-4D97-AF65-F5344CB8AC3E}">
        <p14:creationId xmlns:p14="http://schemas.microsoft.com/office/powerpoint/2010/main" val="622375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AND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7818318"/>
              </p:ext>
            </p:extLst>
          </p:nvPr>
        </p:nvGraphicFramePr>
        <p:xfrm>
          <a:off x="1866078" y="1689488"/>
          <a:ext cx="4616101" cy="1500380"/>
        </p:xfrm>
        <a:graphic>
          <a:graphicData uri="http://schemas.openxmlformats.org/drawingml/2006/table">
            <a:tbl>
              <a:tblPr/>
              <a:tblGrid>
                <a:gridCol w="46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AND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AND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AND 1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30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AND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54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" y="3543300"/>
            <a:ext cx="8772525" cy="191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29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28159"/>
              </p:ext>
            </p:extLst>
          </p:nvPr>
        </p:nvGraphicFramePr>
        <p:xfrm>
          <a:off x="2005716" y="1724536"/>
          <a:ext cx="4616101" cy="1500380"/>
        </p:xfrm>
        <a:graphic>
          <a:graphicData uri="http://schemas.openxmlformats.org/drawingml/2006/table">
            <a:tbl>
              <a:tblPr/>
              <a:tblGrid>
                <a:gridCol w="4616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OR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OR 0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OR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8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OR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651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6" y="3757614"/>
            <a:ext cx="8277224" cy="189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102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 XOR </a:t>
            </a:r>
            <a:r>
              <a:rPr lang="ko-KR" altLang="en-US" dirty="0"/>
              <a:t>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047018"/>
              </p:ext>
            </p:extLst>
          </p:nvPr>
        </p:nvGraphicFramePr>
        <p:xfrm>
          <a:off x="1847897" y="1653515"/>
          <a:ext cx="5682901" cy="1500380"/>
        </p:xfrm>
        <a:graphic>
          <a:graphicData uri="http://schemas.openxmlformats.org/drawingml/2006/table">
            <a:tbl>
              <a:tblPr/>
              <a:tblGrid>
                <a:gridCol w="568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XOR 0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XOR 0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0 XOR 1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03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1 XOR 1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7753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595689"/>
            <a:ext cx="8536015" cy="1843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780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</a:t>
            </a:r>
            <a:r>
              <a:rPr lang="en-US" altLang="ko-KR" dirty="0"/>
              <a:t>NOT</a:t>
            </a:r>
            <a:r>
              <a:rPr lang="ko-KR" altLang="en-US" dirty="0"/>
              <a:t> 연산자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489674" y="1516761"/>
          <a:ext cx="2377726" cy="750190"/>
        </p:xfrm>
        <a:graphic>
          <a:graphicData uri="http://schemas.openxmlformats.org/drawingml/2006/table">
            <a:tbl>
              <a:tblPr/>
              <a:tblGrid>
                <a:gridCol w="2377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46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NOT 0 = 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NOT 1 = 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856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2595564"/>
            <a:ext cx="7705725" cy="292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24059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2648" y="1228165"/>
            <a:ext cx="7737182" cy="36602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{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x = 9;   			            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en-US" altLang="ko-KR" sz="1600" kern="0" dirty="0">
                <a:solidFill>
                  <a:srgbClr val="008000"/>
                </a:solidFill>
                <a:latin typeface="한양신명조"/>
                <a:ea typeface="휴먼명조"/>
              </a:rPr>
              <a:t>x=  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1001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y = 10;			            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y=   1010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"%08X &amp; %08X = %08X\n"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x, y, x &amp; y);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en-US" altLang="ko-KR" sz="1600" kern="0" spc="0" dirty="0" err="1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x&amp;y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=1000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"%08X | %08X = %08X\n"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x, y, x | y);  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en-US" altLang="ko-KR" sz="1600" kern="0" spc="0" dirty="0" err="1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x|y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= 1011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"%08X ^ %08X = %08X\n"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x, y, x ^ y);  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</a:t>
            </a:r>
            <a:r>
              <a:rPr lang="en-US" altLang="ko-KR" sz="1600" kern="0" spc="0" dirty="0" err="1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x^y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= 0011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"~ %08X = %08X\n"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x, ~x);                     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~x=   0110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0;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비트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D7A1BD-4C10-4056-9FA4-889D2AAB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5276373"/>
            <a:ext cx="7737182" cy="1122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E17F6B-E59B-4F0A-8F17-F11EF7141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427" y="1439602"/>
            <a:ext cx="2503573" cy="32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767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이동 연산자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3624263"/>
            <a:ext cx="6581775" cy="194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 bwMode="auto">
          <a:xfrm>
            <a:off x="7715250" y="4381500"/>
            <a:ext cx="342900" cy="7905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오른쪽 화살표 8"/>
          <p:cNvSpPr/>
          <p:nvPr/>
        </p:nvSpPr>
        <p:spPr bwMode="auto">
          <a:xfrm flipH="1">
            <a:off x="676275" y="4305300"/>
            <a:ext cx="457200" cy="79057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73132C0-3C00-4474-BF7A-0CB94C5CC79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76275" y="1742281"/>
            <a:ext cx="8153400" cy="1358900"/>
          </a:xfrm>
        </p:spPr>
      </p:pic>
    </p:spTree>
    <p:extLst>
      <p:ext uri="{BB962C8B-B14F-4D97-AF65-F5344CB8AC3E}">
        <p14:creationId xmlns:p14="http://schemas.microsoft.com/office/powerpoint/2010/main" val="1093573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&lt;&lt;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비트를</a:t>
            </a:r>
            <a:r>
              <a:rPr lang="ko-KR" altLang="en-US" dirty="0"/>
              <a:t> 왼쪽으로 이동</a:t>
            </a:r>
            <a:endParaRPr lang="en-US" altLang="ko-KR" dirty="0"/>
          </a:p>
          <a:p>
            <a:r>
              <a:rPr lang="ko-KR" altLang="en-US" dirty="0"/>
              <a:t>값은 </a:t>
            </a:r>
            <a:r>
              <a:rPr lang="en-US" altLang="ko-KR" dirty="0"/>
              <a:t>2</a:t>
            </a:r>
            <a:r>
              <a:rPr lang="ko-KR" altLang="en-US" dirty="0"/>
              <a:t>배가 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15&lt;&lt;2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BD4BEC-F71A-4527-87D9-60303AD87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83" y="2870701"/>
            <a:ext cx="7748833" cy="322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10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&gt;&gt; </a:t>
            </a:r>
            <a:r>
              <a:rPr lang="ko-KR" altLang="en-US" dirty="0"/>
              <a:t>연산자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비트를</a:t>
            </a:r>
            <a:r>
              <a:rPr lang="ko-KR" altLang="en-US" dirty="0"/>
              <a:t> 오른쪽으로 이동</a:t>
            </a:r>
            <a:endParaRPr lang="en-US" altLang="ko-KR" dirty="0"/>
          </a:p>
          <a:p>
            <a:r>
              <a:rPr lang="ko-KR" altLang="en-US" dirty="0"/>
              <a:t>값은 </a:t>
            </a:r>
            <a:r>
              <a:rPr lang="en-US" altLang="ko-KR" dirty="0"/>
              <a:t>1/2</a:t>
            </a:r>
            <a:r>
              <a:rPr lang="ko-KR" altLang="en-US" dirty="0"/>
              <a:t>배가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15&gt;&gt;2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5B8939-D173-4829-B17E-2CF7564D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6" y="2870538"/>
            <a:ext cx="7433429" cy="322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4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수식은 어디에나 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12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영화의 컴퓨터 그래픽 장면들이 컴퓨터의 계산 기능을 통하여 이루어진다</a:t>
            </a:r>
            <a:endParaRPr lang="en-US" altLang="ko-KR" dirty="0"/>
          </a:p>
          <a:p>
            <a:r>
              <a:rPr lang="ko-KR" altLang="en-US" dirty="0"/>
              <a:t>건물들의 폭발 장면은 물리학의 여러 가지 공식들을 이용하여 컴퓨터로 계산한 결과를 화면에 표시하는 것이다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49" name="_x332465184" descr="EMB00010bf824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10" y="3324688"/>
            <a:ext cx="6771286" cy="307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67666" y="1600288"/>
            <a:ext cx="7626350" cy="2970485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{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x = 9;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1001 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"%d &lt;&lt; 1 = %d\n"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x, x &lt;&lt; 1);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10010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"%d &gt;&gt; 1 = %d\n"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x, x &gt;&gt; 1);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00100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0;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비트 이동 연산자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1262DC-2E16-4A4B-AF7D-742217EA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666" y="4951861"/>
            <a:ext cx="7626350" cy="7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210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A99C2-14C8-423C-B521-4D893B199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AD52F7-B24F-4941-B64C-E1DF7989A40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90159"/>
            <a:ext cx="8153400" cy="1823693"/>
          </a:xfrm>
        </p:spPr>
      </p:pic>
    </p:spTree>
    <p:extLst>
      <p:ext uri="{BB962C8B-B14F-4D97-AF65-F5344CB8AC3E}">
        <p14:creationId xmlns:p14="http://schemas.microsoft.com/office/powerpoint/2010/main" val="4082201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14C97-5799-4C3E-8FED-3D4436B8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비트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EB1EF-917C-4EC0-B372-842728A96B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 연산은 어떤 경우에 사용될까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?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프로그램과 하드웨어 칩 간의 통신에 사용된다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들어서 세탁기 안에 있는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8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개의 센서들의 값을 한 개의 바이트로 반환하는 하드웨어 칩이 있다고 하자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바이트를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status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라는 변수로 읽었다고 하자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특정한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센서값이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되었는지를 검사하는 용도로 사용된다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예를 들어서 세탁기의 문이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열려있으면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비트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이라고 하자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비트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인지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인지를 검사하는 코드를 작성해보자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굴림" panose="020B0600000101010101" pitchFamily="50" charset="-127"/>
            </a:endParaRP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E819E7-D876-4B77-8CC0-EC7168A0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01" y="3874995"/>
            <a:ext cx="6803658" cy="15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81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67666" y="1600288"/>
            <a:ext cx="7626350" cy="2684841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{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status = 0x6f;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한양신명조"/>
                <a:ea typeface="휴먼명조"/>
              </a:rPr>
              <a:t>// 01101111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</a:t>
            </a:r>
            <a:r>
              <a:rPr lang="ko-KR" altLang="en-US" sz="1600" kern="0" spc="0" dirty="0" err="1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문열림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휴먼명조"/>
                <a:ea typeface="휴먼명조"/>
              </a:rPr>
              <a:t> 상태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=%d 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(status &amp; 0x01));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527050" lvl="1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0;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비트 연산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446498040">
            <a:extLst>
              <a:ext uri="{FF2B5EF4-FFF2-40B4-BE49-F238E27FC236}">
                <a16:creationId xmlns:a16="http://schemas.microsoft.com/office/drawing/2014/main" id="{65883D47-D84F-4C60-8598-A514022E6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66" y="4450889"/>
            <a:ext cx="7753706" cy="8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60A669-267C-43A7-91FF-414F4C78C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13" y="5354451"/>
            <a:ext cx="7901235" cy="128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51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우선 순위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어떤 연산자를 먼저 계산할 것인지에 대한 규칙</a:t>
            </a: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48" y="1940292"/>
            <a:ext cx="5097462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Rectangle 6"/>
          <p:cNvSpPr>
            <a:spLocks noChangeArrowheads="1"/>
          </p:cNvSpPr>
          <p:nvPr/>
        </p:nvSpPr>
        <p:spPr bwMode="auto">
          <a:xfrm>
            <a:off x="0" y="2806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E56A8E-9D57-450A-8AB9-9493B63B9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48" y="3897680"/>
            <a:ext cx="5535146" cy="25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936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우선 순위</a:t>
            </a:r>
          </a:p>
        </p:txBody>
      </p:sp>
      <p:sp>
        <p:nvSpPr>
          <p:cNvPr id="75852" name="Rectangle 7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수식에서 어떤 연산자를 먼저 계산할 것인지의 문제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0" y="-1381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75851" name="Rectangle 75"/>
          <p:cNvSpPr>
            <a:spLocks noChangeArrowheads="1"/>
          </p:cNvSpPr>
          <p:nvPr/>
        </p:nvSpPr>
        <p:spPr bwMode="auto">
          <a:xfrm>
            <a:off x="0" y="8239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B65037-505A-463C-BA1F-3C8840866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2" y="2055217"/>
            <a:ext cx="5387788" cy="25189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D0E2DE-3EFA-482F-9557-FA832874F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4574183"/>
            <a:ext cx="5387788" cy="16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22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우선 순위의 일반적인 지침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콤마 </a:t>
            </a:r>
            <a:r>
              <a:rPr lang="en-US" altLang="ko-KR" dirty="0"/>
              <a:t>&lt; </a:t>
            </a:r>
            <a:r>
              <a:rPr lang="ko-KR" altLang="en-US" dirty="0"/>
              <a:t>대입 </a:t>
            </a:r>
            <a:r>
              <a:rPr lang="en-US" altLang="ko-KR" dirty="0"/>
              <a:t>&lt; </a:t>
            </a:r>
            <a:r>
              <a:rPr lang="ko-KR" altLang="en-US" dirty="0"/>
              <a:t>논리 </a:t>
            </a:r>
            <a:r>
              <a:rPr lang="en-US" altLang="ko-KR" dirty="0"/>
              <a:t>&lt; </a:t>
            </a:r>
            <a:r>
              <a:rPr lang="ko-KR" altLang="en-US" dirty="0"/>
              <a:t>관계 </a:t>
            </a:r>
            <a:r>
              <a:rPr lang="en-US" altLang="ko-KR" dirty="0"/>
              <a:t>&lt; </a:t>
            </a:r>
            <a:r>
              <a:rPr lang="ko-KR" altLang="en-US" dirty="0"/>
              <a:t>산술 </a:t>
            </a:r>
            <a:r>
              <a:rPr lang="en-US" altLang="ko-KR" dirty="0"/>
              <a:t>&lt; </a:t>
            </a:r>
            <a:r>
              <a:rPr lang="ko-KR" altLang="en-US" dirty="0" err="1"/>
              <a:t>단항</a:t>
            </a:r>
            <a:r>
              <a:rPr lang="ko-KR" altLang="en-US" dirty="0"/>
              <a:t> </a:t>
            </a:r>
          </a:p>
          <a:p>
            <a:pPr eaLnBrk="1" hangingPunct="1"/>
            <a:r>
              <a:rPr lang="ko-KR" altLang="en-US" dirty="0"/>
              <a:t>괄호 연산자는 가장 우선순위가 높다</a:t>
            </a:r>
            <a:r>
              <a:rPr lang="en-US" altLang="ko-KR" dirty="0"/>
              <a:t>. </a:t>
            </a:r>
          </a:p>
          <a:p>
            <a:pPr eaLnBrk="1" hangingPunct="1"/>
            <a:r>
              <a:rPr lang="ko-KR" altLang="en-US" dirty="0"/>
              <a:t>모든 </a:t>
            </a:r>
            <a:r>
              <a:rPr lang="ko-KR" altLang="en-US" dirty="0" err="1"/>
              <a:t>단항</a:t>
            </a:r>
            <a:r>
              <a:rPr lang="ko-KR" altLang="en-US" dirty="0"/>
              <a:t> 연산자들은 이항 연산자들보다 우선순위가 높다</a:t>
            </a:r>
            <a:r>
              <a:rPr lang="en-US" altLang="ko-KR" dirty="0"/>
              <a:t>. </a:t>
            </a:r>
          </a:p>
          <a:p>
            <a:pPr eaLnBrk="1" hangingPunct="1"/>
            <a:r>
              <a:rPr lang="ko-KR" altLang="en-US" dirty="0"/>
              <a:t>콤마 연산자를 제외하고는 대입 연산자가 가장 우선순위가 낮다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803986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결합 규칙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동일한 우선 순위를 가지는 연산들이 여러 개가 있으면 어떤 것을 먼저 수행하여야 하는가에 대한 규칙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2414588"/>
            <a:ext cx="5545138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1920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90754-548E-431E-9E79-0803352F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 순위 참고 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3144A1-A4F0-4067-B457-504D349903D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6684" y="1600200"/>
            <a:ext cx="7945581" cy="4495800"/>
          </a:xfrm>
        </p:spPr>
      </p:pic>
    </p:spTree>
    <p:extLst>
      <p:ext uri="{BB962C8B-B14F-4D97-AF65-F5344CB8AC3E}">
        <p14:creationId xmlns:p14="http://schemas.microsoft.com/office/powerpoint/2010/main" val="1663484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예제 </a:t>
            </a:r>
            <a:r>
              <a:rPr lang="en-US" altLang="ko-KR" sz="3600" dirty="0"/>
              <a:t>#1</a:t>
            </a:r>
            <a:endParaRPr lang="ko-KR" altLang="en-US" sz="3600" dirty="0"/>
          </a:p>
        </p:txBody>
      </p:sp>
      <p:pic>
        <p:nvPicPr>
          <p:cNvPr id="788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88" y="1520825"/>
            <a:ext cx="68675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43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수식의 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D63F5F-80E9-4D45-8E3B-B50F175567A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89275"/>
            <a:ext cx="8153400" cy="3317649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738981" y="519953"/>
            <a:ext cx="7666037" cy="5145741"/>
          </a:xfrm>
          <a:prstGeom prst="foldedCorner">
            <a:avLst>
              <a:gd name="adj" fmla="val 820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  <a:ea typeface="휴먼명조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휴먼명조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휴먼명조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휴먼명조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휴먼명조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) {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 a = 10;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 b = 20;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 c = 30;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 d = 3;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휴먼명조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 result;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휴먼명조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result = a + b * c / d;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휴먼명조"/>
              </a:rPr>
              <a:t>연산값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휴먼명조"/>
              </a:rPr>
              <a:t>: %d\n"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, result);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result = (a + b) * c / d;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휴먼명조"/>
              </a:rPr>
              <a:t>연산값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휴먼명조"/>
              </a:rPr>
              <a:t>: %d\n"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, result);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result = a = b = 1;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5270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휴먼명조"/>
              </a:rPr>
              <a:t>"</a:t>
            </a:r>
            <a:r>
              <a:rPr lang="ko-KR" altLang="en-US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휴먼명조"/>
              </a:rPr>
              <a:t>연산값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휴먼명조"/>
              </a:rPr>
              <a:t>: %d\n"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, result);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휴먼명조"/>
              </a:rPr>
              <a:t>       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 0;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휴먼명조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166B08-EA19-4FD2-8F49-A4771008C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81" y="5728447"/>
            <a:ext cx="7666037" cy="97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038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67274-561A-47F1-B62C-CF989294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B269D1-2FC1-4E9E-B603-79A982068EA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01102"/>
            <a:ext cx="8153400" cy="1634890"/>
          </a:xfrm>
        </p:spPr>
      </p:pic>
    </p:spTree>
    <p:extLst>
      <p:ext uri="{BB962C8B-B14F-4D97-AF65-F5344CB8AC3E}">
        <p14:creationId xmlns:p14="http://schemas.microsoft.com/office/powerpoint/2010/main" val="30549667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형변환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 err="1">
                <a:latin typeface="YDVYMjOStd12"/>
              </a:rPr>
              <a:t>형변환</a:t>
            </a:r>
            <a:r>
              <a:rPr lang="en-US" altLang="ko-KR" sz="1800" b="0" i="0" u="none" strike="noStrike" baseline="0" dirty="0">
                <a:latin typeface="YDVYMjOStd12"/>
              </a:rPr>
              <a:t>(type casting)</a:t>
            </a:r>
            <a:r>
              <a:rPr lang="ko-KR" altLang="en-US" sz="1800" b="0" i="0" u="none" strike="noStrike" baseline="0" dirty="0">
                <a:latin typeface="YDVYMjOStd12"/>
              </a:rPr>
              <a:t>이란 데이터의 타입을 변환시키는 처리과정이다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우리는 필요하다면 </a:t>
            </a:r>
            <a:r>
              <a:rPr lang="en-US" altLang="ko-KR" sz="1800" b="0" i="0" u="none" strike="noStrike" baseline="0" dirty="0">
                <a:latin typeface="YDVYMjOStd12"/>
              </a:rPr>
              <a:t>int</a:t>
            </a:r>
            <a:r>
              <a:rPr lang="ko-KR" altLang="en-US" sz="1800" b="0" i="0" u="none" strike="noStrike" baseline="0" dirty="0">
                <a:latin typeface="YDVYMjOStd12"/>
              </a:rPr>
              <a:t>형을 </a:t>
            </a:r>
            <a:r>
              <a:rPr lang="en-US" altLang="ko-KR" sz="1800" b="0" i="0" u="none" strike="noStrike" baseline="0" dirty="0">
                <a:latin typeface="YDVYMjOStd12"/>
              </a:rPr>
              <a:t>double</a:t>
            </a:r>
            <a:r>
              <a:rPr lang="ko-KR" altLang="en-US" sz="1800" b="0" i="0" u="none" strike="noStrike" baseline="0" dirty="0">
                <a:latin typeface="YDVYMjOStd12"/>
              </a:rPr>
              <a:t>형으로 변환할 수 있다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lvl="1"/>
            <a:r>
              <a:rPr lang="ko-KR" altLang="en-US" sz="1800" b="0" i="0" u="none" strike="noStrike" baseline="0" dirty="0">
                <a:latin typeface="YDVYMjOStd12"/>
              </a:rPr>
              <a:t>자동적인 </a:t>
            </a:r>
            <a:r>
              <a:rPr lang="ko-KR" altLang="en-US" sz="1800" b="0" i="0" u="none" strike="noStrike" baseline="0" dirty="0" err="1">
                <a:latin typeface="YDVYMjOStd12"/>
              </a:rPr>
              <a:t>형변환</a:t>
            </a:r>
            <a:r>
              <a:rPr lang="en-US" altLang="ko-KR" sz="1800" b="0" i="0" u="none" strike="noStrike" baseline="0" dirty="0">
                <a:latin typeface="YDVYMjOStd12"/>
              </a:rPr>
              <a:t>: </a:t>
            </a:r>
            <a:r>
              <a:rPr lang="ko-KR" altLang="en-US" sz="1800" b="0" i="0" u="none" strike="noStrike" baseline="0" dirty="0">
                <a:latin typeface="YDVYMjOStd12"/>
              </a:rPr>
              <a:t>컴파일러에 의하여 자동</a:t>
            </a:r>
            <a:r>
              <a:rPr lang="en-US" altLang="ko-KR" sz="1800" b="0" i="0" u="none" strike="noStrike" baseline="0" dirty="0">
                <a:latin typeface="YDVYMjOStd12"/>
              </a:rPr>
              <a:t>(</a:t>
            </a:r>
            <a:r>
              <a:rPr lang="ko-KR" altLang="en-US" sz="1800" b="0" i="0" u="none" strike="noStrike" baseline="0" dirty="0">
                <a:latin typeface="YDVYMjOStd12"/>
              </a:rPr>
              <a:t>암묵적</a:t>
            </a:r>
            <a:r>
              <a:rPr lang="en-US" altLang="ko-KR" sz="1800" b="0" i="0" u="none" strike="noStrike" baseline="0" dirty="0">
                <a:latin typeface="YDVYMjOStd12"/>
              </a:rPr>
              <a:t>)</a:t>
            </a:r>
            <a:r>
              <a:rPr lang="ko-KR" altLang="en-US" sz="1800" b="0" i="0" u="none" strike="noStrike" baseline="0" dirty="0">
                <a:latin typeface="YDVYMjOStd12"/>
              </a:rPr>
              <a:t>으로 수행되는 것 </a:t>
            </a:r>
            <a:endParaRPr lang="en-US" altLang="ko-KR" sz="1800" b="0" i="0" u="none" strike="noStrike" baseline="0" dirty="0">
              <a:latin typeface="YDVYMjOStd12"/>
            </a:endParaRPr>
          </a:p>
          <a:p>
            <a:pPr lvl="1"/>
            <a:r>
              <a:rPr lang="ko-KR" altLang="en-US" sz="1800" dirty="0">
                <a:latin typeface="YDVYMjOStd12"/>
              </a:rPr>
              <a:t>명시적인 </a:t>
            </a:r>
            <a:r>
              <a:rPr lang="ko-KR" altLang="en-US" sz="1800" dirty="0" err="1">
                <a:latin typeface="YDVYMjOStd12"/>
              </a:rPr>
              <a:t>형변환</a:t>
            </a:r>
            <a:r>
              <a:rPr lang="en-US" altLang="ko-KR" sz="1800" dirty="0">
                <a:latin typeface="YDVYMjOStd12"/>
              </a:rPr>
              <a:t>: </a:t>
            </a:r>
            <a:r>
              <a:rPr lang="ko-KR" altLang="en-US" sz="1800" b="0" i="0" u="none" strike="noStrike" baseline="0" dirty="0">
                <a:latin typeface="YDVYMjOStd12"/>
              </a:rPr>
              <a:t>프로그래머가 명시적으로 데이터의 형을 변환하는 것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1A2DA9-83E0-4ABA-BDA1-77ABD092C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30" y="3561229"/>
            <a:ext cx="3487270" cy="26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433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자동적인 </a:t>
            </a:r>
            <a:r>
              <a:rPr lang="ko-KR" altLang="en-US" sz="3600" dirty="0" err="1"/>
              <a:t>형변환</a:t>
            </a:r>
            <a:endParaRPr lang="ko-KR" altLang="en-US" sz="3600" dirty="0"/>
          </a:p>
        </p:txBody>
      </p:sp>
      <p:sp>
        <p:nvSpPr>
          <p:cNvPr id="43012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올림 변환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942848" y="2125662"/>
            <a:ext cx="7493000" cy="827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fr-FR" altLang="ko-KR" sz="1800">
                <a:solidFill>
                  <a:srgbClr val="0000FF"/>
                </a:solidFill>
                <a:latin typeface="Century Schoolbook" panose="02040604050505020304" pitchFamily="18" charset="0"/>
              </a:rPr>
              <a:t>double</a:t>
            </a:r>
            <a:r>
              <a:rPr lang="fr-FR" altLang="ko-KR" sz="1800">
                <a:solidFill>
                  <a:srgbClr val="000000"/>
                </a:solidFill>
                <a:latin typeface="Century Schoolbook" panose="02040604050505020304" pitchFamily="18" charset="0"/>
              </a:rPr>
              <a:t> f;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fr-FR" altLang="ko-KR" sz="1800">
                <a:solidFill>
                  <a:srgbClr val="000000"/>
                </a:solidFill>
                <a:latin typeface="Century Schoolbook" panose="02040604050505020304" pitchFamily="18" charset="0"/>
              </a:rPr>
              <a:t>f = 10;	   </a:t>
            </a:r>
            <a:r>
              <a:rPr lang="fr-FR" altLang="ko-KR" sz="180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ko-KR" sz="1800">
                <a:solidFill>
                  <a:srgbClr val="008000"/>
                </a:solidFill>
                <a:latin typeface="Century Schoolbook" panose="02040604050505020304" pitchFamily="18" charset="0"/>
              </a:rPr>
              <a:t>f</a:t>
            </a:r>
            <a:r>
              <a:rPr lang="ko-KR" altLang="en-US" sz="1800">
                <a:solidFill>
                  <a:srgbClr val="008000"/>
                </a:solidFill>
                <a:latin typeface="Century Schoolbook" panose="02040604050505020304" pitchFamily="18" charset="0"/>
              </a:rPr>
              <a:t>에는 </a:t>
            </a:r>
            <a:r>
              <a:rPr lang="en-US" altLang="ko-KR" sz="1800">
                <a:solidFill>
                  <a:srgbClr val="008000"/>
                </a:solidFill>
                <a:latin typeface="Century Schoolbook" panose="02040604050505020304" pitchFamily="18" charset="0"/>
              </a:rPr>
              <a:t>10.0</a:t>
            </a:r>
            <a:r>
              <a:rPr lang="ko-KR" altLang="en-US" sz="1800">
                <a:solidFill>
                  <a:srgbClr val="008000"/>
                </a:solidFill>
                <a:latin typeface="Century Schoolbook" panose="02040604050505020304" pitchFamily="18" charset="0"/>
              </a:rPr>
              <a:t>이 저장된다</a:t>
            </a:r>
            <a:r>
              <a:rPr lang="en-US" altLang="ko-KR" sz="1800">
                <a:solidFill>
                  <a:srgbClr val="000000"/>
                </a:solidFill>
                <a:latin typeface="Century Schoolbook" panose="02040604050505020304" pitchFamily="18" charset="0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404A15-62DD-4370-953B-CEF345272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3478212"/>
            <a:ext cx="51435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239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자동적인 </a:t>
            </a:r>
            <a:r>
              <a:rPr lang="ko-KR" altLang="en-US" sz="3600" dirty="0" err="1"/>
              <a:t>형변환</a:t>
            </a:r>
            <a:endParaRPr lang="ko-KR" altLang="en-US" sz="36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내림 변환</a:t>
            </a:r>
          </a:p>
        </p:txBody>
      </p:sp>
      <p:sp>
        <p:nvSpPr>
          <p:cNvPr id="44036" name="Rectangle 7"/>
          <p:cNvSpPr>
            <a:spLocks noChangeArrowheads="1"/>
          </p:cNvSpPr>
          <p:nvPr/>
        </p:nvSpPr>
        <p:spPr bwMode="auto">
          <a:xfrm>
            <a:off x="1038352" y="2124869"/>
            <a:ext cx="7493000" cy="8270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sz="180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-US" altLang="ko-KR" sz="1800">
                <a:solidFill>
                  <a:srgbClr val="000000"/>
                </a:solidFill>
                <a:latin typeface="Century Schoolbook" panose="02040604050505020304" pitchFamily="18" charset="0"/>
              </a:rPr>
              <a:t> i;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sz="1800">
                <a:solidFill>
                  <a:srgbClr val="000000"/>
                </a:solidFill>
                <a:latin typeface="Century Schoolbook" panose="02040604050505020304" pitchFamily="18" charset="0"/>
              </a:rPr>
              <a:t>i = 3.141592;            </a:t>
            </a:r>
            <a:r>
              <a:rPr lang="en-US" altLang="ko-KR" sz="1800">
                <a:solidFill>
                  <a:srgbClr val="008000"/>
                </a:solidFill>
                <a:latin typeface="Century Schoolbook" panose="02040604050505020304" pitchFamily="18" charset="0"/>
              </a:rPr>
              <a:t>// i</a:t>
            </a:r>
            <a:r>
              <a:rPr lang="ko-KR" altLang="en-US" sz="1800">
                <a:solidFill>
                  <a:srgbClr val="008000"/>
                </a:solidFill>
                <a:latin typeface="Century Schoolbook" panose="02040604050505020304" pitchFamily="18" charset="0"/>
              </a:rPr>
              <a:t>에는 </a:t>
            </a:r>
            <a:r>
              <a:rPr lang="en-US" altLang="ko-KR" sz="1800">
                <a:solidFill>
                  <a:srgbClr val="008000"/>
                </a:solidFill>
                <a:latin typeface="Century Schoolbook" panose="02040604050505020304" pitchFamily="18" charset="0"/>
              </a:rPr>
              <a:t>3</a:t>
            </a:r>
            <a:r>
              <a:rPr lang="ko-KR" altLang="en-US" sz="1800">
                <a:solidFill>
                  <a:srgbClr val="008000"/>
                </a:solidFill>
                <a:latin typeface="Century Schoolbook" panose="02040604050505020304" pitchFamily="18" charset="0"/>
              </a:rPr>
              <a:t>이 저장된다</a:t>
            </a:r>
            <a:r>
              <a:rPr lang="en-US" altLang="ko-KR" sz="1800">
                <a:solidFill>
                  <a:srgbClr val="008000"/>
                </a:solidFill>
                <a:latin typeface="Century Schoolbook" panose="02040604050505020304" pitchFamily="18" charset="0"/>
              </a:rPr>
              <a:t>.</a:t>
            </a:r>
            <a:r>
              <a:rPr lang="en-US" altLang="ko-KR" sz="180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endParaRPr lang="ko-KR" altLang="en-US" sz="1800">
              <a:solidFill>
                <a:srgbClr val="00000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9EAD15-1BC5-4F57-98D2-8BDCEAB0F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138" y="3476625"/>
            <a:ext cx="47625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703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수식에서의 자동적인 형변환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서로 다른 자료형이 혼합하여 사용되는 경우</a:t>
            </a:r>
            <a:r>
              <a:rPr lang="en-US" altLang="ko-KR"/>
              <a:t>, </a:t>
            </a:r>
            <a:r>
              <a:rPr lang="ko-KR" altLang="en-US"/>
              <a:t>더 큰 자료형으로 통일된다</a:t>
            </a:r>
            <a:r>
              <a:rPr lang="en-US" altLang="ko-KR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C25256-52FE-4490-9522-7581D4230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33" y="2529168"/>
            <a:ext cx="7360584" cy="33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298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명시적인 형변환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형변환</a:t>
            </a:r>
            <a:r>
              <a:rPr lang="en-US" altLang="ko-KR" dirty="0"/>
              <a:t>(type cast): </a:t>
            </a:r>
            <a:r>
              <a:rPr lang="ko-KR" altLang="en-US" dirty="0"/>
              <a:t>사용자가 데이터의 타입을 변경하는 것</a:t>
            </a:r>
            <a:endParaRPr lang="en-US" altLang="ko-KR" dirty="0"/>
          </a:p>
          <a:p>
            <a:pPr eaLnBrk="1" hangingPunct="1"/>
            <a:r>
              <a:rPr lang="ko-KR" altLang="en-US" dirty="0"/>
              <a:t>변수의 타입이 변경되는 것이 아니고 변수가 가지고 있는 데이터를 꺼내서 데이터의 타입만 변경하는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7E0F59-F4F2-45E2-862F-C02338F7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8" y="2799385"/>
            <a:ext cx="7751423" cy="228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428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F0A4D-B7E4-4052-B39F-B0B5E02D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명시적인 형변환의 예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C4D5100-881D-4E81-960D-E459A5214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2062114"/>
            <a:ext cx="7493000" cy="83348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x = 5;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sz="18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800" dirty="0">
                <a:latin typeface="Trebuchet MS" panose="020B0603020202020204" pitchFamily="34" charset="0"/>
              </a:rPr>
              <a:t>(“%</a:t>
            </a:r>
            <a:r>
              <a:rPr lang="en-US" altLang="ko-KR" sz="1800" dirty="0" err="1">
                <a:latin typeface="Trebuchet MS" panose="020B0603020202020204" pitchFamily="34" charset="0"/>
              </a:rPr>
              <a:t>lf</a:t>
            </a:r>
            <a:r>
              <a:rPr lang="en-US" altLang="ko-KR" sz="1800" dirty="0">
                <a:latin typeface="Trebuchet MS" panose="020B0603020202020204" pitchFamily="34" charset="0"/>
              </a:rPr>
              <a:t>”,  (double) x)</a:t>
            </a:r>
            <a:endParaRPr lang="ko-KR" altLang="en-US" sz="1800" dirty="0">
              <a:latin typeface="Trebuchet MS" panose="020B0603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3B7FDC-30F2-4FC1-AB51-4369CB5B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94" y="3285564"/>
            <a:ext cx="4524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028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123950" y="32087"/>
            <a:ext cx="7766050" cy="57680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&lt;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stdio.h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&gt;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main(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void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 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i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double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f;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f = 5 / 4;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"(5 / 4) = %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lf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f);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f = (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double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)5 / 4;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"(double)5 / 4 = %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lf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f);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  <a:ea typeface="휴먼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i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= 1.3 + 1.8;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"1.3 + 1.8 = %d\n"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i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i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= (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)1.3 + (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)1.8;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"(int)1.3 + (int)1.8 = %d\n"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i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return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0;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17B2CD-3FEE-4017-B768-6ACC7687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5540187"/>
            <a:ext cx="7766050" cy="11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544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2</a:t>
            </a:r>
            <a:r>
              <a:rPr lang="ko-KR" altLang="en-US" dirty="0"/>
              <a:t>차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함수에서 </a:t>
            </a:r>
            <a:r>
              <a:rPr lang="en-US" altLang="ko-KR" dirty="0"/>
              <a:t>x=2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함수의 값을 계산하여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5364" name="_x438533512" descr="EMB00010bf825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" y="2277123"/>
            <a:ext cx="8233671" cy="10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24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수식의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7BECEF-CB73-4CC4-A427-2CD86DD8F0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748117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수식의 정의</a:t>
            </a:r>
            <a:endParaRPr lang="en-US" altLang="ko-KR" dirty="0"/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상수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연산자의 조합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연산자와 피연산자로 나누어진다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/>
              <a:t>결과값을 갖는다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2C98B4-FF5E-4E8B-91B1-99F46B29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91" y="3344116"/>
            <a:ext cx="4285410" cy="2584208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B6A57-9DE9-4836-910C-E87E9332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859D24-065C-438A-B319-4AA0346DFBE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618524"/>
            <a:ext cx="8153400" cy="3042729"/>
          </a:xfrm>
        </p:spPr>
      </p:pic>
    </p:spTree>
    <p:extLst>
      <p:ext uri="{BB962C8B-B14F-4D97-AF65-F5344CB8AC3E}">
        <p14:creationId xmlns:p14="http://schemas.microsoft.com/office/powerpoint/2010/main" val="24981691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7BC4C-4809-44B0-9A3D-57E28BB5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2</a:t>
            </a:r>
            <a:r>
              <a:rPr lang="ko-KR" altLang="en-US" dirty="0"/>
              <a:t>차 함수 계산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F57404-B9E9-41A0-8A9D-8B4882A5A59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+9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en-US" altLang="ko-KR" i="1" dirty="0"/>
                  <a:t>x</a:t>
                </a:r>
                <a:r>
                  <a:rPr lang="en-US" altLang="ko-KR" dirty="0"/>
                  <a:t>=2</a:t>
                </a:r>
                <a:r>
                  <a:rPr lang="ko-KR" altLang="en-US" dirty="0"/>
                  <a:t>일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함수의 값을 계산하여 보자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지수는 </a:t>
                </a:r>
                <a:r>
                  <a:rPr lang="en-US" altLang="ko-KR" dirty="0"/>
                  <a:t>pow() </a:t>
                </a:r>
                <a:r>
                  <a:rPr lang="ko-KR" altLang="en-US" dirty="0"/>
                  <a:t>함수를 사용해도 되지만 그냥 두 번 곱해도 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2F57404-B9E9-41A0-8A9D-8B4882A5A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BE8B079-B6D1-4A15-B767-32B336A1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41" y="2685425"/>
            <a:ext cx="7652811" cy="8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373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Sol: 2</a:t>
            </a:r>
            <a:r>
              <a:rPr lang="ko-KR" altLang="en-US" sz="3600" dirty="0"/>
              <a:t>차 함수 계산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803275" y="1815899"/>
            <a:ext cx="7766050" cy="336570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808080"/>
                </a:solidFill>
                <a:effectLst/>
                <a:latin typeface="한양신명조"/>
                <a:ea typeface="휴먼명조"/>
              </a:rPr>
              <a:t>#include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&lt;</a:t>
            </a:r>
            <a:r>
              <a:rPr lang="en-US" altLang="ko-KR" sz="1800" kern="0" spc="0" dirty="0" err="1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stdio.h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&gt;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main(</a:t>
            </a: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void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double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x = 2.0;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double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y;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y = 3.0*x*x + 7.0*x + 9.0;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(</a:t>
            </a:r>
            <a:r>
              <a:rPr lang="en-US" altLang="ko-KR" sz="1800" kern="0" spc="0" dirty="0">
                <a:solidFill>
                  <a:srgbClr val="A31515"/>
                </a:solidFill>
                <a:effectLst/>
                <a:latin typeface="한양신명조"/>
                <a:ea typeface="휴먼명조"/>
              </a:rPr>
              <a:t>"y=3.0*x*x + 7.0*x + 9.0=%f 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, y);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869950" lvl="1" indent="0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return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 0;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7995343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Project: </a:t>
            </a:r>
            <a:r>
              <a:rPr lang="ko-KR" altLang="en-US" dirty="0"/>
              <a:t>복리</a:t>
            </a:r>
            <a:r>
              <a:rPr lang="en-US" altLang="ko-KR" dirty="0"/>
              <a:t> </a:t>
            </a:r>
            <a:r>
              <a:rPr lang="ko-KR" altLang="en-US" dirty="0"/>
              <a:t>계산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만약 인디언이 </a:t>
            </a:r>
            <a:r>
              <a:rPr lang="en-US" altLang="ko-KR" dirty="0"/>
              <a:t>24</a:t>
            </a:r>
            <a:r>
              <a:rPr lang="ko-KR" altLang="en-US" dirty="0"/>
              <a:t>달러를 은행의 정기예금에 </a:t>
            </a:r>
            <a:r>
              <a:rPr lang="ko-KR" altLang="en-US" dirty="0" err="1"/>
              <a:t>입금해두었다면</a:t>
            </a:r>
            <a:r>
              <a:rPr lang="ko-KR" altLang="en-US" dirty="0"/>
              <a:t> 어떻게 되었을까</a:t>
            </a:r>
            <a:r>
              <a:rPr lang="en-US" altLang="ko-KR" dirty="0"/>
              <a:t>? </a:t>
            </a:r>
            <a:r>
              <a:rPr lang="ko-KR" altLang="en-US" dirty="0"/>
              <a:t>예금 금리는 복리로 </a:t>
            </a:r>
            <a:r>
              <a:rPr lang="en-US" altLang="ko-KR" dirty="0"/>
              <a:t>6%</a:t>
            </a:r>
            <a:r>
              <a:rPr lang="ko-KR" altLang="en-US" dirty="0"/>
              <a:t>라고 가정하자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382</a:t>
            </a:r>
            <a:r>
              <a:rPr lang="ko-KR" altLang="en-US" dirty="0"/>
              <a:t>년이 지난 후에는 원리금을 계산하여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7411" name="_x439568536" descr="EMB00010bf825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521" y="4191000"/>
            <a:ext cx="254158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7546A0-3C85-4384-87E9-D175005B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40675"/>
            <a:ext cx="7769352" cy="11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373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92163" name="Picture 3" descr="MCj0240699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4" name="Picture 4" descr="MCj0416502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기능에 따른 연산자의 분류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0D9C8A1-EB23-4D71-91FC-8B18AD1C712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8315" y="1663640"/>
            <a:ext cx="7142066" cy="4620617"/>
          </a:xfrm>
        </p:spPr>
      </p:pic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0" y="12747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dirty="0"/>
              <a:t>1. </a:t>
            </a:r>
            <a:r>
              <a:rPr lang="ko-KR" altLang="en-US" dirty="0"/>
              <a:t>수식</a:t>
            </a:r>
            <a:r>
              <a:rPr lang="en-US" altLang="ko-KR" dirty="0"/>
              <a:t>(expression)</a:t>
            </a:r>
            <a:r>
              <a:rPr lang="ko-KR" altLang="en-US" dirty="0"/>
              <a:t>이란 어떻게 정의되는가</a:t>
            </a:r>
            <a:r>
              <a:rPr lang="en-US" altLang="ko-KR" dirty="0"/>
              <a:t>?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아래의 수식에서 </a:t>
            </a:r>
            <a:r>
              <a:rPr lang="ko-KR" altLang="en-US" dirty="0" err="1"/>
              <a:t>피연산자와</a:t>
            </a:r>
            <a:r>
              <a:rPr lang="ko-KR" altLang="en-US" dirty="0"/>
              <a:t> 연산자를 구분하여 보라</a:t>
            </a:r>
            <a:r>
              <a:rPr lang="en-US" altLang="ko-KR" dirty="0"/>
              <a:t>.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ko-KR" dirty="0"/>
              <a:t>	y = 10 + 20;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anose="05050102010706020507" pitchFamily="18" charset="2"/>
              <a:buChar char="·"/>
              <a:defRPr kumimoji="1" sz="20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anose="05050102010706020507" pitchFamily="18" charset="2"/>
              <a:buChar char="·"/>
              <a:defRPr kumimoji="1" sz="1400"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anose="020B0604020202020204" pitchFamily="34" charset="0"/>
            </a:endParaRPr>
          </a:p>
        </p:txBody>
      </p:sp>
      <p:pic>
        <p:nvPicPr>
          <p:cNvPr id="11269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3323</TotalTime>
  <Words>3084</Words>
  <Application>Microsoft Office PowerPoint</Application>
  <PresentationFormat>화면 슬라이드 쇼(4:3)</PresentationFormat>
  <Paragraphs>439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74</vt:i4>
      </vt:variant>
    </vt:vector>
  </HeadingPairs>
  <TitlesOfParts>
    <vt:vector size="93" baseType="lpstr">
      <vt:lpstr>HY헤드라인M</vt:lpstr>
      <vt:lpstr>YDVYMjOStd12</vt:lpstr>
      <vt:lpstr>굴림</vt:lpstr>
      <vt:lpstr>굴림체</vt:lpstr>
      <vt:lpstr>한양신명조</vt:lpstr>
      <vt:lpstr>휴먼명조</vt:lpstr>
      <vt:lpstr>Arial</vt:lpstr>
      <vt:lpstr>Cambria Math</vt:lpstr>
      <vt:lpstr>Century Schoolbook</vt:lpstr>
      <vt:lpstr>Comic Sans MS</vt:lpstr>
      <vt:lpstr>Consolas</vt:lpstr>
      <vt:lpstr>Lucida Calligraphy</vt:lpstr>
      <vt:lpstr>Symbol</vt:lpstr>
      <vt:lpstr>Trebuchet MS</vt:lpstr>
      <vt:lpstr>Tw Cen MT</vt:lpstr>
      <vt:lpstr>Wingdings</vt:lpstr>
      <vt:lpstr>Wingdings 2</vt:lpstr>
      <vt:lpstr>가을</vt:lpstr>
      <vt:lpstr>2_Crayons</vt:lpstr>
      <vt:lpstr>PowerPoint 프레젠테이션</vt:lpstr>
      <vt:lpstr>이번 장에서 학습할 내용</vt:lpstr>
      <vt:lpstr>계산으로 무엇을 할 수 있을까?</vt:lpstr>
      <vt:lpstr>이번 장에서 만들 프로그램</vt:lpstr>
      <vt:lpstr>수식은 어디에나 있다!</vt:lpstr>
      <vt:lpstr>수식의 예</vt:lpstr>
      <vt:lpstr>수식의 정의</vt:lpstr>
      <vt:lpstr>기능에 따른 연산자의 분류</vt:lpstr>
      <vt:lpstr>중간 점검</vt:lpstr>
      <vt:lpstr>산술 연산자</vt:lpstr>
      <vt:lpstr>예제 </vt:lpstr>
      <vt:lpstr>나눗셈 연산자</vt:lpstr>
      <vt:lpstr>나눗셈 연산자</vt:lpstr>
      <vt:lpstr>실행 결과</vt:lpstr>
      <vt:lpstr>나머지 연산자</vt:lpstr>
      <vt:lpstr>나머지 연산자</vt:lpstr>
      <vt:lpstr>PowerPoint 프레젠테이션</vt:lpstr>
      <vt:lpstr>증감 연산자</vt:lpstr>
      <vt:lpstr>증감 연산자</vt:lpstr>
      <vt:lpstr>++x와 x++의 차이</vt:lpstr>
      <vt:lpstr>증감 연산자</vt:lpstr>
      <vt:lpstr>Lab: 근무 일수를 연수, 주수, 일수로 변환하기</vt:lpstr>
      <vt:lpstr>Sol:</vt:lpstr>
      <vt:lpstr>Lab: 자동 판매기 프로그램</vt:lpstr>
      <vt:lpstr>Sol: 자동 판매기 프로그램</vt:lpstr>
      <vt:lpstr>Sol: 자동 판매기 프로그램</vt:lpstr>
      <vt:lpstr>대입(배정, 할당) 연산자</vt:lpstr>
      <vt:lpstr>대입 연산자</vt:lpstr>
      <vt:lpstr>대입 연산자</vt:lpstr>
      <vt:lpstr>복합 대입 연산자</vt:lpstr>
      <vt:lpstr>Quiz </vt:lpstr>
      <vt:lpstr>복합 대입 연산자</vt:lpstr>
      <vt:lpstr>관계 연산자</vt:lpstr>
      <vt:lpstr>관계 연산자</vt:lpstr>
      <vt:lpstr>예제</vt:lpstr>
      <vt:lpstr>주의할 점!</vt:lpstr>
      <vt:lpstr>중간 점검</vt:lpstr>
      <vt:lpstr>논리와 조건 연산자</vt:lpstr>
      <vt:lpstr>비트 연산자</vt:lpstr>
      <vt:lpstr>윈도우의 “프로그래머용” 계산기</vt:lpstr>
      <vt:lpstr>비트 연산자</vt:lpstr>
      <vt:lpstr>비트 AND 연산자</vt:lpstr>
      <vt:lpstr>비트 OR  연산자</vt:lpstr>
      <vt:lpstr>비트 XOR 연산자</vt:lpstr>
      <vt:lpstr>비트 NOT 연산자</vt:lpstr>
      <vt:lpstr>예제: 비트 연산자</vt:lpstr>
      <vt:lpstr>비트 이동 연산자</vt:lpstr>
      <vt:lpstr>&lt;&lt; 연산자</vt:lpstr>
      <vt:lpstr>&gt;&gt; 연산자</vt:lpstr>
      <vt:lpstr>예제: 비트 이동 연산자</vt:lpstr>
      <vt:lpstr>중간점검 </vt:lpstr>
      <vt:lpstr>Lab: 비트 연산</vt:lpstr>
      <vt:lpstr>예제: 비트 연산 </vt:lpstr>
      <vt:lpstr>우선 순위</vt:lpstr>
      <vt:lpstr>우선 순위</vt:lpstr>
      <vt:lpstr>우선 순위의 일반적인 지침</vt:lpstr>
      <vt:lpstr>결합 규칙</vt:lpstr>
      <vt:lpstr>우선 순위 참고 사항</vt:lpstr>
      <vt:lpstr>예제 #1</vt:lpstr>
      <vt:lpstr>예제</vt:lpstr>
      <vt:lpstr>중간점검</vt:lpstr>
      <vt:lpstr>형변환</vt:lpstr>
      <vt:lpstr>자동적인 형변환</vt:lpstr>
      <vt:lpstr>자동적인 형변환</vt:lpstr>
      <vt:lpstr>수식에서의 자동적인 형변환</vt:lpstr>
      <vt:lpstr>명시적인 형변환</vt:lpstr>
      <vt:lpstr>명시적인 형변환의 예</vt:lpstr>
      <vt:lpstr>예제</vt:lpstr>
      <vt:lpstr>Lab: 2차 함수 계산</vt:lpstr>
      <vt:lpstr>중간점검 </vt:lpstr>
      <vt:lpstr>Lab: 2차 함수 계산</vt:lpstr>
      <vt:lpstr>Sol: 2차 함수 계산</vt:lpstr>
      <vt:lpstr>Mini Project: 복리 계산</vt:lpstr>
      <vt:lpstr>Q &amp; A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subject/>
  <dc:creator>천인국</dc:creator>
  <cp:keywords/>
  <dc:description/>
  <cp:lastModifiedBy>2747</cp:lastModifiedBy>
  <cp:revision>427</cp:revision>
  <dcterms:created xsi:type="dcterms:W3CDTF">2007-06-29T06:43:39Z</dcterms:created>
  <dcterms:modified xsi:type="dcterms:W3CDTF">2021-07-23T01:48:21Z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