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3" r:id="rId2"/>
    <p:sldMasterId id="2147483706" r:id="rId3"/>
  </p:sldMasterIdLst>
  <p:notesMasterIdLst>
    <p:notesMasterId r:id="rId68"/>
  </p:notesMasterIdLst>
  <p:handoutMasterIdLst>
    <p:handoutMasterId r:id="rId69"/>
  </p:handoutMasterIdLst>
  <p:sldIdLst>
    <p:sldId id="526" r:id="rId4"/>
    <p:sldId id="494" r:id="rId5"/>
    <p:sldId id="527" r:id="rId6"/>
    <p:sldId id="528" r:id="rId7"/>
    <p:sldId id="529" r:id="rId8"/>
    <p:sldId id="512" r:id="rId9"/>
    <p:sldId id="530" r:id="rId10"/>
    <p:sldId id="531" r:id="rId11"/>
    <p:sldId id="532" r:id="rId12"/>
    <p:sldId id="533" r:id="rId13"/>
    <p:sldId id="537" r:id="rId14"/>
    <p:sldId id="567" r:id="rId15"/>
    <p:sldId id="535" r:id="rId16"/>
    <p:sldId id="538" r:id="rId17"/>
    <p:sldId id="568" r:id="rId18"/>
    <p:sldId id="536" r:id="rId19"/>
    <p:sldId id="454" r:id="rId20"/>
    <p:sldId id="539" r:id="rId21"/>
    <p:sldId id="569" r:id="rId22"/>
    <p:sldId id="570" r:id="rId23"/>
    <p:sldId id="540" r:id="rId24"/>
    <p:sldId id="541" r:id="rId25"/>
    <p:sldId id="571" r:id="rId26"/>
    <p:sldId id="542" r:id="rId27"/>
    <p:sldId id="543" r:id="rId28"/>
    <p:sldId id="544" r:id="rId29"/>
    <p:sldId id="572" r:id="rId30"/>
    <p:sldId id="545" r:id="rId31"/>
    <p:sldId id="546" r:id="rId32"/>
    <p:sldId id="547" r:id="rId33"/>
    <p:sldId id="573" r:id="rId34"/>
    <p:sldId id="574" r:id="rId35"/>
    <p:sldId id="551" r:id="rId36"/>
    <p:sldId id="552" r:id="rId37"/>
    <p:sldId id="575" r:id="rId38"/>
    <p:sldId id="576" r:id="rId39"/>
    <p:sldId id="553" r:id="rId40"/>
    <p:sldId id="554" r:id="rId41"/>
    <p:sldId id="555" r:id="rId42"/>
    <p:sldId id="556" r:id="rId43"/>
    <p:sldId id="557" r:id="rId44"/>
    <p:sldId id="558" r:id="rId45"/>
    <p:sldId id="559" r:id="rId46"/>
    <p:sldId id="577" r:id="rId47"/>
    <p:sldId id="475" r:id="rId48"/>
    <p:sldId id="510" r:id="rId49"/>
    <p:sldId id="478" r:id="rId50"/>
    <p:sldId id="480" r:id="rId51"/>
    <p:sldId id="481" r:id="rId52"/>
    <p:sldId id="482" r:id="rId53"/>
    <p:sldId id="520" r:id="rId54"/>
    <p:sldId id="560" r:id="rId55"/>
    <p:sldId id="561" r:id="rId56"/>
    <p:sldId id="578" r:id="rId57"/>
    <p:sldId id="579" r:id="rId58"/>
    <p:sldId id="580" r:id="rId59"/>
    <p:sldId id="581" r:id="rId60"/>
    <p:sldId id="582" r:id="rId61"/>
    <p:sldId id="583" r:id="rId62"/>
    <p:sldId id="584" r:id="rId63"/>
    <p:sldId id="585" r:id="rId64"/>
    <p:sldId id="586" r:id="rId65"/>
    <p:sldId id="565" r:id="rId66"/>
    <p:sldId id="502" r:id="rId6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ABE9FF"/>
    <a:srgbClr val="9C9BA3"/>
    <a:srgbClr val="E1F8FF"/>
    <a:srgbClr val="FFCCCC"/>
    <a:srgbClr val="FF9999"/>
    <a:srgbClr val="FFFF99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9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184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886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42AC958D-D557-4D06-8F56-AFA9D6B9199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4012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90DCAEFC-E41D-4E6E-9ACB-3693E587CB4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0827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7/23/2021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38C7136-5324-49FA-BD88-08B0A767115D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264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28BC3-C99D-4944-9743-DA50FB2C707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634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573845AC-A127-4169-AAC4-586586C385A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31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CA9DB-B989-41D4-8C8D-012609F198E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0700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CA9DB-B989-41D4-8C8D-012609F198E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85650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2424D-BB6C-42FC-B553-79412948D01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46909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68BD6-F2AC-4C4A-8F8D-65F5D4D767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2912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7012-2259-4632-8AAB-C6F10B5DE4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29425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D8A51-0246-4A53-A23F-EFAAFA2EC9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22814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3BCD7-E6AB-4617-92D2-612D069525F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312502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4E03-310E-4366-AD7E-BBC129BDD9F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3183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0025922-0996-4CF2-BB0A-35D6F12FDE2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DA98B1-F651-4AFD-8DB6-9CCA8B78F8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8" y="221296"/>
            <a:ext cx="570528" cy="10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3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DEBC0-A9C0-44E5-B374-CB0A8893CFF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827005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BB32C-D42E-4CDD-A6E0-6426DFB378C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856380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41F9A-7C3D-4F3D-9DB3-C913A538C0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33491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10013-CAFD-485C-8385-8ABBE39ED0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069472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EFDD9-9914-49A0-AD1D-8E084345BA1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063638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73380-B78A-433D-A185-6B66C956F9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843689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j037884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EA9E-4803-4675-8B78-8345A199ED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77126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9937-0E40-43AD-BFFC-FBB7E39213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130147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EB91-339C-4767-8E29-640607BFB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901208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075-5D69-42ED-BA42-81A28040C5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54906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A28B662-B901-46E3-96A3-561ED903484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24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42C8-2BEA-4D9C-8D4A-EC5FEA706A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84382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E699-B664-4ADD-9D4C-2D9DC487B7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85080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6C2-0DA7-47BB-9621-6D1989AA2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645054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5A77-7AB3-4045-BB51-3D8CF4A208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519867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081-A71A-444A-A2AF-89DA29C0B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450533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5413-FC64-46C4-A0E6-E84EF80C31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896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AFA2-59AA-4AA3-BC8D-2284A1499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68084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10103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86836416-15C7-4C6E-AE80-33013E49F7F1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7977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A00B5F44-C605-4072-BB82-0E8DC0F9BD5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7738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4D39EC3-EFE9-4B6C-9151-C53A97E21D54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75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C31A7A0E-B917-4F7D-84C4-EDFD00B3334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31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3D77B57-49EF-42DD-A443-AE38A52AEFE0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932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A65947D9-2C71-4C7D-88BE-3DC4EDC3C6F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03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image" Target="../media/image4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7/23/2021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mic Sans MS" panose="030F0702030302020204" pitchFamily="66" charset="0"/>
              </a:defRPr>
            </a:lvl1pPr>
          </a:lstStyle>
          <a:p>
            <a:fld id="{60C33549-BFC9-4BF0-9FBA-65427DD1C36D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073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477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6013185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누구나 즐기는 </a:t>
            </a:r>
            <a:r>
              <a:rPr kumimoji="0" lang="en-US" altLang="ko-KR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kumimoji="0" lang="ko-KR" altLang="en-US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언어 콘서트</a:t>
            </a:r>
          </a:p>
        </p:txBody>
      </p:sp>
      <p:sp>
        <p:nvSpPr>
          <p:cNvPr id="3076" name="AutoShape 142"/>
          <p:cNvSpPr>
            <a:spLocks noChangeArrowheads="1"/>
          </p:cNvSpPr>
          <p:nvPr/>
        </p:nvSpPr>
        <p:spPr bwMode="auto">
          <a:xfrm>
            <a:off x="2419350" y="1846263"/>
            <a:ext cx="3925888" cy="698500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dirty="0">
                <a:latin typeface="Arial" pitchFamily="34" charset="0"/>
              </a:rPr>
              <a:t>제</a:t>
            </a:r>
            <a:r>
              <a:rPr kumimoji="0" lang="en-US" altLang="ko-KR" dirty="0">
                <a:latin typeface="Arial" pitchFamily="34" charset="0"/>
              </a:rPr>
              <a:t>5</a:t>
            </a:r>
            <a:r>
              <a:rPr kumimoji="0" lang="ko-KR" altLang="en-US" dirty="0">
                <a:latin typeface="Arial" pitchFamily="34" charset="0"/>
              </a:rPr>
              <a:t>장  </a:t>
            </a:r>
            <a:r>
              <a:rPr kumimoji="0" lang="ko-KR" altLang="en-US" dirty="0" err="1">
                <a:latin typeface="Arial" pitchFamily="34" charset="0"/>
              </a:rPr>
              <a:t>조건문</a:t>
            </a:r>
            <a:endParaRPr kumimoji="0" lang="ko-KR" altLang="en-US" dirty="0">
              <a:latin typeface="Arial" pitchFamily="34" charset="0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03" y="2700339"/>
            <a:ext cx="3990920" cy="313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45238" y="532218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/>
              <a:t>출처</a:t>
            </a:r>
            <a:r>
              <a:rPr lang="en-US" altLang="ko-KR" sz="1400" i="1" dirty="0"/>
              <a:t>: </a:t>
            </a:r>
            <a:r>
              <a:rPr lang="en-US" altLang="ko-KR" sz="1400" i="1" dirty="0" err="1"/>
              <a:t>pixabay</a:t>
            </a:r>
            <a:r>
              <a:rPr lang="ko-KR" altLang="en-US" sz="1400" i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98151-4EBC-475E-9201-E8464690AA5F}"/>
              </a:ext>
            </a:extLst>
          </p:cNvPr>
          <p:cNvSpPr txBox="1"/>
          <p:nvPr/>
        </p:nvSpPr>
        <p:spPr>
          <a:xfrm>
            <a:off x="696665" y="375138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개정 </a:t>
            </a:r>
            <a:r>
              <a:rPr lang="en-US" altLang="ko-KR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3</a:t>
            </a:r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판</a:t>
            </a:r>
          </a:p>
        </p:txBody>
      </p:sp>
    </p:spTree>
    <p:extLst>
      <p:ext uri="{BB962C8B-B14F-4D97-AF65-F5344CB8AC3E}">
        <p14:creationId xmlns:p14="http://schemas.microsoft.com/office/powerpoint/2010/main" val="38011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</a:t>
            </a:r>
            <a:r>
              <a:rPr lang="ko-KR" altLang="en-US" dirty="0" err="1"/>
              <a:t>입력받은</a:t>
            </a:r>
            <a:r>
              <a:rPr lang="ko-KR" altLang="en-US" dirty="0"/>
              <a:t> 온도를 </a:t>
            </a:r>
            <a:r>
              <a:rPr lang="en-US" altLang="ko-KR" dirty="0"/>
              <a:t>if-else </a:t>
            </a:r>
            <a:r>
              <a:rPr lang="ko-KR" altLang="en-US" dirty="0"/>
              <a:t>문을 이용하여 검사한 후에 영상이면 “영상의 </a:t>
            </a:r>
            <a:r>
              <a:rPr lang="ko-KR" altLang="en-US" dirty="0" err="1"/>
              <a:t>날씨입니다”를</a:t>
            </a:r>
            <a:r>
              <a:rPr lang="ko-KR" altLang="en-US" dirty="0"/>
              <a:t> 출력하고 그렇지 않으면 “영하의 </a:t>
            </a:r>
            <a:r>
              <a:rPr lang="ko-KR" altLang="en-US" dirty="0" err="1"/>
              <a:t>날씨입니다”를</a:t>
            </a:r>
            <a:r>
              <a:rPr lang="ko-KR" altLang="en-US" dirty="0"/>
              <a:t> 출력한다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4209BC-5F61-45E4-B802-F0C8925F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2" y="3068479"/>
            <a:ext cx="7670740" cy="995925"/>
          </a:xfrm>
          <a:prstGeom prst="rect">
            <a:avLst/>
          </a:prstGeom>
        </p:spPr>
      </p:pic>
      <p:pic>
        <p:nvPicPr>
          <p:cNvPr id="2050" name="Picture 2" descr="Abbey Hill in the snow © John Brightley :: Geograph Britain and Ireland">
            <a:extLst>
              <a:ext uri="{FF2B5EF4-FFF2-40B4-BE49-F238E27FC236}">
                <a16:creationId xmlns:a16="http://schemas.microsoft.com/office/drawing/2014/main" id="{5A5B6876-060B-436C-9717-C8DFE8A54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360" y="4340023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23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접힌 도형 3"/>
          <p:cNvSpPr/>
          <p:nvPr/>
        </p:nvSpPr>
        <p:spPr>
          <a:xfrm>
            <a:off x="612648" y="1219200"/>
            <a:ext cx="8153400" cy="5439052"/>
          </a:xfrm>
          <a:prstGeom prst="foldedCorner">
            <a:avLst>
              <a:gd name="adj" fmla="val 3854"/>
            </a:avLst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spc="0" dirty="0">
                <a:solidFill>
                  <a:srgbClr val="6F008A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_CRT_SECURE_NO_WARNINGS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spc="0" dirty="0">
              <a:solidFill>
                <a:srgbClr val="0000FF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 temperature;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온도를 </a:t>
            </a:r>
            <a:r>
              <a:rPr lang="ko-KR" altLang="en-US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:"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"%d"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, &amp;temperature);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 (temperature &gt; 0) 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// temperature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가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0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보다 크면 아래 문장을 실행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영상의 날씨입니다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else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		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// temperature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가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0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이하이면 아래 문장을 실행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	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영하의 날씨입니다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현재 온도는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%d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도입니다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, temperature); 	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항상 실행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897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19221-994D-4B97-93E4-358440E3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if-else </a:t>
            </a:r>
            <a:r>
              <a:rPr lang="ko-KR" altLang="en-US" dirty="0"/>
              <a:t>문이 실행된 다음에는 어떤 문장이 실행될까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95AC064-FDD9-4A2B-A14D-3945112DC61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30751"/>
            <a:ext cx="8153400" cy="2364486"/>
          </a:xfrm>
        </p:spPr>
      </p:pic>
    </p:spTree>
    <p:extLst>
      <p:ext uri="{BB962C8B-B14F-4D97-AF65-F5344CB8AC3E}">
        <p14:creationId xmlns:p14="http://schemas.microsoft.com/office/powerpoint/2010/main" val="4121463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</a:t>
            </a:r>
            <a:r>
              <a:rPr lang="ko-KR" altLang="en-US" dirty="0" err="1"/>
              <a:t>입력받은</a:t>
            </a:r>
            <a:r>
              <a:rPr lang="ko-KR" altLang="en-US" dirty="0"/>
              <a:t> 정수가 홀수인지 짝수인지를 말해주는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31EAE8-9471-4AD1-B68B-5B004103C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18" y="2542772"/>
            <a:ext cx="8020364" cy="8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00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접힌 도형 3"/>
          <p:cNvSpPr/>
          <p:nvPr/>
        </p:nvSpPr>
        <p:spPr>
          <a:xfrm>
            <a:off x="612648" y="1600200"/>
            <a:ext cx="8153400" cy="5058052"/>
          </a:xfrm>
          <a:prstGeom prst="foldedCorner">
            <a:avLst>
              <a:gd name="adj" fmla="val 3854"/>
            </a:avLst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spc="0" dirty="0">
                <a:solidFill>
                  <a:srgbClr val="6F008A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_CRT_SECURE_NO_WARNINGS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80808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&gt;]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pPr marL="584200"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 number;</a:t>
            </a:r>
          </a:p>
          <a:p>
            <a:pPr marL="584200"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정수를 </a:t>
            </a:r>
            <a:r>
              <a:rPr lang="ko-KR" altLang="en-US" sz="1600" kern="0" spc="0" dirty="0" err="1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:"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584200"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"%d"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, &amp;number);</a:t>
            </a:r>
          </a:p>
          <a:p>
            <a:pPr marL="584200"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584200"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 (number % 2 == 0)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// number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를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2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로 나눈 나머지가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0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이면 짝수이다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584200"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입력된 정수는 짝수입니다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584200"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else 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그렇지 않으면 홀수이다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584200"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	</a:t>
            </a:r>
            <a:r>
              <a:rPr lang="en-US" altLang="ko-KR" sz="16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입력된 정수는 홀수입니다</a:t>
            </a:r>
            <a:r>
              <a:rPr lang="en-US" altLang="ko-KR" sz="1600" kern="0" spc="0" dirty="0">
                <a:solidFill>
                  <a:srgbClr val="A31515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pPr marL="584200"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spc="0" dirty="0">
              <a:solidFill>
                <a:srgbClr val="0000FF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pPr marL="584200"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FF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006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E69E9-12B0-4964-A6B1-3341C68D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참고사항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3FA4553-FCCA-48F8-8BE5-914277E64AE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052662"/>
            <a:ext cx="8153400" cy="3590875"/>
          </a:xfrm>
        </p:spPr>
      </p:pic>
    </p:spTree>
    <p:extLst>
      <p:ext uri="{BB962C8B-B14F-4D97-AF65-F5344CB8AC3E}">
        <p14:creationId xmlns:p14="http://schemas.microsoft.com/office/powerpoint/2010/main" val="618934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예를 들어서 시험 성적이 </a:t>
            </a:r>
            <a:r>
              <a:rPr lang="en-US" altLang="ko-KR" dirty="0"/>
              <a:t>60</a:t>
            </a:r>
            <a:r>
              <a:rPr lang="ko-KR" altLang="en-US" dirty="0"/>
              <a:t>점 이상이면 합격과 동시에 장학금도 받을 수 있다고 출력하려면 어떻게 해야 할까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4E5C9A-85DB-4F64-8FB0-54DAB72C1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06" y="2575420"/>
            <a:ext cx="7485529" cy="97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50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복합문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복합문</a:t>
            </a:r>
            <a:r>
              <a:rPr lang="en-US" altLang="ko-KR"/>
              <a:t>(compound statement)</a:t>
            </a:r>
          </a:p>
          <a:p>
            <a:pPr lvl="1" eaLnBrk="1" hangingPunct="1"/>
            <a:r>
              <a:rPr lang="ko-KR" altLang="en-US"/>
              <a:t>중괄호를 사용하여 문장들을 그룹핑하는 것</a:t>
            </a:r>
            <a:r>
              <a:rPr lang="en-US" altLang="ko-KR"/>
              <a:t>,</a:t>
            </a:r>
          </a:p>
          <a:p>
            <a:pPr lvl="1" eaLnBrk="1" hangingPunct="1"/>
            <a:r>
              <a:rPr lang="ko-KR" altLang="en-US"/>
              <a:t>블록</a:t>
            </a:r>
            <a:r>
              <a:rPr lang="en-US" altLang="ko-KR"/>
              <a:t>(block)</a:t>
            </a:r>
            <a:r>
              <a:rPr lang="ko-KR" altLang="en-US"/>
              <a:t>이라고도 한다</a:t>
            </a:r>
            <a:r>
              <a:rPr lang="en-US" altLang="ko-KR"/>
              <a:t>. </a:t>
            </a:r>
          </a:p>
          <a:p>
            <a:pPr lvl="1" eaLnBrk="1" hangingPunct="1"/>
            <a:r>
              <a:rPr lang="ko-KR" altLang="en-US"/>
              <a:t>단일문 대신 들어 갈 수 있다</a:t>
            </a:r>
            <a:r>
              <a:rPr lang="en-US" altLang="ko-KR"/>
              <a:t>.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823056" y="3955257"/>
            <a:ext cx="5789612" cy="17367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kumimoji="1" lang="en-US" altLang="ko-KR">
              <a:solidFill>
                <a:srgbClr val="000000"/>
              </a:solidFill>
              <a:latin typeface="Comic Sans MS" pitchFamily="66" charset="0"/>
            </a:endParaRPr>
          </a:p>
        </p:txBody>
      </p:sp>
      <p:sp>
        <p:nvSpPr>
          <p:cNvPr id="598026" name="AutoShape 10"/>
          <p:cNvSpPr>
            <a:spLocks/>
          </p:cNvSpPr>
          <p:nvPr/>
        </p:nvSpPr>
        <p:spPr bwMode="auto">
          <a:xfrm>
            <a:off x="6414960" y="4274344"/>
            <a:ext cx="2351088" cy="549275"/>
          </a:xfrm>
          <a:prstGeom prst="borderCallout2">
            <a:avLst>
              <a:gd name="adj1" fmla="val 20810"/>
              <a:gd name="adj2" fmla="val -3241"/>
              <a:gd name="adj3" fmla="val 20810"/>
              <a:gd name="adj4" fmla="val -27616"/>
              <a:gd name="adj5" fmla="val 68495"/>
              <a:gd name="adj6" fmla="val -52801"/>
            </a:avLst>
          </a:prstGeom>
          <a:solidFill>
            <a:srgbClr val="CCFFCC"/>
          </a:solidFill>
          <a:ln w="9525">
            <a:solidFill>
              <a:schemeClr val="tx2"/>
            </a:solidFill>
            <a:prstDash val="sysDot"/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ko-KR" altLang="en-US" sz="1400">
                <a:solidFill>
                  <a:srgbClr val="0000FF"/>
                </a:solidFill>
                <a:latin typeface="굴림" panose="020B0600000101010101" pitchFamily="50" charset="-127"/>
              </a:rPr>
              <a:t>조건식이 참이면 </a:t>
            </a:r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</a:rPr>
              <a:t>2</a:t>
            </a:r>
            <a:r>
              <a:rPr lang="ko-KR" altLang="en-US" sz="1400">
                <a:solidFill>
                  <a:srgbClr val="0000FF"/>
                </a:solidFill>
                <a:latin typeface="굴림" panose="020B0600000101010101" pitchFamily="50" charset="-127"/>
              </a:rPr>
              <a:t>개의 문장이 묶여서 실행된다</a:t>
            </a:r>
            <a:r>
              <a:rPr lang="en-US" altLang="ko-KR" sz="1400">
                <a:solidFill>
                  <a:srgbClr val="0000FF"/>
                </a:solidFill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9223" name="Freeform 12"/>
          <p:cNvSpPr>
            <a:spLocks/>
          </p:cNvSpPr>
          <p:nvPr/>
        </p:nvSpPr>
        <p:spPr bwMode="auto">
          <a:xfrm>
            <a:off x="1179158" y="4379118"/>
            <a:ext cx="4418013" cy="1152525"/>
          </a:xfrm>
          <a:custGeom>
            <a:avLst/>
            <a:gdLst>
              <a:gd name="T0" fmla="*/ 2147483647 w 2783"/>
              <a:gd name="T1" fmla="*/ 2147483647 h 726"/>
              <a:gd name="T2" fmla="*/ 2147483647 w 2783"/>
              <a:gd name="T3" fmla="*/ 2147483647 h 726"/>
              <a:gd name="T4" fmla="*/ 2147483647 w 2783"/>
              <a:gd name="T5" fmla="*/ 2147483647 h 726"/>
              <a:gd name="T6" fmla="*/ 2147483647 w 2783"/>
              <a:gd name="T7" fmla="*/ 2147483647 h 726"/>
              <a:gd name="T8" fmla="*/ 2147483647 w 2783"/>
              <a:gd name="T9" fmla="*/ 2147483647 h 726"/>
              <a:gd name="T10" fmla="*/ 2147483647 w 2783"/>
              <a:gd name="T11" fmla="*/ 2147483647 h 726"/>
              <a:gd name="T12" fmla="*/ 2147483647 w 2783"/>
              <a:gd name="T13" fmla="*/ 2147483647 h 726"/>
              <a:gd name="T14" fmla="*/ 2147483647 w 2783"/>
              <a:gd name="T15" fmla="*/ 2147483647 h 726"/>
              <a:gd name="T16" fmla="*/ 2147483647 w 2783"/>
              <a:gd name="T17" fmla="*/ 2147483647 h 726"/>
              <a:gd name="T18" fmla="*/ 2147483647 w 2783"/>
              <a:gd name="T19" fmla="*/ 2147483647 h 726"/>
              <a:gd name="T20" fmla="*/ 2147483647 w 2783"/>
              <a:gd name="T21" fmla="*/ 2147483647 h 726"/>
              <a:gd name="T22" fmla="*/ 2147483647 w 2783"/>
              <a:gd name="T23" fmla="*/ 2147483647 h 726"/>
              <a:gd name="T24" fmla="*/ 2147483647 w 2783"/>
              <a:gd name="T25" fmla="*/ 2147483647 h 726"/>
              <a:gd name="T26" fmla="*/ 2147483647 w 2783"/>
              <a:gd name="T27" fmla="*/ 2147483647 h 726"/>
              <a:gd name="T28" fmla="*/ 2147483647 w 2783"/>
              <a:gd name="T29" fmla="*/ 2147483647 h 726"/>
              <a:gd name="T30" fmla="*/ 2147483647 w 2783"/>
              <a:gd name="T31" fmla="*/ 2147483647 h 726"/>
              <a:gd name="T32" fmla="*/ 2147483647 w 2783"/>
              <a:gd name="T33" fmla="*/ 2147483647 h 726"/>
              <a:gd name="T34" fmla="*/ 2147483647 w 2783"/>
              <a:gd name="T35" fmla="*/ 2147483647 h 726"/>
              <a:gd name="T36" fmla="*/ 2147483647 w 2783"/>
              <a:gd name="T37" fmla="*/ 2147483647 h 726"/>
              <a:gd name="T38" fmla="*/ 2147483647 w 2783"/>
              <a:gd name="T39" fmla="*/ 2147483647 h 726"/>
              <a:gd name="T40" fmla="*/ 2147483647 w 2783"/>
              <a:gd name="T41" fmla="*/ 2147483647 h 726"/>
              <a:gd name="T42" fmla="*/ 2147483647 w 2783"/>
              <a:gd name="T43" fmla="*/ 2147483647 h 726"/>
              <a:gd name="T44" fmla="*/ 2147483647 w 2783"/>
              <a:gd name="T45" fmla="*/ 2147483647 h 726"/>
              <a:gd name="T46" fmla="*/ 2147483647 w 2783"/>
              <a:gd name="T47" fmla="*/ 2147483647 h 726"/>
              <a:gd name="T48" fmla="*/ 2147483647 w 2783"/>
              <a:gd name="T49" fmla="*/ 2147483647 h 726"/>
              <a:gd name="T50" fmla="*/ 2147483647 w 2783"/>
              <a:gd name="T51" fmla="*/ 2147483647 h 726"/>
              <a:gd name="T52" fmla="*/ 2147483647 w 2783"/>
              <a:gd name="T53" fmla="*/ 2147483647 h 726"/>
              <a:gd name="T54" fmla="*/ 2147483647 w 2783"/>
              <a:gd name="T55" fmla="*/ 2147483647 h 726"/>
              <a:gd name="T56" fmla="*/ 2147483647 w 2783"/>
              <a:gd name="T57" fmla="*/ 2147483647 h 726"/>
              <a:gd name="T58" fmla="*/ 2147483647 w 2783"/>
              <a:gd name="T59" fmla="*/ 2147483647 h 726"/>
              <a:gd name="T60" fmla="*/ 2147483647 w 2783"/>
              <a:gd name="T61" fmla="*/ 2147483647 h 726"/>
              <a:gd name="T62" fmla="*/ 2147483647 w 2783"/>
              <a:gd name="T63" fmla="*/ 2147483647 h 726"/>
              <a:gd name="T64" fmla="*/ 2147483647 w 2783"/>
              <a:gd name="T65" fmla="*/ 2147483647 h 726"/>
              <a:gd name="T66" fmla="*/ 0 w 2783"/>
              <a:gd name="T67" fmla="*/ 2147483647 h 726"/>
              <a:gd name="T68" fmla="*/ 2147483647 w 2783"/>
              <a:gd name="T69" fmla="*/ 2147483647 h 72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783" h="726">
                <a:moveTo>
                  <a:pt x="34" y="237"/>
                </a:moveTo>
                <a:cubicBezTo>
                  <a:pt x="90" y="200"/>
                  <a:pt x="139" y="153"/>
                  <a:pt x="203" y="131"/>
                </a:cubicBezTo>
                <a:cubicBezTo>
                  <a:pt x="261" y="90"/>
                  <a:pt x="333" y="41"/>
                  <a:pt x="402" y="24"/>
                </a:cubicBezTo>
                <a:cubicBezTo>
                  <a:pt x="440" y="0"/>
                  <a:pt x="474" y="22"/>
                  <a:pt x="513" y="34"/>
                </a:cubicBezTo>
                <a:cubicBezTo>
                  <a:pt x="600" y="61"/>
                  <a:pt x="683" y="80"/>
                  <a:pt x="775" y="83"/>
                </a:cubicBezTo>
                <a:cubicBezTo>
                  <a:pt x="852" y="85"/>
                  <a:pt x="930" y="86"/>
                  <a:pt x="1007" y="87"/>
                </a:cubicBezTo>
                <a:cubicBezTo>
                  <a:pt x="1083" y="85"/>
                  <a:pt x="1246" y="97"/>
                  <a:pt x="1317" y="73"/>
                </a:cubicBezTo>
                <a:cubicBezTo>
                  <a:pt x="1352" y="48"/>
                  <a:pt x="1372" y="56"/>
                  <a:pt x="1423" y="53"/>
                </a:cubicBezTo>
                <a:cubicBezTo>
                  <a:pt x="1572" y="56"/>
                  <a:pt x="1637" y="60"/>
                  <a:pt x="1762" y="68"/>
                </a:cubicBezTo>
                <a:cubicBezTo>
                  <a:pt x="1788" y="81"/>
                  <a:pt x="1806" y="96"/>
                  <a:pt x="1835" y="102"/>
                </a:cubicBezTo>
                <a:cubicBezTo>
                  <a:pt x="2006" y="196"/>
                  <a:pt x="2192" y="251"/>
                  <a:pt x="2386" y="271"/>
                </a:cubicBezTo>
                <a:cubicBezTo>
                  <a:pt x="2408" y="270"/>
                  <a:pt x="2583" y="260"/>
                  <a:pt x="2628" y="271"/>
                </a:cubicBezTo>
                <a:cubicBezTo>
                  <a:pt x="2640" y="274"/>
                  <a:pt x="2642" y="293"/>
                  <a:pt x="2653" y="300"/>
                </a:cubicBezTo>
                <a:cubicBezTo>
                  <a:pt x="2673" y="327"/>
                  <a:pt x="2688" y="338"/>
                  <a:pt x="2720" y="349"/>
                </a:cubicBezTo>
                <a:cubicBezTo>
                  <a:pt x="2746" y="373"/>
                  <a:pt x="2754" y="404"/>
                  <a:pt x="2774" y="431"/>
                </a:cubicBezTo>
                <a:cubicBezTo>
                  <a:pt x="2782" y="469"/>
                  <a:pt x="2783" y="469"/>
                  <a:pt x="2783" y="528"/>
                </a:cubicBezTo>
                <a:cubicBezTo>
                  <a:pt x="2783" y="546"/>
                  <a:pt x="2750" y="568"/>
                  <a:pt x="2740" y="581"/>
                </a:cubicBezTo>
                <a:cubicBezTo>
                  <a:pt x="2704" y="629"/>
                  <a:pt x="2675" y="651"/>
                  <a:pt x="2619" y="663"/>
                </a:cubicBezTo>
                <a:cubicBezTo>
                  <a:pt x="2408" y="628"/>
                  <a:pt x="2141" y="657"/>
                  <a:pt x="1965" y="659"/>
                </a:cubicBezTo>
                <a:cubicBezTo>
                  <a:pt x="1875" y="665"/>
                  <a:pt x="1788" y="687"/>
                  <a:pt x="1699" y="697"/>
                </a:cubicBezTo>
                <a:cubicBezTo>
                  <a:pt x="1648" y="710"/>
                  <a:pt x="1596" y="715"/>
                  <a:pt x="1544" y="726"/>
                </a:cubicBezTo>
                <a:cubicBezTo>
                  <a:pt x="1509" y="724"/>
                  <a:pt x="1473" y="726"/>
                  <a:pt x="1438" y="721"/>
                </a:cubicBezTo>
                <a:cubicBezTo>
                  <a:pt x="1424" y="719"/>
                  <a:pt x="1413" y="709"/>
                  <a:pt x="1399" y="707"/>
                </a:cubicBezTo>
                <a:cubicBezTo>
                  <a:pt x="1384" y="705"/>
                  <a:pt x="1370" y="704"/>
                  <a:pt x="1355" y="702"/>
                </a:cubicBezTo>
                <a:cubicBezTo>
                  <a:pt x="1313" y="691"/>
                  <a:pt x="1268" y="694"/>
                  <a:pt x="1225" y="688"/>
                </a:cubicBezTo>
                <a:cubicBezTo>
                  <a:pt x="1095" y="636"/>
                  <a:pt x="957" y="642"/>
                  <a:pt x="818" y="639"/>
                </a:cubicBezTo>
                <a:cubicBezTo>
                  <a:pt x="776" y="631"/>
                  <a:pt x="735" y="625"/>
                  <a:pt x="692" y="620"/>
                </a:cubicBezTo>
                <a:cubicBezTo>
                  <a:pt x="576" y="589"/>
                  <a:pt x="338" y="606"/>
                  <a:pt x="286" y="605"/>
                </a:cubicBezTo>
                <a:cubicBezTo>
                  <a:pt x="244" y="595"/>
                  <a:pt x="206" y="579"/>
                  <a:pt x="165" y="567"/>
                </a:cubicBezTo>
                <a:cubicBezTo>
                  <a:pt x="124" y="539"/>
                  <a:pt x="79" y="528"/>
                  <a:pt x="39" y="499"/>
                </a:cubicBezTo>
                <a:cubicBezTo>
                  <a:pt x="37" y="494"/>
                  <a:pt x="36" y="489"/>
                  <a:pt x="34" y="484"/>
                </a:cubicBezTo>
                <a:cubicBezTo>
                  <a:pt x="31" y="479"/>
                  <a:pt x="26" y="475"/>
                  <a:pt x="24" y="470"/>
                </a:cubicBezTo>
                <a:cubicBezTo>
                  <a:pt x="17" y="453"/>
                  <a:pt x="16" y="434"/>
                  <a:pt x="10" y="417"/>
                </a:cubicBezTo>
                <a:cubicBezTo>
                  <a:pt x="7" y="407"/>
                  <a:pt x="0" y="387"/>
                  <a:pt x="0" y="387"/>
                </a:cubicBezTo>
                <a:cubicBezTo>
                  <a:pt x="7" y="336"/>
                  <a:pt x="20" y="286"/>
                  <a:pt x="34" y="237"/>
                </a:cubicBezTo>
                <a:close/>
              </a:path>
            </a:pathLst>
          </a:cu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9224" name="Rectangle 13"/>
          <p:cNvSpPr>
            <a:spLocks noChangeArrowheads="1"/>
          </p:cNvSpPr>
          <p:nvPr/>
        </p:nvSpPr>
        <p:spPr bwMode="auto">
          <a:xfrm>
            <a:off x="833310" y="3979068"/>
            <a:ext cx="5789613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FF"/>
                </a:solidFill>
                <a:latin typeface="Century Schoolbook" panose="02040604050505020304" pitchFamily="18" charset="0"/>
              </a:rPr>
              <a:t>if</a:t>
            </a:r>
            <a:r>
              <a:rPr kumimoji="1"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( score &gt;= 60 )       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{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</a:t>
            </a:r>
            <a:r>
              <a:rPr kumimoji="1" lang="en-US" altLang="ko-KR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1" lang="en-US" altLang="ko-KR" dirty="0">
                <a:solidFill>
                  <a:srgbClr val="800000"/>
                </a:solidFill>
                <a:latin typeface="Century Schoolbook" panose="02040604050505020304" pitchFamily="18" charset="0"/>
              </a:rPr>
              <a:t>("</a:t>
            </a:r>
            <a:r>
              <a:rPr kumimoji="1" lang="ko-KR" altLang="en-US" dirty="0">
                <a:solidFill>
                  <a:srgbClr val="800000"/>
                </a:solidFill>
                <a:latin typeface="Century Schoolbook" panose="02040604050505020304" pitchFamily="18" charset="0"/>
              </a:rPr>
              <a:t>합격입니다</a:t>
            </a:r>
            <a:r>
              <a:rPr kumimoji="1" lang="en-US" altLang="ko-KR" dirty="0">
                <a:solidFill>
                  <a:srgbClr val="800000"/>
                </a:solidFill>
                <a:latin typeface="Century Schoolbook" panose="02040604050505020304" pitchFamily="18" charset="0"/>
              </a:rPr>
              <a:t>.\n");</a:t>
            </a:r>
            <a:r>
              <a:rPr kumimoji="1"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    </a:t>
            </a:r>
            <a:r>
              <a:rPr kumimoji="1" lang="en-US" altLang="ko-KR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printf</a:t>
            </a:r>
            <a:r>
              <a:rPr kumimoji="1" lang="en-US" altLang="ko-KR" dirty="0">
                <a:solidFill>
                  <a:srgbClr val="800000"/>
                </a:solidFill>
                <a:latin typeface="Century Schoolbook" panose="02040604050505020304" pitchFamily="18" charset="0"/>
              </a:rPr>
              <a:t>("</a:t>
            </a:r>
            <a:r>
              <a:rPr kumimoji="1" lang="ko-KR" altLang="en-US" dirty="0">
                <a:solidFill>
                  <a:srgbClr val="800000"/>
                </a:solidFill>
                <a:latin typeface="Century Schoolbook" panose="02040604050505020304" pitchFamily="18" charset="0"/>
              </a:rPr>
              <a:t>장학금도 받을 수 있습니다</a:t>
            </a:r>
            <a:r>
              <a:rPr kumimoji="1" lang="en-US" altLang="ko-KR" dirty="0">
                <a:solidFill>
                  <a:srgbClr val="800000"/>
                </a:solidFill>
                <a:latin typeface="Century Schoolbook" panose="02040604050505020304" pitchFamily="18" charset="0"/>
              </a:rPr>
              <a:t>.\n</a:t>
            </a:r>
            <a:r>
              <a:rPr kumimoji="1"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"); </a:t>
            </a:r>
          </a:p>
          <a:p>
            <a:pPr marL="342900" indent="-342900" eaLnBrk="1" latinLnBrk="1" hangingPunct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kumimoji="1" lang="en-US" altLang="ko-KR" dirty="0">
                <a:solidFill>
                  <a:srgbClr val="000000"/>
                </a:solidFill>
                <a:latin typeface="Century Schoolbook" panose="02040604050505020304" pitchFamily="18" charset="0"/>
              </a:rPr>
              <a:t>  }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모서리가 접힌 도형 3"/>
          <p:cNvSpPr/>
          <p:nvPr/>
        </p:nvSpPr>
        <p:spPr>
          <a:xfrm>
            <a:off x="612648" y="1515035"/>
            <a:ext cx="8153400" cy="5252531"/>
          </a:xfrm>
          <a:prstGeom prst="foldedCorner">
            <a:avLst>
              <a:gd name="adj" fmla="val 3854"/>
            </a:avLst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score;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성적을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&amp;score);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(score &gt;= 60)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성적이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60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점 이상이면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합격입니다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장학금도 받을 수 있습니다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그렇지 않으면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불합격입니다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다시 도전하세요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400" dirty="0">
              <a:solidFill>
                <a:schemeClr val="tx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2108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4A7D0-9E96-4C6E-9CB0-1797FD8E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주의할 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1CF4E7C-1FD7-499F-B96B-ACC73795378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02619" y="1618129"/>
            <a:ext cx="7271687" cy="4495800"/>
          </a:xfrm>
        </p:spPr>
      </p:pic>
    </p:spTree>
    <p:extLst>
      <p:ext uri="{BB962C8B-B14F-4D97-AF65-F5344CB8AC3E}">
        <p14:creationId xmlns:p14="http://schemas.microsoft.com/office/powerpoint/2010/main" val="277685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3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0 w 13192"/>
                <a:gd name="T1" fmla="*/ 0 h 17168"/>
                <a:gd name="T2" fmla="*/ 0 w 13192"/>
                <a:gd name="T3" fmla="*/ 0 h 17168"/>
                <a:gd name="T4" fmla="*/ 0 w 13192"/>
                <a:gd name="T5" fmla="*/ 0 h 17168"/>
                <a:gd name="T6" fmla="*/ 0 w 13192"/>
                <a:gd name="T7" fmla="*/ 0 h 17168"/>
                <a:gd name="T8" fmla="*/ 0 w 13192"/>
                <a:gd name="T9" fmla="*/ 0 h 17168"/>
                <a:gd name="T10" fmla="*/ 0 w 13192"/>
                <a:gd name="T11" fmla="*/ 0 h 17168"/>
                <a:gd name="T12" fmla="*/ 0 w 13192"/>
                <a:gd name="T13" fmla="*/ 0 h 17168"/>
                <a:gd name="T14" fmla="*/ 0 w 13192"/>
                <a:gd name="T15" fmla="*/ 0 h 17168"/>
                <a:gd name="T16" fmla="*/ 0 w 13192"/>
                <a:gd name="T17" fmla="*/ 0 h 17168"/>
                <a:gd name="T18" fmla="*/ 0 w 13192"/>
                <a:gd name="T19" fmla="*/ 0 h 17168"/>
                <a:gd name="T20" fmla="*/ 0 w 13192"/>
                <a:gd name="T21" fmla="*/ 0 h 17168"/>
                <a:gd name="T22" fmla="*/ 0 w 13192"/>
                <a:gd name="T23" fmla="*/ 0 h 17168"/>
                <a:gd name="T24" fmla="*/ 0 w 13192"/>
                <a:gd name="T25" fmla="*/ 0 h 17168"/>
                <a:gd name="T26" fmla="*/ 0 w 13192"/>
                <a:gd name="T27" fmla="*/ 0 h 17168"/>
                <a:gd name="T28" fmla="*/ 0 w 13192"/>
                <a:gd name="T29" fmla="*/ 0 h 17168"/>
                <a:gd name="T30" fmla="*/ 0 w 13192"/>
                <a:gd name="T31" fmla="*/ 0 h 17168"/>
                <a:gd name="T32" fmla="*/ 0 w 13192"/>
                <a:gd name="T33" fmla="*/ 0 h 17168"/>
                <a:gd name="T34" fmla="*/ 0 w 13192"/>
                <a:gd name="T35" fmla="*/ 0 h 17168"/>
                <a:gd name="T36" fmla="*/ 0 w 13192"/>
                <a:gd name="T37" fmla="*/ 0 h 17168"/>
                <a:gd name="T38" fmla="*/ 0 w 13192"/>
                <a:gd name="T39" fmla="*/ 0 h 17168"/>
                <a:gd name="T40" fmla="*/ 0 w 13192"/>
                <a:gd name="T41" fmla="*/ 0 h 17168"/>
                <a:gd name="T42" fmla="*/ 0 w 13192"/>
                <a:gd name="T43" fmla="*/ 0 h 17168"/>
                <a:gd name="T44" fmla="*/ 0 w 13192"/>
                <a:gd name="T45" fmla="*/ 0 h 17168"/>
                <a:gd name="T46" fmla="*/ 0 w 13192"/>
                <a:gd name="T47" fmla="*/ 0 h 17168"/>
                <a:gd name="T48" fmla="*/ 0 w 13192"/>
                <a:gd name="T49" fmla="*/ 0 h 17168"/>
                <a:gd name="T50" fmla="*/ 0 w 13192"/>
                <a:gd name="T51" fmla="*/ 0 h 17168"/>
                <a:gd name="T52" fmla="*/ 0 w 13192"/>
                <a:gd name="T53" fmla="*/ 0 h 17168"/>
                <a:gd name="T54" fmla="*/ 0 w 13192"/>
                <a:gd name="T55" fmla="*/ 0 h 17168"/>
                <a:gd name="T56" fmla="*/ 0 w 13192"/>
                <a:gd name="T57" fmla="*/ 0 h 17168"/>
                <a:gd name="T58" fmla="*/ 0 w 13192"/>
                <a:gd name="T59" fmla="*/ 0 h 17168"/>
                <a:gd name="T60" fmla="*/ 0 w 13192"/>
                <a:gd name="T61" fmla="*/ 0 h 17168"/>
                <a:gd name="T62" fmla="*/ 0 w 13192"/>
                <a:gd name="T63" fmla="*/ 0 h 17168"/>
                <a:gd name="T64" fmla="*/ 0 w 13192"/>
                <a:gd name="T65" fmla="*/ 0 h 17168"/>
                <a:gd name="T66" fmla="*/ 0 w 13192"/>
                <a:gd name="T67" fmla="*/ 0 h 17168"/>
                <a:gd name="T68" fmla="*/ 0 w 13192"/>
                <a:gd name="T69" fmla="*/ 0 h 17168"/>
                <a:gd name="T70" fmla="*/ 0 w 13192"/>
                <a:gd name="T71" fmla="*/ 0 h 17168"/>
                <a:gd name="T72" fmla="*/ 0 w 13192"/>
                <a:gd name="T73" fmla="*/ 0 h 17168"/>
                <a:gd name="T74" fmla="*/ 0 w 13192"/>
                <a:gd name="T75" fmla="*/ 0 h 17168"/>
                <a:gd name="T76" fmla="*/ 0 w 13192"/>
                <a:gd name="T77" fmla="*/ 0 h 17168"/>
                <a:gd name="T78" fmla="*/ 0 w 13192"/>
                <a:gd name="T79" fmla="*/ 0 h 17168"/>
                <a:gd name="T80" fmla="*/ 0 w 13192"/>
                <a:gd name="T81" fmla="*/ 0 h 17168"/>
                <a:gd name="T82" fmla="*/ 0 w 13192"/>
                <a:gd name="T83" fmla="*/ 0 h 17168"/>
                <a:gd name="T84" fmla="*/ 0 w 13192"/>
                <a:gd name="T85" fmla="*/ 0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4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0 w 1424"/>
                <a:gd name="T1" fmla="*/ 0 h 1434"/>
                <a:gd name="T2" fmla="*/ 0 w 1424"/>
                <a:gd name="T3" fmla="*/ 0 h 1434"/>
                <a:gd name="T4" fmla="*/ 0 w 1424"/>
                <a:gd name="T5" fmla="*/ 0 h 1434"/>
                <a:gd name="T6" fmla="*/ 0 w 1424"/>
                <a:gd name="T7" fmla="*/ 0 h 1434"/>
                <a:gd name="T8" fmla="*/ 0 w 1424"/>
                <a:gd name="T9" fmla="*/ 0 h 1434"/>
                <a:gd name="T10" fmla="*/ 0 w 1424"/>
                <a:gd name="T11" fmla="*/ 0 h 1434"/>
                <a:gd name="T12" fmla="*/ 0 w 1424"/>
                <a:gd name="T13" fmla="*/ 0 h 1434"/>
                <a:gd name="T14" fmla="*/ 0 w 1424"/>
                <a:gd name="T15" fmla="*/ 0 h 1434"/>
                <a:gd name="T16" fmla="*/ 0 w 1424"/>
                <a:gd name="T17" fmla="*/ 0 h 1434"/>
                <a:gd name="T18" fmla="*/ 0 w 1424"/>
                <a:gd name="T19" fmla="*/ 0 h 1434"/>
                <a:gd name="T20" fmla="*/ 0 w 1424"/>
                <a:gd name="T21" fmla="*/ 0 h 1434"/>
                <a:gd name="T22" fmla="*/ 0 w 1424"/>
                <a:gd name="T23" fmla="*/ 0 h 1434"/>
                <a:gd name="T24" fmla="*/ 0 w 1424"/>
                <a:gd name="T25" fmla="*/ 0 h 1434"/>
                <a:gd name="T26" fmla="*/ 0 w 1424"/>
                <a:gd name="T27" fmla="*/ 0 h 1434"/>
                <a:gd name="T28" fmla="*/ 0 w 1424"/>
                <a:gd name="T29" fmla="*/ 0 h 1434"/>
                <a:gd name="T30" fmla="*/ 0 w 1424"/>
                <a:gd name="T31" fmla="*/ 0 h 1434"/>
                <a:gd name="T32" fmla="*/ 0 w 1424"/>
                <a:gd name="T33" fmla="*/ 0 h 1434"/>
                <a:gd name="T34" fmla="*/ 0 w 1424"/>
                <a:gd name="T35" fmla="*/ 0 h 1434"/>
                <a:gd name="T36" fmla="*/ 0 w 1424"/>
                <a:gd name="T37" fmla="*/ 0 h 1434"/>
                <a:gd name="T38" fmla="*/ 0 w 1424"/>
                <a:gd name="T39" fmla="*/ 0 h 1434"/>
                <a:gd name="T40" fmla="*/ 0 w 1424"/>
                <a:gd name="T41" fmla="*/ 0 h 1434"/>
                <a:gd name="T42" fmla="*/ 0 w 1424"/>
                <a:gd name="T43" fmla="*/ 0 h 1434"/>
                <a:gd name="T44" fmla="*/ 0 w 1424"/>
                <a:gd name="T45" fmla="*/ 0 h 1434"/>
                <a:gd name="T46" fmla="*/ 0 w 1424"/>
                <a:gd name="T47" fmla="*/ 0 h 1434"/>
                <a:gd name="T48" fmla="*/ 0 w 1424"/>
                <a:gd name="T49" fmla="*/ 0 h 1434"/>
                <a:gd name="T50" fmla="*/ 0 w 1424"/>
                <a:gd name="T51" fmla="*/ 0 h 1434"/>
                <a:gd name="T52" fmla="*/ 0 w 1424"/>
                <a:gd name="T53" fmla="*/ 0 h 1434"/>
                <a:gd name="T54" fmla="*/ 0 w 1424"/>
                <a:gd name="T55" fmla="*/ 0 h 1434"/>
                <a:gd name="T56" fmla="*/ 0 w 1424"/>
                <a:gd name="T57" fmla="*/ 0 h 1434"/>
                <a:gd name="T58" fmla="*/ 0 w 1424"/>
                <a:gd name="T59" fmla="*/ 0 h 1434"/>
                <a:gd name="T60" fmla="*/ 0 w 1424"/>
                <a:gd name="T61" fmla="*/ 0 h 1434"/>
                <a:gd name="T62" fmla="*/ 0 w 1424"/>
                <a:gd name="T63" fmla="*/ 0 h 1434"/>
                <a:gd name="T64" fmla="*/ 0 w 1424"/>
                <a:gd name="T65" fmla="*/ 0 h 1434"/>
                <a:gd name="T66" fmla="*/ 0 w 1424"/>
                <a:gd name="T67" fmla="*/ 0 h 1434"/>
                <a:gd name="T68" fmla="*/ 0 w 1424"/>
                <a:gd name="T69" fmla="*/ 0 h 1434"/>
                <a:gd name="T70" fmla="*/ 0 w 1424"/>
                <a:gd name="T71" fmla="*/ 0 h 1434"/>
                <a:gd name="T72" fmla="*/ 0 w 1424"/>
                <a:gd name="T73" fmla="*/ 0 h 1434"/>
                <a:gd name="T74" fmla="*/ 0 w 1424"/>
                <a:gd name="T75" fmla="*/ 0 h 1434"/>
                <a:gd name="T76" fmla="*/ 0 w 1424"/>
                <a:gd name="T77" fmla="*/ 0 h 1434"/>
                <a:gd name="T78" fmla="*/ 0 w 1424"/>
                <a:gd name="T79" fmla="*/ 0 h 1434"/>
                <a:gd name="T80" fmla="*/ 0 w 1424"/>
                <a:gd name="T81" fmla="*/ 0 h 1434"/>
                <a:gd name="T82" fmla="*/ 0 w 1424"/>
                <a:gd name="T83" fmla="*/ 0 h 1434"/>
                <a:gd name="T84" fmla="*/ 0 w 1424"/>
                <a:gd name="T85" fmla="*/ 0 h 1434"/>
                <a:gd name="T86" fmla="*/ 0 w 1424"/>
                <a:gd name="T87" fmla="*/ 0 h 1434"/>
                <a:gd name="T88" fmla="*/ 0 w 1424"/>
                <a:gd name="T89" fmla="*/ 0 h 1434"/>
                <a:gd name="T90" fmla="*/ 0 w 1424"/>
                <a:gd name="T91" fmla="*/ 0 h 1434"/>
                <a:gd name="T92" fmla="*/ 0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0 h 405"/>
                <a:gd name="T2" fmla="*/ 0 w 129"/>
                <a:gd name="T3" fmla="*/ 0 h 405"/>
                <a:gd name="T4" fmla="*/ 0 w 129"/>
                <a:gd name="T5" fmla="*/ 0 h 405"/>
                <a:gd name="T6" fmla="*/ 0 w 129"/>
                <a:gd name="T7" fmla="*/ 0 h 405"/>
                <a:gd name="T8" fmla="*/ 0 w 129"/>
                <a:gd name="T9" fmla="*/ 0 h 405"/>
                <a:gd name="T10" fmla="*/ 0 w 129"/>
                <a:gd name="T11" fmla="*/ 0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0 w 1346"/>
                <a:gd name="T1" fmla="*/ 0 h 883"/>
                <a:gd name="T2" fmla="*/ 0 w 1346"/>
                <a:gd name="T3" fmla="*/ 0 h 883"/>
                <a:gd name="T4" fmla="*/ 0 w 1346"/>
                <a:gd name="T5" fmla="*/ 0 h 883"/>
                <a:gd name="T6" fmla="*/ 0 w 1346"/>
                <a:gd name="T7" fmla="*/ 0 h 883"/>
                <a:gd name="T8" fmla="*/ 0 w 1346"/>
                <a:gd name="T9" fmla="*/ 0 h 883"/>
                <a:gd name="T10" fmla="*/ 0 w 1346"/>
                <a:gd name="T11" fmla="*/ 0 h 883"/>
                <a:gd name="T12" fmla="*/ 0 w 1346"/>
                <a:gd name="T13" fmla="*/ 0 h 883"/>
                <a:gd name="T14" fmla="*/ 0 w 1346"/>
                <a:gd name="T15" fmla="*/ 0 h 883"/>
                <a:gd name="T16" fmla="*/ 0 w 1346"/>
                <a:gd name="T17" fmla="*/ 0 h 883"/>
                <a:gd name="T18" fmla="*/ 0 w 1346"/>
                <a:gd name="T19" fmla="*/ 0 h 883"/>
                <a:gd name="T20" fmla="*/ 0 w 1346"/>
                <a:gd name="T21" fmla="*/ 0 h 883"/>
                <a:gd name="T22" fmla="*/ 0 w 1346"/>
                <a:gd name="T23" fmla="*/ 0 h 883"/>
                <a:gd name="T24" fmla="*/ 0 w 1346"/>
                <a:gd name="T25" fmla="*/ 0 h 883"/>
                <a:gd name="T26" fmla="*/ 0 w 1346"/>
                <a:gd name="T27" fmla="*/ 0 h 883"/>
                <a:gd name="T28" fmla="*/ 0 w 1346"/>
                <a:gd name="T29" fmla="*/ 0 h 883"/>
                <a:gd name="T30" fmla="*/ 0 w 1346"/>
                <a:gd name="T31" fmla="*/ 0 h 883"/>
                <a:gd name="T32" fmla="*/ 0 w 1346"/>
                <a:gd name="T33" fmla="*/ 0 h 883"/>
                <a:gd name="T34" fmla="*/ 0 w 1346"/>
                <a:gd name="T35" fmla="*/ 0 h 883"/>
                <a:gd name="T36" fmla="*/ 0 w 1346"/>
                <a:gd name="T37" fmla="*/ 0 h 883"/>
                <a:gd name="T38" fmla="*/ 0 w 1346"/>
                <a:gd name="T39" fmla="*/ 0 h 883"/>
                <a:gd name="T40" fmla="*/ 0 w 1346"/>
                <a:gd name="T41" fmla="*/ 0 h 883"/>
                <a:gd name="T42" fmla="*/ 0 w 1346"/>
                <a:gd name="T43" fmla="*/ 0 h 883"/>
                <a:gd name="T44" fmla="*/ 0 w 1346"/>
                <a:gd name="T45" fmla="*/ 0 h 883"/>
                <a:gd name="T46" fmla="*/ 0 w 1346"/>
                <a:gd name="T47" fmla="*/ 0 h 883"/>
                <a:gd name="T48" fmla="*/ 0 w 1346"/>
                <a:gd name="T49" fmla="*/ 0 h 883"/>
                <a:gd name="T50" fmla="*/ 0 w 1346"/>
                <a:gd name="T51" fmla="*/ 0 h 883"/>
                <a:gd name="T52" fmla="*/ 0 w 1346"/>
                <a:gd name="T53" fmla="*/ 0 h 883"/>
                <a:gd name="T54" fmla="*/ 0 w 1346"/>
                <a:gd name="T55" fmla="*/ 0 h 883"/>
                <a:gd name="T56" fmla="*/ 0 w 1346"/>
                <a:gd name="T57" fmla="*/ 0 h 883"/>
                <a:gd name="T58" fmla="*/ 0 w 1346"/>
                <a:gd name="T59" fmla="*/ 0 h 883"/>
                <a:gd name="T60" fmla="*/ 0 w 1346"/>
                <a:gd name="T61" fmla="*/ 0 h 883"/>
                <a:gd name="T62" fmla="*/ 0 w 1346"/>
                <a:gd name="T63" fmla="*/ 0 h 883"/>
                <a:gd name="T64" fmla="*/ 0 w 1346"/>
                <a:gd name="T65" fmla="*/ 0 h 883"/>
                <a:gd name="T66" fmla="*/ 0 w 1346"/>
                <a:gd name="T67" fmla="*/ 0 h 883"/>
                <a:gd name="T68" fmla="*/ 0 w 1346"/>
                <a:gd name="T69" fmla="*/ 0 h 883"/>
                <a:gd name="T70" fmla="*/ 0 w 1346"/>
                <a:gd name="T71" fmla="*/ 0 h 883"/>
                <a:gd name="T72" fmla="*/ 0 w 1346"/>
                <a:gd name="T73" fmla="*/ 0 h 883"/>
                <a:gd name="T74" fmla="*/ 0 w 1346"/>
                <a:gd name="T75" fmla="*/ 0 h 883"/>
                <a:gd name="T76" fmla="*/ 0 w 1346"/>
                <a:gd name="T77" fmla="*/ 0 h 883"/>
                <a:gd name="T78" fmla="*/ 0 w 1346"/>
                <a:gd name="T79" fmla="*/ 0 h 883"/>
                <a:gd name="T80" fmla="*/ 0 w 1346"/>
                <a:gd name="T81" fmla="*/ 0 h 883"/>
                <a:gd name="T82" fmla="*/ 0 w 1346"/>
                <a:gd name="T83" fmla="*/ 0 h 883"/>
                <a:gd name="T84" fmla="*/ 0 w 1346"/>
                <a:gd name="T85" fmla="*/ 0 h 883"/>
                <a:gd name="T86" fmla="*/ 0 w 1346"/>
                <a:gd name="T87" fmla="*/ 0 h 883"/>
                <a:gd name="T88" fmla="*/ 0 w 1346"/>
                <a:gd name="T89" fmla="*/ 0 h 883"/>
                <a:gd name="T90" fmla="*/ 0 w 1346"/>
                <a:gd name="T91" fmla="*/ 0 h 883"/>
                <a:gd name="T92" fmla="*/ 0 w 1346"/>
                <a:gd name="T93" fmla="*/ 0 h 883"/>
                <a:gd name="T94" fmla="*/ 0 w 1346"/>
                <a:gd name="T95" fmla="*/ 0 h 883"/>
                <a:gd name="T96" fmla="*/ 0 w 1346"/>
                <a:gd name="T97" fmla="*/ 0 h 883"/>
                <a:gd name="T98" fmla="*/ 0 w 1346"/>
                <a:gd name="T99" fmla="*/ 0 h 883"/>
                <a:gd name="T100" fmla="*/ 0 w 1346"/>
                <a:gd name="T101" fmla="*/ 0 h 883"/>
                <a:gd name="T102" fmla="*/ 0 w 1346"/>
                <a:gd name="T103" fmla="*/ 0 h 883"/>
                <a:gd name="T104" fmla="*/ 0 w 1346"/>
                <a:gd name="T105" fmla="*/ 0 h 883"/>
                <a:gd name="T106" fmla="*/ 0 w 1346"/>
                <a:gd name="T107" fmla="*/ 0 h 883"/>
                <a:gd name="T108" fmla="*/ 0 w 1346"/>
                <a:gd name="T109" fmla="*/ 0 h 883"/>
                <a:gd name="T110" fmla="*/ 0 w 1346"/>
                <a:gd name="T111" fmla="*/ 0 h 883"/>
                <a:gd name="T112" fmla="*/ 0 w 1346"/>
                <a:gd name="T113" fmla="*/ 0 h 883"/>
                <a:gd name="T114" fmla="*/ 0 w 1346"/>
                <a:gd name="T115" fmla="*/ 0 h 883"/>
                <a:gd name="T116" fmla="*/ 0 w 1346"/>
                <a:gd name="T117" fmla="*/ 0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0 w 1343"/>
                <a:gd name="T1" fmla="*/ 0 h 665"/>
                <a:gd name="T2" fmla="*/ 0 w 1343"/>
                <a:gd name="T3" fmla="*/ 0 h 665"/>
                <a:gd name="T4" fmla="*/ 0 w 1343"/>
                <a:gd name="T5" fmla="*/ 0 h 665"/>
                <a:gd name="T6" fmla="*/ 0 w 1343"/>
                <a:gd name="T7" fmla="*/ 0 h 665"/>
                <a:gd name="T8" fmla="*/ 0 w 1343"/>
                <a:gd name="T9" fmla="*/ 0 h 665"/>
                <a:gd name="T10" fmla="*/ 0 w 1343"/>
                <a:gd name="T11" fmla="*/ 0 h 665"/>
                <a:gd name="T12" fmla="*/ 0 w 1343"/>
                <a:gd name="T13" fmla="*/ 0 h 665"/>
                <a:gd name="T14" fmla="*/ 0 w 1343"/>
                <a:gd name="T15" fmla="*/ 0 h 665"/>
                <a:gd name="T16" fmla="*/ 0 w 1343"/>
                <a:gd name="T17" fmla="*/ 0 h 665"/>
                <a:gd name="T18" fmla="*/ 0 w 1343"/>
                <a:gd name="T19" fmla="*/ 0 h 665"/>
                <a:gd name="T20" fmla="*/ 0 w 1343"/>
                <a:gd name="T21" fmla="*/ 0 h 665"/>
                <a:gd name="T22" fmla="*/ 0 w 1343"/>
                <a:gd name="T23" fmla="*/ 0 h 665"/>
                <a:gd name="T24" fmla="*/ 0 w 1343"/>
                <a:gd name="T25" fmla="*/ 0 h 665"/>
                <a:gd name="T26" fmla="*/ 0 w 1343"/>
                <a:gd name="T27" fmla="*/ 0 h 665"/>
                <a:gd name="T28" fmla="*/ 0 w 1343"/>
                <a:gd name="T29" fmla="*/ 0 h 665"/>
                <a:gd name="T30" fmla="*/ 0 w 1343"/>
                <a:gd name="T31" fmla="*/ 0 h 665"/>
                <a:gd name="T32" fmla="*/ 0 w 1343"/>
                <a:gd name="T33" fmla="*/ 0 h 665"/>
                <a:gd name="T34" fmla="*/ 0 w 1343"/>
                <a:gd name="T35" fmla="*/ 0 h 665"/>
                <a:gd name="T36" fmla="*/ 0 w 1343"/>
                <a:gd name="T37" fmla="*/ 0 h 665"/>
                <a:gd name="T38" fmla="*/ 0 w 1343"/>
                <a:gd name="T39" fmla="*/ 0 h 665"/>
                <a:gd name="T40" fmla="*/ 0 w 1343"/>
                <a:gd name="T41" fmla="*/ 0 h 665"/>
                <a:gd name="T42" fmla="*/ 0 w 1343"/>
                <a:gd name="T43" fmla="*/ 0 h 665"/>
                <a:gd name="T44" fmla="*/ 0 w 1343"/>
                <a:gd name="T45" fmla="*/ 0 h 665"/>
                <a:gd name="T46" fmla="*/ 0 w 1343"/>
                <a:gd name="T47" fmla="*/ 0 h 665"/>
                <a:gd name="T48" fmla="*/ 0 w 1343"/>
                <a:gd name="T49" fmla="*/ 0 h 665"/>
                <a:gd name="T50" fmla="*/ 0 w 1343"/>
                <a:gd name="T51" fmla="*/ 0 h 665"/>
                <a:gd name="T52" fmla="*/ 0 w 1343"/>
                <a:gd name="T53" fmla="*/ 0 h 665"/>
                <a:gd name="T54" fmla="*/ 0 w 1343"/>
                <a:gd name="T55" fmla="*/ 0 h 665"/>
                <a:gd name="T56" fmla="*/ 0 w 1343"/>
                <a:gd name="T57" fmla="*/ 0 h 665"/>
                <a:gd name="T58" fmla="*/ 0 w 1343"/>
                <a:gd name="T59" fmla="*/ 0 h 665"/>
                <a:gd name="T60" fmla="*/ 0 w 1343"/>
                <a:gd name="T61" fmla="*/ 0 h 665"/>
                <a:gd name="T62" fmla="*/ 0 w 1343"/>
                <a:gd name="T63" fmla="*/ 0 h 665"/>
                <a:gd name="T64" fmla="*/ 0 w 1343"/>
                <a:gd name="T65" fmla="*/ 0 h 665"/>
                <a:gd name="T66" fmla="*/ 0 w 1343"/>
                <a:gd name="T67" fmla="*/ 0 h 665"/>
                <a:gd name="T68" fmla="*/ 0 w 1343"/>
                <a:gd name="T69" fmla="*/ 0 h 665"/>
                <a:gd name="T70" fmla="*/ 0 w 1343"/>
                <a:gd name="T71" fmla="*/ 0 h 665"/>
                <a:gd name="T72" fmla="*/ 0 w 1343"/>
                <a:gd name="T73" fmla="*/ 0 h 665"/>
                <a:gd name="T74" fmla="*/ 0 w 1343"/>
                <a:gd name="T75" fmla="*/ 0 h 665"/>
                <a:gd name="T76" fmla="*/ 0 w 1343"/>
                <a:gd name="T77" fmla="*/ 0 h 665"/>
                <a:gd name="T78" fmla="*/ 0 w 1343"/>
                <a:gd name="T79" fmla="*/ 0 h 665"/>
                <a:gd name="T80" fmla="*/ 0 w 1343"/>
                <a:gd name="T81" fmla="*/ 0 h 665"/>
                <a:gd name="T82" fmla="*/ 0 w 1343"/>
                <a:gd name="T83" fmla="*/ 0 h 665"/>
                <a:gd name="T84" fmla="*/ 0 w 1343"/>
                <a:gd name="T85" fmla="*/ 0 h 665"/>
                <a:gd name="T86" fmla="*/ 0 w 1343"/>
                <a:gd name="T87" fmla="*/ 0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0 w 1022"/>
                <a:gd name="T1" fmla="*/ 0 h 1494"/>
                <a:gd name="T2" fmla="*/ 0 w 1022"/>
                <a:gd name="T3" fmla="*/ 0 h 1494"/>
                <a:gd name="T4" fmla="*/ 0 w 1022"/>
                <a:gd name="T5" fmla="*/ 0 h 1494"/>
                <a:gd name="T6" fmla="*/ 0 w 1022"/>
                <a:gd name="T7" fmla="*/ 0 h 1494"/>
                <a:gd name="T8" fmla="*/ 0 w 1022"/>
                <a:gd name="T9" fmla="*/ 0 h 1494"/>
                <a:gd name="T10" fmla="*/ 0 w 1022"/>
                <a:gd name="T11" fmla="*/ 0 h 1494"/>
                <a:gd name="T12" fmla="*/ 0 w 1022"/>
                <a:gd name="T13" fmla="*/ 0 h 1494"/>
                <a:gd name="T14" fmla="*/ 0 w 1022"/>
                <a:gd name="T15" fmla="*/ 0 h 1494"/>
                <a:gd name="T16" fmla="*/ 0 w 1022"/>
                <a:gd name="T17" fmla="*/ 0 h 1494"/>
                <a:gd name="T18" fmla="*/ 0 w 1022"/>
                <a:gd name="T19" fmla="*/ 0 h 1494"/>
                <a:gd name="T20" fmla="*/ 0 w 1022"/>
                <a:gd name="T21" fmla="*/ 0 h 1494"/>
                <a:gd name="T22" fmla="*/ 0 w 1022"/>
                <a:gd name="T23" fmla="*/ 0 h 1494"/>
                <a:gd name="T24" fmla="*/ 0 w 1022"/>
                <a:gd name="T25" fmla="*/ 0 h 1494"/>
                <a:gd name="T26" fmla="*/ 0 w 1022"/>
                <a:gd name="T27" fmla="*/ 0 h 1494"/>
                <a:gd name="T28" fmla="*/ 0 w 1022"/>
                <a:gd name="T29" fmla="*/ 0 h 1494"/>
                <a:gd name="T30" fmla="*/ 0 w 1022"/>
                <a:gd name="T31" fmla="*/ 0 h 1494"/>
                <a:gd name="T32" fmla="*/ 0 w 1022"/>
                <a:gd name="T33" fmla="*/ 0 h 1494"/>
                <a:gd name="T34" fmla="*/ 0 w 1022"/>
                <a:gd name="T35" fmla="*/ 0 h 1494"/>
                <a:gd name="T36" fmla="*/ 0 w 1022"/>
                <a:gd name="T37" fmla="*/ 0 h 1494"/>
                <a:gd name="T38" fmla="*/ 0 w 1022"/>
                <a:gd name="T39" fmla="*/ 0 h 1494"/>
                <a:gd name="T40" fmla="*/ 0 w 1022"/>
                <a:gd name="T41" fmla="*/ 0 h 1494"/>
                <a:gd name="T42" fmla="*/ 0 w 1022"/>
                <a:gd name="T43" fmla="*/ 0 h 1494"/>
                <a:gd name="T44" fmla="*/ 0 w 1022"/>
                <a:gd name="T45" fmla="*/ 0 h 1494"/>
                <a:gd name="T46" fmla="*/ 0 w 1022"/>
                <a:gd name="T47" fmla="*/ 0 h 1494"/>
                <a:gd name="T48" fmla="*/ 0 w 1022"/>
                <a:gd name="T49" fmla="*/ 0 h 1494"/>
                <a:gd name="T50" fmla="*/ 0 w 1022"/>
                <a:gd name="T51" fmla="*/ 0 h 1494"/>
                <a:gd name="T52" fmla="*/ 0 w 1022"/>
                <a:gd name="T53" fmla="*/ 0 h 1494"/>
                <a:gd name="T54" fmla="*/ 0 w 1022"/>
                <a:gd name="T55" fmla="*/ 0 h 1494"/>
                <a:gd name="T56" fmla="*/ 0 w 1022"/>
                <a:gd name="T57" fmla="*/ 0 h 1494"/>
                <a:gd name="T58" fmla="*/ 0 w 1022"/>
                <a:gd name="T59" fmla="*/ 0 h 1494"/>
                <a:gd name="T60" fmla="*/ 0 w 1022"/>
                <a:gd name="T61" fmla="*/ 0 h 1494"/>
                <a:gd name="T62" fmla="*/ 0 w 1022"/>
                <a:gd name="T63" fmla="*/ 0 h 1494"/>
                <a:gd name="T64" fmla="*/ 0 w 1022"/>
                <a:gd name="T65" fmla="*/ 0 h 1494"/>
                <a:gd name="T66" fmla="*/ 0 w 1022"/>
                <a:gd name="T67" fmla="*/ 0 h 1494"/>
                <a:gd name="T68" fmla="*/ 0 w 1022"/>
                <a:gd name="T69" fmla="*/ 0 h 1494"/>
                <a:gd name="T70" fmla="*/ 0 w 1022"/>
                <a:gd name="T71" fmla="*/ 0 h 1494"/>
                <a:gd name="T72" fmla="*/ 0 w 1022"/>
                <a:gd name="T73" fmla="*/ 0 h 1494"/>
                <a:gd name="T74" fmla="*/ 0 w 1022"/>
                <a:gd name="T75" fmla="*/ 0 h 1494"/>
                <a:gd name="T76" fmla="*/ 0 w 1022"/>
                <a:gd name="T77" fmla="*/ 0 h 1494"/>
                <a:gd name="T78" fmla="*/ 0 w 1022"/>
                <a:gd name="T79" fmla="*/ 0 h 1494"/>
                <a:gd name="T80" fmla="*/ 0 w 1022"/>
                <a:gd name="T81" fmla="*/ 0 h 1494"/>
                <a:gd name="T82" fmla="*/ 0 w 1022"/>
                <a:gd name="T83" fmla="*/ 0 h 1494"/>
                <a:gd name="T84" fmla="*/ 0 w 1022"/>
                <a:gd name="T85" fmla="*/ 0 h 1494"/>
                <a:gd name="T86" fmla="*/ 0 w 1022"/>
                <a:gd name="T87" fmla="*/ 0 h 1494"/>
                <a:gd name="T88" fmla="*/ 0 w 1022"/>
                <a:gd name="T89" fmla="*/ 0 h 1494"/>
                <a:gd name="T90" fmla="*/ 0 w 1022"/>
                <a:gd name="T91" fmla="*/ 0 h 1494"/>
                <a:gd name="T92" fmla="*/ 0 w 1022"/>
                <a:gd name="T93" fmla="*/ 0 h 1494"/>
                <a:gd name="T94" fmla="*/ 0 w 1022"/>
                <a:gd name="T95" fmla="*/ 0 h 1494"/>
                <a:gd name="T96" fmla="*/ 0 w 1022"/>
                <a:gd name="T97" fmla="*/ 0 h 1494"/>
                <a:gd name="T98" fmla="*/ 0 w 1022"/>
                <a:gd name="T99" fmla="*/ 0 h 1494"/>
                <a:gd name="T100" fmla="*/ 0 w 1022"/>
                <a:gd name="T101" fmla="*/ 0 h 1494"/>
                <a:gd name="T102" fmla="*/ 0 w 1022"/>
                <a:gd name="T103" fmla="*/ 0 h 1494"/>
                <a:gd name="T104" fmla="*/ 0 w 1022"/>
                <a:gd name="T105" fmla="*/ 0 h 1494"/>
                <a:gd name="T106" fmla="*/ 0 w 1022"/>
                <a:gd name="T107" fmla="*/ 0 h 1494"/>
                <a:gd name="T108" fmla="*/ 0 w 1022"/>
                <a:gd name="T109" fmla="*/ 0 h 1494"/>
                <a:gd name="T110" fmla="*/ 0 w 1022"/>
                <a:gd name="T111" fmla="*/ 0 h 1494"/>
                <a:gd name="T112" fmla="*/ 0 w 1022"/>
                <a:gd name="T113" fmla="*/ 0 h 1494"/>
                <a:gd name="T114" fmla="*/ 0 w 1022"/>
                <a:gd name="T115" fmla="*/ 0 h 1494"/>
                <a:gd name="T116" fmla="*/ 0 w 1022"/>
                <a:gd name="T117" fmla="*/ 0 h 1494"/>
                <a:gd name="T118" fmla="*/ 0 w 1022"/>
                <a:gd name="T119" fmla="*/ 0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0 w 900"/>
                <a:gd name="T1" fmla="*/ 0 h 1385"/>
                <a:gd name="T2" fmla="*/ 0 w 900"/>
                <a:gd name="T3" fmla="*/ 0 h 1385"/>
                <a:gd name="T4" fmla="*/ 0 w 900"/>
                <a:gd name="T5" fmla="*/ 0 h 1385"/>
                <a:gd name="T6" fmla="*/ 0 w 900"/>
                <a:gd name="T7" fmla="*/ 0 h 1385"/>
                <a:gd name="T8" fmla="*/ 0 w 900"/>
                <a:gd name="T9" fmla="*/ 0 h 1385"/>
                <a:gd name="T10" fmla="*/ 0 w 900"/>
                <a:gd name="T11" fmla="*/ 0 h 1385"/>
                <a:gd name="T12" fmla="*/ 0 w 900"/>
                <a:gd name="T13" fmla="*/ 0 h 1385"/>
                <a:gd name="T14" fmla="*/ 0 w 900"/>
                <a:gd name="T15" fmla="*/ 0 h 1385"/>
                <a:gd name="T16" fmla="*/ 0 w 900"/>
                <a:gd name="T17" fmla="*/ 0 h 1385"/>
                <a:gd name="T18" fmla="*/ 0 w 900"/>
                <a:gd name="T19" fmla="*/ 0 h 1385"/>
                <a:gd name="T20" fmla="*/ 0 w 900"/>
                <a:gd name="T21" fmla="*/ 0 h 1385"/>
                <a:gd name="T22" fmla="*/ 0 w 900"/>
                <a:gd name="T23" fmla="*/ 0 h 1385"/>
                <a:gd name="T24" fmla="*/ 0 w 900"/>
                <a:gd name="T25" fmla="*/ 0 h 1385"/>
                <a:gd name="T26" fmla="*/ 0 w 900"/>
                <a:gd name="T27" fmla="*/ 0 h 1385"/>
                <a:gd name="T28" fmla="*/ 0 w 900"/>
                <a:gd name="T29" fmla="*/ 0 h 1385"/>
                <a:gd name="T30" fmla="*/ 0 w 900"/>
                <a:gd name="T31" fmla="*/ 0 h 1385"/>
                <a:gd name="T32" fmla="*/ 0 w 900"/>
                <a:gd name="T33" fmla="*/ 0 h 1385"/>
                <a:gd name="T34" fmla="*/ 0 w 900"/>
                <a:gd name="T35" fmla="*/ 0 h 1385"/>
                <a:gd name="T36" fmla="*/ 0 w 900"/>
                <a:gd name="T37" fmla="*/ 0 h 1385"/>
                <a:gd name="T38" fmla="*/ 0 w 900"/>
                <a:gd name="T39" fmla="*/ 0 h 1385"/>
                <a:gd name="T40" fmla="*/ 0 w 900"/>
                <a:gd name="T41" fmla="*/ 0 h 1385"/>
                <a:gd name="T42" fmla="*/ 0 w 900"/>
                <a:gd name="T43" fmla="*/ 0 h 1385"/>
                <a:gd name="T44" fmla="*/ 0 w 900"/>
                <a:gd name="T45" fmla="*/ 0 h 1385"/>
                <a:gd name="T46" fmla="*/ 0 w 900"/>
                <a:gd name="T47" fmla="*/ 0 h 1385"/>
                <a:gd name="T48" fmla="*/ 0 w 900"/>
                <a:gd name="T49" fmla="*/ 0 h 1385"/>
                <a:gd name="T50" fmla="*/ 0 w 900"/>
                <a:gd name="T51" fmla="*/ 0 h 1385"/>
                <a:gd name="T52" fmla="*/ 0 w 900"/>
                <a:gd name="T53" fmla="*/ 0 h 1385"/>
                <a:gd name="T54" fmla="*/ 0 w 900"/>
                <a:gd name="T55" fmla="*/ 0 h 1385"/>
                <a:gd name="T56" fmla="*/ 0 w 900"/>
                <a:gd name="T57" fmla="*/ 0 h 1385"/>
                <a:gd name="T58" fmla="*/ 0 w 900"/>
                <a:gd name="T59" fmla="*/ 0 h 1385"/>
                <a:gd name="T60" fmla="*/ 0 w 900"/>
                <a:gd name="T61" fmla="*/ 0 h 1385"/>
                <a:gd name="T62" fmla="*/ 0 w 900"/>
                <a:gd name="T63" fmla="*/ 0 h 1385"/>
                <a:gd name="T64" fmla="*/ 0 w 900"/>
                <a:gd name="T65" fmla="*/ 0 h 1385"/>
                <a:gd name="T66" fmla="*/ 0 w 900"/>
                <a:gd name="T67" fmla="*/ 0 h 1385"/>
                <a:gd name="T68" fmla="*/ 0 w 900"/>
                <a:gd name="T69" fmla="*/ 0 h 1385"/>
                <a:gd name="T70" fmla="*/ 0 w 900"/>
                <a:gd name="T71" fmla="*/ 0 h 1385"/>
                <a:gd name="T72" fmla="*/ 0 w 900"/>
                <a:gd name="T73" fmla="*/ 0 h 1385"/>
                <a:gd name="T74" fmla="*/ 0 w 900"/>
                <a:gd name="T75" fmla="*/ 0 h 1385"/>
                <a:gd name="T76" fmla="*/ 0 w 900"/>
                <a:gd name="T77" fmla="*/ 0 h 1385"/>
                <a:gd name="T78" fmla="*/ 0 w 900"/>
                <a:gd name="T79" fmla="*/ 0 h 1385"/>
                <a:gd name="T80" fmla="*/ 0 w 900"/>
                <a:gd name="T81" fmla="*/ 0 h 1385"/>
                <a:gd name="T82" fmla="*/ 0 w 900"/>
                <a:gd name="T83" fmla="*/ 0 h 1385"/>
                <a:gd name="T84" fmla="*/ 0 w 900"/>
                <a:gd name="T85" fmla="*/ 0 h 1385"/>
                <a:gd name="T86" fmla="*/ 0 w 900"/>
                <a:gd name="T87" fmla="*/ 0 h 1385"/>
                <a:gd name="T88" fmla="*/ 0 w 900"/>
                <a:gd name="T89" fmla="*/ 0 h 1385"/>
                <a:gd name="T90" fmla="*/ 0 w 900"/>
                <a:gd name="T91" fmla="*/ 0 h 1385"/>
                <a:gd name="T92" fmla="*/ 0 w 900"/>
                <a:gd name="T93" fmla="*/ 0 h 1385"/>
                <a:gd name="T94" fmla="*/ 0 w 900"/>
                <a:gd name="T95" fmla="*/ 0 h 1385"/>
                <a:gd name="T96" fmla="*/ 0 w 900"/>
                <a:gd name="T97" fmla="*/ 0 h 1385"/>
                <a:gd name="T98" fmla="*/ 0 w 900"/>
                <a:gd name="T99" fmla="*/ 0 h 1385"/>
                <a:gd name="T100" fmla="*/ 0 w 900"/>
                <a:gd name="T101" fmla="*/ 0 h 1385"/>
                <a:gd name="T102" fmla="*/ 0 w 900"/>
                <a:gd name="T103" fmla="*/ 0 h 1385"/>
                <a:gd name="T104" fmla="*/ 0 w 900"/>
                <a:gd name="T105" fmla="*/ 0 h 1385"/>
                <a:gd name="T106" fmla="*/ 0 w 900"/>
                <a:gd name="T107" fmla="*/ 0 h 1385"/>
                <a:gd name="T108" fmla="*/ 0 w 900"/>
                <a:gd name="T109" fmla="*/ 0 h 1385"/>
                <a:gd name="T110" fmla="*/ 0 w 900"/>
                <a:gd name="T111" fmla="*/ 0 h 1385"/>
                <a:gd name="T112" fmla="*/ 0 w 900"/>
                <a:gd name="T113" fmla="*/ 0 h 1385"/>
                <a:gd name="T114" fmla="*/ 0 w 900"/>
                <a:gd name="T115" fmla="*/ 0 h 1385"/>
                <a:gd name="T116" fmla="*/ 0 w 900"/>
                <a:gd name="T117" fmla="*/ 0 h 1385"/>
                <a:gd name="T118" fmla="*/ 0 w 900"/>
                <a:gd name="T119" fmla="*/ 0 h 1385"/>
                <a:gd name="T120" fmla="*/ 0 w 900"/>
                <a:gd name="T121" fmla="*/ 0 h 1385"/>
                <a:gd name="T122" fmla="*/ 0 w 900"/>
                <a:gd name="T123" fmla="*/ 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0 w 900"/>
                <a:gd name="T1" fmla="*/ 0 h 493"/>
                <a:gd name="T2" fmla="*/ 0 w 900"/>
                <a:gd name="T3" fmla="*/ 0 h 493"/>
                <a:gd name="T4" fmla="*/ 0 w 900"/>
                <a:gd name="T5" fmla="*/ 0 h 493"/>
                <a:gd name="T6" fmla="*/ 0 w 900"/>
                <a:gd name="T7" fmla="*/ 0 h 493"/>
                <a:gd name="T8" fmla="*/ 0 w 900"/>
                <a:gd name="T9" fmla="*/ 0 h 493"/>
                <a:gd name="T10" fmla="*/ 0 w 900"/>
                <a:gd name="T11" fmla="*/ 0 h 493"/>
                <a:gd name="T12" fmla="*/ 0 w 900"/>
                <a:gd name="T13" fmla="*/ 0 h 493"/>
                <a:gd name="T14" fmla="*/ 0 w 900"/>
                <a:gd name="T15" fmla="*/ 0 h 493"/>
                <a:gd name="T16" fmla="*/ 0 w 900"/>
                <a:gd name="T17" fmla="*/ 0 h 493"/>
                <a:gd name="T18" fmla="*/ 0 w 900"/>
                <a:gd name="T19" fmla="*/ 0 h 493"/>
                <a:gd name="T20" fmla="*/ 0 w 900"/>
                <a:gd name="T21" fmla="*/ 0 h 493"/>
                <a:gd name="T22" fmla="*/ 0 w 900"/>
                <a:gd name="T23" fmla="*/ 0 h 493"/>
                <a:gd name="T24" fmla="*/ 0 w 900"/>
                <a:gd name="T25" fmla="*/ 0 h 493"/>
                <a:gd name="T26" fmla="*/ 0 w 900"/>
                <a:gd name="T27" fmla="*/ 0 h 493"/>
                <a:gd name="T28" fmla="*/ 0 w 900"/>
                <a:gd name="T29" fmla="*/ 0 h 493"/>
                <a:gd name="T30" fmla="*/ 0 w 900"/>
                <a:gd name="T31" fmla="*/ 0 h 493"/>
                <a:gd name="T32" fmla="*/ 0 w 900"/>
                <a:gd name="T33" fmla="*/ 0 h 493"/>
                <a:gd name="T34" fmla="*/ 0 w 900"/>
                <a:gd name="T35" fmla="*/ 0 h 493"/>
                <a:gd name="T36" fmla="*/ 0 w 900"/>
                <a:gd name="T37" fmla="*/ 0 h 493"/>
                <a:gd name="T38" fmla="*/ 0 w 900"/>
                <a:gd name="T39" fmla="*/ 0 h 493"/>
                <a:gd name="T40" fmla="*/ 0 w 900"/>
                <a:gd name="T41" fmla="*/ 0 h 493"/>
                <a:gd name="T42" fmla="*/ 0 w 900"/>
                <a:gd name="T43" fmla="*/ 0 h 493"/>
                <a:gd name="T44" fmla="*/ 0 w 900"/>
                <a:gd name="T45" fmla="*/ 0 h 493"/>
                <a:gd name="T46" fmla="*/ 0 w 900"/>
                <a:gd name="T47" fmla="*/ 0 h 493"/>
                <a:gd name="T48" fmla="*/ 0 w 900"/>
                <a:gd name="T49" fmla="*/ 0 h 493"/>
                <a:gd name="T50" fmla="*/ 0 w 900"/>
                <a:gd name="T51" fmla="*/ 0 h 493"/>
                <a:gd name="T52" fmla="*/ 0 w 900"/>
                <a:gd name="T53" fmla="*/ 0 h 493"/>
                <a:gd name="T54" fmla="*/ 0 w 900"/>
                <a:gd name="T55" fmla="*/ 0 h 493"/>
                <a:gd name="T56" fmla="*/ 0 w 900"/>
                <a:gd name="T57" fmla="*/ 0 h 493"/>
                <a:gd name="T58" fmla="*/ 0 w 900"/>
                <a:gd name="T59" fmla="*/ 0 h 493"/>
                <a:gd name="T60" fmla="*/ 0 w 900"/>
                <a:gd name="T61" fmla="*/ 0 h 493"/>
                <a:gd name="T62" fmla="*/ 0 w 900"/>
                <a:gd name="T63" fmla="*/ 0 h 493"/>
                <a:gd name="T64" fmla="*/ 0 w 900"/>
                <a:gd name="T65" fmla="*/ 0 h 493"/>
                <a:gd name="T66" fmla="*/ 0 w 900"/>
                <a:gd name="T67" fmla="*/ 0 h 493"/>
                <a:gd name="T68" fmla="*/ 0 w 900"/>
                <a:gd name="T69" fmla="*/ 0 h 493"/>
                <a:gd name="T70" fmla="*/ 0 w 900"/>
                <a:gd name="T71" fmla="*/ 0 h 493"/>
                <a:gd name="T72" fmla="*/ 0 w 900"/>
                <a:gd name="T73" fmla="*/ 0 h 493"/>
                <a:gd name="T74" fmla="*/ 0 w 900"/>
                <a:gd name="T75" fmla="*/ 0 h 493"/>
                <a:gd name="T76" fmla="*/ 0 w 900"/>
                <a:gd name="T77" fmla="*/ 0 h 493"/>
                <a:gd name="T78" fmla="*/ 0 w 900"/>
                <a:gd name="T79" fmla="*/ 0 h 493"/>
                <a:gd name="T80" fmla="*/ 0 w 900"/>
                <a:gd name="T81" fmla="*/ 0 h 493"/>
                <a:gd name="T82" fmla="*/ 0 w 900"/>
                <a:gd name="T83" fmla="*/ 0 h 493"/>
                <a:gd name="T84" fmla="*/ 0 w 900"/>
                <a:gd name="T85" fmla="*/ 0 h 493"/>
                <a:gd name="T86" fmla="*/ 0 w 900"/>
                <a:gd name="T87" fmla="*/ 0 h 493"/>
                <a:gd name="T88" fmla="*/ 0 w 900"/>
                <a:gd name="T89" fmla="*/ 0 h 493"/>
                <a:gd name="T90" fmla="*/ 0 w 900"/>
                <a:gd name="T91" fmla="*/ 0 h 493"/>
                <a:gd name="T92" fmla="*/ 0 w 900"/>
                <a:gd name="T93" fmla="*/ 0 h 493"/>
                <a:gd name="T94" fmla="*/ 0 w 900"/>
                <a:gd name="T95" fmla="*/ 0 h 493"/>
                <a:gd name="T96" fmla="*/ 0 w 900"/>
                <a:gd name="T97" fmla="*/ 0 h 493"/>
                <a:gd name="T98" fmla="*/ 0 w 900"/>
                <a:gd name="T99" fmla="*/ 0 h 493"/>
                <a:gd name="T100" fmla="*/ 0 w 900"/>
                <a:gd name="T101" fmla="*/ 0 h 493"/>
                <a:gd name="T102" fmla="*/ 0 w 900"/>
                <a:gd name="T103" fmla="*/ 0 h 493"/>
                <a:gd name="T104" fmla="*/ 0 w 900"/>
                <a:gd name="T105" fmla="*/ 0 h 493"/>
                <a:gd name="T106" fmla="*/ 0 w 900"/>
                <a:gd name="T107" fmla="*/ 0 h 493"/>
                <a:gd name="T108" fmla="*/ 0 w 900"/>
                <a:gd name="T109" fmla="*/ 0 h 493"/>
                <a:gd name="T110" fmla="*/ 0 w 900"/>
                <a:gd name="T111" fmla="*/ 0 h 493"/>
                <a:gd name="T112" fmla="*/ 0 w 900"/>
                <a:gd name="T113" fmla="*/ 0 h 493"/>
                <a:gd name="T114" fmla="*/ 0 w 900"/>
                <a:gd name="T115" fmla="*/ 0 h 493"/>
                <a:gd name="T116" fmla="*/ 0 w 900"/>
                <a:gd name="T117" fmla="*/ 0 h 493"/>
                <a:gd name="T118" fmla="*/ 0 w 900"/>
                <a:gd name="T119" fmla="*/ 0 h 493"/>
                <a:gd name="T120" fmla="*/ 0 w 900"/>
                <a:gd name="T121" fmla="*/ 0 h 493"/>
                <a:gd name="T122" fmla="*/ 0 w 900"/>
                <a:gd name="T123" fmla="*/ 0 h 493"/>
                <a:gd name="T124" fmla="*/ 0 w 900"/>
                <a:gd name="T125" fmla="*/ 0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0 w 487"/>
                <a:gd name="T1" fmla="*/ 0 h 416"/>
                <a:gd name="T2" fmla="*/ 0 w 487"/>
                <a:gd name="T3" fmla="*/ 0 h 416"/>
                <a:gd name="T4" fmla="*/ 0 w 487"/>
                <a:gd name="T5" fmla="*/ 0 h 416"/>
                <a:gd name="T6" fmla="*/ 0 w 487"/>
                <a:gd name="T7" fmla="*/ 0 h 416"/>
                <a:gd name="T8" fmla="*/ 0 w 487"/>
                <a:gd name="T9" fmla="*/ 0 h 416"/>
                <a:gd name="T10" fmla="*/ 0 w 487"/>
                <a:gd name="T11" fmla="*/ 0 h 416"/>
                <a:gd name="T12" fmla="*/ 0 w 487"/>
                <a:gd name="T13" fmla="*/ 0 h 416"/>
                <a:gd name="T14" fmla="*/ 0 w 487"/>
                <a:gd name="T15" fmla="*/ 0 h 416"/>
                <a:gd name="T16" fmla="*/ 0 w 487"/>
                <a:gd name="T17" fmla="*/ 0 h 416"/>
                <a:gd name="T18" fmla="*/ 0 w 487"/>
                <a:gd name="T19" fmla="*/ 0 h 416"/>
                <a:gd name="T20" fmla="*/ 0 w 487"/>
                <a:gd name="T21" fmla="*/ 0 h 416"/>
                <a:gd name="T22" fmla="*/ 0 w 487"/>
                <a:gd name="T23" fmla="*/ 0 h 416"/>
                <a:gd name="T24" fmla="*/ 0 w 487"/>
                <a:gd name="T25" fmla="*/ 0 h 416"/>
                <a:gd name="T26" fmla="*/ 0 w 487"/>
                <a:gd name="T27" fmla="*/ 0 h 416"/>
                <a:gd name="T28" fmla="*/ 0 w 487"/>
                <a:gd name="T29" fmla="*/ 0 h 416"/>
                <a:gd name="T30" fmla="*/ 0 w 487"/>
                <a:gd name="T31" fmla="*/ 0 h 416"/>
                <a:gd name="T32" fmla="*/ 0 w 487"/>
                <a:gd name="T33" fmla="*/ 0 h 416"/>
                <a:gd name="T34" fmla="*/ 0 w 487"/>
                <a:gd name="T35" fmla="*/ 0 h 416"/>
                <a:gd name="T36" fmla="*/ 0 w 487"/>
                <a:gd name="T37" fmla="*/ 0 h 416"/>
                <a:gd name="T38" fmla="*/ 0 w 487"/>
                <a:gd name="T39" fmla="*/ 0 h 416"/>
                <a:gd name="T40" fmla="*/ 0 w 487"/>
                <a:gd name="T41" fmla="*/ 0 h 416"/>
                <a:gd name="T42" fmla="*/ 0 w 487"/>
                <a:gd name="T43" fmla="*/ 0 h 416"/>
                <a:gd name="T44" fmla="*/ 0 w 487"/>
                <a:gd name="T45" fmla="*/ 0 h 416"/>
                <a:gd name="T46" fmla="*/ 0 w 487"/>
                <a:gd name="T47" fmla="*/ 0 h 416"/>
                <a:gd name="T48" fmla="*/ 0 w 487"/>
                <a:gd name="T49" fmla="*/ 0 h 416"/>
                <a:gd name="T50" fmla="*/ 0 w 487"/>
                <a:gd name="T51" fmla="*/ 0 h 416"/>
                <a:gd name="T52" fmla="*/ 0 w 487"/>
                <a:gd name="T53" fmla="*/ 0 h 416"/>
                <a:gd name="T54" fmla="*/ 0 w 487"/>
                <a:gd name="T55" fmla="*/ 0 h 416"/>
                <a:gd name="T56" fmla="*/ 0 w 487"/>
                <a:gd name="T57" fmla="*/ 0 h 416"/>
                <a:gd name="T58" fmla="*/ 0 w 487"/>
                <a:gd name="T59" fmla="*/ 0 h 416"/>
                <a:gd name="T60" fmla="*/ 0 w 487"/>
                <a:gd name="T61" fmla="*/ 0 h 416"/>
                <a:gd name="T62" fmla="*/ 0 w 487"/>
                <a:gd name="T63" fmla="*/ 0 h 416"/>
                <a:gd name="T64" fmla="*/ 0 w 487"/>
                <a:gd name="T65" fmla="*/ 0 h 416"/>
                <a:gd name="T66" fmla="*/ 0 w 487"/>
                <a:gd name="T67" fmla="*/ 0 h 416"/>
                <a:gd name="T68" fmla="*/ 0 w 487"/>
                <a:gd name="T69" fmla="*/ 0 h 416"/>
                <a:gd name="T70" fmla="*/ 0 w 487"/>
                <a:gd name="T71" fmla="*/ 0 h 416"/>
                <a:gd name="T72" fmla="*/ 0 w 487"/>
                <a:gd name="T73" fmla="*/ 0 h 416"/>
                <a:gd name="T74" fmla="*/ 0 w 487"/>
                <a:gd name="T75" fmla="*/ 0 h 416"/>
                <a:gd name="T76" fmla="*/ 0 w 487"/>
                <a:gd name="T77" fmla="*/ 0 h 416"/>
                <a:gd name="T78" fmla="*/ 0 w 487"/>
                <a:gd name="T79" fmla="*/ 0 h 416"/>
                <a:gd name="T80" fmla="*/ 0 w 487"/>
                <a:gd name="T81" fmla="*/ 0 h 416"/>
                <a:gd name="T82" fmla="*/ 0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0 h 824"/>
                <a:gd name="T2" fmla="*/ 0 w 246"/>
                <a:gd name="T3" fmla="*/ 0 h 824"/>
                <a:gd name="T4" fmla="*/ 0 w 246"/>
                <a:gd name="T5" fmla="*/ 0 h 824"/>
                <a:gd name="T6" fmla="*/ 0 w 246"/>
                <a:gd name="T7" fmla="*/ 0 h 824"/>
                <a:gd name="T8" fmla="*/ 0 w 246"/>
                <a:gd name="T9" fmla="*/ 0 h 824"/>
                <a:gd name="T10" fmla="*/ 0 w 246"/>
                <a:gd name="T11" fmla="*/ 0 h 824"/>
                <a:gd name="T12" fmla="*/ 0 w 246"/>
                <a:gd name="T13" fmla="*/ 0 h 824"/>
                <a:gd name="T14" fmla="*/ 0 w 246"/>
                <a:gd name="T15" fmla="*/ 0 h 824"/>
                <a:gd name="T16" fmla="*/ 0 w 246"/>
                <a:gd name="T17" fmla="*/ 0 h 824"/>
                <a:gd name="T18" fmla="*/ 0 w 246"/>
                <a:gd name="T19" fmla="*/ 0 h 824"/>
                <a:gd name="T20" fmla="*/ 0 w 246"/>
                <a:gd name="T21" fmla="*/ 0 h 824"/>
                <a:gd name="T22" fmla="*/ 0 w 246"/>
                <a:gd name="T23" fmla="*/ 0 h 824"/>
                <a:gd name="T24" fmla="*/ 0 w 246"/>
                <a:gd name="T25" fmla="*/ 0 h 824"/>
                <a:gd name="T26" fmla="*/ 0 w 246"/>
                <a:gd name="T27" fmla="*/ 0 h 824"/>
                <a:gd name="T28" fmla="*/ 0 w 246"/>
                <a:gd name="T29" fmla="*/ 0 h 824"/>
                <a:gd name="T30" fmla="*/ 0 w 246"/>
                <a:gd name="T31" fmla="*/ 0 h 824"/>
                <a:gd name="T32" fmla="*/ 0 w 246"/>
                <a:gd name="T33" fmla="*/ 0 h 824"/>
                <a:gd name="T34" fmla="*/ 0 w 246"/>
                <a:gd name="T35" fmla="*/ 0 h 824"/>
                <a:gd name="T36" fmla="*/ 0 w 246"/>
                <a:gd name="T37" fmla="*/ 0 h 824"/>
                <a:gd name="T38" fmla="*/ 0 w 246"/>
                <a:gd name="T39" fmla="*/ 0 h 824"/>
                <a:gd name="T40" fmla="*/ 0 w 246"/>
                <a:gd name="T41" fmla="*/ 0 h 824"/>
                <a:gd name="T42" fmla="*/ 0 w 246"/>
                <a:gd name="T43" fmla="*/ 0 h 824"/>
                <a:gd name="T44" fmla="*/ 0 w 246"/>
                <a:gd name="T45" fmla="*/ 0 h 824"/>
                <a:gd name="T46" fmla="*/ 0 w 246"/>
                <a:gd name="T47" fmla="*/ 0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5332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tx2"/>
              </a:solidFill>
              <a:latin typeface="굴림" panose="020B0600000101010101" pitchFamily="50" charset="-127"/>
            </a:endParaRPr>
          </a:p>
          <a:p>
            <a:pPr marL="285750" marR="0" lvl="0" indent="-285750" algn="just" fontAlgn="base" latinLnBrk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if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문을 이해하고 사용할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285750" marR="0" lvl="0" indent="-285750" algn="just" fontAlgn="base" latinLnBrk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if-else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문을 이해하고 사용할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285750" marR="0" lvl="0" indent="-285750" algn="just" fontAlgn="base" latinLnBrk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중첩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if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문을 이해하고 사용할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285750" marR="0" lvl="0" indent="-285750" algn="just" fontAlgn="base" latinLnBrk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switch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문을 이해하고 사용할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285750" marR="0" lvl="0" indent="-285750" algn="just" fontAlgn="base" latinLnBrk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break, continue, </a:t>
            </a:r>
            <a:r>
              <a:rPr lang="en-US" altLang="ko-KR" sz="1400" kern="0" spc="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goto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문을 이해하고 사용할 수 있다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4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0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74 w 44"/>
                <a:gd name="T1" fmla="*/ 0 h 88"/>
                <a:gd name="T2" fmla="*/ 0 w 44"/>
                <a:gd name="T3" fmla="*/ 217 h 88"/>
                <a:gd name="T4" fmla="*/ 36 w 44"/>
                <a:gd name="T5" fmla="*/ 217 h 88"/>
                <a:gd name="T6" fmla="*/ 108 w 44"/>
                <a:gd name="T7" fmla="*/ 0 h 88"/>
                <a:gd name="T8" fmla="*/ 7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1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59 w 92"/>
                <a:gd name="T1" fmla="*/ 0 h 73"/>
                <a:gd name="T2" fmla="*/ 0 w 92"/>
                <a:gd name="T3" fmla="*/ 229 h 73"/>
                <a:gd name="T4" fmla="*/ 33 w 92"/>
                <a:gd name="T5" fmla="*/ 229 h 73"/>
                <a:gd name="T6" fmla="*/ 217 w 92"/>
                <a:gd name="T7" fmla="*/ 15 h 73"/>
                <a:gd name="T8" fmla="*/ 15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159 w 92"/>
                <a:gd name="T1" fmla="*/ 0 h 73"/>
                <a:gd name="T2" fmla="*/ 0 w 92"/>
                <a:gd name="T3" fmla="*/ 229 h 73"/>
                <a:gd name="T4" fmla="*/ 33 w 92"/>
                <a:gd name="T5" fmla="*/ 229 h 73"/>
                <a:gd name="T6" fmla="*/ 217 w 92"/>
                <a:gd name="T7" fmla="*/ 15 h 73"/>
                <a:gd name="T8" fmla="*/ 159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7 w 88"/>
                <a:gd name="T1" fmla="*/ 0 h 83"/>
                <a:gd name="T2" fmla="*/ 201 w 88"/>
                <a:gd name="T3" fmla="*/ 216 h 83"/>
                <a:gd name="T4" fmla="*/ 178 w 88"/>
                <a:gd name="T5" fmla="*/ 267 h 83"/>
                <a:gd name="T6" fmla="*/ 0 w 88"/>
                <a:gd name="T7" fmla="*/ 15 h 83"/>
                <a:gd name="T8" fmla="*/ 4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47 w 88"/>
                <a:gd name="T1" fmla="*/ 0 h 83"/>
                <a:gd name="T2" fmla="*/ 201 w 88"/>
                <a:gd name="T3" fmla="*/ 216 h 83"/>
                <a:gd name="T4" fmla="*/ 178 w 88"/>
                <a:gd name="T5" fmla="*/ 267 h 83"/>
                <a:gd name="T6" fmla="*/ 0 w 88"/>
                <a:gd name="T7" fmla="*/ 15 h 83"/>
                <a:gd name="T8" fmla="*/ 47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16 w 532"/>
                <a:gd name="T1" fmla="*/ 140 h 304"/>
                <a:gd name="T2" fmla="*/ 0 w 532"/>
                <a:gd name="T3" fmla="*/ 422 h 304"/>
                <a:gd name="T4" fmla="*/ 0 w 532"/>
                <a:gd name="T5" fmla="*/ 740 h 304"/>
                <a:gd name="T6" fmla="*/ 0 w 532"/>
                <a:gd name="T7" fmla="*/ 902 h 304"/>
                <a:gd name="T8" fmla="*/ 1160 w 532"/>
                <a:gd name="T9" fmla="*/ 902 h 304"/>
                <a:gd name="T10" fmla="*/ 1221 w 532"/>
                <a:gd name="T11" fmla="*/ 661 h 304"/>
                <a:gd name="T12" fmla="*/ 1160 w 532"/>
                <a:gd name="T13" fmla="*/ 259 h 304"/>
                <a:gd name="T14" fmla="*/ 1035 w 532"/>
                <a:gd name="T15" fmla="*/ 40 h 304"/>
                <a:gd name="T16" fmla="*/ 463 w 532"/>
                <a:gd name="T17" fmla="*/ 0 h 304"/>
                <a:gd name="T18" fmla="*/ 141 w 532"/>
                <a:gd name="T19" fmla="*/ 0 h 304"/>
                <a:gd name="T20" fmla="*/ 16 w 532"/>
                <a:gd name="T21" fmla="*/ 140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384 w 161"/>
                <a:gd name="T1" fmla="*/ 407 h 221"/>
                <a:gd name="T2" fmla="*/ 357 w 161"/>
                <a:gd name="T3" fmla="*/ 277 h 221"/>
                <a:gd name="T4" fmla="*/ 333 w 161"/>
                <a:gd name="T5" fmla="*/ 132 h 221"/>
                <a:gd name="T6" fmla="*/ 266 w 161"/>
                <a:gd name="T7" fmla="*/ 88 h 221"/>
                <a:gd name="T8" fmla="*/ 218 w 161"/>
                <a:gd name="T9" fmla="*/ 49 h 221"/>
                <a:gd name="T10" fmla="*/ 131 w 161"/>
                <a:gd name="T11" fmla="*/ 0 h 221"/>
                <a:gd name="T12" fmla="*/ 111 w 161"/>
                <a:gd name="T13" fmla="*/ 58 h 221"/>
                <a:gd name="T14" fmla="*/ 30 w 161"/>
                <a:gd name="T15" fmla="*/ 1 h 221"/>
                <a:gd name="T16" fmla="*/ 1 w 161"/>
                <a:gd name="T17" fmla="*/ 70 h 221"/>
                <a:gd name="T18" fmla="*/ 57 w 161"/>
                <a:gd name="T19" fmla="*/ 124 h 221"/>
                <a:gd name="T20" fmla="*/ 47 w 161"/>
                <a:gd name="T21" fmla="*/ 169 h 221"/>
                <a:gd name="T22" fmla="*/ 17 w 161"/>
                <a:gd name="T23" fmla="*/ 197 h 221"/>
                <a:gd name="T24" fmla="*/ 1 w 161"/>
                <a:gd name="T25" fmla="*/ 228 h 221"/>
                <a:gd name="T26" fmla="*/ 0 w 161"/>
                <a:gd name="T27" fmla="*/ 262 h 221"/>
                <a:gd name="T28" fmla="*/ 13 w 161"/>
                <a:gd name="T29" fmla="*/ 303 h 221"/>
                <a:gd name="T30" fmla="*/ 28 w 161"/>
                <a:gd name="T31" fmla="*/ 372 h 221"/>
                <a:gd name="T32" fmla="*/ 36 w 161"/>
                <a:gd name="T33" fmla="*/ 407 h 221"/>
                <a:gd name="T34" fmla="*/ 50 w 161"/>
                <a:gd name="T35" fmla="*/ 431 h 221"/>
                <a:gd name="T36" fmla="*/ 66 w 161"/>
                <a:gd name="T37" fmla="*/ 455 h 221"/>
                <a:gd name="T38" fmla="*/ 88 w 161"/>
                <a:gd name="T39" fmla="*/ 474 h 221"/>
                <a:gd name="T40" fmla="*/ 110 w 161"/>
                <a:gd name="T41" fmla="*/ 491 h 221"/>
                <a:gd name="T42" fmla="*/ 140 w 161"/>
                <a:gd name="T43" fmla="*/ 503 h 221"/>
                <a:gd name="T44" fmla="*/ 172 w 161"/>
                <a:gd name="T45" fmla="*/ 512 h 221"/>
                <a:gd name="T46" fmla="*/ 208 w 161"/>
                <a:gd name="T47" fmla="*/ 517 h 221"/>
                <a:gd name="T48" fmla="*/ 268 w 161"/>
                <a:gd name="T49" fmla="*/ 619 h 221"/>
                <a:gd name="T50" fmla="*/ 394 w 161"/>
                <a:gd name="T51" fmla="*/ 442 h 221"/>
                <a:gd name="T52" fmla="*/ 384 w 161"/>
                <a:gd name="T53" fmla="*/ 407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2112 w 1132"/>
                <a:gd name="T1" fmla="*/ 489 h 1016"/>
                <a:gd name="T2" fmla="*/ 2228 w 1132"/>
                <a:gd name="T3" fmla="*/ 561 h 1016"/>
                <a:gd name="T4" fmla="*/ 2330 w 1132"/>
                <a:gd name="T5" fmla="*/ 638 h 1016"/>
                <a:gd name="T6" fmla="*/ 2411 w 1132"/>
                <a:gd name="T7" fmla="*/ 743 h 1016"/>
                <a:gd name="T8" fmla="*/ 2459 w 1132"/>
                <a:gd name="T9" fmla="*/ 897 h 1016"/>
                <a:gd name="T10" fmla="*/ 2541 w 1132"/>
                <a:gd name="T11" fmla="*/ 1516 h 1016"/>
                <a:gd name="T12" fmla="*/ 2579 w 1132"/>
                <a:gd name="T13" fmla="*/ 2174 h 1016"/>
                <a:gd name="T14" fmla="*/ 2479 w 1132"/>
                <a:gd name="T15" fmla="*/ 2632 h 1016"/>
                <a:gd name="T16" fmla="*/ 2451 w 1132"/>
                <a:gd name="T17" fmla="*/ 2765 h 1016"/>
                <a:gd name="T18" fmla="*/ 2391 w 1132"/>
                <a:gd name="T19" fmla="*/ 2855 h 1016"/>
                <a:gd name="T20" fmla="*/ 2300 w 1132"/>
                <a:gd name="T21" fmla="*/ 2889 h 1016"/>
                <a:gd name="T22" fmla="*/ 2192 w 1132"/>
                <a:gd name="T23" fmla="*/ 2983 h 1016"/>
                <a:gd name="T24" fmla="*/ 1989 w 1132"/>
                <a:gd name="T25" fmla="*/ 2646 h 1016"/>
                <a:gd name="T26" fmla="*/ 1660 w 1132"/>
                <a:gd name="T27" fmla="*/ 2624 h 1016"/>
                <a:gd name="T28" fmla="*/ 1151 w 1132"/>
                <a:gd name="T29" fmla="*/ 2679 h 1016"/>
                <a:gd name="T30" fmla="*/ 1028 w 1132"/>
                <a:gd name="T31" fmla="*/ 2700 h 1016"/>
                <a:gd name="T32" fmla="*/ 931 w 1132"/>
                <a:gd name="T33" fmla="*/ 2635 h 1016"/>
                <a:gd name="T34" fmla="*/ 892 w 1132"/>
                <a:gd name="T35" fmla="*/ 2478 h 1016"/>
                <a:gd name="T36" fmla="*/ 943 w 1132"/>
                <a:gd name="T37" fmla="*/ 2230 h 1016"/>
                <a:gd name="T38" fmla="*/ 1016 w 1132"/>
                <a:gd name="T39" fmla="*/ 1479 h 1016"/>
                <a:gd name="T40" fmla="*/ 757 w 1132"/>
                <a:gd name="T41" fmla="*/ 1199 h 1016"/>
                <a:gd name="T42" fmla="*/ 358 w 1132"/>
                <a:gd name="T43" fmla="*/ 877 h 1016"/>
                <a:gd name="T44" fmla="*/ 132 w 1132"/>
                <a:gd name="T45" fmla="*/ 490 h 1016"/>
                <a:gd name="T46" fmla="*/ 0 w 1132"/>
                <a:gd name="T47" fmla="*/ 212 h 1016"/>
                <a:gd name="T48" fmla="*/ 229 w 1132"/>
                <a:gd name="T49" fmla="*/ 3 h 1016"/>
                <a:gd name="T50" fmla="*/ 550 w 1132"/>
                <a:gd name="T51" fmla="*/ 376 h 1016"/>
                <a:gd name="T52" fmla="*/ 722 w 1132"/>
                <a:gd name="T53" fmla="*/ 481 h 1016"/>
                <a:gd name="T54" fmla="*/ 791 w 1132"/>
                <a:gd name="T55" fmla="*/ 586 h 1016"/>
                <a:gd name="T56" fmla="*/ 830 w 1132"/>
                <a:gd name="T57" fmla="*/ 594 h 1016"/>
                <a:gd name="T58" fmla="*/ 874 w 1132"/>
                <a:gd name="T59" fmla="*/ 604 h 1016"/>
                <a:gd name="T60" fmla="*/ 913 w 1132"/>
                <a:gd name="T61" fmla="*/ 611 h 1016"/>
                <a:gd name="T62" fmla="*/ 972 w 1132"/>
                <a:gd name="T63" fmla="*/ 586 h 1016"/>
                <a:gd name="T64" fmla="*/ 1061 w 1132"/>
                <a:gd name="T65" fmla="*/ 532 h 1016"/>
                <a:gd name="T66" fmla="*/ 1149 w 1132"/>
                <a:gd name="T67" fmla="*/ 489 h 1016"/>
                <a:gd name="T68" fmla="*/ 1245 w 1132"/>
                <a:gd name="T69" fmla="*/ 458 h 1016"/>
                <a:gd name="T70" fmla="*/ 1396 w 1132"/>
                <a:gd name="T71" fmla="*/ 393 h 1016"/>
                <a:gd name="T72" fmla="*/ 1525 w 1132"/>
                <a:gd name="T73" fmla="*/ 360 h 1016"/>
                <a:gd name="T74" fmla="*/ 1563 w 1132"/>
                <a:gd name="T75" fmla="*/ 360 h 1016"/>
                <a:gd name="T76" fmla="*/ 1628 w 1132"/>
                <a:gd name="T77" fmla="*/ 360 h 1016"/>
                <a:gd name="T78" fmla="*/ 1710 w 1132"/>
                <a:gd name="T79" fmla="*/ 365 h 1016"/>
                <a:gd name="T80" fmla="*/ 1796 w 1132"/>
                <a:gd name="T81" fmla="*/ 365 h 1016"/>
                <a:gd name="T82" fmla="*/ 1875 w 1132"/>
                <a:gd name="T83" fmla="*/ 369 h 1016"/>
                <a:gd name="T84" fmla="*/ 1937 w 1132"/>
                <a:gd name="T85" fmla="*/ 369 h 1016"/>
                <a:gd name="T86" fmla="*/ 1970 w 1132"/>
                <a:gd name="T87" fmla="*/ 369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558 w 271"/>
                <a:gd name="T1" fmla="*/ 473 h 365"/>
                <a:gd name="T2" fmla="*/ 599 w 271"/>
                <a:gd name="T3" fmla="*/ 500 h 365"/>
                <a:gd name="T4" fmla="*/ 607 w 271"/>
                <a:gd name="T5" fmla="*/ 570 h 365"/>
                <a:gd name="T6" fmla="*/ 600 w 271"/>
                <a:gd name="T7" fmla="*/ 605 h 365"/>
                <a:gd name="T8" fmla="*/ 593 w 271"/>
                <a:gd name="T9" fmla="*/ 635 h 365"/>
                <a:gd name="T10" fmla="*/ 592 w 271"/>
                <a:gd name="T11" fmla="*/ 653 h 365"/>
                <a:gd name="T12" fmla="*/ 589 w 271"/>
                <a:gd name="T13" fmla="*/ 672 h 365"/>
                <a:gd name="T14" fmla="*/ 582 w 271"/>
                <a:gd name="T15" fmla="*/ 684 h 365"/>
                <a:gd name="T16" fmla="*/ 571 w 271"/>
                <a:gd name="T17" fmla="*/ 695 h 365"/>
                <a:gd name="T18" fmla="*/ 555 w 271"/>
                <a:gd name="T19" fmla="*/ 712 h 365"/>
                <a:gd name="T20" fmla="*/ 528 w 271"/>
                <a:gd name="T21" fmla="*/ 736 h 365"/>
                <a:gd name="T22" fmla="*/ 523 w 271"/>
                <a:gd name="T23" fmla="*/ 790 h 365"/>
                <a:gd name="T24" fmla="*/ 509 w 271"/>
                <a:gd name="T25" fmla="*/ 925 h 365"/>
                <a:gd name="T26" fmla="*/ 426 w 271"/>
                <a:gd name="T27" fmla="*/ 1001 h 365"/>
                <a:gd name="T28" fmla="*/ 310 w 271"/>
                <a:gd name="T29" fmla="*/ 1095 h 365"/>
                <a:gd name="T30" fmla="*/ 165 w 271"/>
                <a:gd name="T31" fmla="*/ 1059 h 365"/>
                <a:gd name="T32" fmla="*/ 103 w 271"/>
                <a:gd name="T33" fmla="*/ 902 h 365"/>
                <a:gd name="T34" fmla="*/ 61 w 271"/>
                <a:gd name="T35" fmla="*/ 790 h 365"/>
                <a:gd name="T36" fmla="*/ 61 w 271"/>
                <a:gd name="T37" fmla="*/ 759 h 365"/>
                <a:gd name="T38" fmla="*/ 34 w 271"/>
                <a:gd name="T39" fmla="*/ 730 h 365"/>
                <a:gd name="T40" fmla="*/ 15 w 271"/>
                <a:gd name="T41" fmla="*/ 698 h 365"/>
                <a:gd name="T42" fmla="*/ 2 w 271"/>
                <a:gd name="T43" fmla="*/ 667 h 365"/>
                <a:gd name="T44" fmla="*/ 0 w 271"/>
                <a:gd name="T45" fmla="*/ 629 h 365"/>
                <a:gd name="T46" fmla="*/ 0 w 271"/>
                <a:gd name="T47" fmla="*/ 591 h 365"/>
                <a:gd name="T48" fmla="*/ 2 w 271"/>
                <a:gd name="T49" fmla="*/ 547 h 365"/>
                <a:gd name="T50" fmla="*/ 12 w 271"/>
                <a:gd name="T51" fmla="*/ 508 h 365"/>
                <a:gd name="T52" fmla="*/ 19 w 271"/>
                <a:gd name="T53" fmla="*/ 462 h 365"/>
                <a:gd name="T54" fmla="*/ 66 w 271"/>
                <a:gd name="T55" fmla="*/ 487 h 365"/>
                <a:gd name="T56" fmla="*/ 66 w 271"/>
                <a:gd name="T57" fmla="*/ 364 h 365"/>
                <a:gd name="T58" fmla="*/ 53 w 271"/>
                <a:gd name="T59" fmla="*/ 177 h 365"/>
                <a:gd name="T60" fmla="*/ 197 w 271"/>
                <a:gd name="T61" fmla="*/ 2 h 365"/>
                <a:gd name="T62" fmla="*/ 366 w 271"/>
                <a:gd name="T63" fmla="*/ 0 h 365"/>
                <a:gd name="T64" fmla="*/ 555 w 271"/>
                <a:gd name="T65" fmla="*/ 168 h 365"/>
                <a:gd name="T66" fmla="*/ 558 w 271"/>
                <a:gd name="T67" fmla="*/ 473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416 w 272"/>
                <a:gd name="T1" fmla="*/ 64 h 214"/>
                <a:gd name="T2" fmla="*/ 528 w 272"/>
                <a:gd name="T3" fmla="*/ 146 h 214"/>
                <a:gd name="T4" fmla="*/ 568 w 272"/>
                <a:gd name="T5" fmla="*/ 181 h 214"/>
                <a:gd name="T6" fmla="*/ 598 w 272"/>
                <a:gd name="T7" fmla="*/ 217 h 214"/>
                <a:gd name="T8" fmla="*/ 622 w 272"/>
                <a:gd name="T9" fmla="*/ 254 h 214"/>
                <a:gd name="T10" fmla="*/ 630 w 272"/>
                <a:gd name="T11" fmla="*/ 286 h 214"/>
                <a:gd name="T12" fmla="*/ 635 w 272"/>
                <a:gd name="T13" fmla="*/ 332 h 214"/>
                <a:gd name="T14" fmla="*/ 630 w 272"/>
                <a:gd name="T15" fmla="*/ 376 h 214"/>
                <a:gd name="T16" fmla="*/ 616 w 272"/>
                <a:gd name="T17" fmla="*/ 424 h 214"/>
                <a:gd name="T18" fmla="*/ 602 w 272"/>
                <a:gd name="T19" fmla="*/ 484 h 214"/>
                <a:gd name="T20" fmla="*/ 595 w 272"/>
                <a:gd name="T21" fmla="*/ 558 h 214"/>
                <a:gd name="T22" fmla="*/ 595 w 272"/>
                <a:gd name="T23" fmla="*/ 623 h 214"/>
                <a:gd name="T24" fmla="*/ 551 w 272"/>
                <a:gd name="T25" fmla="*/ 634 h 214"/>
                <a:gd name="T26" fmla="*/ 517 w 272"/>
                <a:gd name="T27" fmla="*/ 528 h 214"/>
                <a:gd name="T28" fmla="*/ 502 w 272"/>
                <a:gd name="T29" fmla="*/ 439 h 214"/>
                <a:gd name="T30" fmla="*/ 503 w 272"/>
                <a:gd name="T31" fmla="*/ 350 h 214"/>
                <a:gd name="T32" fmla="*/ 527 w 272"/>
                <a:gd name="T33" fmla="*/ 243 h 214"/>
                <a:gd name="T34" fmla="*/ 432 w 272"/>
                <a:gd name="T35" fmla="*/ 165 h 214"/>
                <a:gd name="T36" fmla="*/ 301 w 272"/>
                <a:gd name="T37" fmla="*/ 165 h 214"/>
                <a:gd name="T38" fmla="*/ 275 w 272"/>
                <a:gd name="T39" fmla="*/ 180 h 214"/>
                <a:gd name="T40" fmla="*/ 255 w 272"/>
                <a:gd name="T41" fmla="*/ 193 h 214"/>
                <a:gd name="T42" fmla="*/ 230 w 272"/>
                <a:gd name="T43" fmla="*/ 209 h 214"/>
                <a:gd name="T44" fmla="*/ 211 w 272"/>
                <a:gd name="T45" fmla="*/ 218 h 214"/>
                <a:gd name="T46" fmla="*/ 184 w 272"/>
                <a:gd name="T47" fmla="*/ 230 h 214"/>
                <a:gd name="T48" fmla="*/ 163 w 272"/>
                <a:gd name="T49" fmla="*/ 243 h 214"/>
                <a:gd name="T50" fmla="*/ 139 w 272"/>
                <a:gd name="T51" fmla="*/ 254 h 214"/>
                <a:gd name="T52" fmla="*/ 112 w 272"/>
                <a:gd name="T53" fmla="*/ 258 h 214"/>
                <a:gd name="T54" fmla="*/ 79 w 272"/>
                <a:gd name="T55" fmla="*/ 286 h 214"/>
                <a:gd name="T56" fmla="*/ 97 w 272"/>
                <a:gd name="T57" fmla="*/ 357 h 214"/>
                <a:gd name="T58" fmla="*/ 105 w 272"/>
                <a:gd name="T59" fmla="*/ 411 h 214"/>
                <a:gd name="T60" fmla="*/ 105 w 272"/>
                <a:gd name="T61" fmla="*/ 465 h 214"/>
                <a:gd name="T62" fmla="*/ 93 w 272"/>
                <a:gd name="T63" fmla="*/ 530 h 214"/>
                <a:gd name="T64" fmla="*/ 93 w 272"/>
                <a:gd name="T65" fmla="*/ 634 h 214"/>
                <a:gd name="T66" fmla="*/ 49 w 272"/>
                <a:gd name="T67" fmla="*/ 571 h 214"/>
                <a:gd name="T68" fmla="*/ 20 w 272"/>
                <a:gd name="T69" fmla="*/ 484 h 214"/>
                <a:gd name="T70" fmla="*/ 14 w 272"/>
                <a:gd name="T71" fmla="*/ 443 h 214"/>
                <a:gd name="T72" fmla="*/ 2 w 272"/>
                <a:gd name="T73" fmla="*/ 401 h 214"/>
                <a:gd name="T74" fmla="*/ 0 w 272"/>
                <a:gd name="T75" fmla="*/ 363 h 214"/>
                <a:gd name="T76" fmla="*/ 0 w 272"/>
                <a:gd name="T77" fmla="*/ 321 h 214"/>
                <a:gd name="T78" fmla="*/ 2 w 272"/>
                <a:gd name="T79" fmla="*/ 285 h 214"/>
                <a:gd name="T80" fmla="*/ 16 w 272"/>
                <a:gd name="T81" fmla="*/ 258 h 214"/>
                <a:gd name="T82" fmla="*/ 37 w 272"/>
                <a:gd name="T83" fmla="*/ 234 h 214"/>
                <a:gd name="T84" fmla="*/ 73 w 272"/>
                <a:gd name="T85" fmla="*/ 225 h 214"/>
                <a:gd name="T86" fmla="*/ 79 w 272"/>
                <a:gd name="T87" fmla="*/ 140 h 214"/>
                <a:gd name="T88" fmla="*/ 144 w 272"/>
                <a:gd name="T89" fmla="*/ 40 h 214"/>
                <a:gd name="T90" fmla="*/ 284 w 272"/>
                <a:gd name="T91" fmla="*/ 0 h 214"/>
                <a:gd name="T92" fmla="*/ 416 w 272"/>
                <a:gd name="T93" fmla="*/ 64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177 w 99"/>
                <a:gd name="T1" fmla="*/ 218 h 304"/>
                <a:gd name="T2" fmla="*/ 177 w 99"/>
                <a:gd name="T3" fmla="*/ 359 h 304"/>
                <a:gd name="T4" fmla="*/ 220 w 99"/>
                <a:gd name="T5" fmla="*/ 453 h 304"/>
                <a:gd name="T6" fmla="*/ 219 w 99"/>
                <a:gd name="T7" fmla="*/ 566 h 304"/>
                <a:gd name="T8" fmla="*/ 219 w 99"/>
                <a:gd name="T9" fmla="*/ 737 h 304"/>
                <a:gd name="T10" fmla="*/ 177 w 99"/>
                <a:gd name="T11" fmla="*/ 786 h 304"/>
                <a:gd name="T12" fmla="*/ 120 w 99"/>
                <a:gd name="T13" fmla="*/ 831 h 304"/>
                <a:gd name="T14" fmla="*/ 103 w 99"/>
                <a:gd name="T15" fmla="*/ 902 h 304"/>
                <a:gd name="T16" fmla="*/ 27 w 99"/>
                <a:gd name="T17" fmla="*/ 902 h 304"/>
                <a:gd name="T18" fmla="*/ 0 w 99"/>
                <a:gd name="T19" fmla="*/ 831 h 304"/>
                <a:gd name="T20" fmla="*/ 76 w 99"/>
                <a:gd name="T21" fmla="*/ 816 h 304"/>
                <a:gd name="T22" fmla="*/ 34 w 99"/>
                <a:gd name="T23" fmla="*/ 789 h 304"/>
                <a:gd name="T24" fmla="*/ 1 w 99"/>
                <a:gd name="T25" fmla="*/ 789 h 304"/>
                <a:gd name="T26" fmla="*/ 1 w 99"/>
                <a:gd name="T27" fmla="*/ 737 h 304"/>
                <a:gd name="T28" fmla="*/ 39 w 99"/>
                <a:gd name="T29" fmla="*/ 747 h 304"/>
                <a:gd name="T30" fmla="*/ 114 w 99"/>
                <a:gd name="T31" fmla="*/ 742 h 304"/>
                <a:gd name="T32" fmla="*/ 114 w 99"/>
                <a:gd name="T33" fmla="*/ 694 h 304"/>
                <a:gd name="T34" fmla="*/ 54 w 99"/>
                <a:gd name="T35" fmla="*/ 694 h 304"/>
                <a:gd name="T36" fmla="*/ 0 w 99"/>
                <a:gd name="T37" fmla="*/ 675 h 304"/>
                <a:gd name="T38" fmla="*/ 0 w 99"/>
                <a:gd name="T39" fmla="*/ 607 h 304"/>
                <a:gd name="T40" fmla="*/ 44 w 99"/>
                <a:gd name="T41" fmla="*/ 600 h 304"/>
                <a:gd name="T42" fmla="*/ 95 w 99"/>
                <a:gd name="T43" fmla="*/ 656 h 304"/>
                <a:gd name="T44" fmla="*/ 132 w 99"/>
                <a:gd name="T45" fmla="*/ 634 h 304"/>
                <a:gd name="T46" fmla="*/ 103 w 99"/>
                <a:gd name="T47" fmla="*/ 566 h 304"/>
                <a:gd name="T48" fmla="*/ 142 w 99"/>
                <a:gd name="T49" fmla="*/ 543 h 304"/>
                <a:gd name="T50" fmla="*/ 114 w 99"/>
                <a:gd name="T51" fmla="*/ 501 h 304"/>
                <a:gd name="T52" fmla="*/ 132 w 99"/>
                <a:gd name="T53" fmla="*/ 444 h 304"/>
                <a:gd name="T54" fmla="*/ 76 w 99"/>
                <a:gd name="T55" fmla="*/ 444 h 304"/>
                <a:gd name="T56" fmla="*/ 103 w 99"/>
                <a:gd name="T57" fmla="*/ 401 h 304"/>
                <a:gd name="T58" fmla="*/ 142 w 99"/>
                <a:gd name="T59" fmla="*/ 401 h 304"/>
                <a:gd name="T60" fmla="*/ 177 w 99"/>
                <a:gd name="T61" fmla="*/ 409 h 304"/>
                <a:gd name="T62" fmla="*/ 152 w 99"/>
                <a:gd name="T63" fmla="*/ 322 h 304"/>
                <a:gd name="T64" fmla="*/ 103 w 99"/>
                <a:gd name="T65" fmla="*/ 300 h 304"/>
                <a:gd name="T66" fmla="*/ 27 w 99"/>
                <a:gd name="T67" fmla="*/ 300 h 304"/>
                <a:gd name="T68" fmla="*/ 15 w 99"/>
                <a:gd name="T69" fmla="*/ 246 h 304"/>
                <a:gd name="T70" fmla="*/ 15 w 99"/>
                <a:gd name="T71" fmla="*/ 155 h 304"/>
                <a:gd name="T72" fmla="*/ 4 w 99"/>
                <a:gd name="T73" fmla="*/ 68 h 304"/>
                <a:gd name="T74" fmla="*/ 54 w 99"/>
                <a:gd name="T75" fmla="*/ 0 h 304"/>
                <a:gd name="T76" fmla="*/ 104 w 99"/>
                <a:gd name="T77" fmla="*/ 11 h 304"/>
                <a:gd name="T78" fmla="*/ 144 w 99"/>
                <a:gd name="T79" fmla="*/ 18 h 304"/>
                <a:gd name="T80" fmla="*/ 170 w 99"/>
                <a:gd name="T81" fmla="*/ 30 h 304"/>
                <a:gd name="T82" fmla="*/ 189 w 99"/>
                <a:gd name="T83" fmla="*/ 48 h 304"/>
                <a:gd name="T84" fmla="*/ 196 w 99"/>
                <a:gd name="T85" fmla="*/ 74 h 304"/>
                <a:gd name="T86" fmla="*/ 196 w 99"/>
                <a:gd name="T87" fmla="*/ 106 h 304"/>
                <a:gd name="T88" fmla="*/ 189 w 99"/>
                <a:gd name="T89" fmla="*/ 154 h 304"/>
                <a:gd name="T90" fmla="*/ 177 w 99"/>
                <a:gd name="T91" fmla="*/ 218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46 w 33"/>
                <a:gd name="T1" fmla="*/ 15 h 81"/>
                <a:gd name="T2" fmla="*/ 82 w 33"/>
                <a:gd name="T3" fmla="*/ 76 h 81"/>
                <a:gd name="T4" fmla="*/ 61 w 33"/>
                <a:gd name="T5" fmla="*/ 143 h 81"/>
                <a:gd name="T6" fmla="*/ 90 w 33"/>
                <a:gd name="T7" fmla="*/ 188 h 81"/>
                <a:gd name="T8" fmla="*/ 90 w 33"/>
                <a:gd name="T9" fmla="*/ 245 h 81"/>
                <a:gd name="T10" fmla="*/ 46 w 33"/>
                <a:gd name="T11" fmla="*/ 231 h 81"/>
                <a:gd name="T12" fmla="*/ 0 w 33"/>
                <a:gd name="T13" fmla="*/ 237 h 81"/>
                <a:gd name="T14" fmla="*/ 0 w 33"/>
                <a:gd name="T15" fmla="*/ 152 h 81"/>
                <a:gd name="T16" fmla="*/ 16 w 33"/>
                <a:gd name="T17" fmla="*/ 76 h 81"/>
                <a:gd name="T18" fmla="*/ 3 w 33"/>
                <a:gd name="T19" fmla="*/ 0 h 81"/>
                <a:gd name="T20" fmla="*/ 14 w 33"/>
                <a:gd name="T21" fmla="*/ 1 h 81"/>
                <a:gd name="T22" fmla="*/ 24 w 33"/>
                <a:gd name="T23" fmla="*/ 2 h 81"/>
                <a:gd name="T24" fmla="*/ 37 w 33"/>
                <a:gd name="T25" fmla="*/ 13 h 81"/>
                <a:gd name="T26" fmla="*/ 46 w 33"/>
                <a:gd name="T27" fmla="*/ 15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67 w 30"/>
                <a:gd name="T1" fmla="*/ 0 h 84"/>
                <a:gd name="T2" fmla="*/ 18 w 30"/>
                <a:gd name="T3" fmla="*/ 15 h 84"/>
                <a:gd name="T4" fmla="*/ 0 w 30"/>
                <a:gd name="T5" fmla="*/ 91 h 84"/>
                <a:gd name="T6" fmla="*/ 46 w 30"/>
                <a:gd name="T7" fmla="*/ 50 h 84"/>
                <a:gd name="T8" fmla="*/ 33 w 30"/>
                <a:gd name="T9" fmla="*/ 141 h 84"/>
                <a:gd name="T10" fmla="*/ 0 w 30"/>
                <a:gd name="T11" fmla="*/ 146 h 84"/>
                <a:gd name="T12" fmla="*/ 0 w 30"/>
                <a:gd name="T13" fmla="*/ 242 h 84"/>
                <a:gd name="T14" fmla="*/ 33 w 30"/>
                <a:gd name="T15" fmla="*/ 246 h 84"/>
                <a:gd name="T16" fmla="*/ 46 w 30"/>
                <a:gd name="T17" fmla="*/ 181 h 84"/>
                <a:gd name="T18" fmla="*/ 74 w 30"/>
                <a:gd name="T19" fmla="*/ 100 h 84"/>
                <a:gd name="T20" fmla="*/ 67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763 w 353"/>
                <a:gd name="T1" fmla="*/ 0 h 672"/>
                <a:gd name="T2" fmla="*/ 709 w 353"/>
                <a:gd name="T3" fmla="*/ 170 h 672"/>
                <a:gd name="T4" fmla="*/ 580 w 353"/>
                <a:gd name="T5" fmla="*/ 261 h 672"/>
                <a:gd name="T6" fmla="*/ 479 w 353"/>
                <a:gd name="T7" fmla="*/ 289 h 672"/>
                <a:gd name="T8" fmla="*/ 406 w 353"/>
                <a:gd name="T9" fmla="*/ 228 h 672"/>
                <a:gd name="T10" fmla="*/ 373 w 353"/>
                <a:gd name="T11" fmla="*/ 151 h 672"/>
                <a:gd name="T12" fmla="*/ 323 w 353"/>
                <a:gd name="T13" fmla="*/ 328 h 672"/>
                <a:gd name="T14" fmla="*/ 130 w 353"/>
                <a:gd name="T15" fmla="*/ 784 h 672"/>
                <a:gd name="T16" fmla="*/ 43 w 353"/>
                <a:gd name="T17" fmla="*/ 1498 h 672"/>
                <a:gd name="T18" fmla="*/ 0 w 353"/>
                <a:gd name="T19" fmla="*/ 2011 h 672"/>
                <a:gd name="T20" fmla="*/ 222 w 353"/>
                <a:gd name="T21" fmla="*/ 1510 h 672"/>
                <a:gd name="T22" fmla="*/ 479 w 353"/>
                <a:gd name="T23" fmla="*/ 643 h 672"/>
                <a:gd name="T24" fmla="*/ 536 w 353"/>
                <a:gd name="T25" fmla="*/ 455 h 672"/>
                <a:gd name="T26" fmla="*/ 660 w 353"/>
                <a:gd name="T27" fmla="*/ 301 h 672"/>
                <a:gd name="T28" fmla="*/ 752 w 353"/>
                <a:gd name="T29" fmla="*/ 208 h 672"/>
                <a:gd name="T30" fmla="*/ 803 w 353"/>
                <a:gd name="T31" fmla="*/ 140 h 672"/>
                <a:gd name="T32" fmla="*/ 763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128 w 103"/>
                <a:gd name="T1" fmla="*/ 267 h 140"/>
                <a:gd name="T2" fmla="*/ 0 w 103"/>
                <a:gd name="T3" fmla="*/ 461 h 140"/>
                <a:gd name="T4" fmla="*/ 0 w 103"/>
                <a:gd name="T5" fmla="*/ 317 h 140"/>
                <a:gd name="T6" fmla="*/ 148 w 103"/>
                <a:gd name="T7" fmla="*/ 152 h 140"/>
                <a:gd name="T8" fmla="*/ 218 w 103"/>
                <a:gd name="T9" fmla="*/ 0 h 140"/>
                <a:gd name="T10" fmla="*/ 223 w 103"/>
                <a:gd name="T11" fmla="*/ 141 h 140"/>
                <a:gd name="T12" fmla="*/ 128 w 103"/>
                <a:gd name="T13" fmla="*/ 267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437 w 192"/>
                <a:gd name="T1" fmla="*/ 12 h 508"/>
                <a:gd name="T2" fmla="*/ 437 w 192"/>
                <a:gd name="T3" fmla="*/ 141 h 508"/>
                <a:gd name="T4" fmla="*/ 216 w 192"/>
                <a:gd name="T5" fmla="*/ 951 h 508"/>
                <a:gd name="T6" fmla="*/ 115 w 192"/>
                <a:gd name="T7" fmla="*/ 1184 h 508"/>
                <a:gd name="T8" fmla="*/ 0 w 192"/>
                <a:gd name="T9" fmla="*/ 1483 h 508"/>
                <a:gd name="T10" fmla="*/ 0 w 192"/>
                <a:gd name="T11" fmla="*/ 1073 h 508"/>
                <a:gd name="T12" fmla="*/ 110 w 192"/>
                <a:gd name="T13" fmla="*/ 778 h 508"/>
                <a:gd name="T14" fmla="*/ 190 w 192"/>
                <a:gd name="T15" fmla="*/ 771 h 508"/>
                <a:gd name="T16" fmla="*/ 190 w 192"/>
                <a:gd name="T17" fmla="*/ 621 h 508"/>
                <a:gd name="T18" fmla="*/ 190 w 192"/>
                <a:gd name="T19" fmla="*/ 424 h 508"/>
                <a:gd name="T20" fmla="*/ 201 w 192"/>
                <a:gd name="T21" fmla="*/ 277 h 508"/>
                <a:gd name="T22" fmla="*/ 291 w 192"/>
                <a:gd name="T23" fmla="*/ 113 h 508"/>
                <a:gd name="T24" fmla="*/ 345 w 192"/>
                <a:gd name="T25" fmla="*/ 87 h 508"/>
                <a:gd name="T26" fmla="*/ 366 w 192"/>
                <a:gd name="T27" fmla="*/ 0 h 508"/>
                <a:gd name="T28" fmla="*/ 437 w 192"/>
                <a:gd name="T29" fmla="*/ 12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161 w 65"/>
                <a:gd name="T1" fmla="*/ 88 h 90"/>
                <a:gd name="T2" fmla="*/ 76 w 65"/>
                <a:gd name="T3" fmla="*/ 154 h 90"/>
                <a:gd name="T4" fmla="*/ 0 w 65"/>
                <a:gd name="T5" fmla="*/ 267 h 90"/>
                <a:gd name="T6" fmla="*/ 47 w 65"/>
                <a:gd name="T7" fmla="*/ 34 h 90"/>
                <a:gd name="T8" fmla="*/ 102 w 65"/>
                <a:gd name="T9" fmla="*/ 0 h 90"/>
                <a:gd name="T10" fmla="*/ 161 w 65"/>
                <a:gd name="T11" fmla="*/ 88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526 w 225"/>
                <a:gd name="T1" fmla="*/ 41 h 594"/>
                <a:gd name="T2" fmla="*/ 383 w 225"/>
                <a:gd name="T3" fmla="*/ 0 h 594"/>
                <a:gd name="T4" fmla="*/ 345 w 225"/>
                <a:gd name="T5" fmla="*/ 125 h 594"/>
                <a:gd name="T6" fmla="*/ 357 w 225"/>
                <a:gd name="T7" fmla="*/ 211 h 594"/>
                <a:gd name="T8" fmla="*/ 199 w 225"/>
                <a:gd name="T9" fmla="*/ 565 h 594"/>
                <a:gd name="T10" fmla="*/ 37 w 225"/>
                <a:gd name="T11" fmla="*/ 1149 h 594"/>
                <a:gd name="T12" fmla="*/ 0 w 225"/>
                <a:gd name="T13" fmla="*/ 1749 h 594"/>
                <a:gd name="T14" fmla="*/ 219 w 225"/>
                <a:gd name="T15" fmla="*/ 1285 h 594"/>
                <a:gd name="T16" fmla="*/ 424 w 225"/>
                <a:gd name="T17" fmla="*/ 218 h 594"/>
                <a:gd name="T18" fmla="*/ 471 w 225"/>
                <a:gd name="T19" fmla="*/ 177 h 594"/>
                <a:gd name="T20" fmla="*/ 526 w 225"/>
                <a:gd name="T21" fmla="*/ 41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454 w 295"/>
                <a:gd name="T1" fmla="*/ 333 h 210"/>
                <a:gd name="T2" fmla="*/ 315 w 295"/>
                <a:gd name="T3" fmla="*/ 137 h 210"/>
                <a:gd name="T4" fmla="*/ 240 w 295"/>
                <a:gd name="T5" fmla="*/ 117 h 210"/>
                <a:gd name="T6" fmla="*/ 167 w 295"/>
                <a:gd name="T7" fmla="*/ 0 h 210"/>
                <a:gd name="T8" fmla="*/ 89 w 295"/>
                <a:gd name="T9" fmla="*/ 0 h 210"/>
                <a:gd name="T10" fmla="*/ 0 w 295"/>
                <a:gd name="T11" fmla="*/ 146 h 210"/>
                <a:gd name="T12" fmla="*/ 38 w 295"/>
                <a:gd name="T13" fmla="*/ 187 h 210"/>
                <a:gd name="T14" fmla="*/ 128 w 295"/>
                <a:gd name="T15" fmla="*/ 165 h 210"/>
                <a:gd name="T16" fmla="*/ 167 w 295"/>
                <a:gd name="T17" fmla="*/ 91 h 210"/>
                <a:gd name="T18" fmla="*/ 200 w 295"/>
                <a:gd name="T19" fmla="*/ 155 h 210"/>
                <a:gd name="T20" fmla="*/ 200 w 295"/>
                <a:gd name="T21" fmla="*/ 312 h 210"/>
                <a:gd name="T22" fmla="*/ 256 w 295"/>
                <a:gd name="T23" fmla="*/ 333 h 210"/>
                <a:gd name="T24" fmla="*/ 256 w 295"/>
                <a:gd name="T25" fmla="*/ 197 h 210"/>
                <a:gd name="T26" fmla="*/ 342 w 295"/>
                <a:gd name="T27" fmla="*/ 259 h 210"/>
                <a:gd name="T28" fmla="*/ 324 w 295"/>
                <a:gd name="T29" fmla="*/ 425 h 210"/>
                <a:gd name="T30" fmla="*/ 342 w 295"/>
                <a:gd name="T31" fmla="*/ 488 h 210"/>
                <a:gd name="T32" fmla="*/ 382 w 295"/>
                <a:gd name="T33" fmla="*/ 392 h 210"/>
                <a:gd name="T34" fmla="*/ 422 w 295"/>
                <a:gd name="T35" fmla="*/ 425 h 210"/>
                <a:gd name="T36" fmla="*/ 414 w 295"/>
                <a:gd name="T37" fmla="*/ 525 h 210"/>
                <a:gd name="T38" fmla="*/ 465 w 295"/>
                <a:gd name="T39" fmla="*/ 579 h 210"/>
                <a:gd name="T40" fmla="*/ 465 w 295"/>
                <a:gd name="T41" fmla="*/ 455 h 210"/>
                <a:gd name="T42" fmla="*/ 517 w 295"/>
                <a:gd name="T43" fmla="*/ 475 h 210"/>
                <a:gd name="T44" fmla="*/ 517 w 295"/>
                <a:gd name="T45" fmla="*/ 620 h 210"/>
                <a:gd name="T46" fmla="*/ 558 w 295"/>
                <a:gd name="T47" fmla="*/ 579 h 210"/>
                <a:gd name="T48" fmla="*/ 533 w 295"/>
                <a:gd name="T49" fmla="*/ 425 h 210"/>
                <a:gd name="T50" fmla="*/ 606 w 295"/>
                <a:gd name="T51" fmla="*/ 496 h 210"/>
                <a:gd name="T52" fmla="*/ 615 w 295"/>
                <a:gd name="T53" fmla="*/ 607 h 210"/>
                <a:gd name="T54" fmla="*/ 690 w 295"/>
                <a:gd name="T55" fmla="*/ 607 h 210"/>
                <a:gd name="T56" fmla="*/ 672 w 295"/>
                <a:gd name="T57" fmla="*/ 466 h 210"/>
                <a:gd name="T58" fmla="*/ 567 w 295"/>
                <a:gd name="T59" fmla="*/ 373 h 210"/>
                <a:gd name="T60" fmla="*/ 560 w 295"/>
                <a:gd name="T61" fmla="*/ 365 h 210"/>
                <a:gd name="T62" fmla="*/ 550 w 295"/>
                <a:gd name="T63" fmla="*/ 364 h 210"/>
                <a:gd name="T64" fmla="*/ 528 w 295"/>
                <a:gd name="T65" fmla="*/ 358 h 210"/>
                <a:gd name="T66" fmla="*/ 507 w 295"/>
                <a:gd name="T67" fmla="*/ 351 h 210"/>
                <a:gd name="T68" fmla="*/ 487 w 295"/>
                <a:gd name="T69" fmla="*/ 342 h 210"/>
                <a:gd name="T70" fmla="*/ 467 w 295"/>
                <a:gd name="T71" fmla="*/ 335 h 210"/>
                <a:gd name="T72" fmla="*/ 456 w 295"/>
                <a:gd name="T73" fmla="*/ 334 h 210"/>
                <a:gd name="T74" fmla="*/ 454 w 295"/>
                <a:gd name="T75" fmla="*/ 333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203 w 116"/>
                <a:gd name="T1" fmla="*/ 127 h 159"/>
                <a:gd name="T2" fmla="*/ 159 w 116"/>
                <a:gd name="T3" fmla="*/ 105 h 159"/>
                <a:gd name="T4" fmla="*/ 115 w 116"/>
                <a:gd name="T5" fmla="*/ 49 h 159"/>
                <a:gd name="T6" fmla="*/ 75 w 116"/>
                <a:gd name="T7" fmla="*/ 42 h 159"/>
                <a:gd name="T8" fmla="*/ 30 w 116"/>
                <a:gd name="T9" fmla="*/ 0 h 159"/>
                <a:gd name="T10" fmla="*/ 30 w 116"/>
                <a:gd name="T11" fmla="*/ 86 h 159"/>
                <a:gd name="T12" fmla="*/ 75 w 116"/>
                <a:gd name="T13" fmla="*/ 105 h 159"/>
                <a:gd name="T14" fmla="*/ 131 w 116"/>
                <a:gd name="T15" fmla="*/ 127 h 159"/>
                <a:gd name="T16" fmla="*/ 126 w 116"/>
                <a:gd name="T17" fmla="*/ 296 h 159"/>
                <a:gd name="T18" fmla="*/ 126 w 116"/>
                <a:gd name="T19" fmla="*/ 348 h 159"/>
                <a:gd name="T20" fmla="*/ 175 w 116"/>
                <a:gd name="T21" fmla="*/ 412 h 159"/>
                <a:gd name="T22" fmla="*/ 147 w 116"/>
                <a:gd name="T23" fmla="*/ 423 h 159"/>
                <a:gd name="T24" fmla="*/ 96 w 116"/>
                <a:gd name="T25" fmla="*/ 376 h 159"/>
                <a:gd name="T26" fmla="*/ 0 w 116"/>
                <a:gd name="T27" fmla="*/ 376 h 159"/>
                <a:gd name="T28" fmla="*/ 16 w 116"/>
                <a:gd name="T29" fmla="*/ 447 h 159"/>
                <a:gd name="T30" fmla="*/ 115 w 116"/>
                <a:gd name="T31" fmla="*/ 496 h 159"/>
                <a:gd name="T32" fmla="*/ 180 w 116"/>
                <a:gd name="T33" fmla="*/ 496 h 159"/>
                <a:gd name="T34" fmla="*/ 272 w 116"/>
                <a:gd name="T35" fmla="*/ 409 h 159"/>
                <a:gd name="T36" fmla="*/ 229 w 116"/>
                <a:gd name="T37" fmla="*/ 333 h 159"/>
                <a:gd name="T38" fmla="*/ 229 w 116"/>
                <a:gd name="T39" fmla="*/ 252 h 159"/>
                <a:gd name="T40" fmla="*/ 213 w 116"/>
                <a:gd name="T41" fmla="*/ 165 h 159"/>
                <a:gd name="T42" fmla="*/ 203 w 116"/>
                <a:gd name="T43" fmla="*/ 127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121 w 47"/>
                <a:gd name="T1" fmla="*/ 29 h 41"/>
                <a:gd name="T2" fmla="*/ 23 w 47"/>
                <a:gd name="T3" fmla="*/ 0 h 41"/>
                <a:gd name="T4" fmla="*/ 0 w 47"/>
                <a:gd name="T5" fmla="*/ 29 h 41"/>
                <a:gd name="T6" fmla="*/ 23 w 47"/>
                <a:gd name="T7" fmla="*/ 60 h 41"/>
                <a:gd name="T8" fmla="*/ 118 w 47"/>
                <a:gd name="T9" fmla="*/ 107 h 41"/>
                <a:gd name="T10" fmla="*/ 124 w 47"/>
                <a:gd name="T11" fmla="*/ 72 h 41"/>
                <a:gd name="T12" fmla="*/ 124 w 47"/>
                <a:gd name="T13" fmla="*/ 63 h 41"/>
                <a:gd name="T14" fmla="*/ 122 w 47"/>
                <a:gd name="T15" fmla="*/ 44 h 41"/>
                <a:gd name="T16" fmla="*/ 121 w 47"/>
                <a:gd name="T17" fmla="*/ 32 h 41"/>
                <a:gd name="T18" fmla="*/ 121 w 47"/>
                <a:gd name="T19" fmla="*/ 29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80 w 40"/>
                <a:gd name="T1" fmla="*/ 65 h 36"/>
                <a:gd name="T2" fmla="*/ 16 w 40"/>
                <a:gd name="T3" fmla="*/ 0 h 36"/>
                <a:gd name="T4" fmla="*/ 0 w 40"/>
                <a:gd name="T5" fmla="*/ 50 h 36"/>
                <a:gd name="T6" fmla="*/ 33 w 40"/>
                <a:gd name="T7" fmla="*/ 103 h 36"/>
                <a:gd name="T8" fmla="*/ 91 w 40"/>
                <a:gd name="T9" fmla="*/ 106 h 36"/>
                <a:gd name="T10" fmla="*/ 90 w 40"/>
                <a:gd name="T11" fmla="*/ 103 h 36"/>
                <a:gd name="T12" fmla="*/ 88 w 40"/>
                <a:gd name="T13" fmla="*/ 86 h 36"/>
                <a:gd name="T14" fmla="*/ 83 w 40"/>
                <a:gd name="T15" fmla="*/ 74 h 36"/>
                <a:gd name="T16" fmla="*/ 80 w 40"/>
                <a:gd name="T17" fmla="*/ 65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70 w 38"/>
                <a:gd name="T1" fmla="*/ 39 h 32"/>
                <a:gd name="T2" fmla="*/ 11 w 38"/>
                <a:gd name="T3" fmla="*/ 0 h 32"/>
                <a:gd name="T4" fmla="*/ 0 w 38"/>
                <a:gd name="T5" fmla="*/ 39 h 32"/>
                <a:gd name="T6" fmla="*/ 41 w 38"/>
                <a:gd name="T7" fmla="*/ 77 h 32"/>
                <a:gd name="T8" fmla="*/ 89 w 38"/>
                <a:gd name="T9" fmla="*/ 89 h 32"/>
                <a:gd name="T10" fmla="*/ 89 w 38"/>
                <a:gd name="T11" fmla="*/ 50 h 32"/>
                <a:gd name="T12" fmla="*/ 70 w 38"/>
                <a:gd name="T13" fmla="*/ 39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46 w 35"/>
                <a:gd name="T1" fmla="*/ 47 h 30"/>
                <a:gd name="T2" fmla="*/ 0 w 35"/>
                <a:gd name="T3" fmla="*/ 0 h 30"/>
                <a:gd name="T4" fmla="*/ 0 w 35"/>
                <a:gd name="T5" fmla="*/ 88 h 30"/>
                <a:gd name="T6" fmla="*/ 40 w 35"/>
                <a:gd name="T7" fmla="*/ 89 h 30"/>
                <a:gd name="T8" fmla="*/ 63 w 35"/>
                <a:gd name="T9" fmla="*/ 75 h 30"/>
                <a:gd name="T10" fmla="*/ 46 w 35"/>
                <a:gd name="T11" fmla="*/ 47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138 h 58"/>
                <a:gd name="T2" fmla="*/ 0 w 81"/>
                <a:gd name="T3" fmla="*/ 177 h 58"/>
                <a:gd name="T4" fmla="*/ 14 w 81"/>
                <a:gd name="T5" fmla="*/ 170 h 58"/>
                <a:gd name="T6" fmla="*/ 30 w 81"/>
                <a:gd name="T7" fmla="*/ 162 h 58"/>
                <a:gd name="T8" fmla="*/ 46 w 81"/>
                <a:gd name="T9" fmla="*/ 142 h 58"/>
                <a:gd name="T10" fmla="*/ 64 w 81"/>
                <a:gd name="T11" fmla="*/ 124 h 58"/>
                <a:gd name="T12" fmla="*/ 78 w 81"/>
                <a:gd name="T13" fmla="*/ 66 h 58"/>
                <a:gd name="T14" fmla="*/ 134 w 81"/>
                <a:gd name="T15" fmla="*/ 55 h 58"/>
                <a:gd name="T16" fmla="*/ 169 w 81"/>
                <a:gd name="T17" fmla="*/ 30 h 58"/>
                <a:gd name="T18" fmla="*/ 73 w 81"/>
                <a:gd name="T19" fmla="*/ 1 h 58"/>
                <a:gd name="T20" fmla="*/ 0 w 81"/>
                <a:gd name="T21" fmla="*/ 0 h 58"/>
                <a:gd name="T22" fmla="*/ 0 w 81"/>
                <a:gd name="T23" fmla="*/ 35 h 58"/>
                <a:gd name="T24" fmla="*/ 60 w 81"/>
                <a:gd name="T25" fmla="*/ 48 h 58"/>
                <a:gd name="T26" fmla="*/ 44 w 81"/>
                <a:gd name="T27" fmla="*/ 106 h 58"/>
                <a:gd name="T28" fmla="*/ 32 w 81"/>
                <a:gd name="T29" fmla="*/ 118 h 58"/>
                <a:gd name="T30" fmla="*/ 20 w 81"/>
                <a:gd name="T31" fmla="*/ 124 h 58"/>
                <a:gd name="T32" fmla="*/ 12 w 81"/>
                <a:gd name="T33" fmla="*/ 135 h 58"/>
                <a:gd name="T34" fmla="*/ 0 w 81"/>
                <a:gd name="T35" fmla="*/ 138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267 w 109"/>
                <a:gd name="T1" fmla="*/ 37 h 61"/>
                <a:gd name="T2" fmla="*/ 267 w 109"/>
                <a:gd name="T3" fmla="*/ 2 h 61"/>
                <a:gd name="T4" fmla="*/ 209 w 109"/>
                <a:gd name="T5" fmla="*/ 0 h 61"/>
                <a:gd name="T6" fmla="*/ 100 w 109"/>
                <a:gd name="T7" fmla="*/ 0 h 61"/>
                <a:gd name="T8" fmla="*/ 44 w 109"/>
                <a:gd name="T9" fmla="*/ 0 h 61"/>
                <a:gd name="T10" fmla="*/ 0 w 109"/>
                <a:gd name="T11" fmla="*/ 1 h 61"/>
                <a:gd name="T12" fmla="*/ 0 w 109"/>
                <a:gd name="T13" fmla="*/ 30 h 61"/>
                <a:gd name="T14" fmla="*/ 73 w 109"/>
                <a:gd name="T15" fmla="*/ 37 h 61"/>
                <a:gd name="T16" fmla="*/ 57 w 109"/>
                <a:gd name="T17" fmla="*/ 95 h 61"/>
                <a:gd name="T18" fmla="*/ 39 w 109"/>
                <a:gd name="T19" fmla="*/ 106 h 61"/>
                <a:gd name="T20" fmla="*/ 25 w 109"/>
                <a:gd name="T21" fmla="*/ 110 h 61"/>
                <a:gd name="T22" fmla="*/ 15 w 109"/>
                <a:gd name="T23" fmla="*/ 122 h 61"/>
                <a:gd name="T24" fmla="*/ 0 w 109"/>
                <a:gd name="T25" fmla="*/ 123 h 61"/>
                <a:gd name="T26" fmla="*/ 0 w 109"/>
                <a:gd name="T27" fmla="*/ 157 h 61"/>
                <a:gd name="T28" fmla="*/ 17 w 109"/>
                <a:gd name="T29" fmla="*/ 153 h 61"/>
                <a:gd name="T30" fmla="*/ 34 w 109"/>
                <a:gd name="T31" fmla="*/ 143 h 61"/>
                <a:gd name="T32" fmla="*/ 53 w 109"/>
                <a:gd name="T33" fmla="*/ 137 h 61"/>
                <a:gd name="T34" fmla="*/ 74 w 109"/>
                <a:gd name="T35" fmla="*/ 122 h 61"/>
                <a:gd name="T36" fmla="*/ 110 w 109"/>
                <a:gd name="T37" fmla="*/ 48 h 61"/>
                <a:gd name="T38" fmla="*/ 163 w 109"/>
                <a:gd name="T39" fmla="*/ 52 h 61"/>
                <a:gd name="T40" fmla="*/ 175 w 109"/>
                <a:gd name="T41" fmla="*/ 81 h 61"/>
                <a:gd name="T42" fmla="*/ 185 w 109"/>
                <a:gd name="T43" fmla="*/ 104 h 61"/>
                <a:gd name="T44" fmla="*/ 199 w 109"/>
                <a:gd name="T45" fmla="*/ 123 h 61"/>
                <a:gd name="T46" fmla="*/ 209 w 109"/>
                <a:gd name="T47" fmla="*/ 140 h 61"/>
                <a:gd name="T48" fmla="*/ 222 w 109"/>
                <a:gd name="T49" fmla="*/ 150 h 61"/>
                <a:gd name="T50" fmla="*/ 234 w 109"/>
                <a:gd name="T51" fmla="*/ 157 h 61"/>
                <a:gd name="T52" fmla="*/ 253 w 109"/>
                <a:gd name="T53" fmla="*/ 161 h 61"/>
                <a:gd name="T54" fmla="*/ 267 w 109"/>
                <a:gd name="T55" fmla="*/ 157 h 61"/>
                <a:gd name="T56" fmla="*/ 267 w 109"/>
                <a:gd name="T57" fmla="*/ 123 h 61"/>
                <a:gd name="T58" fmla="*/ 239 w 109"/>
                <a:gd name="T59" fmla="*/ 126 h 61"/>
                <a:gd name="T60" fmla="*/ 220 w 109"/>
                <a:gd name="T61" fmla="*/ 119 h 61"/>
                <a:gd name="T62" fmla="*/ 207 w 109"/>
                <a:gd name="T63" fmla="*/ 86 h 61"/>
                <a:gd name="T64" fmla="*/ 199 w 109"/>
                <a:gd name="T65" fmla="*/ 37 h 61"/>
                <a:gd name="T66" fmla="*/ 250 w 109"/>
                <a:gd name="T67" fmla="*/ 32 h 61"/>
                <a:gd name="T68" fmla="*/ 267 w 109"/>
                <a:gd name="T69" fmla="*/ 37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80 w 43"/>
                <a:gd name="T1" fmla="*/ 30 h 60"/>
                <a:gd name="T2" fmla="*/ 80 w 43"/>
                <a:gd name="T3" fmla="*/ 0 h 60"/>
                <a:gd name="T4" fmla="*/ 0 w 43"/>
                <a:gd name="T5" fmla="*/ 2 h 60"/>
                <a:gd name="T6" fmla="*/ 5 w 43"/>
                <a:gd name="T7" fmla="*/ 68 h 60"/>
                <a:gd name="T8" fmla="*/ 21 w 43"/>
                <a:gd name="T9" fmla="*/ 117 h 60"/>
                <a:gd name="T10" fmla="*/ 36 w 43"/>
                <a:gd name="T11" fmla="*/ 153 h 60"/>
                <a:gd name="T12" fmla="*/ 55 w 43"/>
                <a:gd name="T13" fmla="*/ 169 h 60"/>
                <a:gd name="T14" fmla="*/ 57 w 43"/>
                <a:gd name="T15" fmla="*/ 177 h 60"/>
                <a:gd name="T16" fmla="*/ 66 w 43"/>
                <a:gd name="T17" fmla="*/ 179 h 60"/>
                <a:gd name="T18" fmla="*/ 72 w 43"/>
                <a:gd name="T19" fmla="*/ 179 h 60"/>
                <a:gd name="T20" fmla="*/ 80 w 43"/>
                <a:gd name="T21" fmla="*/ 177 h 60"/>
                <a:gd name="T22" fmla="*/ 80 w 43"/>
                <a:gd name="T23" fmla="*/ 137 h 60"/>
                <a:gd name="T24" fmla="*/ 57 w 43"/>
                <a:gd name="T25" fmla="*/ 137 h 60"/>
                <a:gd name="T26" fmla="*/ 43 w 43"/>
                <a:gd name="T27" fmla="*/ 121 h 60"/>
                <a:gd name="T28" fmla="*/ 34 w 43"/>
                <a:gd name="T29" fmla="*/ 88 h 60"/>
                <a:gd name="T30" fmla="*/ 25 w 43"/>
                <a:gd name="T31" fmla="*/ 30 h 60"/>
                <a:gd name="T32" fmla="*/ 66 w 43"/>
                <a:gd name="T33" fmla="*/ 29 h 60"/>
                <a:gd name="T34" fmla="*/ 80 w 43"/>
                <a:gd name="T35" fmla="*/ 30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244 w 220"/>
                <a:gd name="T1" fmla="*/ 254 h 221"/>
                <a:gd name="T2" fmla="*/ 292 w 220"/>
                <a:gd name="T3" fmla="*/ 281 h 221"/>
                <a:gd name="T4" fmla="*/ 326 w 220"/>
                <a:gd name="T5" fmla="*/ 298 h 221"/>
                <a:gd name="T6" fmla="*/ 346 w 220"/>
                <a:gd name="T7" fmla="*/ 314 h 221"/>
                <a:gd name="T8" fmla="*/ 354 w 220"/>
                <a:gd name="T9" fmla="*/ 329 h 221"/>
                <a:gd name="T10" fmla="*/ 362 w 220"/>
                <a:gd name="T11" fmla="*/ 349 h 221"/>
                <a:gd name="T12" fmla="*/ 368 w 220"/>
                <a:gd name="T13" fmla="*/ 374 h 221"/>
                <a:gd name="T14" fmla="*/ 379 w 220"/>
                <a:gd name="T15" fmla="*/ 408 h 221"/>
                <a:gd name="T16" fmla="*/ 403 w 220"/>
                <a:gd name="T17" fmla="*/ 454 h 221"/>
                <a:gd name="T18" fmla="*/ 440 w 220"/>
                <a:gd name="T19" fmla="*/ 350 h 221"/>
                <a:gd name="T20" fmla="*/ 446 w 220"/>
                <a:gd name="T21" fmla="*/ 234 h 221"/>
                <a:gd name="T22" fmla="*/ 441 w 220"/>
                <a:gd name="T23" fmla="*/ 120 h 221"/>
                <a:gd name="T24" fmla="*/ 438 w 220"/>
                <a:gd name="T25" fmla="*/ 0 h 221"/>
                <a:gd name="T26" fmla="*/ 494 w 220"/>
                <a:gd name="T27" fmla="*/ 150 h 221"/>
                <a:gd name="T28" fmla="*/ 492 w 220"/>
                <a:gd name="T29" fmla="*/ 259 h 221"/>
                <a:gd name="T30" fmla="*/ 487 w 220"/>
                <a:gd name="T31" fmla="*/ 350 h 221"/>
                <a:gd name="T32" fmla="*/ 474 w 220"/>
                <a:gd name="T33" fmla="*/ 441 h 221"/>
                <a:gd name="T34" fmla="*/ 452 w 220"/>
                <a:gd name="T35" fmla="*/ 545 h 221"/>
                <a:gd name="T36" fmla="*/ 390 w 220"/>
                <a:gd name="T37" fmla="*/ 563 h 221"/>
                <a:gd name="T38" fmla="*/ 298 w 220"/>
                <a:gd name="T39" fmla="*/ 672 h 221"/>
                <a:gd name="T40" fmla="*/ 165 w 220"/>
                <a:gd name="T41" fmla="*/ 672 h 221"/>
                <a:gd name="T42" fmla="*/ 72 w 220"/>
                <a:gd name="T43" fmla="*/ 582 h 221"/>
                <a:gd name="T44" fmla="*/ 30 w 220"/>
                <a:gd name="T45" fmla="*/ 486 h 221"/>
                <a:gd name="T46" fmla="*/ 2 w 220"/>
                <a:gd name="T47" fmla="*/ 361 h 221"/>
                <a:gd name="T48" fmla="*/ 0 w 220"/>
                <a:gd name="T49" fmla="*/ 259 h 221"/>
                <a:gd name="T50" fmla="*/ 2 w 220"/>
                <a:gd name="T51" fmla="*/ 165 h 221"/>
                <a:gd name="T52" fmla="*/ 24 w 220"/>
                <a:gd name="T53" fmla="*/ 75 h 221"/>
                <a:gd name="T54" fmla="*/ 38 w 220"/>
                <a:gd name="T55" fmla="*/ 176 h 221"/>
                <a:gd name="T56" fmla="*/ 48 w 220"/>
                <a:gd name="T57" fmla="*/ 268 h 221"/>
                <a:gd name="T58" fmla="*/ 55 w 220"/>
                <a:gd name="T59" fmla="*/ 359 h 221"/>
                <a:gd name="T60" fmla="*/ 76 w 220"/>
                <a:gd name="T61" fmla="*/ 449 h 221"/>
                <a:gd name="T62" fmla="*/ 85 w 220"/>
                <a:gd name="T63" fmla="*/ 404 h 221"/>
                <a:gd name="T64" fmla="*/ 94 w 220"/>
                <a:gd name="T65" fmla="*/ 368 h 221"/>
                <a:gd name="T66" fmla="*/ 103 w 220"/>
                <a:gd name="T67" fmla="*/ 336 h 221"/>
                <a:gd name="T68" fmla="*/ 113 w 220"/>
                <a:gd name="T69" fmla="*/ 318 h 221"/>
                <a:gd name="T70" fmla="*/ 129 w 220"/>
                <a:gd name="T71" fmla="*/ 299 h 221"/>
                <a:gd name="T72" fmla="*/ 146 w 220"/>
                <a:gd name="T73" fmla="*/ 285 h 221"/>
                <a:gd name="T74" fmla="*/ 173 w 220"/>
                <a:gd name="T75" fmla="*/ 274 h 221"/>
                <a:gd name="T76" fmla="*/ 208 w 220"/>
                <a:gd name="T77" fmla="*/ 265 h 221"/>
                <a:gd name="T78" fmla="*/ 208 w 220"/>
                <a:gd name="T79" fmla="*/ 306 h 221"/>
                <a:gd name="T80" fmla="*/ 184 w 220"/>
                <a:gd name="T81" fmla="*/ 329 h 221"/>
                <a:gd name="T82" fmla="*/ 165 w 220"/>
                <a:gd name="T83" fmla="*/ 349 h 221"/>
                <a:gd name="T84" fmla="*/ 152 w 220"/>
                <a:gd name="T85" fmla="*/ 368 h 221"/>
                <a:gd name="T86" fmla="*/ 147 w 220"/>
                <a:gd name="T87" fmla="*/ 386 h 221"/>
                <a:gd name="T88" fmla="*/ 146 w 220"/>
                <a:gd name="T89" fmla="*/ 408 h 221"/>
                <a:gd name="T90" fmla="*/ 150 w 220"/>
                <a:gd name="T91" fmla="*/ 438 h 221"/>
                <a:gd name="T92" fmla="*/ 152 w 220"/>
                <a:gd name="T93" fmla="*/ 471 h 221"/>
                <a:gd name="T94" fmla="*/ 163 w 220"/>
                <a:gd name="T95" fmla="*/ 513 h 221"/>
                <a:gd name="T96" fmla="*/ 207 w 220"/>
                <a:gd name="T97" fmla="*/ 513 h 221"/>
                <a:gd name="T98" fmla="*/ 207 w 220"/>
                <a:gd name="T99" fmla="*/ 449 h 221"/>
                <a:gd name="T100" fmla="*/ 238 w 220"/>
                <a:gd name="T101" fmla="*/ 454 h 221"/>
                <a:gd name="T102" fmla="*/ 250 w 220"/>
                <a:gd name="T103" fmla="*/ 530 h 221"/>
                <a:gd name="T104" fmla="*/ 307 w 220"/>
                <a:gd name="T105" fmla="*/ 530 h 221"/>
                <a:gd name="T106" fmla="*/ 328 w 220"/>
                <a:gd name="T107" fmla="*/ 454 h 221"/>
                <a:gd name="T108" fmla="*/ 324 w 220"/>
                <a:gd name="T109" fmla="*/ 423 h 221"/>
                <a:gd name="T110" fmla="*/ 315 w 220"/>
                <a:gd name="T111" fmla="*/ 394 h 221"/>
                <a:gd name="T112" fmla="*/ 310 w 220"/>
                <a:gd name="T113" fmla="*/ 374 h 221"/>
                <a:gd name="T114" fmla="*/ 300 w 220"/>
                <a:gd name="T115" fmla="*/ 359 h 221"/>
                <a:gd name="T116" fmla="*/ 290 w 220"/>
                <a:gd name="T117" fmla="*/ 348 h 221"/>
                <a:gd name="T118" fmla="*/ 276 w 220"/>
                <a:gd name="T119" fmla="*/ 334 h 221"/>
                <a:gd name="T120" fmla="*/ 257 w 220"/>
                <a:gd name="T121" fmla="*/ 320 h 221"/>
                <a:gd name="T122" fmla="*/ 234 w 220"/>
                <a:gd name="T123" fmla="*/ 306 h 221"/>
                <a:gd name="T124" fmla="*/ 244 w 220"/>
                <a:gd name="T125" fmla="*/ 254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262 w 119"/>
                <a:gd name="T1" fmla="*/ 300 h 156"/>
                <a:gd name="T2" fmla="*/ 226 w 119"/>
                <a:gd name="T3" fmla="*/ 438 h 156"/>
                <a:gd name="T4" fmla="*/ 132 w 119"/>
                <a:gd name="T5" fmla="*/ 513 h 156"/>
                <a:gd name="T6" fmla="*/ 0 w 119"/>
                <a:gd name="T7" fmla="*/ 199 h 156"/>
                <a:gd name="T8" fmla="*/ 61 w 119"/>
                <a:gd name="T9" fmla="*/ 110 h 156"/>
                <a:gd name="T10" fmla="*/ 104 w 119"/>
                <a:gd name="T11" fmla="*/ 0 h 156"/>
                <a:gd name="T12" fmla="*/ 262 w 119"/>
                <a:gd name="T13" fmla="*/ 300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72 w 28"/>
                <a:gd name="T1" fmla="*/ 207 h 77"/>
                <a:gd name="T2" fmla="*/ 38 w 28"/>
                <a:gd name="T3" fmla="*/ 0 h 77"/>
                <a:gd name="T4" fmla="*/ 0 w 28"/>
                <a:gd name="T5" fmla="*/ 15 h 77"/>
                <a:gd name="T6" fmla="*/ 13 w 28"/>
                <a:gd name="T7" fmla="*/ 200 h 77"/>
                <a:gd name="T8" fmla="*/ 64 w 28"/>
                <a:gd name="T9" fmla="*/ 248 h 77"/>
                <a:gd name="T10" fmla="*/ 72 w 28"/>
                <a:gd name="T11" fmla="*/ 207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487 w 440"/>
                <a:gd name="T1" fmla="*/ 92 h 857"/>
                <a:gd name="T2" fmla="*/ 652 w 440"/>
                <a:gd name="T3" fmla="*/ 213 h 857"/>
                <a:gd name="T4" fmla="*/ 762 w 440"/>
                <a:gd name="T5" fmla="*/ 306 h 857"/>
                <a:gd name="T6" fmla="*/ 835 w 440"/>
                <a:gd name="T7" fmla="*/ 420 h 857"/>
                <a:gd name="T8" fmla="*/ 889 w 440"/>
                <a:gd name="T9" fmla="*/ 583 h 857"/>
                <a:gd name="T10" fmla="*/ 984 w 440"/>
                <a:gd name="T11" fmla="*/ 1181 h 857"/>
                <a:gd name="T12" fmla="*/ 1017 w 440"/>
                <a:gd name="T13" fmla="*/ 1601 h 857"/>
                <a:gd name="T14" fmla="*/ 889 w 440"/>
                <a:gd name="T15" fmla="*/ 2209 h 857"/>
                <a:gd name="T16" fmla="*/ 800 w 440"/>
                <a:gd name="T17" fmla="*/ 2489 h 857"/>
                <a:gd name="T18" fmla="*/ 632 w 440"/>
                <a:gd name="T19" fmla="*/ 2391 h 857"/>
                <a:gd name="T20" fmla="*/ 711 w 440"/>
                <a:gd name="T21" fmla="*/ 2334 h 857"/>
                <a:gd name="T22" fmla="*/ 800 w 440"/>
                <a:gd name="T23" fmla="*/ 2137 h 857"/>
                <a:gd name="T24" fmla="*/ 758 w 440"/>
                <a:gd name="T25" fmla="*/ 1926 h 857"/>
                <a:gd name="T26" fmla="*/ 915 w 440"/>
                <a:gd name="T27" fmla="*/ 1758 h 857"/>
                <a:gd name="T28" fmla="*/ 867 w 440"/>
                <a:gd name="T29" fmla="*/ 1479 h 857"/>
                <a:gd name="T30" fmla="*/ 777 w 440"/>
                <a:gd name="T31" fmla="*/ 1434 h 857"/>
                <a:gd name="T32" fmla="*/ 867 w 440"/>
                <a:gd name="T33" fmla="*/ 1142 h 857"/>
                <a:gd name="T34" fmla="*/ 769 w 440"/>
                <a:gd name="T35" fmla="*/ 899 h 857"/>
                <a:gd name="T36" fmla="*/ 735 w 440"/>
                <a:gd name="T37" fmla="*/ 859 h 857"/>
                <a:gd name="T38" fmla="*/ 701 w 440"/>
                <a:gd name="T39" fmla="*/ 824 h 857"/>
                <a:gd name="T40" fmla="*/ 672 w 440"/>
                <a:gd name="T41" fmla="*/ 794 h 857"/>
                <a:gd name="T42" fmla="*/ 667 w 440"/>
                <a:gd name="T43" fmla="*/ 745 h 857"/>
                <a:gd name="T44" fmla="*/ 632 w 440"/>
                <a:gd name="T45" fmla="*/ 512 h 857"/>
                <a:gd name="T46" fmla="*/ 503 w 440"/>
                <a:gd name="T47" fmla="*/ 1127 h 857"/>
                <a:gd name="T48" fmla="*/ 388 w 440"/>
                <a:gd name="T49" fmla="*/ 1181 h 857"/>
                <a:gd name="T50" fmla="*/ 503 w 440"/>
                <a:gd name="T51" fmla="*/ 1420 h 857"/>
                <a:gd name="T52" fmla="*/ 432 w 440"/>
                <a:gd name="T53" fmla="*/ 1519 h 857"/>
                <a:gd name="T54" fmla="*/ 477 w 440"/>
                <a:gd name="T55" fmla="*/ 1744 h 857"/>
                <a:gd name="T56" fmla="*/ 432 w 440"/>
                <a:gd name="T57" fmla="*/ 2036 h 857"/>
                <a:gd name="T58" fmla="*/ 268 w 440"/>
                <a:gd name="T59" fmla="*/ 1689 h 857"/>
                <a:gd name="T60" fmla="*/ 268 w 440"/>
                <a:gd name="T61" fmla="*/ 988 h 857"/>
                <a:gd name="T62" fmla="*/ 201 w 440"/>
                <a:gd name="T63" fmla="*/ 1501 h 857"/>
                <a:gd name="T64" fmla="*/ 0 w 440"/>
                <a:gd name="T65" fmla="*/ 1717 h 857"/>
                <a:gd name="T66" fmla="*/ 157 w 440"/>
                <a:gd name="T67" fmla="*/ 739 h 857"/>
                <a:gd name="T68" fmla="*/ 170 w 440"/>
                <a:gd name="T69" fmla="*/ 512 h 857"/>
                <a:gd name="T70" fmla="*/ 213 w 440"/>
                <a:gd name="T71" fmla="*/ 347 h 857"/>
                <a:gd name="T72" fmla="*/ 286 w 440"/>
                <a:gd name="T73" fmla="*/ 186 h 857"/>
                <a:gd name="T74" fmla="*/ 383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419 w 326"/>
                <a:gd name="T1" fmla="*/ 335 h 627"/>
                <a:gd name="T2" fmla="*/ 256 w 326"/>
                <a:gd name="T3" fmla="*/ 935 h 627"/>
                <a:gd name="T4" fmla="*/ 162 w 326"/>
                <a:gd name="T5" fmla="*/ 1169 h 627"/>
                <a:gd name="T6" fmla="*/ 20 w 326"/>
                <a:gd name="T7" fmla="*/ 1468 h 627"/>
                <a:gd name="T8" fmla="*/ 0 w 326"/>
                <a:gd name="T9" fmla="*/ 1692 h 627"/>
                <a:gd name="T10" fmla="*/ 68 w 326"/>
                <a:gd name="T11" fmla="*/ 1776 h 627"/>
                <a:gd name="T12" fmla="*/ 174 w 326"/>
                <a:gd name="T13" fmla="*/ 1776 h 627"/>
                <a:gd name="T14" fmla="*/ 319 w 326"/>
                <a:gd name="T15" fmla="*/ 1787 h 627"/>
                <a:gd name="T16" fmla="*/ 528 w 326"/>
                <a:gd name="T17" fmla="*/ 1759 h 627"/>
                <a:gd name="T18" fmla="*/ 746 w 326"/>
                <a:gd name="T19" fmla="*/ 1819 h 627"/>
                <a:gd name="T20" fmla="*/ 727 w 326"/>
                <a:gd name="T21" fmla="*/ 1708 h 627"/>
                <a:gd name="T22" fmla="*/ 375 w 326"/>
                <a:gd name="T23" fmla="*/ 1692 h 627"/>
                <a:gd name="T24" fmla="*/ 231 w 326"/>
                <a:gd name="T25" fmla="*/ 1508 h 627"/>
                <a:gd name="T26" fmla="*/ 306 w 326"/>
                <a:gd name="T27" fmla="*/ 1156 h 627"/>
                <a:gd name="T28" fmla="*/ 473 w 326"/>
                <a:gd name="T29" fmla="*/ 498 h 627"/>
                <a:gd name="T30" fmla="*/ 548 w 326"/>
                <a:gd name="T31" fmla="*/ 0 h 627"/>
                <a:gd name="T32" fmla="*/ 419 w 326"/>
                <a:gd name="T33" fmla="*/ 335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120 w 74"/>
                <a:gd name="T1" fmla="*/ 0 h 146"/>
                <a:gd name="T2" fmla="*/ 165 w 74"/>
                <a:gd name="T3" fmla="*/ 189 h 146"/>
                <a:gd name="T4" fmla="*/ 165 w 74"/>
                <a:gd name="T5" fmla="*/ 424 h 146"/>
                <a:gd name="T6" fmla="*/ 0 w 74"/>
                <a:gd name="T7" fmla="*/ 424 h 146"/>
                <a:gd name="T8" fmla="*/ 0 w 74"/>
                <a:gd name="T9" fmla="*/ 231 h 146"/>
                <a:gd name="T10" fmla="*/ 90 w 74"/>
                <a:gd name="T11" fmla="*/ 132 h 146"/>
                <a:gd name="T12" fmla="*/ 120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653361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ko-KR" sz="1400">
                <a:latin typeface="굴림" panose="020B0600000101010101" pitchFamily="50" charset="-127"/>
              </a:rPr>
              <a:t>5</a:t>
            </a:r>
            <a:r>
              <a:rPr lang="ko-KR" altLang="en-US" sz="1400">
                <a:latin typeface="굴림" panose="020B0600000101010101" pitchFamily="50" charset="-127"/>
              </a:rPr>
              <a:t>장까지는 문장들이 순차적으로 실행된다고 하였다</a:t>
            </a:r>
            <a:r>
              <a:rPr lang="en-US" altLang="ko-KR" sz="1400">
                <a:latin typeface="굴림" panose="020B0600000101010101" pitchFamily="50" charset="-127"/>
              </a:rPr>
              <a:t>. </a:t>
            </a:r>
            <a:r>
              <a:rPr lang="ko-KR" altLang="en-US" sz="1400">
                <a:latin typeface="굴림" panose="020B0600000101010101" pitchFamily="50" charset="-127"/>
              </a:rPr>
              <a:t>하지만 필요에 따라서 조건이 만족되면 문장의 실행 순서를 변경할 수 있는 기능이 제공된다</a:t>
            </a:r>
            <a:r>
              <a:rPr lang="en-US" altLang="ko-KR" sz="1400">
                <a:latin typeface="굴림" panose="020B0600000101010101" pitchFamily="50" charset="-127"/>
              </a:rPr>
              <a:t>.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7B12B96-8F4D-4C8A-B79C-6C5247153D17}"/>
              </a:ext>
            </a:extLst>
          </p:cNvPr>
          <p:cNvCxnSpPr>
            <a:stCxn id="3109" idx="2"/>
          </p:cNvCxnSpPr>
          <p:nvPr/>
        </p:nvCxnSpPr>
        <p:spPr>
          <a:xfrm flipH="1" flipV="1">
            <a:off x="4276725" y="2483224"/>
            <a:ext cx="1535707" cy="1826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4A7D0-9E96-4C6E-9CB0-1797FD8E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주의할 점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45411AB-4B49-4A95-8454-D126A10306F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54568"/>
            <a:ext cx="8153400" cy="2519627"/>
          </a:xfrm>
        </p:spPr>
      </p:pic>
    </p:spTree>
    <p:extLst>
      <p:ext uri="{BB962C8B-B14F-4D97-AF65-F5344CB8AC3E}">
        <p14:creationId xmlns:p14="http://schemas.microsoft.com/office/powerpoint/2010/main" val="2811048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조건 연산자는 </a:t>
            </a:r>
            <a:r>
              <a:rPr lang="en-US" altLang="ko-KR" dirty="0"/>
              <a:t>? </a:t>
            </a:r>
            <a:r>
              <a:rPr lang="ko-KR" altLang="en-US" dirty="0"/>
              <a:t>기호와 </a:t>
            </a:r>
            <a:r>
              <a:rPr lang="en-US" altLang="ko-KR" dirty="0"/>
              <a:t>: </a:t>
            </a:r>
            <a:r>
              <a:rPr lang="ko-KR" altLang="en-US" dirty="0"/>
              <a:t>기호로 이루어진다</a:t>
            </a:r>
            <a:r>
              <a:rPr lang="en-US" altLang="ko-KR" dirty="0"/>
              <a:t>. ? </a:t>
            </a:r>
            <a:r>
              <a:rPr lang="ko-KR" altLang="en-US" dirty="0"/>
              <a:t>앞에 있는 것이 조건이다</a:t>
            </a:r>
            <a:r>
              <a:rPr lang="en-US" altLang="ko-KR" dirty="0"/>
              <a:t>. </a:t>
            </a:r>
            <a:r>
              <a:rPr lang="ko-KR" altLang="en-US" dirty="0"/>
              <a:t>조건이 참이면 값</a:t>
            </a:r>
            <a:r>
              <a:rPr lang="en-US" altLang="ko-KR" dirty="0"/>
              <a:t>1</a:t>
            </a:r>
            <a:r>
              <a:rPr lang="ko-KR" altLang="en-US" dirty="0"/>
              <a:t>이 반환된다</a:t>
            </a:r>
            <a:r>
              <a:rPr lang="en-US" altLang="ko-KR" dirty="0"/>
              <a:t>. </a:t>
            </a:r>
            <a:r>
              <a:rPr lang="ko-KR" altLang="en-US" dirty="0"/>
              <a:t>조건이 거짓이면 값</a:t>
            </a:r>
            <a:r>
              <a:rPr lang="en-US" altLang="ko-KR" dirty="0"/>
              <a:t>2</a:t>
            </a:r>
            <a:r>
              <a:rPr lang="ko-KR" altLang="en-US" dirty="0"/>
              <a:t>가 반환된다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AD2022-074A-4A76-A38E-A054EE49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2613772"/>
            <a:ext cx="6391275" cy="1809750"/>
          </a:xfrm>
          <a:prstGeom prst="rect">
            <a:avLst/>
          </a:prstGeom>
        </p:spPr>
      </p:pic>
      <p:sp>
        <p:nvSpPr>
          <p:cNvPr id="7" name="모서리가 접힌 도형 4">
            <a:extLst>
              <a:ext uri="{FF2B5EF4-FFF2-40B4-BE49-F238E27FC236}">
                <a16:creationId xmlns:a16="http://schemas.microsoft.com/office/drawing/2014/main" id="{304B814D-D263-4A99-9D4D-F0F9C841B22C}"/>
              </a:ext>
            </a:extLst>
          </p:cNvPr>
          <p:cNvSpPr/>
          <p:nvPr/>
        </p:nvSpPr>
        <p:spPr>
          <a:xfrm>
            <a:off x="787612" y="4875320"/>
            <a:ext cx="7803472" cy="1305017"/>
          </a:xfrm>
          <a:prstGeom prst="foldedCorner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absolute_value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 = (x &gt; 0) ? x : -x; 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절대값 계산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big = (x &gt; y) ? x : y; 	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최대값 계산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small = (x &lt; y) ? x : y;	//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최소값 계산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16086131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모서리가 접힌 도형 3"/>
          <p:cNvSpPr/>
          <p:nvPr/>
        </p:nvSpPr>
        <p:spPr>
          <a:xfrm>
            <a:off x="609600" y="1333500"/>
            <a:ext cx="8153400" cy="3984812"/>
          </a:xfrm>
          <a:prstGeom prst="foldedCorner">
            <a:avLst>
              <a:gd name="adj" fmla="val 3854"/>
            </a:avLst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x, y;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첫번째 수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&amp;x);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두번째 수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&amp;y);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큰수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=%d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(x &gt; y) ? x : y);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작은수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=%d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(x &lt; y) ? x : y);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400" dirty="0">
              <a:solidFill>
                <a:schemeClr val="tx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A248D8-E6FF-499D-A4FC-CC566CF5C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432612"/>
            <a:ext cx="8153400" cy="12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17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FA6C1-6B9A-4604-A803-642E30B4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67E4FF9-59CC-43B4-BE14-6441C50F2E2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97596"/>
            <a:ext cx="8153400" cy="2615644"/>
          </a:xfrm>
        </p:spPr>
      </p:pic>
    </p:spTree>
    <p:extLst>
      <p:ext uri="{BB962C8B-B14F-4D97-AF65-F5344CB8AC3E}">
        <p14:creationId xmlns:p14="http://schemas.microsoft.com/office/powerpoint/2010/main" val="3101451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7E9B9F-3928-4735-8AF7-9CD1CE291B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1800" b="0" i="0" u="none" strike="noStrike" baseline="0" dirty="0">
                <a:latin typeface="YDVYMjOStd12"/>
              </a:rPr>
              <a:t>논리 연산자는 여러 개의 조건을 조합하여 참인지 거짓인지를 따질 때 사용한다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33D6FD-128D-47DD-91DA-B9EF3BF7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47" y="2362012"/>
            <a:ext cx="6983506" cy="381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212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나이가 </a:t>
            </a:r>
            <a:r>
              <a:rPr lang="en-US" altLang="ko-KR" dirty="0"/>
              <a:t>30</a:t>
            </a:r>
            <a:r>
              <a:rPr lang="ko-KR" altLang="en-US" dirty="0"/>
              <a:t>살 이하이고 토익 성적이 </a:t>
            </a:r>
            <a:r>
              <a:rPr lang="en-US" altLang="ko-KR" dirty="0"/>
              <a:t>700</a:t>
            </a:r>
            <a:r>
              <a:rPr lang="ko-KR" altLang="en-US" dirty="0"/>
              <a:t>점 이상이라는 조건을 걸었다고 가정하자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002D04-0ED4-45DF-A45D-EE5BF7D21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41" y="2477900"/>
            <a:ext cx="55626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연산자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 나이가 </a:t>
            </a:r>
            <a:r>
              <a:rPr lang="en-US" altLang="ko-KR" dirty="0"/>
              <a:t>30</a:t>
            </a:r>
            <a:r>
              <a:rPr lang="ko-KR" altLang="en-US" dirty="0"/>
              <a:t>살 이하이거나 토익 성적이 </a:t>
            </a:r>
            <a:r>
              <a:rPr lang="en-US" altLang="ko-KR" dirty="0"/>
              <a:t>700</a:t>
            </a:r>
            <a:r>
              <a:rPr lang="ko-KR" altLang="en-US" dirty="0"/>
              <a:t>점 이상이면 된다고 하자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D84C34-BCC8-4612-AF31-0F35C423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2510970"/>
            <a:ext cx="52959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03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02925-BC7B-4BFB-9230-13BC5CD2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개의 논리 연산자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C280E-B3F6-4CD1-8495-E2FF3DFFC4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예를 들면 “</a:t>
            </a:r>
            <a:r>
              <a:rPr lang="en-US" altLang="ko-KR" sz="1800" b="0" i="0" u="none" strike="noStrike" baseline="0" dirty="0">
                <a:latin typeface="YDVYMjOStd12"/>
              </a:rPr>
              <a:t>x</a:t>
            </a:r>
            <a:r>
              <a:rPr lang="ko-KR" altLang="en-US" sz="1800" b="0" i="0" u="none" strike="noStrike" baseline="0" dirty="0">
                <a:latin typeface="YDVYMjOStd12"/>
              </a:rPr>
              <a:t>는 </a:t>
            </a:r>
            <a:r>
              <a:rPr lang="en-US" altLang="ko-KR" sz="1800" b="0" i="0" u="none" strike="noStrike" baseline="0" dirty="0">
                <a:latin typeface="YDVYMjOStd12"/>
              </a:rPr>
              <a:t>1, 2, 3 </a:t>
            </a:r>
            <a:r>
              <a:rPr lang="ko-KR" altLang="en-US" sz="1800" b="0" i="0" u="none" strike="noStrike" baseline="0" dirty="0">
                <a:latin typeface="YDVYMjOStd12"/>
              </a:rPr>
              <a:t>중 </a:t>
            </a:r>
            <a:r>
              <a:rPr lang="ko-KR" altLang="en-US" sz="1800" b="0" i="0" u="none" strike="noStrike" baseline="0" dirty="0" err="1">
                <a:latin typeface="YDVYMjOStd12"/>
              </a:rPr>
              <a:t>하나인가”라는</a:t>
            </a:r>
            <a:r>
              <a:rPr lang="ko-KR" altLang="en-US" sz="1800" b="0" i="0" u="none" strike="noStrike" baseline="0" dirty="0">
                <a:latin typeface="YDVYMjOStd12"/>
              </a:rPr>
              <a:t> 질문은 다음과 같이 작성할 수 있다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sp>
        <p:nvSpPr>
          <p:cNvPr id="4" name="모서리가 접힌 도형 3">
            <a:extLst>
              <a:ext uri="{FF2B5EF4-FFF2-40B4-BE49-F238E27FC236}">
                <a16:creationId xmlns:a16="http://schemas.microsoft.com/office/drawing/2014/main" id="{9140EE42-1554-4F0B-99A1-57AA859C507D}"/>
              </a:ext>
            </a:extLst>
          </p:cNvPr>
          <p:cNvSpPr/>
          <p:nvPr/>
        </p:nvSpPr>
        <p:spPr>
          <a:xfrm>
            <a:off x="708211" y="2308411"/>
            <a:ext cx="8153400" cy="1086971"/>
          </a:xfrm>
          <a:prstGeom prst="foldedCorner">
            <a:avLst>
              <a:gd name="adj" fmla="val 3854"/>
            </a:avLst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((x == 1) || (x == 2) || (x == 3))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"x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1, 2, 3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중의 하나입니다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200" dirty="0">
              <a:solidFill>
                <a:schemeClr val="tx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5507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NOT </a:t>
            </a:r>
            <a:r>
              <a:rPr lang="ko-KR" altLang="en-US" dirty="0"/>
              <a:t>연산자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NOT </a:t>
            </a:r>
            <a:r>
              <a:rPr lang="ko-KR" altLang="en-US" dirty="0"/>
              <a:t>연산자는 </a:t>
            </a:r>
            <a:r>
              <a:rPr lang="ko-KR" altLang="en-US" dirty="0" err="1"/>
              <a:t>피연산자의</a:t>
            </a:r>
            <a:r>
              <a:rPr lang="ko-KR" altLang="en-US" dirty="0"/>
              <a:t> 값이 참이면 연산의 결과값을 거짓으로 만들고</a:t>
            </a:r>
            <a:r>
              <a:rPr lang="en-US" altLang="ko-KR" dirty="0"/>
              <a:t>, </a:t>
            </a:r>
            <a:r>
              <a:rPr lang="ko-KR" altLang="en-US" dirty="0" err="1"/>
              <a:t>피연산자의</a:t>
            </a:r>
            <a:r>
              <a:rPr lang="ko-KR" altLang="en-US" dirty="0"/>
              <a:t> 값이 거짓이면 연산의 결과값을 참으로 만든다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97A6F1-4E79-40DE-95C7-F3105E2AB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47" y="2805497"/>
            <a:ext cx="4876800" cy="177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21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모서리가 접힌 도형 3"/>
          <p:cNvSpPr/>
          <p:nvPr/>
        </p:nvSpPr>
        <p:spPr>
          <a:xfrm>
            <a:off x="612648" y="781236"/>
            <a:ext cx="8153400" cy="4310286"/>
          </a:xfrm>
          <a:prstGeom prst="foldedCorner">
            <a:avLst>
              <a:gd name="adj" fmla="val 3854"/>
            </a:avLst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number;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정수를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&amp;number);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(number &gt;= 0 &amp;&amp; number &lt;= 100)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입력한 정수가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에서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100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사이에 있습니다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else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입력한 정수가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에서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100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사이가 아닙니다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lang="en-US" altLang="ko-KR" sz="1400" dirty="0">
              <a:solidFill>
                <a:schemeClr val="tx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2234CD-722E-46C1-877A-03A079417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344278"/>
            <a:ext cx="8220635" cy="90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4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장에서 만들 프로그램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DFA675-8BF4-4DF2-BAC7-D946B2F5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7" y="1836328"/>
            <a:ext cx="7270376" cy="8033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4ECF90-F256-4262-B2D7-37CDA3757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17" y="3256814"/>
            <a:ext cx="7270376" cy="120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488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단축 연산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84DB55A-2899-46FC-B631-ECA6683ABE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YDVYMjOStd12"/>
              </a:rPr>
              <a:t>AND </a:t>
            </a:r>
            <a:r>
              <a:rPr lang="ko-KR" altLang="en-US" sz="1800" b="0" i="0" u="none" strike="noStrike" baseline="0" dirty="0">
                <a:latin typeface="YDVYMjOStd12"/>
              </a:rPr>
              <a:t>연산자의 경우</a:t>
            </a:r>
            <a:r>
              <a:rPr lang="en-US" altLang="ko-KR" sz="1800" b="0" i="0" u="none" strike="noStrike" baseline="0" dirty="0">
                <a:latin typeface="YDVYMjOStd12"/>
              </a:rPr>
              <a:t>, </a:t>
            </a:r>
            <a:r>
              <a:rPr lang="ko-KR" altLang="en-US" sz="1800" b="0" i="0" u="none" strike="noStrike" baseline="0" dirty="0">
                <a:latin typeface="YDVYMjOStd12"/>
              </a:rPr>
              <a:t>여러 개의 피연산자 중에서 처음 피연산자의 값이 거짓이면 다른 피연산자들은 계산되지 않는다</a:t>
            </a:r>
            <a:endParaRPr lang="ko-KR" altLang="en-US" dirty="0"/>
          </a:p>
        </p:txBody>
      </p:sp>
      <p:sp>
        <p:nvSpPr>
          <p:cNvPr id="4" name="모서리가 접힌 도형 3"/>
          <p:cNvSpPr/>
          <p:nvPr/>
        </p:nvSpPr>
        <p:spPr>
          <a:xfrm>
            <a:off x="773055" y="4293732"/>
            <a:ext cx="8153400" cy="1300757"/>
          </a:xfrm>
          <a:prstGeom prst="foldedCorner">
            <a:avLst>
              <a:gd name="adj" fmla="val 3854"/>
            </a:avLst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if( (2 &gt; 3) &amp;&amp; </a:t>
            </a:r>
            <a:r>
              <a:rPr lang="en-US" altLang="ko-KR" sz="1600" dirty="0">
                <a:solidFill>
                  <a:srgbClr val="FF0000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(++x &lt; 5) </a:t>
            </a:r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) {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	...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entury Schoolbook" panose="02040604050505020304" pitchFamily="18" charset="0"/>
                <a:ea typeface="굴림" panose="020B0600000101010101" pitchFamily="50" charset="-127"/>
              </a:rPr>
              <a:t>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D16510-2EAD-47DF-96B0-5ECAFCC52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064" y="2360157"/>
            <a:ext cx="7381875" cy="1552575"/>
          </a:xfrm>
          <a:prstGeom prst="rect">
            <a:avLst/>
          </a:prstGeom>
        </p:spPr>
      </p:pic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53E83806-D81E-4ABE-B6B7-1FA70DE111D3}"/>
              </a:ext>
            </a:extLst>
          </p:cNvPr>
          <p:cNvSpPr/>
          <p:nvPr/>
        </p:nvSpPr>
        <p:spPr>
          <a:xfrm>
            <a:off x="2931459" y="5091953"/>
            <a:ext cx="2088776" cy="636494"/>
          </a:xfrm>
          <a:prstGeom prst="wedgeRoundRectCallout">
            <a:avLst>
              <a:gd name="adj1" fmla="val -44867"/>
              <a:gd name="adj2" fmla="val -1248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실행되지 않는다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735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00273-23AF-410B-8025-CD468B6E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7018A2E-FC0D-4532-A6E9-D4A85DB70F9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7285" y="1600200"/>
            <a:ext cx="6598920" cy="4495800"/>
          </a:xfrm>
        </p:spPr>
      </p:pic>
    </p:spTree>
    <p:extLst>
      <p:ext uri="{BB962C8B-B14F-4D97-AF65-F5344CB8AC3E}">
        <p14:creationId xmlns:p14="http://schemas.microsoft.com/office/powerpoint/2010/main" val="1264294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E7FD4-3A05-496B-81B1-FF4E59F8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9D1A05-42CC-4BD3-99B8-9E96B66D781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803892"/>
            <a:ext cx="8153400" cy="1625108"/>
          </a:xfrm>
        </p:spPr>
      </p:pic>
    </p:spTree>
    <p:extLst>
      <p:ext uri="{BB962C8B-B14F-4D97-AF65-F5344CB8AC3E}">
        <p14:creationId xmlns:p14="http://schemas.microsoft.com/office/powerpoint/2010/main" val="4191541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동전</a:t>
            </a:r>
            <a:r>
              <a:rPr lang="en-US" altLang="ko-KR" dirty="0"/>
              <a:t> </a:t>
            </a:r>
            <a:r>
              <a:rPr lang="ko-KR" altLang="en-US" dirty="0"/>
              <a:t>던지기 게임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프로그램을 실행할 때마다 실제 동전을 던지는 것처럼 앞면과 뒷면이 </a:t>
            </a:r>
            <a:r>
              <a:rPr lang="ko-KR" altLang="en-US" dirty="0" err="1"/>
              <a:t>랜덤하게</a:t>
            </a:r>
            <a:r>
              <a:rPr lang="ko-KR" altLang="en-US" dirty="0"/>
              <a:t> 나와야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3B8866-5D3F-4A69-9341-F30488B58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2639076"/>
            <a:ext cx="8153400" cy="9009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9E536F-A36C-48CB-9DD2-A88FDF183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656" y="3916423"/>
            <a:ext cx="319087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97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r>
              <a:rPr lang="ko-KR" altLang="en-US" dirty="0"/>
              <a:t>동전 던지기 게임</a:t>
            </a:r>
          </a:p>
        </p:txBody>
      </p:sp>
      <p:sp>
        <p:nvSpPr>
          <p:cNvPr id="4" name="모서리가 접힌 도형 3"/>
          <p:cNvSpPr/>
          <p:nvPr/>
        </p:nvSpPr>
        <p:spPr>
          <a:xfrm>
            <a:off x="495300" y="1802168"/>
            <a:ext cx="8153400" cy="4119238"/>
          </a:xfrm>
          <a:prstGeom prst="foldedCorner">
            <a:avLst>
              <a:gd name="adj" fmla="val 3854"/>
            </a:avLst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동전 던지기 게임을 시작합니다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srand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(time(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));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현재 시간을 난수의 </a:t>
            </a:r>
            <a:r>
              <a:rPr lang="ko-KR" altLang="en-US" sz="1600" dirty="0" err="1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씨앗값으로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coin = rand() % 2;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(coin == 0)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앞면입니다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뒷면입니다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400" dirty="0">
              <a:solidFill>
                <a:schemeClr val="tx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486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FA222-DF54-4D5D-BC85-A9175B75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윤년 판단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ED924-D48D-4C23-87F5-443045907D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천문대에서는 </a:t>
            </a:r>
            <a:r>
              <a:rPr lang="en-US" altLang="ko-KR" sz="1800" b="0" i="0" u="none" strike="noStrike" baseline="0" dirty="0">
                <a:latin typeface="YDVYMjOStd12"/>
              </a:rPr>
              <a:t>4</a:t>
            </a:r>
            <a:r>
              <a:rPr lang="ko-KR" altLang="en-US" sz="1800" b="0" i="0" u="none" strike="noStrike" baseline="0" dirty="0">
                <a:latin typeface="YDVYMjOStd12"/>
              </a:rPr>
              <a:t>년에 한 번씩 윤년을 삽입하여 이 어긋남을 조절한다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윤년인지 아닌지를 판단하는 프로그램을 </a:t>
            </a:r>
            <a:r>
              <a:rPr lang="en-US" altLang="ko-KR" sz="1800" b="0" i="0" u="none" strike="noStrike" baseline="0" dirty="0">
                <a:latin typeface="YDVYMjOStd12"/>
              </a:rPr>
              <a:t>if </a:t>
            </a:r>
            <a:r>
              <a:rPr lang="ko-KR" altLang="en-US" sz="1800" b="0" i="0" u="none" strike="noStrike" baseline="0" dirty="0">
                <a:latin typeface="YDVYMjOStd12"/>
              </a:rPr>
              <a:t>문을 사용하여 작성하여 보자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윤년은 다음의 조건을 만족해야 한다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.</a:t>
            </a:r>
          </a:p>
          <a:p>
            <a:pPr lvl="1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연도가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4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로 나누어 떨어진다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.</a:t>
            </a:r>
          </a:p>
          <a:p>
            <a:pPr lvl="1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100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으로 나누어 떨어지는 연도는 제외한다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.</a:t>
            </a:r>
          </a:p>
          <a:p>
            <a:pPr lvl="1"/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400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으로 나누어 떨어지는 연도는 윤년이다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81641C-0AF4-4C9E-91F8-614A47CEF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748" y="2511430"/>
            <a:ext cx="7315200" cy="80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32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r>
              <a:rPr lang="ko-KR" altLang="en-US" dirty="0"/>
              <a:t>윤년 판단 프로그램</a:t>
            </a:r>
          </a:p>
        </p:txBody>
      </p:sp>
      <p:sp>
        <p:nvSpPr>
          <p:cNvPr id="4" name="모서리가 접힌 도형 3"/>
          <p:cNvSpPr/>
          <p:nvPr/>
        </p:nvSpPr>
        <p:spPr>
          <a:xfrm>
            <a:off x="495300" y="1802168"/>
            <a:ext cx="8153400" cy="4473126"/>
          </a:xfrm>
          <a:prstGeom prst="foldedCorner">
            <a:avLst>
              <a:gd name="adj" fmla="val 3854"/>
            </a:avLst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year;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연도를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&amp;year);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((year % 4 == 0 &amp;&amp; year % 100 != 0) || year % 400 == 0)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년은 윤년입니다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year);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년은 윤년이 아닙니다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year);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200" dirty="0">
              <a:solidFill>
                <a:schemeClr val="tx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28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연속적인 </a:t>
            </a:r>
            <a:r>
              <a:rPr lang="en-US" altLang="ko-KR" sz="3600"/>
              <a:t>if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2C57EF-22F5-43FB-84F7-CC51F2B517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연속적인 </a:t>
            </a:r>
            <a:r>
              <a:rPr lang="en-US" altLang="ko-KR" sz="1800" b="0" i="0" u="none" strike="noStrike" baseline="0" dirty="0">
                <a:latin typeface="YDVYMjOStd12"/>
              </a:rPr>
              <a:t>if-else </a:t>
            </a:r>
            <a:r>
              <a:rPr lang="ko-KR" altLang="en-US" sz="1800" b="0" i="0" u="none" strike="noStrike" baseline="0" dirty="0">
                <a:latin typeface="YDVYMjOStd12"/>
              </a:rPr>
              <a:t>문을 사용하면 </a:t>
            </a:r>
            <a:r>
              <a:rPr lang="en-US" altLang="ko-KR" sz="1800" b="0" i="0" u="none" strike="noStrike" baseline="0" dirty="0">
                <a:latin typeface="YDVYMjOStd12"/>
              </a:rPr>
              <a:t>3</a:t>
            </a:r>
            <a:r>
              <a:rPr lang="ko-KR" altLang="en-US" sz="1800" b="0" i="0" u="none" strike="noStrike" baseline="0" dirty="0">
                <a:latin typeface="YDVYMjOStd12"/>
              </a:rPr>
              <a:t>개 이상의 조건에 대해 서로 다른 코드를 실행할 수 있다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D08252-1F81-46E3-BBAD-9FC32113E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417949"/>
            <a:ext cx="81915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15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학점 부여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B2BD4-BF4D-4F3C-A95A-3EEB15BEE6C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예를 들어서 학생의 점수에 따라서 다음의 순서도처럼 학점을 부여하려고 한다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성적을 여러 개의 조건식으로 검사하여</a:t>
            </a:r>
            <a:r>
              <a:rPr lang="en-US" altLang="ko-KR" sz="1800" b="0" i="0" u="none" strike="noStrike" baseline="0" dirty="0">
                <a:latin typeface="YDVYMjOStd12"/>
              </a:rPr>
              <a:t>, </a:t>
            </a:r>
            <a:r>
              <a:rPr lang="ko-KR" altLang="en-US" sz="1800" b="0" i="0" u="none" strike="noStrike" baseline="0" dirty="0">
                <a:latin typeface="YDVYMjOStd12"/>
              </a:rPr>
              <a:t>조건에 맞는 문장을 실행시킨다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CB5DAB-F019-4ACB-9F0C-F2DE9707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294" y="2305611"/>
            <a:ext cx="3945071" cy="431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93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r>
              <a:rPr lang="ko-KR" altLang="en-US" dirty="0"/>
              <a:t>동전 던지기 게임</a:t>
            </a:r>
          </a:p>
        </p:txBody>
      </p:sp>
      <p:sp>
        <p:nvSpPr>
          <p:cNvPr id="4" name="모서리가 접힌 도형 3"/>
          <p:cNvSpPr/>
          <p:nvPr/>
        </p:nvSpPr>
        <p:spPr>
          <a:xfrm>
            <a:off x="495300" y="328473"/>
            <a:ext cx="8153400" cy="6312023"/>
          </a:xfrm>
          <a:prstGeom prst="foldedCorner">
            <a:avLst>
              <a:gd name="adj" fmla="val 3854"/>
            </a:avLst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score;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grade;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성적을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&amp;score);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(score &gt;= 90)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grade 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'A'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(score &gt;= 80)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grade 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'B'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(score &gt;= 70)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grade 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'C'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(score &gt;= 60)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grade 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'D'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grade 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'F'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학점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%c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grade);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7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가지의 기본 제어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7B9BDD-2008-4153-890E-2FAF273CBF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순차 구조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(sequence) -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명령어들이 순차적으로 실행되는 구조이다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선택 구조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(selection) -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여러 개 중에서 하나의 명령어를 선택하여 실행되는 구조이다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.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반복 구조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(iteration) -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YDVYMjOStd12"/>
              </a:rPr>
              <a:t>동일한 명령어가 반복되면서 실행되는 구조이다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78EDB0-0264-47B6-8279-06E2DDE2B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87" y="3361764"/>
            <a:ext cx="6892559" cy="262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27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계산기 프로그램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C4F9FD1-8D42-4477-A527-8838AE799E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b="0" i="0" u="none" strike="noStrike" baseline="0" dirty="0">
                <a:latin typeface="YDVYMjOStd12"/>
              </a:rPr>
              <a:t>2</a:t>
            </a:r>
            <a:r>
              <a:rPr lang="ko-KR" altLang="en-US" sz="1800" b="0" i="0" u="none" strike="noStrike" baseline="0" dirty="0">
                <a:latin typeface="YDVYMjOStd12"/>
              </a:rPr>
              <a:t>개의 피연산자를 받아서 </a:t>
            </a:r>
            <a:r>
              <a:rPr lang="en-US" altLang="ko-KR" sz="1800" b="0" i="0" u="none" strike="noStrike" baseline="0" dirty="0">
                <a:latin typeface="YDVYMjOStd12"/>
              </a:rPr>
              <a:t>+, -, *, / </a:t>
            </a:r>
            <a:r>
              <a:rPr lang="ko-KR" altLang="en-US" sz="1800" b="0" i="0" u="none" strike="noStrike" baseline="0" dirty="0">
                <a:latin typeface="YDVYMjOStd12"/>
              </a:rPr>
              <a:t>연산을 할 수 있는 프로그램을 제작해보자</a:t>
            </a:r>
            <a:endParaRPr lang="ko-KR" altLang="en-US" dirty="0"/>
          </a:p>
        </p:txBody>
      </p:sp>
      <p:pic>
        <p:nvPicPr>
          <p:cNvPr id="7" name="_x212497856" descr="EMB000012184c8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55" y="3579181"/>
            <a:ext cx="1379017" cy="1763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FE162A-96A0-4D33-86FB-C02617177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89" y="2348267"/>
            <a:ext cx="7691718" cy="8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65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r>
              <a:rPr lang="ko-KR" altLang="en-US" dirty="0"/>
              <a:t>동전 던지기 게임</a:t>
            </a:r>
          </a:p>
        </p:txBody>
      </p:sp>
      <p:sp>
        <p:nvSpPr>
          <p:cNvPr id="4" name="모서리가 접힌 도형 3"/>
          <p:cNvSpPr/>
          <p:nvPr/>
        </p:nvSpPr>
        <p:spPr>
          <a:xfrm>
            <a:off x="495300" y="328473"/>
            <a:ext cx="8153400" cy="6312023"/>
          </a:xfrm>
          <a:prstGeom prst="foldedCorner">
            <a:avLst>
              <a:gd name="adj" fmla="val 3854"/>
            </a:avLst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op;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x, y;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수식을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 %c 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&amp;x, &amp;op, &amp;y);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(op ==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'+'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x + y);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(op ==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'-'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x - y);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(op ==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'*'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x * y);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(op ==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'/'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x / y);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지원되지 않는 연산자입니다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74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Lab: </a:t>
            </a:r>
            <a:r>
              <a:rPr lang="ko-KR" altLang="en-US" dirty="0"/>
              <a:t>세개의 정수 중에서 큰 수 찾기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받은 </a:t>
            </a:r>
            <a:r>
              <a:rPr lang="en-US" altLang="ko-KR" dirty="0"/>
              <a:t>3</a:t>
            </a:r>
            <a:r>
              <a:rPr lang="ko-KR" altLang="en-US" dirty="0"/>
              <a:t>개의 정수 중에서 가장 큰 수를 찾는 프로그램을 작성해보자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BCCB3A-9B2C-4424-9213-CD5DE521B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435" y="2538324"/>
            <a:ext cx="7625917" cy="84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011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r>
              <a:rPr lang="ko-KR" altLang="en-US" dirty="0"/>
              <a:t>세개의</a:t>
            </a:r>
            <a:r>
              <a:rPr lang="en-US" altLang="ko-KR" dirty="0"/>
              <a:t> </a:t>
            </a:r>
            <a:r>
              <a:rPr lang="ko-KR" altLang="en-US" dirty="0"/>
              <a:t>정수 중에서 큰 수 찾기</a:t>
            </a:r>
          </a:p>
        </p:txBody>
      </p:sp>
      <p:sp>
        <p:nvSpPr>
          <p:cNvPr id="4" name="모서리가 접힌 도형 3"/>
          <p:cNvSpPr/>
          <p:nvPr/>
        </p:nvSpPr>
        <p:spPr>
          <a:xfrm>
            <a:off x="495300" y="1748902"/>
            <a:ext cx="8153400" cy="4203664"/>
          </a:xfrm>
          <a:prstGeom prst="foldedCorner">
            <a:avLst>
              <a:gd name="adj" fmla="val 3854"/>
            </a:avLst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a, b, c, largest;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"3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개의 정수를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it-IT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scanf(</a:t>
            </a:r>
            <a:r>
              <a:rPr lang="it-IT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 %d %d"</a:t>
            </a:r>
            <a:r>
              <a:rPr lang="it-IT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&amp;a, &amp;b, &amp;c);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largest = a;        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일단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가 최대값이라고 가정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(largest &lt; b) largest = b;    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b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가 최대값보다 크면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를 최대값으로 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(largest &lt; c) largest = c;     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c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가 최대값보다 크면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를 최대값으로 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가장 큰 정수는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이다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largest);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400" dirty="0">
              <a:solidFill>
                <a:schemeClr val="tx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7276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DFD46-952F-43E6-AD49-8EA71773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도전문제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EA0C02-568B-45BD-BF88-707321CCB31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44609"/>
            <a:ext cx="8153400" cy="1517569"/>
          </a:xfrm>
        </p:spPr>
      </p:pic>
    </p:spTree>
    <p:extLst>
      <p:ext uri="{BB962C8B-B14F-4D97-AF65-F5344CB8AC3E}">
        <p14:creationId xmlns:p14="http://schemas.microsoft.com/office/powerpoint/2010/main" val="1866724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switch </a:t>
            </a:r>
            <a:r>
              <a:rPr lang="ko-KR" altLang="en-US" sz="3600"/>
              <a:t>문</a:t>
            </a:r>
          </a:p>
        </p:txBody>
      </p:sp>
      <p:sp>
        <p:nvSpPr>
          <p:cNvPr id="29701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여러 가지 경우 중에서 하나를 선택하는데 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8A98DE-0CDB-4096-B0AB-BFF0C3383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73" y="2452687"/>
            <a:ext cx="5572125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 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4BAEB6-633B-4839-8E00-9C1DA871A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91" y="1800504"/>
            <a:ext cx="62103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300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예제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74DD06FD-374B-4C15-A657-35D278AD60D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69627" y="1600200"/>
            <a:ext cx="6839695" cy="4495800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break</a:t>
            </a:r>
            <a:r>
              <a:rPr lang="ko-KR" altLang="en-US" sz="3600"/>
              <a:t>가 생략되는 경우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F8B892-E004-46ED-AD9E-9E6704A3A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54" y="1694329"/>
            <a:ext cx="7810245" cy="4578723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의도적인 </a:t>
            </a:r>
            <a:r>
              <a:rPr lang="en-US" altLang="ko-KR" sz="3600"/>
              <a:t>break</a:t>
            </a:r>
            <a:r>
              <a:rPr lang="ko-KR" altLang="en-US" sz="3600"/>
              <a:t>생략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6C3D4FA-BD3C-4A67-984E-E7D8EBA4DDC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81135" y="1645024"/>
            <a:ext cx="4738138" cy="44958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자동차가 주행하는 도로와 유사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A5D3812A-FB7B-4B91-8CDC-683F6A5249C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69700"/>
            <a:ext cx="7805084" cy="3979220"/>
          </a:xfrm>
        </p:spPr>
      </p:pic>
    </p:spTree>
    <p:extLst>
      <p:ext uri="{BB962C8B-B14F-4D97-AF65-F5344CB8AC3E}">
        <p14:creationId xmlns:p14="http://schemas.microsoft.com/office/powerpoint/2010/main" val="37686494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600"/>
              <a:t>default </a:t>
            </a:r>
            <a:r>
              <a:rPr lang="ko-KR" altLang="en-US" sz="3600"/>
              <a:t>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45624A-7709-4CD1-8761-61734EC03A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sz="1800" b="0" i="0" u="none" strike="noStrike" baseline="0" dirty="0">
                <a:latin typeface="YDVYMjOStd12"/>
              </a:rPr>
              <a:t>default </a:t>
            </a:r>
            <a:r>
              <a:rPr lang="ko-KR" altLang="en-US" sz="1800" b="0" i="0" u="none" strike="noStrike" baseline="0" dirty="0">
                <a:latin typeface="YDVYMjOStd12"/>
              </a:rPr>
              <a:t>문은 어떤 </a:t>
            </a:r>
            <a:r>
              <a:rPr lang="en-US" altLang="ko-KR" sz="1800" b="0" i="0" u="none" strike="noStrike" baseline="0" dirty="0">
                <a:latin typeface="YDVYMjOStd12"/>
              </a:rPr>
              <a:t>case </a:t>
            </a:r>
            <a:r>
              <a:rPr lang="ko-KR" altLang="en-US" sz="1800" b="0" i="0" u="none" strike="noStrike" baseline="0" dirty="0">
                <a:latin typeface="YDVYMjOStd12"/>
              </a:rPr>
              <a:t>문과도 일치되지 않는 경우에 선택되어 실행된다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CCB5A59-0AEC-4B14-B257-61AAC3896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11" y="2171770"/>
            <a:ext cx="7346296" cy="430523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3600"/>
              <a:t>switch </a:t>
            </a:r>
            <a:r>
              <a:rPr lang="ko-KR" altLang="en-US" sz="3600"/>
              <a:t>문과 </a:t>
            </a:r>
            <a:r>
              <a:rPr lang="en-US" altLang="ko-KR" sz="3600"/>
              <a:t>if-else </a:t>
            </a:r>
            <a:r>
              <a:rPr lang="ko-KR" altLang="en-US" sz="3600"/>
              <a:t>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D011053-D8A8-4945-8E43-4B5BCCD36B9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98550" y="1743075"/>
            <a:ext cx="7181850" cy="4210050"/>
          </a:xfrm>
        </p:spPr>
      </p:pic>
    </p:spTree>
    <p:extLst>
      <p:ext uri="{BB962C8B-B14F-4D97-AF65-F5344CB8AC3E}">
        <p14:creationId xmlns:p14="http://schemas.microsoft.com/office/powerpoint/2010/main" val="3924979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달이 주어지면 그 달의 일수 </a:t>
            </a:r>
            <a:r>
              <a:rPr lang="ko-KR" altLang="en-US" dirty="0" err="1"/>
              <a:t>를</a:t>
            </a:r>
            <a:r>
              <a:rPr lang="ko-KR" altLang="en-US" dirty="0"/>
              <a:t> 출력하는 프로그램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9DD8EA-4498-46B0-A9A6-AC6D11253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71" y="2009406"/>
            <a:ext cx="7718611" cy="852885"/>
          </a:xfrm>
          <a:prstGeom prst="rect">
            <a:avLst/>
          </a:prstGeom>
        </p:spPr>
      </p:pic>
      <p:pic>
        <p:nvPicPr>
          <p:cNvPr id="3074" name="Picture 2" descr="February calendar | Free SVG">
            <a:extLst>
              <a:ext uri="{FF2B5EF4-FFF2-40B4-BE49-F238E27FC236}">
                <a16:creationId xmlns:a16="http://schemas.microsoft.com/office/drawing/2014/main" id="{71854977-1C3E-4664-921B-ECC089516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497" y="358560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4477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r>
              <a:rPr lang="ko-KR" altLang="en-US" dirty="0"/>
              <a:t>동전 던지기 게임</a:t>
            </a:r>
          </a:p>
        </p:txBody>
      </p:sp>
      <p:sp>
        <p:nvSpPr>
          <p:cNvPr id="4" name="모서리가 접힌 도형 3"/>
          <p:cNvSpPr/>
          <p:nvPr/>
        </p:nvSpPr>
        <p:spPr>
          <a:xfrm>
            <a:off x="495300" y="124287"/>
            <a:ext cx="8153400" cy="6505113"/>
          </a:xfrm>
          <a:prstGeom prst="foldedCorner">
            <a:avLst>
              <a:gd name="adj" fmla="val 3854"/>
            </a:avLst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month, days;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일수를 알고 싶은 달을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&amp;month);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switch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(month)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2: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days = 28;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4: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6: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9: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case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11: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days = 30;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default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days = 31;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break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월의 일수는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%d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month, days);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400" dirty="0">
              <a:solidFill>
                <a:schemeClr val="tx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225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7D34D-B092-485B-9A4C-4E18A2A6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B109CF6-4D14-400E-9CFD-0FC40872053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97584"/>
            <a:ext cx="8153400" cy="3701031"/>
          </a:xfrm>
        </p:spPr>
      </p:pic>
    </p:spTree>
    <p:extLst>
      <p:ext uri="{BB962C8B-B14F-4D97-AF65-F5344CB8AC3E}">
        <p14:creationId xmlns:p14="http://schemas.microsoft.com/office/powerpoint/2010/main" val="392592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C90C9-E33C-4577-A14B-AF81061E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회원</a:t>
            </a:r>
            <a:r>
              <a:rPr lang="en-US" altLang="ko-KR" dirty="0"/>
              <a:t> </a:t>
            </a:r>
            <a:r>
              <a:rPr lang="ko-KR" altLang="en-US" dirty="0"/>
              <a:t>가입 조건 검사하기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6F56E-64A1-419C-959D-299758CA1C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YDVYMjOStd12"/>
              </a:rPr>
              <a:t>1</a:t>
            </a:r>
            <a:r>
              <a:rPr lang="ko-KR" altLang="en-US" sz="1800" b="0" i="0" u="none" strike="noStrike" baseline="0" dirty="0">
                <a:latin typeface="YDVYMjOStd12"/>
              </a:rPr>
              <a:t>차 조건은 수학</a:t>
            </a:r>
            <a:r>
              <a:rPr lang="en-US" altLang="ko-KR" sz="1800" b="0" i="0" u="none" strike="noStrike" baseline="0" dirty="0">
                <a:latin typeface="YDVYMjOStd12"/>
              </a:rPr>
              <a:t>,</a:t>
            </a:r>
            <a:r>
              <a:rPr lang="ko-KR" altLang="en-US" sz="1800" b="0" i="0" u="none" strike="noStrike" baseline="0" dirty="0">
                <a:latin typeface="YDVYMjOStd12"/>
              </a:rPr>
              <a:t>물리</a:t>
            </a:r>
            <a:r>
              <a:rPr lang="en-US" altLang="ko-KR" sz="1800" b="0" i="0" u="none" strike="noStrike" baseline="0" dirty="0">
                <a:latin typeface="YDVYMjOStd12"/>
              </a:rPr>
              <a:t>, </a:t>
            </a:r>
            <a:r>
              <a:rPr lang="ko-KR" altLang="en-US" sz="1800" b="0" i="0" u="none" strike="noStrike" baseline="0" dirty="0">
                <a:latin typeface="YDVYMjOStd12"/>
              </a:rPr>
              <a:t>화학 점수가 모두 </a:t>
            </a:r>
            <a:r>
              <a:rPr lang="en-US" altLang="ko-KR" sz="1800" b="0" i="0" u="none" strike="noStrike" baseline="0" dirty="0">
                <a:latin typeface="YDVYMjOStd12"/>
              </a:rPr>
              <a:t>50</a:t>
            </a:r>
            <a:r>
              <a:rPr lang="ko-KR" altLang="en-US" sz="1800" b="0" i="0" u="none" strike="noStrike" baseline="0" dirty="0">
                <a:latin typeface="YDVYMjOStd12"/>
              </a:rPr>
              <a:t>점 이상이어야 한다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</a:p>
          <a:p>
            <a:pPr algn="l"/>
            <a:r>
              <a:rPr lang="en-US" altLang="ko-KR" sz="1800" b="0" i="0" u="none" strike="noStrike" baseline="0" dirty="0">
                <a:latin typeface="YDVYMjOStd12"/>
              </a:rPr>
              <a:t>1</a:t>
            </a:r>
            <a:r>
              <a:rPr lang="ko-KR" altLang="en-US" sz="1800" b="0" i="0" u="none" strike="noStrike" baseline="0" dirty="0">
                <a:latin typeface="YDVYMjOStd12"/>
              </a:rPr>
              <a:t>차 조건을 통과한 후보 학생들은 </a:t>
            </a:r>
            <a:r>
              <a:rPr lang="en-US" altLang="ko-KR" sz="1800" b="0" i="0" u="none" strike="noStrike" baseline="0" dirty="0">
                <a:latin typeface="YDVYMjOStd12"/>
              </a:rPr>
              <a:t>(</a:t>
            </a:r>
            <a:r>
              <a:rPr lang="ko-KR" altLang="en-US" sz="1800" b="0" i="0" u="none" strike="noStrike" baseline="0" dirty="0">
                <a:latin typeface="YDVYMjOStd12"/>
              </a:rPr>
              <a:t>물리</a:t>
            </a:r>
            <a:r>
              <a:rPr lang="en-US" altLang="ko-KR" sz="1800" b="0" i="0" u="none" strike="noStrike" baseline="0" dirty="0">
                <a:latin typeface="YDVYMjOStd12"/>
              </a:rPr>
              <a:t>+</a:t>
            </a:r>
            <a:r>
              <a:rPr lang="ko-KR" altLang="en-US" sz="1800" b="0" i="0" u="none" strike="noStrike" baseline="0" dirty="0">
                <a:latin typeface="YDVYMjOStd12"/>
              </a:rPr>
              <a:t>수학</a:t>
            </a:r>
            <a:r>
              <a:rPr lang="en-US" altLang="ko-KR" sz="1800" b="0" i="0" u="none" strike="noStrike" baseline="0" dirty="0">
                <a:latin typeface="YDVYMjOStd12"/>
              </a:rPr>
              <a:t>) &gt;= 150 </a:t>
            </a:r>
            <a:r>
              <a:rPr lang="ko-KR" altLang="en-US" sz="1800" b="0" i="0" u="none" strike="noStrike" baseline="0" dirty="0">
                <a:latin typeface="YDVYMjOStd12"/>
              </a:rPr>
              <a:t>이거나 </a:t>
            </a:r>
            <a:r>
              <a:rPr lang="en-US" altLang="ko-KR" sz="1800" b="0" i="0" u="none" strike="noStrike" baseline="0" dirty="0">
                <a:latin typeface="YDVYMjOStd12"/>
              </a:rPr>
              <a:t>(</a:t>
            </a:r>
            <a:r>
              <a:rPr lang="ko-KR" altLang="en-US" sz="1800" b="0" i="0" u="none" strike="noStrike" baseline="0" dirty="0">
                <a:latin typeface="YDVYMjOStd12"/>
              </a:rPr>
              <a:t>수학</a:t>
            </a:r>
            <a:r>
              <a:rPr lang="en-US" altLang="ko-KR" sz="1800" b="0" i="0" u="none" strike="noStrike" baseline="0" dirty="0">
                <a:latin typeface="YDVYMjOStd12"/>
              </a:rPr>
              <a:t>+</a:t>
            </a:r>
            <a:r>
              <a:rPr lang="ko-KR" altLang="en-US" sz="1800" b="0" i="0" u="none" strike="noStrike" baseline="0" dirty="0">
                <a:latin typeface="YDVYMjOStd12"/>
              </a:rPr>
              <a:t>화학</a:t>
            </a:r>
            <a:r>
              <a:rPr lang="en-US" altLang="ko-KR" sz="1800" b="0" i="0" u="none" strike="noStrike" baseline="0" dirty="0">
                <a:latin typeface="YDVYMjOStd12"/>
              </a:rPr>
              <a:t>) &gt;= 150</a:t>
            </a:r>
            <a:r>
              <a:rPr lang="ko-KR" altLang="en-US" sz="1800" b="0" i="0" u="none" strike="noStrike" baseline="0" dirty="0">
                <a:latin typeface="YDVYMjOStd12"/>
              </a:rPr>
              <a:t>이어야 한다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69D5DA-336A-4703-9889-31F21777A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1" y="2923807"/>
            <a:ext cx="7823141" cy="864436"/>
          </a:xfrm>
          <a:prstGeom prst="rect">
            <a:avLst/>
          </a:prstGeom>
        </p:spPr>
      </p:pic>
      <p:pic>
        <p:nvPicPr>
          <p:cNvPr id="4098" name="Picture 2" descr="Graduate Person Character - Free vector graphic on Pixabay">
            <a:extLst>
              <a:ext uri="{FF2B5EF4-FFF2-40B4-BE49-F238E27FC236}">
                <a16:creationId xmlns:a16="http://schemas.microsoft.com/office/drawing/2014/main" id="{1FF0291A-DA3C-4BC3-82B5-1F6B36029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049" y="4191000"/>
            <a:ext cx="1219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0475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모서리가 접힌 도형 3"/>
          <p:cNvSpPr/>
          <p:nvPr/>
        </p:nvSpPr>
        <p:spPr>
          <a:xfrm>
            <a:off x="495300" y="1685365"/>
            <a:ext cx="8153400" cy="4955132"/>
          </a:xfrm>
          <a:prstGeom prst="foldedCorner">
            <a:avLst>
              <a:gd name="adj" fmla="val 3854"/>
            </a:avLst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math,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phy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chem;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수학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물리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화학 점수를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한줄에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 %d 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&amp;math, &amp;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phy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&amp;chem);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(math &gt;= 50 &amp;&amp;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phy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&gt;= 50 &amp;&amp; chem &gt;= 50)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((math +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phy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&gt;= 150 || (math + chem) &gt;= 150)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가입할 수 있습니다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다음 기회에 가입해주세요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다음 기회에 가입해주세요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400" dirty="0">
              <a:solidFill>
                <a:schemeClr val="tx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2111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C90C9-E33C-4577-A14B-AF81061E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유효한 삼각형 검사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56F56E-64A1-419C-959D-299758CA1C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삼각형의 세 변의 길이를 받아서 유효한 삼각형인지를 검사하는 프로그램을 작성해보자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유효한 삼각형이라면 두 변의 합이 세 번째 변보다 커야 한다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69F1AD-89B9-43B2-A75B-5B931B34A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4" y="2507332"/>
            <a:ext cx="7724528" cy="8535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D99689A-CA7E-4AF9-8748-4AA92688A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066" y="3848100"/>
            <a:ext cx="29813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438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모서리가 접힌 도형 3"/>
          <p:cNvSpPr/>
          <p:nvPr/>
        </p:nvSpPr>
        <p:spPr>
          <a:xfrm>
            <a:off x="495300" y="1685365"/>
            <a:ext cx="8153400" cy="4204447"/>
          </a:xfrm>
          <a:prstGeom prst="foldedCorner">
            <a:avLst>
              <a:gd name="adj" fmla="val 3854"/>
            </a:avLst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a, b, c;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삼각형의 세변 입력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it-IT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scanf(</a:t>
            </a:r>
            <a:r>
              <a:rPr lang="it-IT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"%d%d%d"</a:t>
            </a:r>
            <a:r>
              <a:rPr lang="it-IT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&amp;a, &amp;b, &amp;c);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삼각형의 유효성 확인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((a + b &gt; c) &amp;&amp; (a + c &gt; b) &amp;&amp; (b + c &gt; a))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유효한 삼각형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유효한 삼각형이 아닙니다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200" dirty="0">
              <a:solidFill>
                <a:schemeClr val="tx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178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C90C9-E33C-4577-A14B-AF81061E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이차 방정식의 근 계산하기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3D704F5-1C8F-4C95-97B8-BF3D4A8EC15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818911"/>
            <a:ext cx="8153400" cy="4058377"/>
          </a:xfrm>
        </p:spPr>
      </p:pic>
    </p:spTree>
    <p:extLst>
      <p:ext uri="{BB962C8B-B14F-4D97-AF65-F5344CB8AC3E}">
        <p14:creationId xmlns:p14="http://schemas.microsoft.com/office/powerpoint/2010/main" val="409969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 dirty="0"/>
              <a:t>왜 </a:t>
            </a:r>
            <a:r>
              <a:rPr lang="ko-KR" altLang="en-US" sz="3600" dirty="0" err="1"/>
              <a:t>조건문이</a:t>
            </a:r>
            <a:r>
              <a:rPr lang="ko-KR" altLang="en-US" sz="3600" dirty="0"/>
              <a:t> 필요한가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순차 구조만 사용한다면 프로그램은 항상 동일한 동작만을 되풀이할 것이기 때문에</a:t>
            </a:r>
            <a:r>
              <a:rPr lang="en-US" altLang="ko-KR" sz="1800" b="0" i="0" u="none" strike="noStrike" baseline="0" dirty="0">
                <a:latin typeface="YDVYMjOStd12"/>
              </a:rPr>
              <a:t>, </a:t>
            </a:r>
            <a:r>
              <a:rPr lang="ko-KR" altLang="en-US" sz="1800" b="0" i="0" u="none" strike="noStrike" baseline="0" dirty="0">
                <a:latin typeface="YDVYMjOStd12"/>
              </a:rPr>
              <a:t>별로 쓸모가 없다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en-US" altLang="ko-KR" dirty="0"/>
          </a:p>
          <a:p>
            <a:r>
              <a:rPr lang="ko-KR" altLang="en-US" dirty="0"/>
              <a:t>상황에 따라서 결정을 다르게 할 수 있어야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03A4F3-1FBC-430B-BD33-41FFCC9C3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988350"/>
            <a:ext cx="7491446" cy="2616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728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모서리가 접힌 도형 3"/>
          <p:cNvSpPr/>
          <p:nvPr/>
        </p:nvSpPr>
        <p:spPr>
          <a:xfrm>
            <a:off x="495300" y="927847"/>
            <a:ext cx="8153400" cy="5701553"/>
          </a:xfrm>
          <a:prstGeom prst="foldedCorner">
            <a:avLst>
              <a:gd name="adj" fmla="val 3854"/>
            </a:avLst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math.h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a, b, c;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d, x1, x2;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계수 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a,b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c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it-IT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scanf(</a:t>
            </a:r>
            <a:r>
              <a:rPr lang="it-IT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"%d%d%d"</a:t>
            </a:r>
            <a:r>
              <a:rPr lang="it-IT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&amp;a, &amp;b, &amp;c);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d = b * b - 4.0 * a * c;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(d == 0) {}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여기는 여러분들이 채워보자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(d &gt; 0)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x1 = (-b + sqrt(d)) / (2.0 * a);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x2 = (-b - sqrt(d)) / (2.0 * a);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첫 번째 실근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 %f\n"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x1);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두 번째 실근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= %f\n"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x2);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허수근입니다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100" dirty="0">
              <a:solidFill>
                <a:schemeClr val="tx1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3769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C90C9-E33C-4577-A14B-AF81061E7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온도에 따라 날씨 출력하기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D63E8D5-F584-4FF2-9A5C-85236C05EC2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50504"/>
            <a:ext cx="8153400" cy="4395192"/>
          </a:xfrm>
        </p:spPr>
      </p:pic>
    </p:spTree>
    <p:extLst>
      <p:ext uri="{BB962C8B-B14F-4D97-AF65-F5344CB8AC3E}">
        <p14:creationId xmlns:p14="http://schemas.microsoft.com/office/powerpoint/2010/main" val="24488378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모서리가 접힌 도형 3"/>
          <p:cNvSpPr/>
          <p:nvPr/>
        </p:nvSpPr>
        <p:spPr>
          <a:xfrm>
            <a:off x="495300" y="1855694"/>
            <a:ext cx="8153400" cy="4773706"/>
          </a:xfrm>
          <a:prstGeom prst="foldedCorner">
            <a:avLst>
              <a:gd name="adj" fmla="val 3854"/>
            </a:avLst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tmp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오늘의 기온을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tmp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tmp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 -10)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매우 추운 날씨입니다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tmp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 0)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추운 날씨입니다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tmp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 10)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쌀쌀한 날씨입니다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tmp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 20)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쾌적한 날씨입니다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tmp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&lt; 30)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더운 날씨입니다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else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무더운 날씨입니다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5462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Mini Project: </a:t>
            </a:r>
            <a:r>
              <a:rPr lang="ko-KR" altLang="en-US" dirty="0"/>
              <a:t>가위 바위 보 게임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컴퓨터와 사람이 대결하는 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게임을 작성해보자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1C70F9-1E7F-4C91-A31C-A1B13C6DB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8" y="2240414"/>
            <a:ext cx="7297270" cy="12094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4C501C-6981-4B1B-A03A-CED8509DC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953" y="3648075"/>
            <a:ext cx="35433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170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41987" name="Picture 7" descr="C:\Documents and Settings\1\Local Settings\Temporary Internet Files\Content.IE5\VRMSPK9M\MC900441902[1]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25" y="1978025"/>
            <a:ext cx="2767013" cy="327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9" descr="C:\Documents and Settings\1\Local Settings\Temporary Internet Files\Content.IE5\26VA9Z9X\MC90044193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1643063"/>
            <a:ext cx="1978025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10" descr="C:\Documents and Settings\1\Local Settings\Temporary Internet Files\Content.IE5\26VA9Z9X\MC900078711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2411413"/>
            <a:ext cx="1622425" cy="393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if-else </a:t>
            </a:r>
            <a:r>
              <a:rPr lang="ko-KR" altLang="en-US" dirty="0"/>
              <a:t>문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EE5BF49-3264-41AD-B394-45A5C217195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084723"/>
            <a:ext cx="8153400" cy="3526753"/>
          </a:xfrm>
        </p:spPr>
      </p:pic>
    </p:spTree>
    <p:extLst>
      <p:ext uri="{BB962C8B-B14F-4D97-AF65-F5344CB8AC3E}">
        <p14:creationId xmlns:p14="http://schemas.microsoft.com/office/powerpoint/2010/main" val="293502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시험점수가 </a:t>
            </a:r>
            <a:r>
              <a:rPr lang="en-US" altLang="ko-KR" dirty="0"/>
              <a:t>60</a:t>
            </a:r>
            <a:r>
              <a:rPr lang="ko-KR" altLang="en-US" dirty="0"/>
              <a:t>점 이상이면 합격이고 </a:t>
            </a:r>
            <a:r>
              <a:rPr lang="en-US" altLang="ko-KR" dirty="0"/>
              <a:t>60</a:t>
            </a:r>
            <a:r>
              <a:rPr lang="ko-KR" altLang="en-US" dirty="0"/>
              <a:t>점 미만이면 불합격을 화면에 출력하고자 한다면 다음과 같이 작성한다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모서리가 접힌 도형 2"/>
          <p:cNvSpPr/>
          <p:nvPr/>
        </p:nvSpPr>
        <p:spPr>
          <a:xfrm>
            <a:off x="787612" y="2512381"/>
            <a:ext cx="7803472" cy="1970842"/>
          </a:xfrm>
          <a:prstGeom prst="foldedCorner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굴림체" panose="020B0609000101010101" pitchFamily="49" charset="-127"/>
              </a:rPr>
              <a:t>if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 ( score &gt;= 60 ) {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(</a:t>
            </a:r>
            <a:r>
              <a:rPr lang="en-US" altLang="ko-KR" sz="1800" kern="0" spc="0" dirty="0">
                <a:solidFill>
                  <a:srgbClr val="800000"/>
                </a:solidFill>
                <a:effectLst/>
                <a:latin typeface="한양신명조"/>
                <a:ea typeface="굴림체" panose="020B0609000101010101" pitchFamily="49" charset="-127"/>
              </a:rPr>
              <a:t>"</a:t>
            </a:r>
            <a:r>
              <a:rPr lang="ko-KR" altLang="en-US" sz="1800" kern="0" spc="0" dirty="0">
                <a:solidFill>
                  <a:srgbClr val="8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합격입니다</a:t>
            </a:r>
            <a:r>
              <a:rPr lang="en-US" altLang="ko-KR" sz="1800" kern="0" spc="0" dirty="0">
                <a:solidFill>
                  <a:srgbClr val="800000"/>
                </a:solidFill>
                <a:effectLst/>
                <a:latin typeface="한양신명조"/>
                <a:ea typeface="굴림체" panose="020B0609000101010101" pitchFamily="49" charset="-127"/>
              </a:rPr>
              <a:t>.\n"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);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}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굴림체" panose="020B0609000101010101" pitchFamily="49" charset="-127"/>
              </a:rPr>
              <a:t>else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{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(</a:t>
            </a:r>
            <a:r>
              <a:rPr lang="en-US" altLang="ko-KR" sz="1800" kern="0" spc="0" dirty="0">
                <a:solidFill>
                  <a:srgbClr val="800000"/>
                </a:solidFill>
                <a:effectLst/>
                <a:latin typeface="한양신명조"/>
                <a:ea typeface="굴림체" panose="020B0609000101010101" pitchFamily="49" charset="-127"/>
              </a:rPr>
              <a:t>"</a:t>
            </a:r>
            <a:r>
              <a:rPr lang="ko-KR" altLang="en-US" sz="1800" kern="0" spc="0" dirty="0">
                <a:solidFill>
                  <a:srgbClr val="8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불합격입니다</a:t>
            </a:r>
            <a:r>
              <a:rPr lang="en-US" altLang="ko-KR" sz="1800" kern="0" spc="0" dirty="0">
                <a:solidFill>
                  <a:srgbClr val="800000"/>
                </a:solidFill>
                <a:effectLst/>
                <a:latin typeface="한양신명조"/>
                <a:ea typeface="굴림체" panose="020B0609000101010101" pitchFamily="49" charset="-127"/>
              </a:rPr>
              <a:t>.\n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");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}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1026" name="Picture 2" descr="Fail Examination Icons - Download Free Vector Icons | Noun Project">
            <a:extLst>
              <a:ext uri="{FF2B5EF4-FFF2-40B4-BE49-F238E27FC236}">
                <a16:creationId xmlns:a16="http://schemas.microsoft.com/office/drawing/2014/main" id="{C7BD3544-03D2-405A-913A-2F084FC96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364" y="4788917"/>
            <a:ext cx="1787588" cy="178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ppy Student Icon Png - Novocom.top">
            <a:extLst>
              <a:ext uri="{FF2B5EF4-FFF2-40B4-BE49-F238E27FC236}">
                <a16:creationId xmlns:a16="http://schemas.microsoft.com/office/drawing/2014/main" id="{8B0B2191-D75C-40AE-B4AE-66072C6BF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53" y="4788917"/>
            <a:ext cx="1787588" cy="178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80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생략할 수 있는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만약 조건에 따라 실행되는 문장이 하나이면 중괄호는 생략할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else </a:t>
            </a:r>
            <a:r>
              <a:rPr lang="ko-KR" altLang="en-US" dirty="0"/>
              <a:t>절은 생략될 수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모서리가 접힌 도형 3"/>
          <p:cNvSpPr/>
          <p:nvPr/>
        </p:nvSpPr>
        <p:spPr>
          <a:xfrm>
            <a:off x="787612" y="2512380"/>
            <a:ext cx="7803472" cy="1305017"/>
          </a:xfrm>
          <a:prstGeom prst="foldedCorner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굴림체" panose="020B0609000101010101" pitchFamily="49" charset="-127"/>
              </a:rPr>
              <a:t>if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 ( score &gt;= 60 )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(</a:t>
            </a:r>
            <a:r>
              <a:rPr lang="en-US" altLang="ko-KR" sz="1800" kern="0" spc="0" dirty="0">
                <a:solidFill>
                  <a:srgbClr val="800000"/>
                </a:solidFill>
                <a:effectLst/>
                <a:latin typeface="한양신명조"/>
                <a:ea typeface="굴림체" panose="020B0609000101010101" pitchFamily="49" charset="-127"/>
              </a:rPr>
              <a:t>"</a:t>
            </a:r>
            <a:r>
              <a:rPr lang="ko-KR" altLang="en-US" sz="1800" kern="0" spc="0" dirty="0">
                <a:solidFill>
                  <a:srgbClr val="8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합격입니다</a:t>
            </a:r>
            <a:r>
              <a:rPr lang="en-US" altLang="ko-KR" sz="1800" kern="0" spc="0" dirty="0">
                <a:solidFill>
                  <a:srgbClr val="800000"/>
                </a:solidFill>
                <a:effectLst/>
                <a:latin typeface="한양신명조"/>
                <a:ea typeface="굴림체" panose="020B0609000101010101" pitchFamily="49" charset="-127"/>
              </a:rPr>
              <a:t>.\n"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);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굴림체" panose="020B0609000101010101" pitchFamily="49" charset="-127"/>
              </a:rPr>
              <a:t>else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(</a:t>
            </a:r>
            <a:r>
              <a:rPr lang="en-US" altLang="ko-KR" sz="1800" kern="0" spc="0" dirty="0">
                <a:solidFill>
                  <a:srgbClr val="800000"/>
                </a:solidFill>
                <a:effectLst/>
                <a:latin typeface="한양신명조"/>
                <a:ea typeface="굴림체" panose="020B0609000101010101" pitchFamily="49" charset="-127"/>
              </a:rPr>
              <a:t>"</a:t>
            </a:r>
            <a:r>
              <a:rPr lang="ko-KR" altLang="en-US" sz="1800" kern="0" spc="0" dirty="0">
                <a:solidFill>
                  <a:srgbClr val="8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불합격입니다</a:t>
            </a:r>
            <a:r>
              <a:rPr lang="en-US" altLang="ko-KR" sz="1800" kern="0" spc="0" dirty="0">
                <a:solidFill>
                  <a:srgbClr val="800000"/>
                </a:solidFill>
                <a:effectLst/>
                <a:latin typeface="한양신명조"/>
                <a:ea typeface="굴림체" panose="020B0609000101010101" pitchFamily="49" charset="-127"/>
              </a:rPr>
              <a:t>.\n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");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5" name="모서리가 접힌 도형 4"/>
          <p:cNvSpPr/>
          <p:nvPr/>
        </p:nvSpPr>
        <p:spPr>
          <a:xfrm>
            <a:off x="787612" y="4875320"/>
            <a:ext cx="7803472" cy="1305017"/>
          </a:xfrm>
          <a:prstGeom prst="foldedCorner">
            <a:avLst/>
          </a:prstGeom>
          <a:solidFill>
            <a:srgbClr val="FFFFCC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800" kern="0" spc="0" dirty="0">
                <a:solidFill>
                  <a:srgbClr val="0000FF"/>
                </a:solidFill>
                <a:effectLst/>
                <a:latin typeface="한양신명조"/>
                <a:ea typeface="굴림체" panose="020B0609000101010101" pitchFamily="49" charset="-127"/>
              </a:rPr>
              <a:t>if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 ( score &gt;= 60 )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  <a:tabLst>
                <a:tab pos="254000" algn="l"/>
                <a:tab pos="254000" algn="l"/>
              </a:tabLst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printf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(</a:t>
            </a:r>
            <a:r>
              <a:rPr lang="en-US" altLang="ko-KR" sz="1800" kern="0" spc="0" dirty="0">
                <a:solidFill>
                  <a:srgbClr val="800000"/>
                </a:solidFill>
                <a:effectLst/>
                <a:latin typeface="한양신명조"/>
                <a:ea typeface="굴림체" panose="020B0609000101010101" pitchFamily="49" charset="-127"/>
              </a:rPr>
              <a:t>"</a:t>
            </a:r>
            <a:r>
              <a:rPr lang="ko-KR" altLang="en-US" sz="1800" kern="0" spc="0" dirty="0">
                <a:solidFill>
                  <a:srgbClr val="800000"/>
                </a:solidFill>
                <a:effectLst/>
                <a:latin typeface="굴림체" panose="020B0609000101010101" pitchFamily="49" charset="-127"/>
                <a:ea typeface="굴림체" panose="020B0609000101010101" pitchFamily="49" charset="-127"/>
              </a:rPr>
              <a:t>합격입니다</a:t>
            </a:r>
            <a:r>
              <a:rPr lang="en-US" altLang="ko-KR" sz="1800" kern="0" spc="0" dirty="0">
                <a:solidFill>
                  <a:srgbClr val="800000"/>
                </a:solidFill>
                <a:effectLst/>
                <a:latin typeface="한양신명조"/>
                <a:ea typeface="굴림체" panose="020B0609000101010101" pitchFamily="49" charset="-127"/>
              </a:rPr>
              <a:t>.\n"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굴림체" panose="020B0609000101010101" pitchFamily="49" charset="-127"/>
              </a:rPr>
              <a:t>);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1443102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5151</TotalTime>
  <Words>2758</Words>
  <Application>Microsoft Office PowerPoint</Application>
  <PresentationFormat>화면 슬라이드 쇼(4:3)</PresentationFormat>
  <Paragraphs>435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64</vt:i4>
      </vt:variant>
    </vt:vector>
  </HeadingPairs>
  <TitlesOfParts>
    <vt:vector size="80" baseType="lpstr">
      <vt:lpstr>HY헤드라인M</vt:lpstr>
      <vt:lpstr>YDVYMjOStd12</vt:lpstr>
      <vt:lpstr>굴림</vt:lpstr>
      <vt:lpstr>굴림체</vt:lpstr>
      <vt:lpstr>한양신명조</vt:lpstr>
      <vt:lpstr>Arial</vt:lpstr>
      <vt:lpstr>Century Schoolbook</vt:lpstr>
      <vt:lpstr>Comic Sans MS</vt:lpstr>
      <vt:lpstr>Symbol</vt:lpstr>
      <vt:lpstr>Trebuchet MS</vt:lpstr>
      <vt:lpstr>Tw Cen MT</vt:lpstr>
      <vt:lpstr>Wingdings</vt:lpstr>
      <vt:lpstr>Wingdings 2</vt:lpstr>
      <vt:lpstr>가을</vt:lpstr>
      <vt:lpstr>2_Crayons</vt:lpstr>
      <vt:lpstr>3_Crayons</vt:lpstr>
      <vt:lpstr>PowerPoint 프레젠테이션</vt:lpstr>
      <vt:lpstr>이번 장에서 학습할 내용</vt:lpstr>
      <vt:lpstr>이번 장에서 만들 프로그램</vt:lpstr>
      <vt:lpstr>3가지의 기본 제어 구조</vt:lpstr>
      <vt:lpstr>자동차가 주행하는 도로와 유사</vt:lpstr>
      <vt:lpstr>왜 조건문이 필요한가?</vt:lpstr>
      <vt:lpstr>if-else 문</vt:lpstr>
      <vt:lpstr>예제</vt:lpstr>
      <vt:lpstr>생략할 수 있는 것</vt:lpstr>
      <vt:lpstr>예제 #1</vt:lpstr>
      <vt:lpstr>예제 #1</vt:lpstr>
      <vt:lpstr>if-else 문이 실행된 다음에는 어떤 문장이 실행될까</vt:lpstr>
      <vt:lpstr>예제 #2</vt:lpstr>
      <vt:lpstr>예제 #2</vt:lpstr>
      <vt:lpstr>참고사항</vt:lpstr>
      <vt:lpstr>예제 #3</vt:lpstr>
      <vt:lpstr>복합문</vt:lpstr>
      <vt:lpstr>예제 #3</vt:lpstr>
      <vt:lpstr>주의할 점</vt:lpstr>
      <vt:lpstr>주의할 점</vt:lpstr>
      <vt:lpstr>조건 연산자</vt:lpstr>
      <vt:lpstr>예제</vt:lpstr>
      <vt:lpstr>중간점검</vt:lpstr>
      <vt:lpstr>논리 연산자</vt:lpstr>
      <vt:lpstr>AND 연산자</vt:lpstr>
      <vt:lpstr>OR  연산자</vt:lpstr>
      <vt:lpstr>여러 개의 논리 연산자 사용</vt:lpstr>
      <vt:lpstr>NOT 연산자 </vt:lpstr>
      <vt:lpstr>예제</vt:lpstr>
      <vt:lpstr>단축 연산</vt:lpstr>
      <vt:lpstr>참고</vt:lpstr>
      <vt:lpstr>중간점검</vt:lpstr>
      <vt:lpstr>Lab: 동전 던지기 게임</vt:lpstr>
      <vt:lpstr>Sol: 동전 던지기 게임</vt:lpstr>
      <vt:lpstr>Lab: 윤년 판단 프로그램</vt:lpstr>
      <vt:lpstr>Sol: 윤년 판단 프로그램</vt:lpstr>
      <vt:lpstr>연속적인 if</vt:lpstr>
      <vt:lpstr>학점 부여 프로그램</vt:lpstr>
      <vt:lpstr>Sol: 동전 던지기 게임</vt:lpstr>
      <vt:lpstr>계산기 프로그램</vt:lpstr>
      <vt:lpstr>Sol: 동전 던지기 게임</vt:lpstr>
      <vt:lpstr>Lab: 세개의 정수 중에서 큰 수 찾기</vt:lpstr>
      <vt:lpstr>Sol: 세개의 정수 중에서 큰 수 찾기</vt:lpstr>
      <vt:lpstr>도전문제</vt:lpstr>
      <vt:lpstr>switch 문</vt:lpstr>
      <vt:lpstr>switch 문</vt:lpstr>
      <vt:lpstr>예제</vt:lpstr>
      <vt:lpstr>break가 생략되는 경우</vt:lpstr>
      <vt:lpstr>의도적인 break생략</vt:lpstr>
      <vt:lpstr>default 문</vt:lpstr>
      <vt:lpstr>switch 문과 if-else 문</vt:lpstr>
      <vt:lpstr>달이 주어지면 그 달의 일수 를 출력하는 프로그램</vt:lpstr>
      <vt:lpstr>Sol: 동전 던지기 게임</vt:lpstr>
      <vt:lpstr>중간점검</vt:lpstr>
      <vt:lpstr>Lab: 회원 가입 조건 검사하기</vt:lpstr>
      <vt:lpstr>Sol:</vt:lpstr>
      <vt:lpstr>Lab: 유효한 삼각형 검사</vt:lpstr>
      <vt:lpstr>Sol:</vt:lpstr>
      <vt:lpstr>Lab: 이차 방정식의 근 계산하기</vt:lpstr>
      <vt:lpstr>Sol:</vt:lpstr>
      <vt:lpstr>Lab: 온도에 따라 날씨 출력하기</vt:lpstr>
      <vt:lpstr>Sol:</vt:lpstr>
      <vt:lpstr>Mini Project: 가위 바위 보 게임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2747</cp:lastModifiedBy>
  <cp:revision>523</cp:revision>
  <dcterms:created xsi:type="dcterms:W3CDTF">2007-06-29T06:43:39Z</dcterms:created>
  <dcterms:modified xsi:type="dcterms:W3CDTF">2021-07-23T05:41:56Z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