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4" r:id="rId2"/>
    <p:sldMasterId id="2147483706" r:id="rId3"/>
    <p:sldMasterId id="2147483719" r:id="rId4"/>
  </p:sldMasterIdLst>
  <p:notesMasterIdLst>
    <p:notesMasterId r:id="rId79"/>
  </p:notesMasterIdLst>
  <p:handoutMasterIdLst>
    <p:handoutMasterId r:id="rId80"/>
  </p:handoutMasterIdLst>
  <p:sldIdLst>
    <p:sldId id="616" r:id="rId5"/>
    <p:sldId id="539" r:id="rId6"/>
    <p:sldId id="617" r:id="rId7"/>
    <p:sldId id="636" r:id="rId8"/>
    <p:sldId id="358" r:id="rId9"/>
    <p:sldId id="582" r:id="rId10"/>
    <p:sldId id="493" r:id="rId11"/>
    <p:sldId id="572" r:id="rId12"/>
    <p:sldId id="583" r:id="rId13"/>
    <p:sldId id="618" r:id="rId14"/>
    <p:sldId id="497" r:id="rId15"/>
    <p:sldId id="619" r:id="rId16"/>
    <p:sldId id="584" r:id="rId17"/>
    <p:sldId id="635" r:id="rId18"/>
    <p:sldId id="620" r:id="rId19"/>
    <p:sldId id="585" r:id="rId20"/>
    <p:sldId id="502" r:id="rId21"/>
    <p:sldId id="587" r:id="rId22"/>
    <p:sldId id="637" r:id="rId23"/>
    <p:sldId id="638" r:id="rId24"/>
    <p:sldId id="639" r:id="rId25"/>
    <p:sldId id="640" r:id="rId26"/>
    <p:sldId id="641" r:id="rId27"/>
    <p:sldId id="514" r:id="rId28"/>
    <p:sldId id="549" r:id="rId29"/>
    <p:sldId id="642" r:id="rId30"/>
    <p:sldId id="593" r:id="rId31"/>
    <p:sldId id="575" r:id="rId32"/>
    <p:sldId id="550" r:id="rId33"/>
    <p:sldId id="553" r:id="rId34"/>
    <p:sldId id="552" r:id="rId35"/>
    <p:sldId id="643" r:id="rId36"/>
    <p:sldId id="644" r:id="rId37"/>
    <p:sldId id="517" r:id="rId38"/>
    <p:sldId id="519" r:id="rId39"/>
    <p:sldId id="611" r:id="rId40"/>
    <p:sldId id="518" r:id="rId41"/>
    <p:sldId id="645" r:id="rId42"/>
    <p:sldId id="646" r:id="rId43"/>
    <p:sldId id="612" r:id="rId44"/>
    <p:sldId id="606" r:id="rId45"/>
    <p:sldId id="607" r:id="rId46"/>
    <p:sldId id="594" r:id="rId47"/>
    <p:sldId id="647" r:id="rId48"/>
    <p:sldId id="648" r:id="rId49"/>
    <p:sldId id="649" r:id="rId50"/>
    <p:sldId id="650" r:id="rId51"/>
    <p:sldId id="576" r:id="rId52"/>
    <p:sldId id="651" r:id="rId53"/>
    <p:sldId id="652" r:id="rId54"/>
    <p:sldId id="653" r:id="rId55"/>
    <p:sldId id="654" r:id="rId56"/>
    <p:sldId id="655" r:id="rId57"/>
    <p:sldId id="656" r:id="rId58"/>
    <p:sldId id="527" r:id="rId59"/>
    <p:sldId id="614" r:id="rId60"/>
    <p:sldId id="599" r:id="rId61"/>
    <p:sldId id="657" r:id="rId62"/>
    <p:sldId id="625" r:id="rId63"/>
    <p:sldId id="626" r:id="rId64"/>
    <p:sldId id="563" r:id="rId65"/>
    <p:sldId id="627" r:id="rId66"/>
    <p:sldId id="564" r:id="rId67"/>
    <p:sldId id="534" r:id="rId68"/>
    <p:sldId id="580" r:id="rId69"/>
    <p:sldId id="629" r:id="rId70"/>
    <p:sldId id="630" r:id="rId71"/>
    <p:sldId id="658" r:id="rId72"/>
    <p:sldId id="659" r:id="rId73"/>
    <p:sldId id="660" r:id="rId74"/>
    <p:sldId id="661" r:id="rId75"/>
    <p:sldId id="662" r:id="rId76"/>
    <p:sldId id="663" r:id="rId77"/>
    <p:sldId id="540" r:id="rId7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1B2E8"/>
    <a:srgbClr val="99CCFF"/>
    <a:srgbClr val="B4F49A"/>
    <a:srgbClr val="0000FF"/>
    <a:srgbClr val="3366FF"/>
    <a:srgbClr val="C4F6B0"/>
    <a:srgbClr val="007434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01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2" y="-120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69F4D035-BD0D-4DA6-BCA2-1F73E306AEA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327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03645FE-2DEE-4AF4-ADDB-3D283048EB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093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8/23/2021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25DE261-01CB-4F21-B0B2-F1CBB61E33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2AC5A3-84ED-40E2-A155-DC0686FF73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8/23/2021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A15F4E4-CDE1-49DD-B756-FB254AFDF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8/23/2021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4F4013-464F-4905-BEE1-A616162BCD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67821B-FD54-44A9-8810-FD8974DD8B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" y="221296"/>
            <a:ext cx="570528" cy="10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8/23/2021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8B2A272-9F15-4F84-A9D0-087741298C85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8/23/2021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4AA5D0B3-C738-46B5-BB4A-FBF3147120C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8/23/2021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D4A9B5E-FCC9-445E-B277-BBD9CC1508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8/23/2021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9DA70C-970A-464F-91E2-018078C1C98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8/23/2021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B4178E-64CA-4609-9FE9-94A5BB8981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EEE83B-D1A1-4A12-8FAF-FBD4603DC6B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8/23/2021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223BB0D8-BAAB-4829-848C-947045230CB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8/23/2021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6013185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누구나 즐기는 </a:t>
            </a:r>
            <a:r>
              <a:rPr kumimoji="0" lang="en-US" altLang="ko-KR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콘서트</a:t>
            </a:r>
          </a:p>
        </p:txBody>
      </p:sp>
      <p:sp>
        <p:nvSpPr>
          <p:cNvPr id="3076" name="AutoShape 142"/>
          <p:cNvSpPr>
            <a:spLocks noChangeArrowheads="1"/>
          </p:cNvSpPr>
          <p:nvPr/>
        </p:nvSpPr>
        <p:spPr bwMode="auto">
          <a:xfrm>
            <a:off x="2419350" y="1846263"/>
            <a:ext cx="3925888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dirty="0">
                <a:latin typeface="Arial" pitchFamily="34" charset="0"/>
              </a:rPr>
              <a:t>제</a:t>
            </a:r>
            <a:r>
              <a:rPr kumimoji="0" lang="en-US" altLang="ko-KR" dirty="0">
                <a:latin typeface="Arial" pitchFamily="34" charset="0"/>
              </a:rPr>
              <a:t>6</a:t>
            </a:r>
            <a:r>
              <a:rPr kumimoji="0" lang="ko-KR" altLang="en-US" dirty="0">
                <a:latin typeface="Arial" pitchFamily="34" charset="0"/>
              </a:rPr>
              <a:t>장 </a:t>
            </a:r>
            <a:r>
              <a:rPr kumimoji="0" lang="ko-KR" altLang="en-US" dirty="0" err="1">
                <a:latin typeface="Arial" pitchFamily="34" charset="0"/>
              </a:rPr>
              <a:t>반복문</a:t>
            </a:r>
            <a:endParaRPr kumimoji="0" lang="ko-KR" altLang="en-US" dirty="0">
              <a:latin typeface="Arial" pitchFamily="34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03" y="2700339"/>
            <a:ext cx="3990920" cy="313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45238" y="53221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/>
              <a:t>출처</a:t>
            </a:r>
            <a:r>
              <a:rPr lang="en-US" altLang="ko-KR" sz="1400" i="1" dirty="0"/>
              <a:t>: </a:t>
            </a:r>
            <a:r>
              <a:rPr lang="en-US" altLang="ko-KR" sz="1400" i="1" dirty="0" err="1"/>
              <a:t>pixabay</a:t>
            </a:r>
            <a:r>
              <a:rPr lang="ko-KR" altLang="en-US" sz="1400" i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C3DD7-4148-419A-817F-EE4119CF2E01}"/>
              </a:ext>
            </a:extLst>
          </p:cNvPr>
          <p:cNvSpPr txBox="1"/>
          <p:nvPr/>
        </p:nvSpPr>
        <p:spPr>
          <a:xfrm>
            <a:off x="696665" y="375138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개정 </a:t>
            </a:r>
            <a:r>
              <a:rPr lang="en-US" altLang="ko-KR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3</a:t>
            </a:r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판</a:t>
            </a:r>
          </a:p>
        </p:txBody>
      </p:sp>
    </p:spTree>
    <p:extLst>
      <p:ext uri="{BB962C8B-B14F-4D97-AF65-F5344CB8AC3E}">
        <p14:creationId xmlns:p14="http://schemas.microsoft.com/office/powerpoint/2010/main" val="79233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문의 흐름도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14B85B-B937-45B0-A764-C114C084078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31900" y="1847850"/>
            <a:ext cx="6915150" cy="4000500"/>
          </a:xfrm>
        </p:spPr>
      </p:pic>
    </p:spTree>
    <p:extLst>
      <p:ext uri="{BB962C8B-B14F-4D97-AF65-F5344CB8AC3E}">
        <p14:creationId xmlns:p14="http://schemas.microsoft.com/office/powerpoint/2010/main" val="179407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칠판에 “</a:t>
            </a:r>
            <a:r>
              <a:rPr lang="ko-KR" altLang="en-US" dirty="0" err="1"/>
              <a:t>수업시간에</a:t>
            </a:r>
            <a:r>
              <a:rPr lang="ko-KR" altLang="en-US" dirty="0"/>
              <a:t> 떠들지 않겠습니다</a:t>
            </a:r>
            <a:r>
              <a:rPr lang="en-US" altLang="ko-KR" dirty="0"/>
              <a:t>.”</a:t>
            </a:r>
            <a:r>
              <a:rPr lang="ko-KR" altLang="en-US" dirty="0"/>
              <a:t>를 </a:t>
            </a:r>
            <a:r>
              <a:rPr lang="en-US" altLang="ko-KR" dirty="0"/>
              <a:t>10</a:t>
            </a:r>
            <a:r>
              <a:rPr lang="ko-KR" altLang="en-US" dirty="0"/>
              <a:t>번 쓰기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4881" y="1587142"/>
            <a:ext cx="7407275" cy="3347168"/>
          </a:xfrm>
          <a:prstGeom prst="foldedCorner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 10)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수업 시간에 떠들지 않겠습니다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1" lang="ko-KR" altLang="en-US" sz="1400" dirty="0">
              <a:latin typeface="Trebuchet MS" panose="020B0603020202020204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81" y="1811488"/>
            <a:ext cx="1628775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F71A68-E122-4CA0-9273-66149233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1" y="4744807"/>
            <a:ext cx="7407275" cy="19950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반복 제어 변수 출력하기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4881" y="1587142"/>
            <a:ext cx="7407275" cy="3347168"/>
          </a:xfrm>
          <a:prstGeom prst="foldedCorner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 10)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=%d 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1" lang="ko-KR" altLang="en-US" sz="1400" dirty="0">
              <a:latin typeface="Trebuchet MS" panose="020B0603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3DFDA6-9A50-431E-B353-0E18FEADC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81" y="5377263"/>
            <a:ext cx="7407275" cy="63432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F8EC088A-4461-4F78-807A-5836D968D943}"/>
              </a:ext>
            </a:extLst>
          </p:cNvPr>
          <p:cNvSpPr/>
          <p:nvPr/>
        </p:nvSpPr>
        <p:spPr>
          <a:xfrm>
            <a:off x="4338918" y="4934310"/>
            <a:ext cx="950259" cy="12782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65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ChangeArrowheads="1"/>
          </p:cNvSpPr>
          <p:nvPr/>
        </p:nvSpPr>
        <p:spPr bwMode="auto">
          <a:xfrm>
            <a:off x="868362" y="1263931"/>
            <a:ext cx="7407275" cy="41195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meter;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 3)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meter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* 1609;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마일은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미터입니다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meter);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1"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마일을 미터로 변환하기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E87EEC-80A2-4F92-9B37-1A8A44AC1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2" y="5428225"/>
            <a:ext cx="7407275" cy="98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2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r>
              <a:rPr lang="en-US" altLang="ko-KR" dirty="0"/>
              <a:t> </a:t>
            </a:r>
            <a:r>
              <a:rPr lang="ko-KR" altLang="en-US" dirty="0"/>
              <a:t>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i="1" dirty="0"/>
              <a:t>Factorial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부터 어떤 양의 정수 </a:t>
            </a:r>
            <a:r>
              <a:rPr lang="en-US" altLang="ko-KR" dirty="0"/>
              <a:t>n</a:t>
            </a:r>
            <a:r>
              <a:rPr lang="ko-KR" altLang="en-US" dirty="0"/>
              <a:t>까지의 정수를 모두 곱한 것을 말하며 </a:t>
            </a:r>
            <a:r>
              <a:rPr lang="en-US" altLang="ko-KR" dirty="0"/>
              <a:t>n!</a:t>
            </a:r>
            <a:r>
              <a:rPr lang="ko-KR" altLang="en-US" dirty="0"/>
              <a:t>로 나타낸다</a:t>
            </a:r>
            <a:r>
              <a:rPr lang="en-US" altLang="ko-KR" dirty="0"/>
              <a:t>. </a:t>
            </a:r>
          </a:p>
          <a:p>
            <a:pPr lvl="1"/>
            <a:r>
              <a:rPr lang="en-US" altLang="ko-KR" dirty="0"/>
              <a:t>0!=1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3! = 3 X 2 X 1</a:t>
            </a:r>
          </a:p>
          <a:p>
            <a:endParaRPr lang="en-US" altLang="ko-KR" dirty="0"/>
          </a:p>
          <a:p>
            <a:r>
              <a:rPr lang="en-US" altLang="ko-KR" dirty="0"/>
              <a:t>n! = </a:t>
            </a:r>
            <a:r>
              <a:rPr lang="en-US" altLang="ko-KR" dirty="0" err="1"/>
              <a:t>nX</a:t>
            </a:r>
            <a:r>
              <a:rPr lang="en-US" altLang="ko-KR" dirty="0"/>
              <a:t>(n-1)X(n-2)X...X2X1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D92308-72C9-46CF-840C-A5FE6344B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6" y="4809441"/>
            <a:ext cx="7451563" cy="73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9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계산하기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04881" y="1317812"/>
            <a:ext cx="7407275" cy="4061012"/>
          </a:xfrm>
          <a:prstGeom prst="foldedCorner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5;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factorial = 1;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&gt;= 1)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i</a:t>
            </a:r>
            <a:r>
              <a:rPr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를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감소시키면서 </a:t>
            </a:r>
            <a:r>
              <a:rPr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i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가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1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이상이면 반복한다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factorial *=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--;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factorial);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1" lang="en-US" altLang="ko-KR" sz="1400" dirty="0">
              <a:latin typeface="Trebuchet MS" panose="020B0603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D5EA0A-3B7B-4D03-BC45-C38EB2B15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81" y="5526538"/>
            <a:ext cx="7407275" cy="7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1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ChangeArrowheads="1"/>
          </p:cNvSpPr>
          <p:nvPr/>
        </p:nvSpPr>
        <p:spPr bwMode="auto">
          <a:xfrm>
            <a:off x="1300163" y="1001805"/>
            <a:ext cx="7464425" cy="52720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while </a:t>
            </a:r>
            <a:r>
              <a:rPr kumimoji="1" lang="ko-KR" altLang="en-US" sz="1600" dirty="0">
                <a:solidFill>
                  <a:srgbClr val="008000"/>
                </a:solidFill>
                <a:latin typeface="Century Schoolbook" panose="02040604050505020304" pitchFamily="18" charset="0"/>
              </a:rPr>
              <a:t>문을 이용한 구구단 출력 프로그램 </a:t>
            </a:r>
            <a:endParaRPr kumimoji="1" lang="ko-KR" altLang="en-US" sz="1600" dirty="0">
              <a:solidFill>
                <a:srgbClr val="0000FF"/>
              </a:solidFill>
              <a:latin typeface="Century Schoolbook" panose="020406040505050203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</a:t>
            </a:r>
            <a:r>
              <a:rPr kumimoji="1" lang="en-US" altLang="ko-KR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stdio.h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&gt;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 </a:t>
            </a:r>
            <a:endParaRPr kumimoji="1" lang="en-US" altLang="ko-KR" sz="1600" dirty="0">
              <a:solidFill>
                <a:srgbClr val="800000"/>
              </a:solidFill>
              <a:latin typeface="Century Schoolbook" panose="020406040505050203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Century Schoolbook" panose="020406040505050203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n;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kumimoji="1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= 1;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kumimoji="1" lang="ko-KR" altLang="en-US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구구단 중에서 출력하고 싶은 단을 입력하시오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: "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scanf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"%d"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&amp;n);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while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(</a:t>
            </a:r>
            <a:r>
              <a:rPr kumimoji="1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&lt;= 9)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1"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"%d*%d = %d \n"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n, </a:t>
            </a:r>
            <a:r>
              <a:rPr kumimoji="1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n*</a:t>
            </a:r>
            <a:r>
              <a:rPr kumimoji="1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</a:t>
            </a:r>
            <a:r>
              <a:rPr kumimoji="1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}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       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 </a:t>
            </a:r>
            <a:r>
              <a:rPr kumimoji="1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 </a:t>
            </a:r>
            <a:endParaRPr kumimoji="1" lang="ko-KR" altLang="en-US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4656138" y="5194300"/>
            <a:ext cx="4108450" cy="1416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400">
                <a:ea typeface="새굴림" pitchFamily="18" charset="-127"/>
              </a:rPr>
              <a:t>구구단 중에서 출력하고 싶은 단을 입력하시오</a:t>
            </a:r>
            <a:r>
              <a:rPr lang="en-US" altLang="ko-KR" sz="1400">
                <a:ea typeface="새굴림" pitchFamily="18" charset="-127"/>
              </a:rPr>
              <a:t>: 9 </a:t>
            </a:r>
          </a:p>
          <a:p>
            <a:r>
              <a:rPr lang="en-US" altLang="ko-KR" sz="1400">
                <a:ea typeface="새굴림" pitchFamily="18" charset="-127"/>
              </a:rPr>
              <a:t>9*1 = 9 </a:t>
            </a:r>
          </a:p>
          <a:p>
            <a:r>
              <a:rPr lang="en-US" altLang="ko-KR" sz="1400">
                <a:ea typeface="새굴림" pitchFamily="18" charset="-127"/>
              </a:rPr>
              <a:t>9*2 = 18 </a:t>
            </a:r>
          </a:p>
          <a:p>
            <a:r>
              <a:rPr lang="en-US" altLang="ko-KR" sz="1400">
                <a:ea typeface="새굴림" pitchFamily="18" charset="-127"/>
              </a:rPr>
              <a:t>9*3 = 27 </a:t>
            </a:r>
          </a:p>
          <a:p>
            <a:r>
              <a:rPr lang="en-US" altLang="ko-KR" sz="1400">
                <a:ea typeface="새굴림" pitchFamily="18" charset="-127"/>
              </a:rPr>
              <a:t>....</a:t>
            </a:r>
          </a:p>
          <a:p>
            <a:r>
              <a:rPr lang="en-US" altLang="ko-KR" sz="1400">
                <a:ea typeface="새굴림" pitchFamily="18" charset="-127"/>
              </a:rPr>
              <a:t>9*9 = 81 </a:t>
            </a:r>
          </a:p>
        </p:txBody>
      </p:sp>
      <p:grpSp>
        <p:nvGrpSpPr>
          <p:cNvPr id="653326" name="Group 14"/>
          <p:cNvGrpSpPr>
            <a:grpSpLocks/>
          </p:cNvGrpSpPr>
          <p:nvPr/>
        </p:nvGrpSpPr>
        <p:grpSpPr bwMode="auto">
          <a:xfrm>
            <a:off x="4025900" y="5329238"/>
            <a:ext cx="487363" cy="1012825"/>
            <a:chOff x="-91" y="1749"/>
            <a:chExt cx="552" cy="832"/>
          </a:xfrm>
        </p:grpSpPr>
        <p:sp>
          <p:nvSpPr>
            <p:cNvPr id="653327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3328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3329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3330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3331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3332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3333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3334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3335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3336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3337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3338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3339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3340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3341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3342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3343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구구단 출력</a:t>
            </a:r>
          </a:p>
        </p:txBody>
      </p:sp>
    </p:spTree>
    <p:extLst>
      <p:ext uri="{BB962C8B-B14F-4D97-AF65-F5344CB8AC3E}">
        <p14:creationId xmlns:p14="http://schemas.microsoft.com/office/powerpoint/2010/main" val="26113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1000</a:t>
            </a:r>
            <a:r>
              <a:rPr lang="ko-KR" altLang="en-US" dirty="0"/>
              <a:t>까지의 합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합을 계산하는 프로그램</a:t>
            </a:r>
            <a:endParaRPr lang="en-US" altLang="ko-KR" dirty="0"/>
          </a:p>
          <a:p>
            <a:pPr eaLnBrk="1" hangingPunct="1">
              <a:lnSpc>
                <a:spcPct val="90000"/>
              </a:lnSpc>
            </a:pPr>
            <a:endParaRPr lang="ko-KR" altLang="en-US" dirty="0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708025" y="2252663"/>
            <a:ext cx="821213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kumimoji="1" lang="ko-KR" altLang="en-US" sz="2000" dirty="0">
              <a:latin typeface="Comic Sans MS" pitchFamily="66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F276A3-E8F4-4192-84C1-749E4BBBD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58" y="2353069"/>
            <a:ext cx="7225709" cy="24340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895223" y="1648154"/>
            <a:ext cx="7588250" cy="40713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sum;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sum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&lt;= 1000)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sum +=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합은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sum);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1"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0" y="1860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56586" name="Rectangle 202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1000</a:t>
            </a:r>
            <a:r>
              <a:rPr lang="ko-KR" altLang="en-US" dirty="0"/>
              <a:t>까지의 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CFA120-DF5F-4EC4-A3ED-D4F8D09E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23" y="5930712"/>
            <a:ext cx="7588250" cy="7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7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B385F-18F0-401F-8929-478A5A78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7DD6DD-1C6C-4A93-B390-476C318C3E0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63365"/>
            <a:ext cx="8153400" cy="3201282"/>
          </a:xfrm>
        </p:spPr>
      </p:pic>
    </p:spTree>
    <p:extLst>
      <p:ext uri="{BB962C8B-B14F-4D97-AF65-F5344CB8AC3E}">
        <p14:creationId xmlns:p14="http://schemas.microsoft.com/office/powerpoint/2010/main" val="116389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210135" y="1088145"/>
            <a:ext cx="4626880" cy="5443538"/>
            <a:chOff x="811" y="850"/>
            <a:chExt cx="2199" cy="2904"/>
          </a:xfrm>
        </p:grpSpPr>
        <p:sp>
          <p:nvSpPr>
            <p:cNvPr id="3113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699247" y="1981200"/>
            <a:ext cx="3577478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>
              <a:buFontTx/>
              <a:buChar char="•"/>
            </a:pPr>
            <a:r>
              <a:rPr lang="en-US" altLang="ko-KR" sz="1600" dirty="0">
                <a:latin typeface="Century Schoolbook" panose="02040604050505020304" pitchFamily="18" charset="0"/>
              </a:rPr>
              <a:t>while </a:t>
            </a:r>
            <a:r>
              <a:rPr lang="ko-KR" altLang="en-US" sz="1600" dirty="0">
                <a:latin typeface="Century Schoolbook" panose="02040604050505020304" pitchFamily="18" charset="0"/>
              </a:rPr>
              <a:t>반복 구조를 이해하고 사용할 수 있다</a:t>
            </a:r>
            <a:r>
              <a:rPr lang="en-US" altLang="ko-KR" sz="1600" dirty="0">
                <a:latin typeface="Century Schoolbook" panose="02040604050505020304" pitchFamily="18" charset="0"/>
              </a:rPr>
              <a:t>.</a:t>
            </a:r>
          </a:p>
          <a:p>
            <a:pPr>
              <a:buFontTx/>
              <a:buChar char="•"/>
            </a:pPr>
            <a:r>
              <a:rPr lang="en-US" altLang="ko-KR" sz="1600" dirty="0">
                <a:latin typeface="Century Schoolbook" panose="02040604050505020304" pitchFamily="18" charset="0"/>
              </a:rPr>
              <a:t>do-while </a:t>
            </a:r>
            <a:r>
              <a:rPr lang="ko-KR" altLang="en-US" sz="1600" dirty="0">
                <a:latin typeface="Century Schoolbook" panose="02040604050505020304" pitchFamily="18" charset="0"/>
              </a:rPr>
              <a:t>반복 구조를 이해하고 사용할 수 있다</a:t>
            </a:r>
            <a:r>
              <a:rPr lang="en-US" altLang="ko-KR" sz="1600" dirty="0">
                <a:latin typeface="Century Schoolbook" panose="02040604050505020304" pitchFamily="18" charset="0"/>
              </a:rPr>
              <a:t>.</a:t>
            </a:r>
          </a:p>
          <a:p>
            <a:pPr>
              <a:buFontTx/>
              <a:buChar char="•"/>
            </a:pPr>
            <a:r>
              <a:rPr lang="en-US" altLang="ko-KR" sz="1600" dirty="0">
                <a:latin typeface="Century Schoolbook" panose="02040604050505020304" pitchFamily="18" charset="0"/>
              </a:rPr>
              <a:t>for </a:t>
            </a:r>
            <a:r>
              <a:rPr lang="ko-KR" altLang="en-US" sz="1600" dirty="0">
                <a:latin typeface="Century Schoolbook" panose="02040604050505020304" pitchFamily="18" charset="0"/>
              </a:rPr>
              <a:t>반복 구조를 이해하고 사용할 수 있다</a:t>
            </a:r>
            <a:r>
              <a:rPr lang="en-US" altLang="ko-KR" sz="1600" dirty="0">
                <a:latin typeface="Century Schoolbook" panose="02040604050505020304" pitchFamily="18" charset="0"/>
              </a:rPr>
              <a:t>. </a:t>
            </a:r>
          </a:p>
          <a:p>
            <a:pPr>
              <a:buFontTx/>
              <a:buChar char="•"/>
            </a:pPr>
            <a:r>
              <a:rPr lang="ko-KR" altLang="en-US" sz="1600" dirty="0">
                <a:latin typeface="Century Schoolbook" panose="02040604050505020304" pitchFamily="18" charset="0"/>
              </a:rPr>
              <a:t>중첩 반복 구조를 이해하고 사용할 수 있다</a:t>
            </a:r>
            <a:r>
              <a:rPr lang="en-US" altLang="ko-KR" sz="1600" dirty="0">
                <a:latin typeface="Century Schoolbook" panose="02040604050505020304" pitchFamily="18" charset="0"/>
              </a:rPr>
              <a:t>. </a:t>
            </a:r>
          </a:p>
          <a:p>
            <a:pPr>
              <a:buFontTx/>
              <a:buChar char="•"/>
            </a:pPr>
            <a:r>
              <a:rPr lang="ko-KR" altLang="en-US" sz="1600" dirty="0">
                <a:latin typeface="Century Schoolbook" panose="02040604050505020304" pitchFamily="18" charset="0"/>
              </a:rPr>
              <a:t>반복문에서의 </a:t>
            </a:r>
            <a:r>
              <a:rPr lang="en-US" altLang="ko-KR" sz="1600" dirty="0">
                <a:latin typeface="Century Schoolbook" panose="02040604050505020304" pitchFamily="18" charset="0"/>
              </a:rPr>
              <a:t>break</a:t>
            </a:r>
            <a:r>
              <a:rPr lang="ko-KR" altLang="en-US" sz="1600" dirty="0">
                <a:latin typeface="Century Schoolbook" panose="02040604050505020304" pitchFamily="18" charset="0"/>
              </a:rPr>
              <a:t>와 </a:t>
            </a:r>
            <a:r>
              <a:rPr lang="en-US" altLang="ko-KR" sz="1600" dirty="0">
                <a:latin typeface="Century Schoolbook" panose="02040604050505020304" pitchFamily="18" charset="0"/>
              </a:rPr>
              <a:t>continue </a:t>
            </a:r>
            <a:r>
              <a:rPr lang="ko-KR" altLang="en-US" sz="1600" dirty="0">
                <a:latin typeface="Century Schoolbook" panose="02040604050505020304" pitchFamily="18" charset="0"/>
              </a:rPr>
              <a:t>사용법을 이해한다</a:t>
            </a:r>
            <a:r>
              <a:rPr lang="en-US" altLang="ko-KR" sz="1600" dirty="0">
                <a:latin typeface="Century Schoolbook" panose="02040604050505020304" pitchFamily="18" charset="0"/>
              </a:rPr>
              <a:t>. </a:t>
            </a:r>
            <a:endParaRPr lang="ko-KR" altLang="en-US" sz="1600" dirty="0">
              <a:latin typeface="Century Schoolbook" panose="02040604050505020304" pitchFamily="18" charset="0"/>
            </a:endParaRP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0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140 w 44"/>
                <a:gd name="T1" fmla="*/ 0 h 88"/>
                <a:gd name="T2" fmla="*/ 0 w 44"/>
                <a:gd name="T3" fmla="*/ 413 h 88"/>
                <a:gd name="T4" fmla="*/ 68 w 44"/>
                <a:gd name="T5" fmla="*/ 413 h 88"/>
                <a:gd name="T6" fmla="*/ 206 w 44"/>
                <a:gd name="T7" fmla="*/ 0 h 88"/>
                <a:gd name="T8" fmla="*/ 140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93 w 92"/>
                <a:gd name="T1" fmla="*/ 0 h 73"/>
                <a:gd name="T2" fmla="*/ 0 w 92"/>
                <a:gd name="T3" fmla="*/ 521 h 73"/>
                <a:gd name="T4" fmla="*/ 60 w 92"/>
                <a:gd name="T5" fmla="*/ 521 h 73"/>
                <a:gd name="T6" fmla="*/ 400 w 92"/>
                <a:gd name="T7" fmla="*/ 34 h 73"/>
                <a:gd name="T8" fmla="*/ 293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93 w 92"/>
                <a:gd name="T1" fmla="*/ 0 h 73"/>
                <a:gd name="T2" fmla="*/ 0 w 92"/>
                <a:gd name="T3" fmla="*/ 521 h 73"/>
                <a:gd name="T4" fmla="*/ 60 w 92"/>
                <a:gd name="T5" fmla="*/ 521 h 73"/>
                <a:gd name="T6" fmla="*/ 400 w 92"/>
                <a:gd name="T7" fmla="*/ 34 h 73"/>
                <a:gd name="T8" fmla="*/ 293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87 w 88"/>
                <a:gd name="T1" fmla="*/ 0 h 83"/>
                <a:gd name="T2" fmla="*/ 362 w 88"/>
                <a:gd name="T3" fmla="*/ 495 h 83"/>
                <a:gd name="T4" fmla="*/ 321 w 88"/>
                <a:gd name="T5" fmla="*/ 612 h 83"/>
                <a:gd name="T6" fmla="*/ 0 w 88"/>
                <a:gd name="T7" fmla="*/ 35 h 83"/>
                <a:gd name="T8" fmla="*/ 8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87 w 88"/>
                <a:gd name="T1" fmla="*/ 0 h 83"/>
                <a:gd name="T2" fmla="*/ 362 w 88"/>
                <a:gd name="T3" fmla="*/ 495 h 83"/>
                <a:gd name="T4" fmla="*/ 321 w 88"/>
                <a:gd name="T5" fmla="*/ 612 h 83"/>
                <a:gd name="T6" fmla="*/ 0 w 88"/>
                <a:gd name="T7" fmla="*/ 35 h 83"/>
                <a:gd name="T8" fmla="*/ 8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29 w 532"/>
                <a:gd name="T1" fmla="*/ 302 h 304"/>
                <a:gd name="T2" fmla="*/ 0 w 532"/>
                <a:gd name="T3" fmla="*/ 918 h 304"/>
                <a:gd name="T4" fmla="*/ 0 w 532"/>
                <a:gd name="T5" fmla="*/ 1607 h 304"/>
                <a:gd name="T6" fmla="*/ 0 w 532"/>
                <a:gd name="T7" fmla="*/ 1958 h 304"/>
                <a:gd name="T8" fmla="*/ 2098 w 532"/>
                <a:gd name="T9" fmla="*/ 1958 h 304"/>
                <a:gd name="T10" fmla="*/ 2210 w 532"/>
                <a:gd name="T11" fmla="*/ 1436 h 304"/>
                <a:gd name="T12" fmla="*/ 2098 w 532"/>
                <a:gd name="T13" fmla="*/ 562 h 304"/>
                <a:gd name="T14" fmla="*/ 1872 w 532"/>
                <a:gd name="T15" fmla="*/ 88 h 304"/>
                <a:gd name="T16" fmla="*/ 838 w 532"/>
                <a:gd name="T17" fmla="*/ 0 h 304"/>
                <a:gd name="T18" fmla="*/ 256 w 532"/>
                <a:gd name="T19" fmla="*/ 0 h 304"/>
                <a:gd name="T20" fmla="*/ 29 w 532"/>
                <a:gd name="T21" fmla="*/ 302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729 w 161"/>
                <a:gd name="T1" fmla="*/ 848 h 221"/>
                <a:gd name="T2" fmla="*/ 677 w 161"/>
                <a:gd name="T3" fmla="*/ 578 h 221"/>
                <a:gd name="T4" fmla="*/ 633 w 161"/>
                <a:gd name="T5" fmla="*/ 275 h 221"/>
                <a:gd name="T6" fmla="*/ 504 w 161"/>
                <a:gd name="T7" fmla="*/ 184 h 221"/>
                <a:gd name="T8" fmla="*/ 415 w 161"/>
                <a:gd name="T9" fmla="*/ 102 h 221"/>
                <a:gd name="T10" fmla="*/ 248 w 161"/>
                <a:gd name="T11" fmla="*/ 0 h 221"/>
                <a:gd name="T12" fmla="*/ 210 w 161"/>
                <a:gd name="T13" fmla="*/ 120 h 221"/>
                <a:gd name="T14" fmla="*/ 57 w 161"/>
                <a:gd name="T15" fmla="*/ 1 h 221"/>
                <a:gd name="T16" fmla="*/ 1 w 161"/>
                <a:gd name="T17" fmla="*/ 146 h 221"/>
                <a:gd name="T18" fmla="*/ 108 w 161"/>
                <a:gd name="T19" fmla="*/ 259 h 221"/>
                <a:gd name="T20" fmla="*/ 88 w 161"/>
                <a:gd name="T21" fmla="*/ 353 h 221"/>
                <a:gd name="T22" fmla="*/ 32 w 161"/>
                <a:gd name="T23" fmla="*/ 410 h 221"/>
                <a:gd name="T24" fmla="*/ 1 w 161"/>
                <a:gd name="T25" fmla="*/ 475 h 221"/>
                <a:gd name="T26" fmla="*/ 0 w 161"/>
                <a:gd name="T27" fmla="*/ 546 h 221"/>
                <a:gd name="T28" fmla="*/ 25 w 161"/>
                <a:gd name="T29" fmla="*/ 632 h 221"/>
                <a:gd name="T30" fmla="*/ 53 w 161"/>
                <a:gd name="T31" fmla="*/ 776 h 221"/>
                <a:gd name="T32" fmla="*/ 68 w 161"/>
                <a:gd name="T33" fmla="*/ 848 h 221"/>
                <a:gd name="T34" fmla="*/ 95 w 161"/>
                <a:gd name="T35" fmla="*/ 899 h 221"/>
                <a:gd name="T36" fmla="*/ 125 w 161"/>
                <a:gd name="T37" fmla="*/ 949 h 221"/>
                <a:gd name="T38" fmla="*/ 168 w 161"/>
                <a:gd name="T39" fmla="*/ 989 h 221"/>
                <a:gd name="T40" fmla="*/ 208 w 161"/>
                <a:gd name="T41" fmla="*/ 1024 h 221"/>
                <a:gd name="T42" fmla="*/ 266 w 161"/>
                <a:gd name="T43" fmla="*/ 1049 h 221"/>
                <a:gd name="T44" fmla="*/ 327 w 161"/>
                <a:gd name="T45" fmla="*/ 1068 h 221"/>
                <a:gd name="T46" fmla="*/ 394 w 161"/>
                <a:gd name="T47" fmla="*/ 1078 h 221"/>
                <a:gd name="T48" fmla="*/ 509 w 161"/>
                <a:gd name="T49" fmla="*/ 1293 h 221"/>
                <a:gd name="T50" fmla="*/ 748 w 161"/>
                <a:gd name="T51" fmla="*/ 922 h 221"/>
                <a:gd name="T52" fmla="*/ 729 w 161"/>
                <a:gd name="T53" fmla="*/ 84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3830 w 1132"/>
                <a:gd name="T1" fmla="*/ 1056 h 1016"/>
                <a:gd name="T2" fmla="*/ 4038 w 1132"/>
                <a:gd name="T3" fmla="*/ 1211 h 1016"/>
                <a:gd name="T4" fmla="*/ 4221 w 1132"/>
                <a:gd name="T5" fmla="*/ 1376 h 1016"/>
                <a:gd name="T6" fmla="*/ 4370 w 1132"/>
                <a:gd name="T7" fmla="*/ 1604 h 1016"/>
                <a:gd name="T8" fmla="*/ 4458 w 1132"/>
                <a:gd name="T9" fmla="*/ 1936 h 1016"/>
                <a:gd name="T10" fmla="*/ 4607 w 1132"/>
                <a:gd name="T11" fmla="*/ 3272 h 1016"/>
                <a:gd name="T12" fmla="*/ 4675 w 1132"/>
                <a:gd name="T13" fmla="*/ 4693 h 1016"/>
                <a:gd name="T14" fmla="*/ 4493 w 1132"/>
                <a:gd name="T15" fmla="*/ 5682 h 1016"/>
                <a:gd name="T16" fmla="*/ 4444 w 1132"/>
                <a:gd name="T17" fmla="*/ 5968 h 1016"/>
                <a:gd name="T18" fmla="*/ 4334 w 1132"/>
                <a:gd name="T19" fmla="*/ 6163 h 1016"/>
                <a:gd name="T20" fmla="*/ 4170 w 1132"/>
                <a:gd name="T21" fmla="*/ 6238 h 1016"/>
                <a:gd name="T22" fmla="*/ 3974 w 1132"/>
                <a:gd name="T23" fmla="*/ 6438 h 1016"/>
                <a:gd name="T24" fmla="*/ 3605 w 1132"/>
                <a:gd name="T25" fmla="*/ 5710 h 1016"/>
                <a:gd name="T26" fmla="*/ 3010 w 1132"/>
                <a:gd name="T27" fmla="*/ 5663 h 1016"/>
                <a:gd name="T28" fmla="*/ 2086 w 1132"/>
                <a:gd name="T29" fmla="*/ 5783 h 1016"/>
                <a:gd name="T30" fmla="*/ 1864 w 1132"/>
                <a:gd name="T31" fmla="*/ 5828 h 1016"/>
                <a:gd name="T32" fmla="*/ 1688 w 1132"/>
                <a:gd name="T33" fmla="*/ 5686 h 1016"/>
                <a:gd name="T34" fmla="*/ 1617 w 1132"/>
                <a:gd name="T35" fmla="*/ 5349 h 1016"/>
                <a:gd name="T36" fmla="*/ 1709 w 1132"/>
                <a:gd name="T37" fmla="*/ 4815 h 1016"/>
                <a:gd name="T38" fmla="*/ 1842 w 1132"/>
                <a:gd name="T39" fmla="*/ 3192 h 1016"/>
                <a:gd name="T40" fmla="*/ 1373 w 1132"/>
                <a:gd name="T41" fmla="*/ 2587 h 1016"/>
                <a:gd name="T42" fmla="*/ 649 w 1132"/>
                <a:gd name="T43" fmla="*/ 1892 h 1016"/>
                <a:gd name="T44" fmla="*/ 240 w 1132"/>
                <a:gd name="T45" fmla="*/ 1058 h 1016"/>
                <a:gd name="T46" fmla="*/ 0 w 1132"/>
                <a:gd name="T47" fmla="*/ 457 h 1016"/>
                <a:gd name="T48" fmla="*/ 416 w 1132"/>
                <a:gd name="T49" fmla="*/ 3 h 1016"/>
                <a:gd name="T50" fmla="*/ 996 w 1132"/>
                <a:gd name="T51" fmla="*/ 812 h 1016"/>
                <a:gd name="T52" fmla="*/ 1309 w 1132"/>
                <a:gd name="T53" fmla="*/ 1038 h 1016"/>
                <a:gd name="T54" fmla="*/ 1435 w 1132"/>
                <a:gd name="T55" fmla="*/ 1265 h 1016"/>
                <a:gd name="T56" fmla="*/ 1505 w 1132"/>
                <a:gd name="T57" fmla="*/ 1282 h 1016"/>
                <a:gd name="T58" fmla="*/ 1584 w 1132"/>
                <a:gd name="T59" fmla="*/ 1303 h 1016"/>
                <a:gd name="T60" fmla="*/ 1655 w 1132"/>
                <a:gd name="T61" fmla="*/ 1319 h 1016"/>
                <a:gd name="T62" fmla="*/ 1762 w 1132"/>
                <a:gd name="T63" fmla="*/ 1265 h 1016"/>
                <a:gd name="T64" fmla="*/ 1924 w 1132"/>
                <a:gd name="T65" fmla="*/ 1147 h 1016"/>
                <a:gd name="T66" fmla="*/ 2081 w 1132"/>
                <a:gd name="T67" fmla="*/ 1056 h 1016"/>
                <a:gd name="T68" fmla="*/ 2256 w 1132"/>
                <a:gd name="T69" fmla="*/ 989 h 1016"/>
                <a:gd name="T70" fmla="*/ 2531 w 1132"/>
                <a:gd name="T71" fmla="*/ 848 h 1016"/>
                <a:gd name="T72" fmla="*/ 2764 w 1132"/>
                <a:gd name="T73" fmla="*/ 778 h 1016"/>
                <a:gd name="T74" fmla="*/ 2832 w 1132"/>
                <a:gd name="T75" fmla="*/ 778 h 1016"/>
                <a:gd name="T76" fmla="*/ 2952 w 1132"/>
                <a:gd name="T77" fmla="*/ 778 h 1016"/>
                <a:gd name="T78" fmla="*/ 3100 w 1132"/>
                <a:gd name="T79" fmla="*/ 788 h 1016"/>
                <a:gd name="T80" fmla="*/ 3256 w 1132"/>
                <a:gd name="T81" fmla="*/ 788 h 1016"/>
                <a:gd name="T82" fmla="*/ 3400 w 1132"/>
                <a:gd name="T83" fmla="*/ 797 h 1016"/>
                <a:gd name="T84" fmla="*/ 3513 w 1132"/>
                <a:gd name="T85" fmla="*/ 797 h 1016"/>
                <a:gd name="T86" fmla="*/ 3572 w 1132"/>
                <a:gd name="T87" fmla="*/ 79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991 w 271"/>
                <a:gd name="T1" fmla="*/ 1036 h 365"/>
                <a:gd name="T2" fmla="*/ 1065 w 271"/>
                <a:gd name="T3" fmla="*/ 1095 h 365"/>
                <a:gd name="T4" fmla="*/ 1078 w 271"/>
                <a:gd name="T5" fmla="*/ 1248 h 365"/>
                <a:gd name="T6" fmla="*/ 1066 w 271"/>
                <a:gd name="T7" fmla="*/ 1327 h 365"/>
                <a:gd name="T8" fmla="*/ 1053 w 271"/>
                <a:gd name="T9" fmla="*/ 1392 h 365"/>
                <a:gd name="T10" fmla="*/ 1052 w 271"/>
                <a:gd name="T11" fmla="*/ 1432 h 365"/>
                <a:gd name="T12" fmla="*/ 1045 w 271"/>
                <a:gd name="T13" fmla="*/ 1473 h 365"/>
                <a:gd name="T14" fmla="*/ 1034 w 271"/>
                <a:gd name="T15" fmla="*/ 1499 h 365"/>
                <a:gd name="T16" fmla="*/ 1015 w 271"/>
                <a:gd name="T17" fmla="*/ 1523 h 365"/>
                <a:gd name="T18" fmla="*/ 986 w 271"/>
                <a:gd name="T19" fmla="*/ 1558 h 365"/>
                <a:gd name="T20" fmla="*/ 938 w 271"/>
                <a:gd name="T21" fmla="*/ 1612 h 365"/>
                <a:gd name="T22" fmla="*/ 929 w 271"/>
                <a:gd name="T23" fmla="*/ 1731 h 365"/>
                <a:gd name="T24" fmla="*/ 905 w 271"/>
                <a:gd name="T25" fmla="*/ 2027 h 365"/>
                <a:gd name="T26" fmla="*/ 756 w 271"/>
                <a:gd name="T27" fmla="*/ 2193 h 365"/>
                <a:gd name="T28" fmla="*/ 550 w 271"/>
                <a:gd name="T29" fmla="*/ 2401 h 365"/>
                <a:gd name="T30" fmla="*/ 293 w 271"/>
                <a:gd name="T31" fmla="*/ 2320 h 365"/>
                <a:gd name="T32" fmla="*/ 184 w 271"/>
                <a:gd name="T33" fmla="*/ 1976 h 365"/>
                <a:gd name="T34" fmla="*/ 107 w 271"/>
                <a:gd name="T35" fmla="*/ 1731 h 365"/>
                <a:gd name="T36" fmla="*/ 107 w 271"/>
                <a:gd name="T37" fmla="*/ 1662 h 365"/>
                <a:gd name="T38" fmla="*/ 61 w 271"/>
                <a:gd name="T39" fmla="*/ 1600 h 365"/>
                <a:gd name="T40" fmla="*/ 27 w 271"/>
                <a:gd name="T41" fmla="*/ 1530 h 365"/>
                <a:gd name="T42" fmla="*/ 2 w 271"/>
                <a:gd name="T43" fmla="*/ 1460 h 365"/>
                <a:gd name="T44" fmla="*/ 0 w 271"/>
                <a:gd name="T45" fmla="*/ 1378 h 365"/>
                <a:gd name="T46" fmla="*/ 0 w 271"/>
                <a:gd name="T47" fmla="*/ 1294 h 365"/>
                <a:gd name="T48" fmla="*/ 2 w 271"/>
                <a:gd name="T49" fmla="*/ 1199 h 365"/>
                <a:gd name="T50" fmla="*/ 21 w 271"/>
                <a:gd name="T51" fmla="*/ 1113 h 365"/>
                <a:gd name="T52" fmla="*/ 34 w 271"/>
                <a:gd name="T53" fmla="*/ 1012 h 365"/>
                <a:gd name="T54" fmla="*/ 117 w 271"/>
                <a:gd name="T55" fmla="*/ 1067 h 365"/>
                <a:gd name="T56" fmla="*/ 117 w 271"/>
                <a:gd name="T57" fmla="*/ 798 h 365"/>
                <a:gd name="T58" fmla="*/ 93 w 271"/>
                <a:gd name="T59" fmla="*/ 387 h 365"/>
                <a:gd name="T60" fmla="*/ 350 w 271"/>
                <a:gd name="T61" fmla="*/ 2 h 365"/>
                <a:gd name="T62" fmla="*/ 651 w 271"/>
                <a:gd name="T63" fmla="*/ 0 h 365"/>
                <a:gd name="T64" fmla="*/ 986 w 271"/>
                <a:gd name="T65" fmla="*/ 369 h 365"/>
                <a:gd name="T66" fmla="*/ 991 w 271"/>
                <a:gd name="T67" fmla="*/ 1036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762 w 272"/>
                <a:gd name="T1" fmla="*/ 140 h 214"/>
                <a:gd name="T2" fmla="*/ 968 w 272"/>
                <a:gd name="T3" fmla="*/ 319 h 214"/>
                <a:gd name="T4" fmla="*/ 1040 w 272"/>
                <a:gd name="T5" fmla="*/ 391 h 214"/>
                <a:gd name="T6" fmla="*/ 1096 w 272"/>
                <a:gd name="T7" fmla="*/ 473 h 214"/>
                <a:gd name="T8" fmla="*/ 1139 w 272"/>
                <a:gd name="T9" fmla="*/ 553 h 214"/>
                <a:gd name="T10" fmla="*/ 1152 w 272"/>
                <a:gd name="T11" fmla="*/ 623 h 214"/>
                <a:gd name="T12" fmla="*/ 1163 w 272"/>
                <a:gd name="T13" fmla="*/ 722 h 214"/>
                <a:gd name="T14" fmla="*/ 1152 w 272"/>
                <a:gd name="T15" fmla="*/ 818 h 214"/>
                <a:gd name="T16" fmla="*/ 1128 w 272"/>
                <a:gd name="T17" fmla="*/ 922 h 214"/>
                <a:gd name="T18" fmla="*/ 1102 w 272"/>
                <a:gd name="T19" fmla="*/ 1053 h 214"/>
                <a:gd name="T20" fmla="*/ 1090 w 272"/>
                <a:gd name="T21" fmla="*/ 1215 h 214"/>
                <a:gd name="T22" fmla="*/ 1090 w 272"/>
                <a:gd name="T23" fmla="*/ 1355 h 214"/>
                <a:gd name="T24" fmla="*/ 1009 w 272"/>
                <a:gd name="T25" fmla="*/ 1381 h 214"/>
                <a:gd name="T26" fmla="*/ 948 w 272"/>
                <a:gd name="T27" fmla="*/ 1150 h 214"/>
                <a:gd name="T28" fmla="*/ 920 w 272"/>
                <a:gd name="T29" fmla="*/ 956 h 214"/>
                <a:gd name="T30" fmla="*/ 921 w 272"/>
                <a:gd name="T31" fmla="*/ 762 h 214"/>
                <a:gd name="T32" fmla="*/ 966 w 272"/>
                <a:gd name="T33" fmla="*/ 529 h 214"/>
                <a:gd name="T34" fmla="*/ 792 w 272"/>
                <a:gd name="T35" fmla="*/ 359 h 214"/>
                <a:gd name="T36" fmla="*/ 552 w 272"/>
                <a:gd name="T37" fmla="*/ 359 h 214"/>
                <a:gd name="T38" fmla="*/ 503 w 272"/>
                <a:gd name="T39" fmla="*/ 390 h 214"/>
                <a:gd name="T40" fmla="*/ 467 w 272"/>
                <a:gd name="T41" fmla="*/ 419 h 214"/>
                <a:gd name="T42" fmla="*/ 422 w 272"/>
                <a:gd name="T43" fmla="*/ 454 h 214"/>
                <a:gd name="T44" fmla="*/ 387 w 272"/>
                <a:gd name="T45" fmla="*/ 475 h 214"/>
                <a:gd name="T46" fmla="*/ 337 w 272"/>
                <a:gd name="T47" fmla="*/ 501 h 214"/>
                <a:gd name="T48" fmla="*/ 299 w 272"/>
                <a:gd name="T49" fmla="*/ 529 h 214"/>
                <a:gd name="T50" fmla="*/ 255 w 272"/>
                <a:gd name="T51" fmla="*/ 553 h 214"/>
                <a:gd name="T52" fmla="*/ 204 w 272"/>
                <a:gd name="T53" fmla="*/ 561 h 214"/>
                <a:gd name="T54" fmla="*/ 144 w 272"/>
                <a:gd name="T55" fmla="*/ 623 h 214"/>
                <a:gd name="T56" fmla="*/ 177 w 272"/>
                <a:gd name="T57" fmla="*/ 777 h 214"/>
                <a:gd name="T58" fmla="*/ 192 w 272"/>
                <a:gd name="T59" fmla="*/ 894 h 214"/>
                <a:gd name="T60" fmla="*/ 192 w 272"/>
                <a:gd name="T61" fmla="*/ 1012 h 214"/>
                <a:gd name="T62" fmla="*/ 170 w 272"/>
                <a:gd name="T63" fmla="*/ 1153 h 214"/>
                <a:gd name="T64" fmla="*/ 170 w 272"/>
                <a:gd name="T65" fmla="*/ 1381 h 214"/>
                <a:gd name="T66" fmla="*/ 89 w 272"/>
                <a:gd name="T67" fmla="*/ 1242 h 214"/>
                <a:gd name="T68" fmla="*/ 37 w 272"/>
                <a:gd name="T69" fmla="*/ 1053 h 214"/>
                <a:gd name="T70" fmla="*/ 26 w 272"/>
                <a:gd name="T71" fmla="*/ 965 h 214"/>
                <a:gd name="T72" fmla="*/ 2 w 272"/>
                <a:gd name="T73" fmla="*/ 871 h 214"/>
                <a:gd name="T74" fmla="*/ 0 w 272"/>
                <a:gd name="T75" fmla="*/ 789 h 214"/>
                <a:gd name="T76" fmla="*/ 0 w 272"/>
                <a:gd name="T77" fmla="*/ 699 h 214"/>
                <a:gd name="T78" fmla="*/ 2 w 272"/>
                <a:gd name="T79" fmla="*/ 619 h 214"/>
                <a:gd name="T80" fmla="*/ 29 w 272"/>
                <a:gd name="T81" fmla="*/ 561 h 214"/>
                <a:gd name="T82" fmla="*/ 68 w 272"/>
                <a:gd name="T83" fmla="*/ 509 h 214"/>
                <a:gd name="T84" fmla="*/ 134 w 272"/>
                <a:gd name="T85" fmla="*/ 489 h 214"/>
                <a:gd name="T86" fmla="*/ 144 w 272"/>
                <a:gd name="T87" fmla="*/ 306 h 214"/>
                <a:gd name="T88" fmla="*/ 265 w 272"/>
                <a:gd name="T89" fmla="*/ 88 h 214"/>
                <a:gd name="T90" fmla="*/ 521 w 272"/>
                <a:gd name="T91" fmla="*/ 0 h 214"/>
                <a:gd name="T92" fmla="*/ 762 w 272"/>
                <a:gd name="T93" fmla="*/ 140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313 w 99"/>
                <a:gd name="T1" fmla="*/ 474 h 304"/>
                <a:gd name="T2" fmla="*/ 313 w 99"/>
                <a:gd name="T3" fmla="*/ 779 h 304"/>
                <a:gd name="T4" fmla="*/ 391 w 99"/>
                <a:gd name="T5" fmla="*/ 984 h 304"/>
                <a:gd name="T6" fmla="*/ 388 w 99"/>
                <a:gd name="T7" fmla="*/ 1230 h 304"/>
                <a:gd name="T8" fmla="*/ 388 w 99"/>
                <a:gd name="T9" fmla="*/ 1601 h 304"/>
                <a:gd name="T10" fmla="*/ 313 w 99"/>
                <a:gd name="T11" fmla="*/ 1707 h 304"/>
                <a:gd name="T12" fmla="*/ 212 w 99"/>
                <a:gd name="T13" fmla="*/ 1804 h 304"/>
                <a:gd name="T14" fmla="*/ 183 w 99"/>
                <a:gd name="T15" fmla="*/ 1958 h 304"/>
                <a:gd name="T16" fmla="*/ 48 w 99"/>
                <a:gd name="T17" fmla="*/ 1958 h 304"/>
                <a:gd name="T18" fmla="*/ 0 w 99"/>
                <a:gd name="T19" fmla="*/ 1804 h 304"/>
                <a:gd name="T20" fmla="*/ 135 w 99"/>
                <a:gd name="T21" fmla="*/ 1773 h 304"/>
                <a:gd name="T22" fmla="*/ 61 w 99"/>
                <a:gd name="T23" fmla="*/ 1714 h 304"/>
                <a:gd name="T24" fmla="*/ 1 w 99"/>
                <a:gd name="T25" fmla="*/ 1714 h 304"/>
                <a:gd name="T26" fmla="*/ 1 w 99"/>
                <a:gd name="T27" fmla="*/ 1601 h 304"/>
                <a:gd name="T28" fmla="*/ 70 w 99"/>
                <a:gd name="T29" fmla="*/ 1621 h 304"/>
                <a:gd name="T30" fmla="*/ 203 w 99"/>
                <a:gd name="T31" fmla="*/ 1610 h 304"/>
                <a:gd name="T32" fmla="*/ 203 w 99"/>
                <a:gd name="T33" fmla="*/ 1506 h 304"/>
                <a:gd name="T34" fmla="*/ 95 w 99"/>
                <a:gd name="T35" fmla="*/ 1506 h 304"/>
                <a:gd name="T36" fmla="*/ 0 w 99"/>
                <a:gd name="T37" fmla="*/ 1464 h 304"/>
                <a:gd name="T38" fmla="*/ 0 w 99"/>
                <a:gd name="T39" fmla="*/ 1318 h 304"/>
                <a:gd name="T40" fmla="*/ 78 w 99"/>
                <a:gd name="T41" fmla="*/ 1303 h 304"/>
                <a:gd name="T42" fmla="*/ 169 w 99"/>
                <a:gd name="T43" fmla="*/ 1425 h 304"/>
                <a:gd name="T44" fmla="*/ 234 w 99"/>
                <a:gd name="T45" fmla="*/ 1376 h 304"/>
                <a:gd name="T46" fmla="*/ 183 w 99"/>
                <a:gd name="T47" fmla="*/ 1230 h 304"/>
                <a:gd name="T48" fmla="*/ 251 w 99"/>
                <a:gd name="T49" fmla="*/ 1178 h 304"/>
                <a:gd name="T50" fmla="*/ 203 w 99"/>
                <a:gd name="T51" fmla="*/ 1088 h 304"/>
                <a:gd name="T52" fmla="*/ 234 w 99"/>
                <a:gd name="T53" fmla="*/ 962 h 304"/>
                <a:gd name="T54" fmla="*/ 135 w 99"/>
                <a:gd name="T55" fmla="*/ 962 h 304"/>
                <a:gd name="T56" fmla="*/ 183 w 99"/>
                <a:gd name="T57" fmla="*/ 871 h 304"/>
                <a:gd name="T58" fmla="*/ 251 w 99"/>
                <a:gd name="T59" fmla="*/ 871 h 304"/>
                <a:gd name="T60" fmla="*/ 313 w 99"/>
                <a:gd name="T61" fmla="*/ 889 h 304"/>
                <a:gd name="T62" fmla="*/ 269 w 99"/>
                <a:gd name="T63" fmla="*/ 699 h 304"/>
                <a:gd name="T64" fmla="*/ 183 w 99"/>
                <a:gd name="T65" fmla="*/ 652 h 304"/>
                <a:gd name="T66" fmla="*/ 48 w 99"/>
                <a:gd name="T67" fmla="*/ 652 h 304"/>
                <a:gd name="T68" fmla="*/ 27 w 99"/>
                <a:gd name="T69" fmla="*/ 534 h 304"/>
                <a:gd name="T70" fmla="*/ 27 w 99"/>
                <a:gd name="T71" fmla="*/ 335 h 304"/>
                <a:gd name="T72" fmla="*/ 4 w 99"/>
                <a:gd name="T73" fmla="*/ 146 h 304"/>
                <a:gd name="T74" fmla="*/ 95 w 99"/>
                <a:gd name="T75" fmla="*/ 0 h 304"/>
                <a:gd name="T76" fmla="*/ 185 w 99"/>
                <a:gd name="T77" fmla="*/ 25 h 304"/>
                <a:gd name="T78" fmla="*/ 256 w 99"/>
                <a:gd name="T79" fmla="*/ 40 h 304"/>
                <a:gd name="T80" fmla="*/ 302 w 99"/>
                <a:gd name="T81" fmla="*/ 65 h 304"/>
                <a:gd name="T82" fmla="*/ 335 w 99"/>
                <a:gd name="T83" fmla="*/ 104 h 304"/>
                <a:gd name="T84" fmla="*/ 349 w 99"/>
                <a:gd name="T85" fmla="*/ 160 h 304"/>
                <a:gd name="T86" fmla="*/ 349 w 99"/>
                <a:gd name="T87" fmla="*/ 230 h 304"/>
                <a:gd name="T88" fmla="*/ 335 w 99"/>
                <a:gd name="T89" fmla="*/ 334 h 304"/>
                <a:gd name="T90" fmla="*/ 313 w 99"/>
                <a:gd name="T91" fmla="*/ 474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93 w 33"/>
                <a:gd name="T1" fmla="*/ 34 h 81"/>
                <a:gd name="T2" fmla="*/ 165 w 33"/>
                <a:gd name="T3" fmla="*/ 168 h 81"/>
                <a:gd name="T4" fmla="*/ 123 w 33"/>
                <a:gd name="T5" fmla="*/ 318 h 81"/>
                <a:gd name="T6" fmla="*/ 183 w 33"/>
                <a:gd name="T7" fmla="*/ 416 h 81"/>
                <a:gd name="T8" fmla="*/ 183 w 33"/>
                <a:gd name="T9" fmla="*/ 543 h 81"/>
                <a:gd name="T10" fmla="*/ 93 w 33"/>
                <a:gd name="T11" fmla="*/ 513 h 81"/>
                <a:gd name="T12" fmla="*/ 0 w 33"/>
                <a:gd name="T13" fmla="*/ 525 h 81"/>
                <a:gd name="T14" fmla="*/ 0 w 33"/>
                <a:gd name="T15" fmla="*/ 337 h 81"/>
                <a:gd name="T16" fmla="*/ 32 w 33"/>
                <a:gd name="T17" fmla="*/ 168 h 81"/>
                <a:gd name="T18" fmla="*/ 3 w 33"/>
                <a:gd name="T19" fmla="*/ 0 h 81"/>
                <a:gd name="T20" fmla="*/ 28 w 33"/>
                <a:gd name="T21" fmla="*/ 1 h 81"/>
                <a:gd name="T22" fmla="*/ 50 w 33"/>
                <a:gd name="T23" fmla="*/ 2 h 81"/>
                <a:gd name="T24" fmla="*/ 77 w 33"/>
                <a:gd name="T25" fmla="*/ 29 h 81"/>
                <a:gd name="T26" fmla="*/ 93 w 33"/>
                <a:gd name="T27" fmla="*/ 34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125 w 30"/>
                <a:gd name="T1" fmla="*/ 0 h 84"/>
                <a:gd name="T2" fmla="*/ 33 w 30"/>
                <a:gd name="T3" fmla="*/ 34 h 84"/>
                <a:gd name="T4" fmla="*/ 0 w 30"/>
                <a:gd name="T5" fmla="*/ 197 h 84"/>
                <a:gd name="T6" fmla="*/ 86 w 30"/>
                <a:gd name="T7" fmla="*/ 107 h 84"/>
                <a:gd name="T8" fmla="*/ 61 w 30"/>
                <a:gd name="T9" fmla="*/ 307 h 84"/>
                <a:gd name="T10" fmla="*/ 0 w 30"/>
                <a:gd name="T11" fmla="*/ 315 h 84"/>
                <a:gd name="T12" fmla="*/ 0 w 30"/>
                <a:gd name="T13" fmla="*/ 523 h 84"/>
                <a:gd name="T14" fmla="*/ 61 w 30"/>
                <a:gd name="T15" fmla="*/ 532 h 84"/>
                <a:gd name="T16" fmla="*/ 86 w 30"/>
                <a:gd name="T17" fmla="*/ 391 h 84"/>
                <a:gd name="T18" fmla="*/ 138 w 30"/>
                <a:gd name="T19" fmla="*/ 218 h 84"/>
                <a:gd name="T20" fmla="*/ 125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1372 w 353"/>
                <a:gd name="T1" fmla="*/ 0 h 672"/>
                <a:gd name="T2" fmla="*/ 1275 w 353"/>
                <a:gd name="T3" fmla="*/ 373 h 672"/>
                <a:gd name="T4" fmla="*/ 1043 w 353"/>
                <a:gd name="T5" fmla="*/ 572 h 672"/>
                <a:gd name="T6" fmla="*/ 863 w 353"/>
                <a:gd name="T7" fmla="*/ 632 h 672"/>
                <a:gd name="T8" fmla="*/ 731 w 353"/>
                <a:gd name="T9" fmla="*/ 499 h 672"/>
                <a:gd name="T10" fmla="*/ 670 w 353"/>
                <a:gd name="T11" fmla="*/ 331 h 672"/>
                <a:gd name="T12" fmla="*/ 580 w 353"/>
                <a:gd name="T13" fmla="*/ 718 h 672"/>
                <a:gd name="T14" fmla="*/ 233 w 353"/>
                <a:gd name="T15" fmla="*/ 1717 h 672"/>
                <a:gd name="T16" fmla="*/ 78 w 353"/>
                <a:gd name="T17" fmla="*/ 3280 h 672"/>
                <a:gd name="T18" fmla="*/ 0 w 353"/>
                <a:gd name="T19" fmla="*/ 4403 h 672"/>
                <a:gd name="T20" fmla="*/ 399 w 353"/>
                <a:gd name="T21" fmla="*/ 3305 h 672"/>
                <a:gd name="T22" fmla="*/ 863 w 353"/>
                <a:gd name="T23" fmla="*/ 1408 h 672"/>
                <a:gd name="T24" fmla="*/ 965 w 353"/>
                <a:gd name="T25" fmla="*/ 997 h 672"/>
                <a:gd name="T26" fmla="*/ 1187 w 353"/>
                <a:gd name="T27" fmla="*/ 660 h 672"/>
                <a:gd name="T28" fmla="*/ 1353 w 353"/>
                <a:gd name="T29" fmla="*/ 454 h 672"/>
                <a:gd name="T30" fmla="*/ 1445 w 353"/>
                <a:gd name="T31" fmla="*/ 308 h 672"/>
                <a:gd name="T32" fmla="*/ 1372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223 w 103"/>
                <a:gd name="T1" fmla="*/ 627 h 140"/>
                <a:gd name="T2" fmla="*/ 0 w 103"/>
                <a:gd name="T3" fmla="*/ 1083 h 140"/>
                <a:gd name="T4" fmla="*/ 0 w 103"/>
                <a:gd name="T5" fmla="*/ 743 h 140"/>
                <a:gd name="T6" fmla="*/ 256 w 103"/>
                <a:gd name="T7" fmla="*/ 356 h 140"/>
                <a:gd name="T8" fmla="*/ 377 w 103"/>
                <a:gd name="T9" fmla="*/ 0 h 140"/>
                <a:gd name="T10" fmla="*/ 386 w 103"/>
                <a:gd name="T11" fmla="*/ 331 h 140"/>
                <a:gd name="T12" fmla="*/ 223 w 103"/>
                <a:gd name="T13" fmla="*/ 627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789 w 192"/>
                <a:gd name="T1" fmla="*/ 26 h 508"/>
                <a:gd name="T2" fmla="*/ 789 w 192"/>
                <a:gd name="T3" fmla="*/ 303 h 508"/>
                <a:gd name="T4" fmla="*/ 388 w 192"/>
                <a:gd name="T5" fmla="*/ 2043 h 508"/>
                <a:gd name="T6" fmla="*/ 206 w 192"/>
                <a:gd name="T7" fmla="*/ 2545 h 508"/>
                <a:gd name="T8" fmla="*/ 0 w 192"/>
                <a:gd name="T9" fmla="*/ 3187 h 508"/>
                <a:gd name="T10" fmla="*/ 0 w 192"/>
                <a:gd name="T11" fmla="*/ 2306 h 508"/>
                <a:gd name="T12" fmla="*/ 200 w 192"/>
                <a:gd name="T13" fmla="*/ 1673 h 508"/>
                <a:gd name="T14" fmla="*/ 343 w 192"/>
                <a:gd name="T15" fmla="*/ 1656 h 508"/>
                <a:gd name="T16" fmla="*/ 343 w 192"/>
                <a:gd name="T17" fmla="*/ 1337 h 508"/>
                <a:gd name="T18" fmla="*/ 343 w 192"/>
                <a:gd name="T19" fmla="*/ 911 h 508"/>
                <a:gd name="T20" fmla="*/ 362 w 192"/>
                <a:gd name="T21" fmla="*/ 594 h 508"/>
                <a:gd name="T22" fmla="*/ 524 w 192"/>
                <a:gd name="T23" fmla="*/ 244 h 508"/>
                <a:gd name="T24" fmla="*/ 623 w 192"/>
                <a:gd name="T25" fmla="*/ 188 h 508"/>
                <a:gd name="T26" fmla="*/ 660 w 192"/>
                <a:gd name="T27" fmla="*/ 0 h 508"/>
                <a:gd name="T28" fmla="*/ 789 w 192"/>
                <a:gd name="T29" fmla="*/ 26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307 w 65"/>
                <a:gd name="T1" fmla="*/ 190 h 90"/>
                <a:gd name="T2" fmla="*/ 147 w 65"/>
                <a:gd name="T3" fmla="*/ 334 h 90"/>
                <a:gd name="T4" fmla="*/ 0 w 65"/>
                <a:gd name="T5" fmla="*/ 579 h 90"/>
                <a:gd name="T6" fmla="*/ 90 w 65"/>
                <a:gd name="T7" fmla="*/ 75 h 90"/>
                <a:gd name="T8" fmla="*/ 195 w 65"/>
                <a:gd name="T9" fmla="*/ 0 h 90"/>
                <a:gd name="T10" fmla="*/ 307 w 65"/>
                <a:gd name="T11" fmla="*/ 19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965 w 225"/>
                <a:gd name="T1" fmla="*/ 89 h 594"/>
                <a:gd name="T2" fmla="*/ 702 w 225"/>
                <a:gd name="T3" fmla="*/ 0 h 594"/>
                <a:gd name="T4" fmla="*/ 632 w 225"/>
                <a:gd name="T5" fmla="*/ 270 h 594"/>
                <a:gd name="T6" fmla="*/ 655 w 225"/>
                <a:gd name="T7" fmla="*/ 456 h 594"/>
                <a:gd name="T8" fmla="*/ 366 w 225"/>
                <a:gd name="T9" fmla="*/ 1222 h 594"/>
                <a:gd name="T10" fmla="*/ 68 w 225"/>
                <a:gd name="T11" fmla="*/ 2485 h 594"/>
                <a:gd name="T12" fmla="*/ 0 w 225"/>
                <a:gd name="T13" fmla="*/ 3781 h 594"/>
                <a:gd name="T14" fmla="*/ 402 w 225"/>
                <a:gd name="T15" fmla="*/ 2778 h 594"/>
                <a:gd name="T16" fmla="*/ 779 w 225"/>
                <a:gd name="T17" fmla="*/ 470 h 594"/>
                <a:gd name="T18" fmla="*/ 864 w 225"/>
                <a:gd name="T19" fmla="*/ 384 h 594"/>
                <a:gd name="T20" fmla="*/ 965 w 225"/>
                <a:gd name="T21" fmla="*/ 89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831 w 295"/>
                <a:gd name="T1" fmla="*/ 721 h 210"/>
                <a:gd name="T2" fmla="*/ 578 w 295"/>
                <a:gd name="T3" fmla="*/ 296 h 210"/>
                <a:gd name="T4" fmla="*/ 439 w 295"/>
                <a:gd name="T5" fmla="*/ 254 h 210"/>
                <a:gd name="T6" fmla="*/ 306 w 295"/>
                <a:gd name="T7" fmla="*/ 0 h 210"/>
                <a:gd name="T8" fmla="*/ 163 w 295"/>
                <a:gd name="T9" fmla="*/ 0 h 210"/>
                <a:gd name="T10" fmla="*/ 0 w 295"/>
                <a:gd name="T11" fmla="*/ 315 h 210"/>
                <a:gd name="T12" fmla="*/ 70 w 295"/>
                <a:gd name="T13" fmla="*/ 403 h 210"/>
                <a:gd name="T14" fmla="*/ 235 w 295"/>
                <a:gd name="T15" fmla="*/ 358 h 210"/>
                <a:gd name="T16" fmla="*/ 306 w 295"/>
                <a:gd name="T17" fmla="*/ 197 h 210"/>
                <a:gd name="T18" fmla="*/ 367 w 295"/>
                <a:gd name="T19" fmla="*/ 335 h 210"/>
                <a:gd name="T20" fmla="*/ 367 w 295"/>
                <a:gd name="T21" fmla="*/ 676 h 210"/>
                <a:gd name="T22" fmla="*/ 468 w 295"/>
                <a:gd name="T23" fmla="*/ 721 h 210"/>
                <a:gd name="T24" fmla="*/ 468 w 295"/>
                <a:gd name="T25" fmla="*/ 426 h 210"/>
                <a:gd name="T26" fmla="*/ 626 w 295"/>
                <a:gd name="T27" fmla="*/ 560 h 210"/>
                <a:gd name="T28" fmla="*/ 594 w 295"/>
                <a:gd name="T29" fmla="*/ 921 h 210"/>
                <a:gd name="T30" fmla="*/ 626 w 295"/>
                <a:gd name="T31" fmla="*/ 1055 h 210"/>
                <a:gd name="T32" fmla="*/ 701 w 295"/>
                <a:gd name="T33" fmla="*/ 847 h 210"/>
                <a:gd name="T34" fmla="*/ 772 w 295"/>
                <a:gd name="T35" fmla="*/ 921 h 210"/>
                <a:gd name="T36" fmla="*/ 759 w 295"/>
                <a:gd name="T37" fmla="*/ 1135 h 210"/>
                <a:gd name="T38" fmla="*/ 852 w 295"/>
                <a:gd name="T39" fmla="*/ 1254 h 210"/>
                <a:gd name="T40" fmla="*/ 852 w 295"/>
                <a:gd name="T41" fmla="*/ 985 h 210"/>
                <a:gd name="T42" fmla="*/ 948 w 295"/>
                <a:gd name="T43" fmla="*/ 1027 h 210"/>
                <a:gd name="T44" fmla="*/ 948 w 295"/>
                <a:gd name="T45" fmla="*/ 1341 h 210"/>
                <a:gd name="T46" fmla="*/ 1023 w 295"/>
                <a:gd name="T47" fmla="*/ 1254 h 210"/>
                <a:gd name="T48" fmla="*/ 979 w 295"/>
                <a:gd name="T49" fmla="*/ 921 h 210"/>
                <a:gd name="T50" fmla="*/ 1110 w 295"/>
                <a:gd name="T51" fmla="*/ 1075 h 210"/>
                <a:gd name="T52" fmla="*/ 1127 w 295"/>
                <a:gd name="T53" fmla="*/ 1313 h 210"/>
                <a:gd name="T54" fmla="*/ 1264 w 295"/>
                <a:gd name="T55" fmla="*/ 1313 h 210"/>
                <a:gd name="T56" fmla="*/ 1233 w 295"/>
                <a:gd name="T57" fmla="*/ 1009 h 210"/>
                <a:gd name="T58" fmla="*/ 1039 w 295"/>
                <a:gd name="T59" fmla="*/ 807 h 210"/>
                <a:gd name="T60" fmla="*/ 1026 w 295"/>
                <a:gd name="T61" fmla="*/ 790 h 210"/>
                <a:gd name="T62" fmla="*/ 1008 w 295"/>
                <a:gd name="T63" fmla="*/ 789 h 210"/>
                <a:gd name="T64" fmla="*/ 969 w 295"/>
                <a:gd name="T65" fmla="*/ 775 h 210"/>
                <a:gd name="T66" fmla="*/ 929 w 295"/>
                <a:gd name="T67" fmla="*/ 760 h 210"/>
                <a:gd name="T68" fmla="*/ 893 w 295"/>
                <a:gd name="T69" fmla="*/ 741 h 210"/>
                <a:gd name="T70" fmla="*/ 857 w 295"/>
                <a:gd name="T71" fmla="*/ 725 h 210"/>
                <a:gd name="T72" fmla="*/ 836 w 295"/>
                <a:gd name="T73" fmla="*/ 723 h 210"/>
                <a:gd name="T74" fmla="*/ 831 w 295"/>
                <a:gd name="T75" fmla="*/ 72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373 w 116"/>
                <a:gd name="T1" fmla="*/ 285 h 159"/>
                <a:gd name="T2" fmla="*/ 292 w 116"/>
                <a:gd name="T3" fmla="*/ 236 h 159"/>
                <a:gd name="T4" fmla="*/ 211 w 116"/>
                <a:gd name="T5" fmla="*/ 111 h 159"/>
                <a:gd name="T6" fmla="*/ 138 w 116"/>
                <a:gd name="T7" fmla="*/ 94 h 159"/>
                <a:gd name="T8" fmla="*/ 55 w 116"/>
                <a:gd name="T9" fmla="*/ 0 h 159"/>
                <a:gd name="T10" fmla="*/ 55 w 116"/>
                <a:gd name="T11" fmla="*/ 194 h 159"/>
                <a:gd name="T12" fmla="*/ 138 w 116"/>
                <a:gd name="T13" fmla="*/ 236 h 159"/>
                <a:gd name="T14" fmla="*/ 241 w 116"/>
                <a:gd name="T15" fmla="*/ 285 h 159"/>
                <a:gd name="T16" fmla="*/ 230 w 116"/>
                <a:gd name="T17" fmla="*/ 666 h 159"/>
                <a:gd name="T18" fmla="*/ 230 w 116"/>
                <a:gd name="T19" fmla="*/ 783 h 159"/>
                <a:gd name="T20" fmla="*/ 323 w 116"/>
                <a:gd name="T21" fmla="*/ 927 h 159"/>
                <a:gd name="T22" fmla="*/ 269 w 116"/>
                <a:gd name="T23" fmla="*/ 951 h 159"/>
                <a:gd name="T24" fmla="*/ 176 w 116"/>
                <a:gd name="T25" fmla="*/ 847 h 159"/>
                <a:gd name="T26" fmla="*/ 0 w 116"/>
                <a:gd name="T27" fmla="*/ 847 h 159"/>
                <a:gd name="T28" fmla="*/ 29 w 116"/>
                <a:gd name="T29" fmla="*/ 1007 h 159"/>
                <a:gd name="T30" fmla="*/ 211 w 116"/>
                <a:gd name="T31" fmla="*/ 1116 h 159"/>
                <a:gd name="T32" fmla="*/ 330 w 116"/>
                <a:gd name="T33" fmla="*/ 1116 h 159"/>
                <a:gd name="T34" fmla="*/ 500 w 116"/>
                <a:gd name="T35" fmla="*/ 921 h 159"/>
                <a:gd name="T36" fmla="*/ 421 w 116"/>
                <a:gd name="T37" fmla="*/ 749 h 159"/>
                <a:gd name="T38" fmla="*/ 421 w 116"/>
                <a:gd name="T39" fmla="*/ 566 h 159"/>
                <a:gd name="T40" fmla="*/ 392 w 116"/>
                <a:gd name="T41" fmla="*/ 370 h 159"/>
                <a:gd name="T42" fmla="*/ 373 w 116"/>
                <a:gd name="T43" fmla="*/ 285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242 w 47"/>
                <a:gd name="T1" fmla="*/ 57 h 41"/>
                <a:gd name="T2" fmla="*/ 45 w 47"/>
                <a:gd name="T3" fmla="*/ 0 h 41"/>
                <a:gd name="T4" fmla="*/ 0 w 47"/>
                <a:gd name="T5" fmla="*/ 57 h 41"/>
                <a:gd name="T6" fmla="*/ 45 w 47"/>
                <a:gd name="T7" fmla="*/ 119 h 41"/>
                <a:gd name="T8" fmla="*/ 237 w 47"/>
                <a:gd name="T9" fmla="*/ 213 h 41"/>
                <a:gd name="T10" fmla="*/ 247 w 47"/>
                <a:gd name="T11" fmla="*/ 143 h 41"/>
                <a:gd name="T12" fmla="*/ 247 w 47"/>
                <a:gd name="T13" fmla="*/ 125 h 41"/>
                <a:gd name="T14" fmla="*/ 245 w 47"/>
                <a:gd name="T15" fmla="*/ 86 h 41"/>
                <a:gd name="T16" fmla="*/ 242 w 47"/>
                <a:gd name="T17" fmla="*/ 63 h 41"/>
                <a:gd name="T18" fmla="*/ 242 w 47"/>
                <a:gd name="T19" fmla="*/ 57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144 w 40"/>
                <a:gd name="T1" fmla="*/ 141 h 36"/>
                <a:gd name="T2" fmla="*/ 29 w 40"/>
                <a:gd name="T3" fmla="*/ 0 h 36"/>
                <a:gd name="T4" fmla="*/ 0 w 40"/>
                <a:gd name="T5" fmla="*/ 107 h 36"/>
                <a:gd name="T6" fmla="*/ 60 w 40"/>
                <a:gd name="T7" fmla="*/ 222 h 36"/>
                <a:gd name="T8" fmla="*/ 163 w 40"/>
                <a:gd name="T9" fmla="*/ 230 h 36"/>
                <a:gd name="T10" fmla="*/ 162 w 40"/>
                <a:gd name="T11" fmla="*/ 222 h 36"/>
                <a:gd name="T12" fmla="*/ 159 w 40"/>
                <a:gd name="T13" fmla="*/ 187 h 36"/>
                <a:gd name="T14" fmla="*/ 150 w 40"/>
                <a:gd name="T15" fmla="*/ 160 h 36"/>
                <a:gd name="T16" fmla="*/ 144 w 40"/>
                <a:gd name="T17" fmla="*/ 141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129 w 38"/>
                <a:gd name="T1" fmla="*/ 80 h 32"/>
                <a:gd name="T2" fmla="*/ 20 w 38"/>
                <a:gd name="T3" fmla="*/ 0 h 32"/>
                <a:gd name="T4" fmla="*/ 0 w 38"/>
                <a:gd name="T5" fmla="*/ 80 h 32"/>
                <a:gd name="T6" fmla="*/ 76 w 38"/>
                <a:gd name="T7" fmla="*/ 160 h 32"/>
                <a:gd name="T8" fmla="*/ 165 w 38"/>
                <a:gd name="T9" fmla="*/ 185 h 32"/>
                <a:gd name="T10" fmla="*/ 165 w 38"/>
                <a:gd name="T11" fmla="*/ 103 h 32"/>
                <a:gd name="T12" fmla="*/ 129 w 38"/>
                <a:gd name="T13" fmla="*/ 8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69 w 35"/>
                <a:gd name="T1" fmla="*/ 103 h 30"/>
                <a:gd name="T2" fmla="*/ 0 w 35"/>
                <a:gd name="T3" fmla="*/ 0 h 30"/>
                <a:gd name="T4" fmla="*/ 0 w 35"/>
                <a:gd name="T5" fmla="*/ 190 h 30"/>
                <a:gd name="T6" fmla="*/ 60 w 35"/>
                <a:gd name="T7" fmla="*/ 193 h 30"/>
                <a:gd name="T8" fmla="*/ 94 w 35"/>
                <a:gd name="T9" fmla="*/ 163 h 30"/>
                <a:gd name="T10" fmla="*/ 69 w 35"/>
                <a:gd name="T11" fmla="*/ 103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306 h 58"/>
                <a:gd name="T2" fmla="*/ 0 w 81"/>
                <a:gd name="T3" fmla="*/ 393 h 58"/>
                <a:gd name="T4" fmla="*/ 24 w 81"/>
                <a:gd name="T5" fmla="*/ 375 h 58"/>
                <a:gd name="T6" fmla="*/ 51 w 81"/>
                <a:gd name="T7" fmla="*/ 359 h 58"/>
                <a:gd name="T8" fmla="*/ 78 w 81"/>
                <a:gd name="T9" fmla="*/ 314 h 58"/>
                <a:gd name="T10" fmla="*/ 109 w 81"/>
                <a:gd name="T11" fmla="*/ 273 h 58"/>
                <a:gd name="T12" fmla="*/ 133 w 81"/>
                <a:gd name="T13" fmla="*/ 145 h 58"/>
                <a:gd name="T14" fmla="*/ 227 w 81"/>
                <a:gd name="T15" fmla="*/ 121 h 58"/>
                <a:gd name="T16" fmla="*/ 287 w 81"/>
                <a:gd name="T17" fmla="*/ 66 h 58"/>
                <a:gd name="T18" fmla="*/ 123 w 81"/>
                <a:gd name="T19" fmla="*/ 1 h 58"/>
                <a:gd name="T20" fmla="*/ 0 w 81"/>
                <a:gd name="T21" fmla="*/ 0 h 58"/>
                <a:gd name="T22" fmla="*/ 0 w 81"/>
                <a:gd name="T23" fmla="*/ 77 h 58"/>
                <a:gd name="T24" fmla="*/ 101 w 81"/>
                <a:gd name="T25" fmla="*/ 106 h 58"/>
                <a:gd name="T26" fmla="*/ 74 w 81"/>
                <a:gd name="T27" fmla="*/ 233 h 58"/>
                <a:gd name="T28" fmla="*/ 54 w 81"/>
                <a:gd name="T29" fmla="*/ 261 h 58"/>
                <a:gd name="T30" fmla="*/ 33 w 81"/>
                <a:gd name="T31" fmla="*/ 273 h 58"/>
                <a:gd name="T32" fmla="*/ 20 w 81"/>
                <a:gd name="T33" fmla="*/ 298 h 58"/>
                <a:gd name="T34" fmla="*/ 0 w 81"/>
                <a:gd name="T35" fmla="*/ 306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510 w 109"/>
                <a:gd name="T1" fmla="*/ 72 h 61"/>
                <a:gd name="T2" fmla="*/ 510 w 109"/>
                <a:gd name="T3" fmla="*/ 2 h 61"/>
                <a:gd name="T4" fmla="*/ 398 w 109"/>
                <a:gd name="T5" fmla="*/ 0 h 61"/>
                <a:gd name="T6" fmla="*/ 191 w 109"/>
                <a:gd name="T7" fmla="*/ 0 h 61"/>
                <a:gd name="T8" fmla="*/ 84 w 109"/>
                <a:gd name="T9" fmla="*/ 0 h 61"/>
                <a:gd name="T10" fmla="*/ 0 w 109"/>
                <a:gd name="T11" fmla="*/ 1 h 61"/>
                <a:gd name="T12" fmla="*/ 0 w 109"/>
                <a:gd name="T13" fmla="*/ 60 h 61"/>
                <a:gd name="T14" fmla="*/ 139 w 109"/>
                <a:gd name="T15" fmla="*/ 72 h 61"/>
                <a:gd name="T16" fmla="*/ 109 w 109"/>
                <a:gd name="T17" fmla="*/ 188 h 61"/>
                <a:gd name="T18" fmla="*/ 74 w 109"/>
                <a:gd name="T19" fmla="*/ 212 h 61"/>
                <a:gd name="T20" fmla="*/ 47 w 109"/>
                <a:gd name="T21" fmla="*/ 218 h 61"/>
                <a:gd name="T22" fmla="*/ 28 w 109"/>
                <a:gd name="T23" fmla="*/ 243 h 61"/>
                <a:gd name="T24" fmla="*/ 0 w 109"/>
                <a:gd name="T25" fmla="*/ 244 h 61"/>
                <a:gd name="T26" fmla="*/ 0 w 109"/>
                <a:gd name="T27" fmla="*/ 313 h 61"/>
                <a:gd name="T28" fmla="*/ 32 w 109"/>
                <a:gd name="T29" fmla="*/ 305 h 61"/>
                <a:gd name="T30" fmla="*/ 65 w 109"/>
                <a:gd name="T31" fmla="*/ 285 h 61"/>
                <a:gd name="T32" fmla="*/ 100 w 109"/>
                <a:gd name="T33" fmla="*/ 273 h 61"/>
                <a:gd name="T34" fmla="*/ 141 w 109"/>
                <a:gd name="T35" fmla="*/ 243 h 61"/>
                <a:gd name="T36" fmla="*/ 209 w 109"/>
                <a:gd name="T37" fmla="*/ 95 h 61"/>
                <a:gd name="T38" fmla="*/ 309 w 109"/>
                <a:gd name="T39" fmla="*/ 104 h 61"/>
                <a:gd name="T40" fmla="*/ 332 w 109"/>
                <a:gd name="T41" fmla="*/ 162 h 61"/>
                <a:gd name="T42" fmla="*/ 352 w 109"/>
                <a:gd name="T43" fmla="*/ 207 h 61"/>
                <a:gd name="T44" fmla="*/ 378 w 109"/>
                <a:gd name="T45" fmla="*/ 244 h 61"/>
                <a:gd name="T46" fmla="*/ 398 w 109"/>
                <a:gd name="T47" fmla="*/ 279 h 61"/>
                <a:gd name="T48" fmla="*/ 424 w 109"/>
                <a:gd name="T49" fmla="*/ 297 h 61"/>
                <a:gd name="T50" fmla="*/ 446 w 109"/>
                <a:gd name="T51" fmla="*/ 313 h 61"/>
                <a:gd name="T52" fmla="*/ 482 w 109"/>
                <a:gd name="T53" fmla="*/ 320 h 61"/>
                <a:gd name="T54" fmla="*/ 510 w 109"/>
                <a:gd name="T55" fmla="*/ 313 h 61"/>
                <a:gd name="T56" fmla="*/ 510 w 109"/>
                <a:gd name="T57" fmla="*/ 244 h 61"/>
                <a:gd name="T58" fmla="*/ 455 w 109"/>
                <a:gd name="T59" fmla="*/ 250 h 61"/>
                <a:gd name="T60" fmla="*/ 418 w 109"/>
                <a:gd name="T61" fmla="*/ 238 h 61"/>
                <a:gd name="T62" fmla="*/ 394 w 109"/>
                <a:gd name="T63" fmla="*/ 172 h 61"/>
                <a:gd name="T64" fmla="*/ 378 w 109"/>
                <a:gd name="T65" fmla="*/ 72 h 61"/>
                <a:gd name="T66" fmla="*/ 476 w 109"/>
                <a:gd name="T67" fmla="*/ 63 h 61"/>
                <a:gd name="T68" fmla="*/ 510 w 109"/>
                <a:gd name="T69" fmla="*/ 72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125 w 43"/>
                <a:gd name="T1" fmla="*/ 65 h 60"/>
                <a:gd name="T2" fmla="*/ 125 w 43"/>
                <a:gd name="T3" fmla="*/ 0 h 60"/>
                <a:gd name="T4" fmla="*/ 0 w 43"/>
                <a:gd name="T5" fmla="*/ 2 h 60"/>
                <a:gd name="T6" fmla="*/ 5 w 43"/>
                <a:gd name="T7" fmla="*/ 146 h 60"/>
                <a:gd name="T8" fmla="*/ 33 w 43"/>
                <a:gd name="T9" fmla="*/ 254 h 60"/>
                <a:gd name="T10" fmla="*/ 56 w 43"/>
                <a:gd name="T11" fmla="*/ 333 h 60"/>
                <a:gd name="T12" fmla="*/ 86 w 43"/>
                <a:gd name="T13" fmla="*/ 365 h 60"/>
                <a:gd name="T14" fmla="*/ 89 w 43"/>
                <a:gd name="T15" fmla="*/ 384 h 60"/>
                <a:gd name="T16" fmla="*/ 103 w 43"/>
                <a:gd name="T17" fmla="*/ 389 h 60"/>
                <a:gd name="T18" fmla="*/ 113 w 43"/>
                <a:gd name="T19" fmla="*/ 389 h 60"/>
                <a:gd name="T20" fmla="*/ 125 w 43"/>
                <a:gd name="T21" fmla="*/ 384 h 60"/>
                <a:gd name="T22" fmla="*/ 125 w 43"/>
                <a:gd name="T23" fmla="*/ 296 h 60"/>
                <a:gd name="T24" fmla="*/ 89 w 43"/>
                <a:gd name="T25" fmla="*/ 296 h 60"/>
                <a:gd name="T26" fmla="*/ 67 w 43"/>
                <a:gd name="T27" fmla="*/ 263 h 60"/>
                <a:gd name="T28" fmla="*/ 52 w 43"/>
                <a:gd name="T29" fmla="*/ 190 h 60"/>
                <a:gd name="T30" fmla="*/ 39 w 43"/>
                <a:gd name="T31" fmla="*/ 65 h 60"/>
                <a:gd name="T32" fmla="*/ 103 w 43"/>
                <a:gd name="T33" fmla="*/ 64 h 60"/>
                <a:gd name="T34" fmla="*/ 125 w 43"/>
                <a:gd name="T35" fmla="*/ 65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436 w 220"/>
                <a:gd name="T1" fmla="*/ 561 h 221"/>
                <a:gd name="T2" fmla="*/ 521 w 220"/>
                <a:gd name="T3" fmla="*/ 621 h 221"/>
                <a:gd name="T4" fmla="*/ 582 w 220"/>
                <a:gd name="T5" fmla="*/ 657 h 221"/>
                <a:gd name="T6" fmla="*/ 618 w 220"/>
                <a:gd name="T7" fmla="*/ 694 h 221"/>
                <a:gd name="T8" fmla="*/ 631 w 220"/>
                <a:gd name="T9" fmla="*/ 728 h 221"/>
                <a:gd name="T10" fmla="*/ 646 w 220"/>
                <a:gd name="T11" fmla="*/ 770 h 221"/>
                <a:gd name="T12" fmla="*/ 657 w 220"/>
                <a:gd name="T13" fmla="*/ 825 h 221"/>
                <a:gd name="T14" fmla="*/ 677 w 220"/>
                <a:gd name="T15" fmla="*/ 901 h 221"/>
                <a:gd name="T16" fmla="*/ 717 w 220"/>
                <a:gd name="T17" fmla="*/ 1003 h 221"/>
                <a:gd name="T18" fmla="*/ 785 w 220"/>
                <a:gd name="T19" fmla="*/ 773 h 221"/>
                <a:gd name="T20" fmla="*/ 795 w 220"/>
                <a:gd name="T21" fmla="*/ 517 h 221"/>
                <a:gd name="T22" fmla="*/ 787 w 220"/>
                <a:gd name="T23" fmla="*/ 265 h 221"/>
                <a:gd name="T24" fmla="*/ 781 w 220"/>
                <a:gd name="T25" fmla="*/ 0 h 221"/>
                <a:gd name="T26" fmla="*/ 881 w 220"/>
                <a:gd name="T27" fmla="*/ 330 h 221"/>
                <a:gd name="T28" fmla="*/ 877 w 220"/>
                <a:gd name="T29" fmla="*/ 573 h 221"/>
                <a:gd name="T30" fmla="*/ 869 w 220"/>
                <a:gd name="T31" fmla="*/ 773 h 221"/>
                <a:gd name="T32" fmla="*/ 844 w 220"/>
                <a:gd name="T33" fmla="*/ 975 h 221"/>
                <a:gd name="T34" fmla="*/ 805 w 220"/>
                <a:gd name="T35" fmla="*/ 1206 h 221"/>
                <a:gd name="T36" fmla="*/ 696 w 220"/>
                <a:gd name="T37" fmla="*/ 1245 h 221"/>
                <a:gd name="T38" fmla="*/ 532 w 220"/>
                <a:gd name="T39" fmla="*/ 1486 h 221"/>
                <a:gd name="T40" fmla="*/ 295 w 220"/>
                <a:gd name="T41" fmla="*/ 1486 h 221"/>
                <a:gd name="T42" fmla="*/ 129 w 220"/>
                <a:gd name="T43" fmla="*/ 1286 h 221"/>
                <a:gd name="T44" fmla="*/ 54 w 220"/>
                <a:gd name="T45" fmla="*/ 1076 h 221"/>
                <a:gd name="T46" fmla="*/ 2 w 220"/>
                <a:gd name="T47" fmla="*/ 798 h 221"/>
                <a:gd name="T48" fmla="*/ 0 w 220"/>
                <a:gd name="T49" fmla="*/ 573 h 221"/>
                <a:gd name="T50" fmla="*/ 2 w 220"/>
                <a:gd name="T51" fmla="*/ 364 h 221"/>
                <a:gd name="T52" fmla="*/ 43 w 220"/>
                <a:gd name="T53" fmla="*/ 166 h 221"/>
                <a:gd name="T54" fmla="*/ 68 w 220"/>
                <a:gd name="T55" fmla="*/ 387 h 221"/>
                <a:gd name="T56" fmla="*/ 85 w 220"/>
                <a:gd name="T57" fmla="*/ 592 h 221"/>
                <a:gd name="T58" fmla="*/ 100 w 220"/>
                <a:gd name="T59" fmla="*/ 793 h 221"/>
                <a:gd name="T60" fmla="*/ 135 w 220"/>
                <a:gd name="T61" fmla="*/ 991 h 221"/>
                <a:gd name="T62" fmla="*/ 152 w 220"/>
                <a:gd name="T63" fmla="*/ 892 h 221"/>
                <a:gd name="T64" fmla="*/ 168 w 220"/>
                <a:gd name="T65" fmla="*/ 813 h 221"/>
                <a:gd name="T66" fmla="*/ 184 w 220"/>
                <a:gd name="T67" fmla="*/ 743 h 221"/>
                <a:gd name="T68" fmla="*/ 203 w 220"/>
                <a:gd name="T69" fmla="*/ 703 h 221"/>
                <a:gd name="T70" fmla="*/ 230 w 220"/>
                <a:gd name="T71" fmla="*/ 660 h 221"/>
                <a:gd name="T72" fmla="*/ 260 w 220"/>
                <a:gd name="T73" fmla="*/ 629 h 221"/>
                <a:gd name="T74" fmla="*/ 309 w 220"/>
                <a:gd name="T75" fmla="*/ 606 h 221"/>
                <a:gd name="T76" fmla="*/ 372 w 220"/>
                <a:gd name="T77" fmla="*/ 586 h 221"/>
                <a:gd name="T78" fmla="*/ 372 w 220"/>
                <a:gd name="T79" fmla="*/ 677 h 221"/>
                <a:gd name="T80" fmla="*/ 328 w 220"/>
                <a:gd name="T81" fmla="*/ 728 h 221"/>
                <a:gd name="T82" fmla="*/ 295 w 220"/>
                <a:gd name="T83" fmla="*/ 770 h 221"/>
                <a:gd name="T84" fmla="*/ 273 w 220"/>
                <a:gd name="T85" fmla="*/ 813 h 221"/>
                <a:gd name="T86" fmla="*/ 263 w 220"/>
                <a:gd name="T87" fmla="*/ 853 h 221"/>
                <a:gd name="T88" fmla="*/ 260 w 220"/>
                <a:gd name="T89" fmla="*/ 901 h 221"/>
                <a:gd name="T90" fmla="*/ 267 w 220"/>
                <a:gd name="T91" fmla="*/ 967 h 221"/>
                <a:gd name="T92" fmla="*/ 273 w 220"/>
                <a:gd name="T93" fmla="*/ 1041 h 221"/>
                <a:gd name="T94" fmla="*/ 290 w 220"/>
                <a:gd name="T95" fmla="*/ 1133 h 221"/>
                <a:gd name="T96" fmla="*/ 368 w 220"/>
                <a:gd name="T97" fmla="*/ 1133 h 221"/>
                <a:gd name="T98" fmla="*/ 368 w 220"/>
                <a:gd name="T99" fmla="*/ 991 h 221"/>
                <a:gd name="T100" fmla="*/ 424 w 220"/>
                <a:gd name="T101" fmla="*/ 1003 h 221"/>
                <a:gd name="T102" fmla="*/ 446 w 220"/>
                <a:gd name="T103" fmla="*/ 1172 h 221"/>
                <a:gd name="T104" fmla="*/ 547 w 220"/>
                <a:gd name="T105" fmla="*/ 1172 h 221"/>
                <a:gd name="T106" fmla="*/ 585 w 220"/>
                <a:gd name="T107" fmla="*/ 1003 h 221"/>
                <a:gd name="T108" fmla="*/ 578 w 220"/>
                <a:gd name="T109" fmla="*/ 935 h 221"/>
                <a:gd name="T110" fmla="*/ 562 w 220"/>
                <a:gd name="T111" fmla="*/ 871 h 221"/>
                <a:gd name="T112" fmla="*/ 554 w 220"/>
                <a:gd name="T113" fmla="*/ 825 h 221"/>
                <a:gd name="T114" fmla="*/ 534 w 220"/>
                <a:gd name="T115" fmla="*/ 793 h 221"/>
                <a:gd name="T116" fmla="*/ 518 w 220"/>
                <a:gd name="T117" fmla="*/ 769 h 221"/>
                <a:gd name="T118" fmla="*/ 493 w 220"/>
                <a:gd name="T119" fmla="*/ 737 h 221"/>
                <a:gd name="T120" fmla="*/ 459 w 220"/>
                <a:gd name="T121" fmla="*/ 706 h 221"/>
                <a:gd name="T122" fmla="*/ 418 w 220"/>
                <a:gd name="T123" fmla="*/ 677 h 221"/>
                <a:gd name="T124" fmla="*/ 436 w 220"/>
                <a:gd name="T125" fmla="*/ 561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456 w 119"/>
                <a:gd name="T1" fmla="*/ 703 h 156"/>
                <a:gd name="T2" fmla="*/ 395 w 119"/>
                <a:gd name="T3" fmla="*/ 1026 h 156"/>
                <a:gd name="T4" fmla="*/ 230 w 119"/>
                <a:gd name="T5" fmla="*/ 1203 h 156"/>
                <a:gd name="T6" fmla="*/ 0 w 119"/>
                <a:gd name="T7" fmla="*/ 467 h 156"/>
                <a:gd name="T8" fmla="*/ 106 w 119"/>
                <a:gd name="T9" fmla="*/ 257 h 156"/>
                <a:gd name="T10" fmla="*/ 181 w 119"/>
                <a:gd name="T11" fmla="*/ 0 h 156"/>
                <a:gd name="T12" fmla="*/ 456 w 119"/>
                <a:gd name="T13" fmla="*/ 703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139 w 28"/>
                <a:gd name="T1" fmla="*/ 479 h 77"/>
                <a:gd name="T2" fmla="*/ 73 w 28"/>
                <a:gd name="T3" fmla="*/ 0 h 77"/>
                <a:gd name="T4" fmla="*/ 0 w 28"/>
                <a:gd name="T5" fmla="*/ 35 h 77"/>
                <a:gd name="T6" fmla="*/ 25 w 28"/>
                <a:gd name="T7" fmla="*/ 461 h 77"/>
                <a:gd name="T8" fmla="*/ 125 w 28"/>
                <a:gd name="T9" fmla="*/ 571 h 77"/>
                <a:gd name="T10" fmla="*/ 139 w 28"/>
                <a:gd name="T11" fmla="*/ 479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887 w 440"/>
                <a:gd name="T1" fmla="*/ 198 h 857"/>
                <a:gd name="T2" fmla="*/ 1188 w 440"/>
                <a:gd name="T3" fmla="*/ 456 h 857"/>
                <a:gd name="T4" fmla="*/ 1387 w 440"/>
                <a:gd name="T5" fmla="*/ 654 h 857"/>
                <a:gd name="T6" fmla="*/ 1520 w 440"/>
                <a:gd name="T7" fmla="*/ 899 h 857"/>
                <a:gd name="T8" fmla="*/ 1619 w 440"/>
                <a:gd name="T9" fmla="*/ 1250 h 857"/>
                <a:gd name="T10" fmla="*/ 1790 w 440"/>
                <a:gd name="T11" fmla="*/ 2528 h 857"/>
                <a:gd name="T12" fmla="*/ 1850 w 440"/>
                <a:gd name="T13" fmla="*/ 3428 h 857"/>
                <a:gd name="T14" fmla="*/ 1619 w 440"/>
                <a:gd name="T15" fmla="*/ 4730 h 857"/>
                <a:gd name="T16" fmla="*/ 1456 w 440"/>
                <a:gd name="T17" fmla="*/ 5331 h 857"/>
                <a:gd name="T18" fmla="*/ 1150 w 440"/>
                <a:gd name="T19" fmla="*/ 5119 h 857"/>
                <a:gd name="T20" fmla="*/ 1294 w 440"/>
                <a:gd name="T21" fmla="*/ 4998 h 857"/>
                <a:gd name="T22" fmla="*/ 1456 w 440"/>
                <a:gd name="T23" fmla="*/ 4578 h 857"/>
                <a:gd name="T24" fmla="*/ 1380 w 440"/>
                <a:gd name="T25" fmla="*/ 4125 h 857"/>
                <a:gd name="T26" fmla="*/ 1665 w 440"/>
                <a:gd name="T27" fmla="*/ 3765 h 857"/>
                <a:gd name="T28" fmla="*/ 1577 w 440"/>
                <a:gd name="T29" fmla="*/ 3166 h 857"/>
                <a:gd name="T30" fmla="*/ 1415 w 440"/>
                <a:gd name="T31" fmla="*/ 3072 h 857"/>
                <a:gd name="T32" fmla="*/ 1577 w 440"/>
                <a:gd name="T33" fmla="*/ 2447 h 857"/>
                <a:gd name="T34" fmla="*/ 1399 w 440"/>
                <a:gd name="T35" fmla="*/ 1926 h 857"/>
                <a:gd name="T36" fmla="*/ 1339 w 440"/>
                <a:gd name="T37" fmla="*/ 1840 h 857"/>
                <a:gd name="T38" fmla="*/ 1276 w 440"/>
                <a:gd name="T39" fmla="*/ 1765 h 857"/>
                <a:gd name="T40" fmla="*/ 1224 w 440"/>
                <a:gd name="T41" fmla="*/ 1700 h 857"/>
                <a:gd name="T42" fmla="*/ 1215 w 440"/>
                <a:gd name="T43" fmla="*/ 1597 h 857"/>
                <a:gd name="T44" fmla="*/ 1150 w 440"/>
                <a:gd name="T45" fmla="*/ 1096 h 857"/>
                <a:gd name="T46" fmla="*/ 915 w 440"/>
                <a:gd name="T47" fmla="*/ 2413 h 857"/>
                <a:gd name="T48" fmla="*/ 707 w 440"/>
                <a:gd name="T49" fmla="*/ 2528 h 857"/>
                <a:gd name="T50" fmla="*/ 915 w 440"/>
                <a:gd name="T51" fmla="*/ 3042 h 857"/>
                <a:gd name="T52" fmla="*/ 787 w 440"/>
                <a:gd name="T53" fmla="*/ 3254 h 857"/>
                <a:gd name="T54" fmla="*/ 868 w 440"/>
                <a:gd name="T55" fmla="*/ 3735 h 857"/>
                <a:gd name="T56" fmla="*/ 787 w 440"/>
                <a:gd name="T57" fmla="*/ 4360 h 857"/>
                <a:gd name="T58" fmla="*/ 487 w 440"/>
                <a:gd name="T59" fmla="*/ 3618 h 857"/>
                <a:gd name="T60" fmla="*/ 487 w 440"/>
                <a:gd name="T61" fmla="*/ 2116 h 857"/>
                <a:gd name="T62" fmla="*/ 367 w 440"/>
                <a:gd name="T63" fmla="*/ 3215 h 857"/>
                <a:gd name="T64" fmla="*/ 0 w 440"/>
                <a:gd name="T65" fmla="*/ 3676 h 857"/>
                <a:gd name="T66" fmla="*/ 286 w 440"/>
                <a:gd name="T67" fmla="*/ 1584 h 857"/>
                <a:gd name="T68" fmla="*/ 309 w 440"/>
                <a:gd name="T69" fmla="*/ 1096 h 857"/>
                <a:gd name="T70" fmla="*/ 388 w 440"/>
                <a:gd name="T71" fmla="*/ 742 h 857"/>
                <a:gd name="T72" fmla="*/ 520 w 440"/>
                <a:gd name="T73" fmla="*/ 401 h 857"/>
                <a:gd name="T74" fmla="*/ 698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758 w 326"/>
                <a:gd name="T1" fmla="*/ 717 h 627"/>
                <a:gd name="T2" fmla="*/ 463 w 326"/>
                <a:gd name="T3" fmla="*/ 2000 h 627"/>
                <a:gd name="T4" fmla="*/ 293 w 326"/>
                <a:gd name="T5" fmla="*/ 2501 h 627"/>
                <a:gd name="T6" fmla="*/ 37 w 326"/>
                <a:gd name="T7" fmla="*/ 3141 h 627"/>
                <a:gd name="T8" fmla="*/ 0 w 326"/>
                <a:gd name="T9" fmla="*/ 3621 h 627"/>
                <a:gd name="T10" fmla="*/ 124 w 326"/>
                <a:gd name="T11" fmla="*/ 3801 h 627"/>
                <a:gd name="T12" fmla="*/ 315 w 326"/>
                <a:gd name="T13" fmla="*/ 3801 h 627"/>
                <a:gd name="T14" fmla="*/ 576 w 326"/>
                <a:gd name="T15" fmla="*/ 3823 h 627"/>
                <a:gd name="T16" fmla="*/ 955 w 326"/>
                <a:gd name="T17" fmla="*/ 3763 h 627"/>
                <a:gd name="T18" fmla="*/ 1350 w 326"/>
                <a:gd name="T19" fmla="*/ 3892 h 627"/>
                <a:gd name="T20" fmla="*/ 1314 w 326"/>
                <a:gd name="T21" fmla="*/ 3655 h 627"/>
                <a:gd name="T22" fmla="*/ 678 w 326"/>
                <a:gd name="T23" fmla="*/ 3621 h 627"/>
                <a:gd name="T24" fmla="*/ 419 w 326"/>
                <a:gd name="T25" fmla="*/ 3226 h 627"/>
                <a:gd name="T26" fmla="*/ 553 w 326"/>
                <a:gd name="T27" fmla="*/ 2473 h 627"/>
                <a:gd name="T28" fmla="*/ 854 w 326"/>
                <a:gd name="T29" fmla="*/ 1065 h 627"/>
                <a:gd name="T30" fmla="*/ 991 w 326"/>
                <a:gd name="T31" fmla="*/ 0 h 627"/>
                <a:gd name="T32" fmla="*/ 758 w 326"/>
                <a:gd name="T33" fmla="*/ 717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213 w 74"/>
                <a:gd name="T1" fmla="*/ 0 h 146"/>
                <a:gd name="T2" fmla="*/ 293 w 74"/>
                <a:gd name="T3" fmla="*/ 404 h 146"/>
                <a:gd name="T4" fmla="*/ 293 w 74"/>
                <a:gd name="T5" fmla="*/ 908 h 146"/>
                <a:gd name="T6" fmla="*/ 0 w 74"/>
                <a:gd name="T7" fmla="*/ 908 h 146"/>
                <a:gd name="T8" fmla="*/ 0 w 74"/>
                <a:gd name="T9" fmla="*/ 494 h 146"/>
                <a:gd name="T10" fmla="*/ 159 w 74"/>
                <a:gd name="T11" fmla="*/ 282 h 146"/>
                <a:gd name="T12" fmla="*/ 213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0465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/>
              <a:t>반복 구조는 일련의 처리를 반복할 수 있게 한다</a:t>
            </a:r>
            <a:r>
              <a:rPr lang="en-US" altLang="ko-KR" sz="1400"/>
              <a:t>. </a:t>
            </a:r>
            <a:r>
              <a:rPr lang="ko-KR" altLang="en-US" sz="1400"/>
              <a:t>반복의 개념을 먼저 이해하고 </a:t>
            </a:r>
            <a:r>
              <a:rPr lang="en-US" altLang="ko-KR" sz="1400"/>
              <a:t>C</a:t>
            </a:r>
            <a:r>
              <a:rPr lang="ko-KR" altLang="en-US" sz="1400"/>
              <a:t>에서 제공되는 </a:t>
            </a:r>
            <a:r>
              <a:rPr lang="en-US" altLang="ko-KR" sz="1400"/>
              <a:t>3</a:t>
            </a:r>
            <a:r>
              <a:rPr lang="ko-KR" altLang="en-US" sz="1400"/>
              <a:t>가지의 반복 구조에 대하여 학습한다</a:t>
            </a:r>
            <a:r>
              <a:rPr lang="en-US" altLang="ko-KR" sz="1400"/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 bwMode="auto">
          <a:xfrm flipH="1" flipV="1">
            <a:off x="3513667" y="2497667"/>
            <a:ext cx="2201333" cy="17938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0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F9A1A7-9306-4A7E-9A52-A615CBEB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698" y="3724275"/>
            <a:ext cx="4324350" cy="2905125"/>
          </a:xfrm>
          <a:prstGeom prst="rect">
            <a:avLst/>
          </a:prstGeom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Lab: </a:t>
            </a:r>
            <a:r>
              <a:rPr lang="ko-KR" altLang="en-US" sz="3600" dirty="0"/>
              <a:t>종이접기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이번 실습에서는 </a:t>
            </a:r>
            <a:r>
              <a:rPr lang="en-US" altLang="ko-KR" sz="1800" b="0" i="0" u="none" strike="noStrike" baseline="0" dirty="0">
                <a:latin typeface="YDVYMjOStd12"/>
              </a:rPr>
              <a:t>A4 </a:t>
            </a:r>
            <a:r>
              <a:rPr lang="ko-KR" altLang="en-US" sz="1800" b="0" i="0" u="none" strike="noStrike" baseline="0" dirty="0">
                <a:latin typeface="YDVYMjOStd12"/>
              </a:rPr>
              <a:t>종이를 접어서 에베레스트산 높이</a:t>
            </a:r>
            <a:r>
              <a:rPr lang="en-US" altLang="ko-KR" sz="1800" b="0" i="0" u="none" strike="noStrike" baseline="0" dirty="0">
                <a:latin typeface="YDVYMjOStd12"/>
              </a:rPr>
              <a:t>(8800m)</a:t>
            </a:r>
            <a:r>
              <a:rPr lang="ko-KR" altLang="en-US" sz="1800" b="0" i="0" u="none" strike="noStrike" baseline="0" dirty="0">
                <a:latin typeface="YDVYMjOStd12"/>
              </a:rPr>
              <a:t>가 되려면 종이를 몇 번 접어야 하는지를 계산해보자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종이의두께는 </a:t>
            </a:r>
            <a:r>
              <a:rPr lang="en-US" altLang="ko-KR" sz="1800" b="0" i="0" u="none" strike="noStrike" baseline="0" dirty="0">
                <a:latin typeface="YDVYMjOStd12"/>
              </a:rPr>
              <a:t>1mm</a:t>
            </a:r>
            <a:r>
              <a:rPr lang="ko-KR" altLang="en-US" sz="1800" b="0" i="0" u="none" strike="noStrike" baseline="0" dirty="0">
                <a:latin typeface="YDVYMjOStd12"/>
              </a:rPr>
              <a:t>라고 하자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종이는 접을 때마다 두께가 </a:t>
            </a:r>
            <a:r>
              <a:rPr lang="en-US" altLang="ko-KR" sz="1800" b="0" i="0" u="none" strike="noStrike" baseline="0" dirty="0">
                <a:latin typeface="YDVYMjOStd12"/>
              </a:rPr>
              <a:t>2</a:t>
            </a:r>
            <a:r>
              <a:rPr lang="ko-KR" altLang="en-US" sz="1800" b="0" i="0" u="none" strike="noStrike" baseline="0" dirty="0" err="1">
                <a:latin typeface="YDVYMjOStd12"/>
              </a:rPr>
              <a:t>배씩</a:t>
            </a:r>
            <a:r>
              <a:rPr lang="ko-KR" altLang="en-US" sz="1800" b="0" i="0" u="none" strike="noStrike" baseline="0" dirty="0">
                <a:latin typeface="YDVYMjOStd12"/>
              </a:rPr>
              <a:t> 증가한다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그리고 종이는 회수 제한없이 접을 수 있다고 가정하자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로그 함수는 사용하지 않는다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770DBB-E8FB-4D7A-86A1-1A9868F05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94" y="3020784"/>
            <a:ext cx="7844118" cy="82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24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895223" y="1648154"/>
            <a:ext cx="7588250" cy="40713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pheight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0.001;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단위 미터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everest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8800.0;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단위 미터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count = 0;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pheight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everest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pheight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*= 2.0;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count++;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종이 접는 횟수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=%d \n\n"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count);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1" lang="ko-KR" altLang="en-US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0" y="1860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56586" name="Rectangle 202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종이접기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C0DB21-F37F-472C-96EB-4937F8234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30" y="5931876"/>
            <a:ext cx="7588250" cy="79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80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Lab: </a:t>
            </a:r>
            <a:r>
              <a:rPr lang="ko-KR" altLang="en-US" sz="3600" dirty="0"/>
              <a:t>디지털 시계를 만들어보자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컴퓨터에는 항상 시계가 있다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우리도 하나 만들어 보자</a:t>
            </a:r>
            <a:r>
              <a:rPr lang="en-US" altLang="ko-KR" sz="1800" b="0" i="0" u="none" strike="noStrike" baseline="0" dirty="0">
                <a:latin typeface="YDVYMjOStd12"/>
              </a:rPr>
              <a:t>. 1</a:t>
            </a:r>
            <a:r>
              <a:rPr lang="ko-KR" altLang="en-US" sz="1800" b="0" i="0" u="none" strike="noStrike" baseline="0" dirty="0">
                <a:latin typeface="YDVYMjOStd12"/>
              </a:rPr>
              <a:t>초가 지나갔다는 것을 우리에게 알려주는 함수만 있으면 된다</a:t>
            </a:r>
            <a:r>
              <a:rPr lang="en-US" altLang="ko-KR" sz="1800" b="0" i="0" u="none" strike="noStrike" baseline="0" dirty="0">
                <a:latin typeface="YDVYMjOStd12"/>
              </a:rPr>
              <a:t>. UNIX</a:t>
            </a:r>
            <a:r>
              <a:rPr lang="ko-KR" altLang="en-US" sz="1800" b="0" i="0" u="none" strike="noStrike" baseline="0" dirty="0">
                <a:latin typeface="YDVYMjOStd12"/>
              </a:rPr>
              <a:t>에서는 </a:t>
            </a:r>
            <a:r>
              <a:rPr lang="en-US" altLang="ko-KR" sz="1800" b="0" i="0" u="none" strike="noStrike" baseline="0" dirty="0">
                <a:latin typeface="YDVYMjOStd12"/>
              </a:rPr>
              <a:t>sleep()</a:t>
            </a:r>
            <a:r>
              <a:rPr lang="ko-KR" altLang="en-US" sz="1800" b="0" i="0" u="none" strike="noStrike" baseline="0" dirty="0">
                <a:latin typeface="YDVYMjOStd12"/>
              </a:rPr>
              <a:t>을 사용하면 되고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윈도우에서는 </a:t>
            </a:r>
            <a:r>
              <a:rPr lang="en-US" altLang="ko-KR" sz="1800" b="0" i="0" u="none" strike="noStrike" baseline="0" dirty="0">
                <a:latin typeface="YDVYMjOStd12"/>
              </a:rPr>
              <a:t>Sleep()</a:t>
            </a:r>
            <a:r>
              <a:rPr lang="ko-KR" altLang="en-US" sz="1800" b="0" i="0" u="none" strike="noStrike" baseline="0" dirty="0">
                <a:latin typeface="YDVYMjOStd12"/>
              </a:rPr>
              <a:t>이 있다</a:t>
            </a:r>
            <a:r>
              <a:rPr lang="en-US" altLang="ko-KR" sz="1800" b="0" i="0" u="none" strike="noStrike" baseline="0" dirty="0">
                <a:latin typeface="YDVYMjOStd12"/>
              </a:rPr>
              <a:t>. Sleep(</a:t>
            </a:r>
            <a:r>
              <a:rPr lang="en-US" altLang="ko-KR" sz="1800" b="0" i="0" u="none" strike="noStrike" baseline="0" dirty="0" err="1">
                <a:latin typeface="YDVYMjOStd12"/>
              </a:rPr>
              <a:t>ms</a:t>
            </a:r>
            <a:r>
              <a:rPr lang="en-US" altLang="ko-KR" sz="1800" b="0" i="0" u="none" strike="noStrike" baseline="0" dirty="0">
                <a:latin typeface="YDVYMjOStd12"/>
              </a:rPr>
              <a:t>)</a:t>
            </a:r>
            <a:r>
              <a:rPr lang="ko-KR" altLang="en-US" sz="1800" b="0" i="0" u="none" strike="noStrike" baseline="0" dirty="0">
                <a:latin typeface="YDVYMjOStd12"/>
              </a:rPr>
              <a:t>는 주어진 시간 동안 실행되는 프로그램을 중지시킨다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38FB7D-99C7-40CE-A43F-D171F729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2781300"/>
            <a:ext cx="6962775" cy="1295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8051A4-568D-4A2B-BADC-7830AE61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102" y="4733366"/>
            <a:ext cx="1855404" cy="123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1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0" y="1860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656586" name="Rectangle 202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656386" name="Rectangle 2"/>
          <p:cNvSpPr>
            <a:spLocks noChangeArrowheads="1"/>
          </p:cNvSpPr>
          <p:nvPr/>
        </p:nvSpPr>
        <p:spPr bwMode="auto">
          <a:xfrm>
            <a:off x="895223" y="1138521"/>
            <a:ext cx="7588250" cy="549087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windows.h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hour, min, sec;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hour = min = sec = 0;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(1)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system(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cls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화면을 지운다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"%02d: %02d: %02d"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hour, min, sec);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sec++;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(sec == 60) { min++;            sec = 0;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(min == 60) { hour++;           min = 0;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(hour == 24) { hour = min = sec = 0; 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Sleep(1000);  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1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초 동안 프로그램을 재운다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1" lang="ko-KR" altLang="en-US" sz="11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504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do...while</a:t>
            </a:r>
            <a:r>
              <a:rPr lang="ko-KR" altLang="en-US" sz="3600"/>
              <a:t>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9F2EAFD-BFB8-4291-B1BB-0CF1ACB042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YDVYMjOStd12"/>
              </a:rPr>
              <a:t>do-while </a:t>
            </a:r>
            <a:r>
              <a:rPr lang="ko-KR" altLang="en-US" sz="1800" b="0" i="0" u="none" strike="noStrike" baseline="0" dirty="0">
                <a:latin typeface="YDVYMjOStd12"/>
              </a:rPr>
              <a:t>문은 </a:t>
            </a:r>
            <a:r>
              <a:rPr lang="en-US" altLang="ko-KR" sz="1800" b="0" i="0" u="none" strike="noStrike" baseline="0" dirty="0">
                <a:latin typeface="YDVYMjOStd12"/>
              </a:rPr>
              <a:t>while </a:t>
            </a:r>
            <a:r>
              <a:rPr lang="ko-KR" altLang="en-US" sz="1800" b="0" i="0" u="none" strike="noStrike" baseline="0" dirty="0">
                <a:latin typeface="YDVYMjOStd12"/>
              </a:rPr>
              <a:t>문과 비슷하나 반복 조건을 루프의 처음이 아니라 루프의 끝에서 검사한다는 것이 다르다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724FAF-B601-484D-A571-428C8F2CF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259946"/>
            <a:ext cx="6134100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do-while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적어도 한번은 반복문장을 실행한다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731C6C-69EC-4584-B0D4-6AE5BA81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2" y="2312894"/>
            <a:ext cx="7556126" cy="24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82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BECB08-430B-46F6-8833-8B2DFC79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A3AB4-7711-4C08-A632-B8F159257E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do..while</a:t>
            </a:r>
            <a:r>
              <a:rPr lang="en-US" altLang="ko-KR" dirty="0"/>
              <a:t> </a:t>
            </a:r>
            <a:r>
              <a:rPr lang="ko-KR" altLang="en-US" dirty="0"/>
              <a:t>문은 입력을 처리하는 부분에서 많이 사용된다</a:t>
            </a:r>
            <a:r>
              <a:rPr lang="en-US" altLang="ko-KR" dirty="0"/>
              <a:t>. </a:t>
            </a:r>
            <a:r>
              <a:rPr lang="ko-KR" altLang="en-US" dirty="0"/>
              <a:t>예를 들어서 다음과 같이 메뉴를 출력한 후에 사용자의 입력을 받는 부분에 사용된다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D31B87-F8BB-44E3-9EC9-BAAD488F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42" y="2952604"/>
            <a:ext cx="7805211" cy="13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63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ChangeArrowheads="1"/>
          </p:cNvSpPr>
          <p:nvPr/>
        </p:nvSpPr>
        <p:spPr bwMode="auto">
          <a:xfrm>
            <a:off x="782637" y="1488531"/>
            <a:ext cx="7578725" cy="49387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"1---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파일열기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"2---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파일저장하기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"3---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종료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하나를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선택하시오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}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 1 ||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&gt; 3);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선택된 메뉴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1"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5269CD-A5A1-485A-943D-E650D67C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4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CF70EEB-31ED-4915-B482-905831990D9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502795"/>
            <a:ext cx="8153400" cy="3256258"/>
          </a:xfrm>
        </p:spPr>
      </p:pic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2773" name="Picture 5" descr="MC900434929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44481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6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숫자 추측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프로그램이 가지고 있는 정수를 사용자가 알아맞히는 게임</a:t>
            </a:r>
            <a:endParaRPr lang="en-US" altLang="ko-KR" dirty="0"/>
          </a:p>
          <a:p>
            <a:r>
              <a:rPr lang="ko-KR" altLang="en-US" dirty="0"/>
              <a:t>사용자가 답을 제시하면 프로그램은 자신이 저장한 정수와 비교하여 제시된 정수가 더 높은지 낮은지 만을 알려준다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6514ED-958A-44BE-9F9F-47CE6C97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65" y="3012637"/>
            <a:ext cx="7469147" cy="2671974"/>
          </a:xfrm>
          <a:prstGeom prst="rect">
            <a:avLst/>
          </a:prstGeom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01" y="4008848"/>
            <a:ext cx="3405851" cy="1881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68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 장에서 만들 프로그램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F677402-D703-466F-952F-DB9AD380BD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800" b="0" i="0" u="none" strike="noStrike" baseline="0" dirty="0">
                <a:latin typeface="YDVYMjOStd12"/>
              </a:rPr>
              <a:t>초등학생용 산수 문제를 자동으로 출제하는 프로그램을 작성해보자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한 번이라도 맞으면 종료한다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800" b="0" i="0" u="none" strike="noStrike" baseline="0" dirty="0">
                <a:latin typeface="YDVYMjOStd12"/>
              </a:rPr>
              <a:t>1</a:t>
            </a:r>
            <a:r>
              <a:rPr lang="ko-KR" altLang="en-US" sz="1800" b="0" i="0" u="none" strike="noStrike" baseline="0" dirty="0">
                <a:latin typeface="YDVYMjOStd12"/>
              </a:rPr>
              <a:t>억원을 일시불로 받을 때와 처음에 </a:t>
            </a:r>
            <a:r>
              <a:rPr lang="en-US" altLang="ko-KR" sz="1800" b="0" i="0" u="none" strike="noStrike" baseline="0" dirty="0">
                <a:latin typeface="YDVYMjOStd12"/>
              </a:rPr>
              <a:t>1</a:t>
            </a:r>
            <a:r>
              <a:rPr lang="ko-KR" altLang="en-US" sz="1800" b="0" i="0" u="none" strike="noStrike" baseline="0" dirty="0">
                <a:latin typeface="YDVYMjOStd12"/>
              </a:rPr>
              <a:t>원을 받고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한 달 동안 하루가 지날 때마다 </a:t>
            </a:r>
            <a:r>
              <a:rPr lang="en-US" altLang="ko-KR" sz="1800" b="0" i="0" u="none" strike="noStrike" baseline="0" dirty="0">
                <a:latin typeface="YDVYMjOStd12"/>
              </a:rPr>
              <a:t>2</a:t>
            </a:r>
            <a:r>
              <a:rPr lang="ko-KR" altLang="en-US" sz="1800" b="0" i="0" u="none" strike="noStrike" baseline="0" dirty="0" err="1">
                <a:latin typeface="YDVYMjOStd12"/>
              </a:rPr>
              <a:t>배씩</a:t>
            </a:r>
            <a:r>
              <a:rPr lang="ko-KR" altLang="en-US" sz="1800" b="0" i="0" u="none" strike="noStrike" baseline="0" dirty="0">
                <a:latin typeface="YDVYMjOStd12"/>
              </a:rPr>
              <a:t> 받는 것 중에서 어떤 것이 유리한지 계산해보자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26F6FA-0C91-4D69-846D-2AB845239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89" y="2441768"/>
            <a:ext cx="7772400" cy="14063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808693-95C2-49C7-9249-0CD881A0F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48" y="4785174"/>
            <a:ext cx="7772400" cy="13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16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94765" y="1925171"/>
            <a:ext cx="8212138" cy="3050241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i="1" dirty="0">
                <a:latin typeface="Trebuchet MS" panose="020B0603020202020204" pitchFamily="34" charset="0"/>
              </a:rPr>
              <a:t>do 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ko-KR" altLang="en-US" sz="1600" i="1" dirty="0">
                <a:latin typeface="Trebuchet MS" panose="020B0603020202020204" pitchFamily="34" charset="0"/>
              </a:rPr>
              <a:t>사용자로부터 숫자를 </a:t>
            </a:r>
            <a:r>
              <a:rPr lang="en-US" altLang="ko-KR" sz="1600" i="1" dirty="0">
                <a:latin typeface="Trebuchet MS" panose="020B0603020202020204" pitchFamily="34" charset="0"/>
              </a:rPr>
              <a:t>guess</a:t>
            </a:r>
            <a:r>
              <a:rPr lang="ko-KR" altLang="en-US" sz="1600" i="1" dirty="0">
                <a:latin typeface="Trebuchet MS" panose="020B0603020202020204" pitchFamily="34" charset="0"/>
              </a:rPr>
              <a:t>로 </a:t>
            </a:r>
            <a:r>
              <a:rPr lang="ko-KR" altLang="en-US" sz="1600" i="1" dirty="0" err="1">
                <a:latin typeface="Trebuchet MS" panose="020B0603020202020204" pitchFamily="34" charset="0"/>
              </a:rPr>
              <a:t>입력받는다</a:t>
            </a:r>
            <a:r>
              <a:rPr lang="en-US" altLang="ko-KR" sz="1600" i="1" dirty="0">
                <a:latin typeface="Trebuchet MS" panose="020B0603020202020204" pitchFamily="34" charset="0"/>
              </a:rPr>
              <a:t>. 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ko-KR" altLang="en-US" sz="1600" i="1" dirty="0">
                <a:latin typeface="Trebuchet MS" panose="020B0603020202020204" pitchFamily="34" charset="0"/>
              </a:rPr>
              <a:t>시도횟수를 증가한다</a:t>
            </a:r>
            <a:r>
              <a:rPr lang="en-US" altLang="ko-KR" sz="1600" i="1" dirty="0">
                <a:latin typeface="Trebuchet MS" panose="020B0603020202020204" pitchFamily="34" charset="0"/>
              </a:rPr>
              <a:t>. 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i="1" dirty="0">
                <a:latin typeface="Trebuchet MS" panose="020B0603020202020204" pitchFamily="34" charset="0"/>
              </a:rPr>
              <a:t>if( guess &lt; answer )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	</a:t>
            </a:r>
            <a:r>
              <a:rPr lang="ko-KR" altLang="en-US" sz="1600" i="1" dirty="0">
                <a:latin typeface="Trebuchet MS" panose="020B0603020202020204" pitchFamily="34" charset="0"/>
              </a:rPr>
              <a:t>숫자가 낮다고 출력한다</a:t>
            </a:r>
            <a:r>
              <a:rPr lang="en-US" altLang="ko-KR" sz="1600" i="1" dirty="0">
                <a:latin typeface="Trebuchet MS" panose="020B0603020202020204" pitchFamily="34" charset="0"/>
              </a:rPr>
              <a:t>.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i="1" dirty="0">
                <a:latin typeface="Trebuchet MS" panose="020B0603020202020204" pitchFamily="34" charset="0"/>
              </a:rPr>
              <a:t>if( guess &gt; answer )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	</a:t>
            </a:r>
            <a:r>
              <a:rPr lang="ko-KR" altLang="en-US" sz="1600" i="1" dirty="0">
                <a:latin typeface="Trebuchet MS" panose="020B0603020202020204" pitchFamily="34" charset="0"/>
              </a:rPr>
              <a:t>숫자가 높다고 출력한다</a:t>
            </a:r>
            <a:r>
              <a:rPr lang="en-US" altLang="ko-KR" sz="1600" i="1" dirty="0">
                <a:latin typeface="Trebuchet MS" panose="020B0603020202020204" pitchFamily="34" charset="0"/>
              </a:rPr>
              <a:t>.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i="1" dirty="0">
                <a:latin typeface="Trebuchet MS" panose="020B0603020202020204" pitchFamily="34" charset="0"/>
              </a:rPr>
              <a:t>while(guess != answer);</a:t>
            </a:r>
            <a:endParaRPr lang="ko-KR" altLang="en-US" sz="16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ko-KR" altLang="en-US" sz="1600" i="1" dirty="0">
                <a:latin typeface="Trebuchet MS" panose="020B0603020202020204" pitchFamily="34" charset="0"/>
              </a:rPr>
              <a:t>“축하합니다”와 시도횟수를 출력한다</a:t>
            </a:r>
            <a:r>
              <a:rPr lang="en-US" altLang="ko-KR" sz="1600" i="1" dirty="0">
                <a:latin typeface="Trebuchet MS" panose="020B0603020202020204" pitchFamily="34" charset="0"/>
              </a:rPr>
              <a:t>.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54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90282" y="340658"/>
            <a:ext cx="8085418" cy="639183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answer;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정답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guess;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tries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srand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(time(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answer = rand() %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반복 구조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정답을 추측하여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보시오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&amp;guess);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tries++;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(guess &gt; answer)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사용자가 입력한 정수가 정답보다 높으면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제시한 정수가 높습니다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(guess &lt; answer)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사용자가 입력한 정수가 정답보다 낮으면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제시한 정수가 낮습니다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}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(guess != answer);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축하합니다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시도횟수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tries);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9663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정수의</a:t>
            </a:r>
            <a:r>
              <a:rPr lang="en-US" altLang="ko-KR" dirty="0"/>
              <a:t> </a:t>
            </a:r>
            <a:r>
              <a:rPr lang="ko-KR" altLang="en-US" dirty="0" err="1"/>
              <a:t>자리수</a:t>
            </a:r>
            <a:r>
              <a:rPr lang="ko-KR" altLang="en-US" dirty="0"/>
              <a:t>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숫자를 </a:t>
            </a:r>
            <a:r>
              <a:rPr lang="ko-KR" altLang="en-US" dirty="0" err="1"/>
              <a:t>입력받고</a:t>
            </a:r>
            <a:r>
              <a:rPr lang="ko-KR" altLang="en-US" dirty="0"/>
              <a:t> </a:t>
            </a:r>
            <a:r>
              <a:rPr lang="en-US" altLang="ko-KR" dirty="0"/>
              <a:t>while </a:t>
            </a:r>
            <a:r>
              <a:rPr lang="ko-KR" altLang="en-US" dirty="0"/>
              <a:t>루프를 사용하여 주어진 정수의 총 자릿수를 계산하는 프로그램을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C48331-0DC8-4406-8B09-72FBD514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8" y="2598427"/>
            <a:ext cx="7575177" cy="8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60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90282" y="1640541"/>
            <a:ext cx="8085418" cy="50919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long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num;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64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비트 정수형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count = 0;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정수를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lld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&amp;num);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long </a:t>
            </a:r>
            <a:r>
              <a:rPr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long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타입은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%</a:t>
            </a:r>
            <a:r>
              <a:rPr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lld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를 사용해야 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count++;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num /= 10;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정수 나눗셈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}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(num != 0);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총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자리수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count);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143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for </a:t>
            </a:r>
            <a:r>
              <a:rPr lang="ko-KR" altLang="en-US" sz="3600"/>
              <a:t>루프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b="1">
                <a:latin typeface="새굴림" pitchFamily="18" charset="-127"/>
                <a:ea typeface="새굴림" pitchFamily="18" charset="-127"/>
              </a:rPr>
              <a:t>정해진 횟수만큼 반복하는 구조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56" y="2251493"/>
            <a:ext cx="7097992" cy="399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/>
              <a:t>for </a:t>
            </a:r>
            <a:r>
              <a:rPr lang="ko-KR" altLang="en-US" sz="3600"/>
              <a:t>문의 구조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43" y="1816759"/>
            <a:ext cx="7948246" cy="258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번 출력하기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“Hello World!”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화면에 </a:t>
            </a:r>
            <a:r>
              <a:rPr lang="en-US" altLang="ko-KR" dirty="0"/>
              <a:t>10</a:t>
            </a:r>
            <a:r>
              <a:rPr lang="ko-KR" altLang="en-US" dirty="0"/>
              <a:t>번 출력하기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02750" y="2398573"/>
            <a:ext cx="7558087" cy="255454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just"/>
            <a:r>
              <a:rPr lang="en-US" altLang="ko-KR" sz="1600" dirty="0"/>
              <a:t>Hello World!</a:t>
            </a:r>
          </a:p>
          <a:p>
            <a:pPr algn="just"/>
            <a:r>
              <a:rPr lang="en-US" altLang="ko-KR" sz="1600" dirty="0"/>
              <a:t>Hello World!</a:t>
            </a:r>
          </a:p>
          <a:p>
            <a:pPr algn="just"/>
            <a:r>
              <a:rPr lang="en-US" altLang="ko-KR" sz="1600" dirty="0"/>
              <a:t>Hello World!</a:t>
            </a:r>
          </a:p>
          <a:p>
            <a:pPr algn="just"/>
            <a:r>
              <a:rPr lang="en-US" altLang="ko-KR" sz="1600" dirty="0"/>
              <a:t>Hello World!</a:t>
            </a:r>
          </a:p>
          <a:p>
            <a:pPr algn="just"/>
            <a:r>
              <a:rPr lang="en-US" altLang="ko-KR" sz="1600" dirty="0"/>
              <a:t>Hello World!</a:t>
            </a:r>
          </a:p>
          <a:p>
            <a:pPr algn="just"/>
            <a:r>
              <a:rPr lang="en-US" altLang="ko-KR" sz="1600" dirty="0"/>
              <a:t>Hello World!</a:t>
            </a:r>
          </a:p>
          <a:p>
            <a:pPr algn="just"/>
            <a:r>
              <a:rPr lang="en-US" altLang="ko-KR" sz="1600" dirty="0"/>
              <a:t>Hello World!</a:t>
            </a:r>
          </a:p>
          <a:p>
            <a:pPr algn="just"/>
            <a:r>
              <a:rPr lang="en-US" altLang="ko-KR" sz="1600" dirty="0"/>
              <a:t>Hello World!</a:t>
            </a:r>
          </a:p>
          <a:p>
            <a:pPr algn="just"/>
            <a:r>
              <a:rPr lang="en-US" altLang="ko-KR" sz="1600" dirty="0"/>
              <a:t>Hello World!</a:t>
            </a:r>
          </a:p>
          <a:p>
            <a:pPr algn="just"/>
            <a:r>
              <a:rPr lang="en-US" altLang="ko-KR" sz="1600" dirty="0"/>
              <a:t>Hello World!</a:t>
            </a: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78130" y="2731191"/>
            <a:ext cx="487363" cy="1012825"/>
            <a:chOff x="-91" y="1749"/>
            <a:chExt cx="552" cy="832"/>
          </a:xfrm>
        </p:grpSpPr>
        <p:sp>
          <p:nvSpPr>
            <p:cNvPr id="6" name="Freeform 15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9 w 1103"/>
                <a:gd name="T1" fmla="*/ 453 h 1663"/>
                <a:gd name="T2" fmla="*/ 86 w 1103"/>
                <a:gd name="T3" fmla="*/ 306 h 1663"/>
                <a:gd name="T4" fmla="*/ 175 w 1103"/>
                <a:gd name="T5" fmla="*/ 175 h 1663"/>
                <a:gd name="T6" fmla="*/ 261 w 1103"/>
                <a:gd name="T7" fmla="*/ 74 h 1663"/>
                <a:gd name="T8" fmla="*/ 322 w 1103"/>
                <a:gd name="T9" fmla="*/ 14 h 1663"/>
                <a:gd name="T10" fmla="*/ 337 w 1103"/>
                <a:gd name="T11" fmla="*/ 1 h 1663"/>
                <a:gd name="T12" fmla="*/ 357 w 1103"/>
                <a:gd name="T13" fmla="*/ 5 h 1663"/>
                <a:gd name="T14" fmla="*/ 394 w 1103"/>
                <a:gd name="T15" fmla="*/ 11 h 1663"/>
                <a:gd name="T16" fmla="*/ 440 w 1103"/>
                <a:gd name="T17" fmla="*/ 19 h 1663"/>
                <a:gd name="T18" fmla="*/ 488 w 1103"/>
                <a:gd name="T19" fmla="*/ 28 h 1663"/>
                <a:gd name="T20" fmla="*/ 530 w 1103"/>
                <a:gd name="T21" fmla="*/ 38 h 1663"/>
                <a:gd name="T22" fmla="*/ 582 w 1103"/>
                <a:gd name="T23" fmla="*/ 44 h 1663"/>
                <a:gd name="T24" fmla="*/ 628 w 1103"/>
                <a:gd name="T25" fmla="*/ 36 h 1663"/>
                <a:gd name="T26" fmla="*/ 670 w 1103"/>
                <a:gd name="T27" fmla="*/ 21 h 1663"/>
                <a:gd name="T28" fmla="*/ 715 w 1103"/>
                <a:gd name="T29" fmla="*/ 7 h 1663"/>
                <a:gd name="T30" fmla="*/ 765 w 1103"/>
                <a:gd name="T31" fmla="*/ 0 h 1663"/>
                <a:gd name="T32" fmla="*/ 829 w 1103"/>
                <a:gd name="T33" fmla="*/ 68 h 1663"/>
                <a:gd name="T34" fmla="*/ 887 w 1103"/>
                <a:gd name="T35" fmla="*/ 180 h 1663"/>
                <a:gd name="T36" fmla="*/ 932 w 1103"/>
                <a:gd name="T37" fmla="*/ 302 h 1663"/>
                <a:gd name="T38" fmla="*/ 964 w 1103"/>
                <a:gd name="T39" fmla="*/ 429 h 1663"/>
                <a:gd name="T40" fmla="*/ 985 w 1103"/>
                <a:gd name="T41" fmla="*/ 556 h 1663"/>
                <a:gd name="T42" fmla="*/ 994 w 1103"/>
                <a:gd name="T43" fmla="*/ 647 h 1663"/>
                <a:gd name="T44" fmla="*/ 1038 w 1103"/>
                <a:gd name="T45" fmla="*/ 687 h 1663"/>
                <a:gd name="T46" fmla="*/ 1088 w 1103"/>
                <a:gd name="T47" fmla="*/ 732 h 1663"/>
                <a:gd name="T48" fmla="*/ 1103 w 1103"/>
                <a:gd name="T49" fmla="*/ 778 h 1663"/>
                <a:gd name="T50" fmla="*/ 1082 w 1103"/>
                <a:gd name="T51" fmla="*/ 862 h 1663"/>
                <a:gd name="T52" fmla="*/ 1037 w 1103"/>
                <a:gd name="T53" fmla="*/ 968 h 1663"/>
                <a:gd name="T54" fmla="*/ 981 w 1103"/>
                <a:gd name="T55" fmla="*/ 1080 h 1663"/>
                <a:gd name="T56" fmla="*/ 927 w 1103"/>
                <a:gd name="T57" fmla="*/ 1179 h 1663"/>
                <a:gd name="T58" fmla="*/ 894 w 1103"/>
                <a:gd name="T59" fmla="*/ 1231 h 1663"/>
                <a:gd name="T60" fmla="*/ 866 w 1103"/>
                <a:gd name="T61" fmla="*/ 1230 h 1663"/>
                <a:gd name="T62" fmla="*/ 838 w 1103"/>
                <a:gd name="T63" fmla="*/ 1232 h 1663"/>
                <a:gd name="T64" fmla="*/ 806 w 1103"/>
                <a:gd name="T65" fmla="*/ 1285 h 1663"/>
                <a:gd name="T66" fmla="*/ 807 w 1103"/>
                <a:gd name="T67" fmla="*/ 1369 h 1663"/>
                <a:gd name="T68" fmla="*/ 834 w 1103"/>
                <a:gd name="T69" fmla="*/ 1450 h 1663"/>
                <a:gd name="T70" fmla="*/ 826 w 1103"/>
                <a:gd name="T71" fmla="*/ 1528 h 1663"/>
                <a:gd name="T72" fmla="*/ 780 w 1103"/>
                <a:gd name="T73" fmla="*/ 1619 h 1663"/>
                <a:gd name="T74" fmla="*/ 722 w 1103"/>
                <a:gd name="T75" fmla="*/ 1662 h 1663"/>
                <a:gd name="T76" fmla="*/ 656 w 1103"/>
                <a:gd name="T77" fmla="*/ 1654 h 1663"/>
                <a:gd name="T78" fmla="*/ 588 w 1103"/>
                <a:gd name="T79" fmla="*/ 1615 h 1663"/>
                <a:gd name="T80" fmla="*/ 531 w 1103"/>
                <a:gd name="T81" fmla="*/ 1558 h 1663"/>
                <a:gd name="T82" fmla="*/ 492 w 1103"/>
                <a:gd name="T83" fmla="*/ 1496 h 1663"/>
                <a:gd name="T84" fmla="*/ 484 w 1103"/>
                <a:gd name="T85" fmla="*/ 1441 h 1663"/>
                <a:gd name="T86" fmla="*/ 492 w 1103"/>
                <a:gd name="T87" fmla="*/ 1370 h 1663"/>
                <a:gd name="T88" fmla="*/ 450 w 1103"/>
                <a:gd name="T89" fmla="*/ 1341 h 1663"/>
                <a:gd name="T90" fmla="*/ 392 w 1103"/>
                <a:gd name="T91" fmla="*/ 1330 h 1663"/>
                <a:gd name="T92" fmla="*/ 345 w 1103"/>
                <a:gd name="T93" fmla="*/ 1302 h 1663"/>
                <a:gd name="T94" fmla="*/ 335 w 1103"/>
                <a:gd name="T95" fmla="*/ 1247 h 1663"/>
                <a:gd name="T96" fmla="*/ 337 w 1103"/>
                <a:gd name="T97" fmla="*/ 1185 h 1663"/>
                <a:gd name="T98" fmla="*/ 315 w 1103"/>
                <a:gd name="T99" fmla="*/ 1143 h 1663"/>
                <a:gd name="T100" fmla="*/ 276 w 1103"/>
                <a:gd name="T101" fmla="*/ 1113 h 1663"/>
                <a:gd name="T102" fmla="*/ 229 w 1103"/>
                <a:gd name="T103" fmla="*/ 1090 h 1663"/>
                <a:gd name="T104" fmla="*/ 178 w 1103"/>
                <a:gd name="T105" fmla="*/ 1070 h 1663"/>
                <a:gd name="T106" fmla="*/ 128 w 1103"/>
                <a:gd name="T107" fmla="*/ 1049 h 1663"/>
                <a:gd name="T108" fmla="*/ 78 w 1103"/>
                <a:gd name="T109" fmla="*/ 1026 h 1663"/>
                <a:gd name="T110" fmla="*/ 36 w 1103"/>
                <a:gd name="T111" fmla="*/ 767 h 1663"/>
                <a:gd name="T112" fmla="*/ 7 w 1103"/>
                <a:gd name="T113" fmla="*/ 585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6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959 w 1044"/>
                <a:gd name="T1" fmla="*/ 597 h 1440"/>
                <a:gd name="T2" fmla="*/ 888 w 1044"/>
                <a:gd name="T3" fmla="*/ 550 h 1440"/>
                <a:gd name="T4" fmla="*/ 853 w 1044"/>
                <a:gd name="T5" fmla="*/ 288 h 1440"/>
                <a:gd name="T6" fmla="*/ 811 w 1044"/>
                <a:gd name="T7" fmla="*/ 185 h 1440"/>
                <a:gd name="T8" fmla="*/ 813 w 1044"/>
                <a:gd name="T9" fmla="*/ 134 h 1440"/>
                <a:gd name="T10" fmla="*/ 839 w 1044"/>
                <a:gd name="T11" fmla="*/ 116 h 1440"/>
                <a:gd name="T12" fmla="*/ 770 w 1044"/>
                <a:gd name="T13" fmla="*/ 52 h 1440"/>
                <a:gd name="T14" fmla="*/ 716 w 1044"/>
                <a:gd name="T15" fmla="*/ 28 h 1440"/>
                <a:gd name="T16" fmla="*/ 678 w 1044"/>
                <a:gd name="T17" fmla="*/ 32 h 1440"/>
                <a:gd name="T18" fmla="*/ 621 w 1044"/>
                <a:gd name="T19" fmla="*/ 54 h 1440"/>
                <a:gd name="T20" fmla="*/ 603 w 1044"/>
                <a:gd name="T21" fmla="*/ 48 h 1440"/>
                <a:gd name="T22" fmla="*/ 523 w 1044"/>
                <a:gd name="T23" fmla="*/ 28 h 1440"/>
                <a:gd name="T24" fmla="*/ 440 w 1044"/>
                <a:gd name="T25" fmla="*/ 13 h 1440"/>
                <a:gd name="T26" fmla="*/ 356 w 1044"/>
                <a:gd name="T27" fmla="*/ 0 h 1440"/>
                <a:gd name="T28" fmla="*/ 348 w 1044"/>
                <a:gd name="T29" fmla="*/ 4 h 1440"/>
                <a:gd name="T30" fmla="*/ 342 w 1044"/>
                <a:gd name="T31" fmla="*/ 13 h 1440"/>
                <a:gd name="T32" fmla="*/ 343 w 1044"/>
                <a:gd name="T33" fmla="*/ 15 h 1440"/>
                <a:gd name="T34" fmla="*/ 338 w 1044"/>
                <a:gd name="T35" fmla="*/ 15 h 1440"/>
                <a:gd name="T36" fmla="*/ 286 w 1044"/>
                <a:gd name="T37" fmla="*/ 49 h 1440"/>
                <a:gd name="T38" fmla="*/ 228 w 1044"/>
                <a:gd name="T39" fmla="*/ 90 h 1440"/>
                <a:gd name="T40" fmla="*/ 171 w 1044"/>
                <a:gd name="T41" fmla="*/ 135 h 1440"/>
                <a:gd name="T42" fmla="*/ 115 w 1044"/>
                <a:gd name="T43" fmla="*/ 196 h 1440"/>
                <a:gd name="T44" fmla="*/ 71 w 1044"/>
                <a:gd name="T45" fmla="*/ 273 h 1440"/>
                <a:gd name="T46" fmla="*/ 15 w 1044"/>
                <a:gd name="T47" fmla="*/ 384 h 1440"/>
                <a:gd name="T48" fmla="*/ 1 w 1044"/>
                <a:gd name="T49" fmla="*/ 462 h 1440"/>
                <a:gd name="T50" fmla="*/ 10 w 1044"/>
                <a:gd name="T51" fmla="*/ 485 h 1440"/>
                <a:gd name="T52" fmla="*/ 54 w 1044"/>
                <a:gd name="T53" fmla="*/ 644 h 1440"/>
                <a:gd name="T54" fmla="*/ 95 w 1044"/>
                <a:gd name="T55" fmla="*/ 803 h 1440"/>
                <a:gd name="T56" fmla="*/ 114 w 1044"/>
                <a:gd name="T57" fmla="*/ 824 h 1440"/>
                <a:gd name="T58" fmla="*/ 195 w 1044"/>
                <a:gd name="T59" fmla="*/ 873 h 1440"/>
                <a:gd name="T60" fmla="*/ 292 w 1044"/>
                <a:gd name="T61" fmla="*/ 929 h 1440"/>
                <a:gd name="T62" fmla="*/ 331 w 1044"/>
                <a:gd name="T63" fmla="*/ 949 h 1440"/>
                <a:gd name="T64" fmla="*/ 373 w 1044"/>
                <a:gd name="T65" fmla="*/ 962 h 1440"/>
                <a:gd name="T66" fmla="*/ 399 w 1044"/>
                <a:gd name="T67" fmla="*/ 1052 h 1440"/>
                <a:gd name="T68" fmla="*/ 454 w 1044"/>
                <a:gd name="T69" fmla="*/ 1110 h 1440"/>
                <a:gd name="T70" fmla="*/ 513 w 1044"/>
                <a:gd name="T71" fmla="*/ 1111 h 1440"/>
                <a:gd name="T72" fmla="*/ 576 w 1044"/>
                <a:gd name="T73" fmla="*/ 1100 h 1440"/>
                <a:gd name="T74" fmla="*/ 615 w 1044"/>
                <a:gd name="T75" fmla="*/ 1104 h 1440"/>
                <a:gd name="T76" fmla="*/ 622 w 1044"/>
                <a:gd name="T77" fmla="*/ 1211 h 1440"/>
                <a:gd name="T78" fmla="*/ 615 w 1044"/>
                <a:gd name="T79" fmla="*/ 1233 h 1440"/>
                <a:gd name="T80" fmla="*/ 574 w 1044"/>
                <a:gd name="T81" fmla="*/ 1263 h 1440"/>
                <a:gd name="T82" fmla="*/ 559 w 1044"/>
                <a:gd name="T83" fmla="*/ 1316 h 1440"/>
                <a:gd name="T84" fmla="*/ 571 w 1044"/>
                <a:gd name="T85" fmla="*/ 1378 h 1440"/>
                <a:gd name="T86" fmla="*/ 608 w 1044"/>
                <a:gd name="T87" fmla="*/ 1435 h 1440"/>
                <a:gd name="T88" fmla="*/ 670 w 1044"/>
                <a:gd name="T89" fmla="*/ 1436 h 1440"/>
                <a:gd name="T90" fmla="*/ 723 w 1044"/>
                <a:gd name="T91" fmla="*/ 1375 h 1440"/>
                <a:gd name="T92" fmla="*/ 709 w 1044"/>
                <a:gd name="T93" fmla="*/ 1280 h 1440"/>
                <a:gd name="T94" fmla="*/ 676 w 1044"/>
                <a:gd name="T95" fmla="*/ 1247 h 1440"/>
                <a:gd name="T96" fmla="*/ 652 w 1044"/>
                <a:gd name="T97" fmla="*/ 1226 h 1440"/>
                <a:gd name="T98" fmla="*/ 653 w 1044"/>
                <a:gd name="T99" fmla="*/ 1153 h 1440"/>
                <a:gd name="T100" fmla="*/ 601 w 1044"/>
                <a:gd name="T101" fmla="*/ 1074 h 1440"/>
                <a:gd name="T102" fmla="*/ 508 w 1044"/>
                <a:gd name="T103" fmla="*/ 1083 h 1440"/>
                <a:gd name="T104" fmla="*/ 437 w 1044"/>
                <a:gd name="T105" fmla="*/ 1055 h 1440"/>
                <a:gd name="T106" fmla="*/ 412 w 1044"/>
                <a:gd name="T107" fmla="*/ 979 h 1440"/>
                <a:gd name="T108" fmla="*/ 458 w 1044"/>
                <a:gd name="T109" fmla="*/ 977 h 1440"/>
                <a:gd name="T110" fmla="*/ 520 w 1044"/>
                <a:gd name="T111" fmla="*/ 994 h 1440"/>
                <a:gd name="T112" fmla="*/ 583 w 1044"/>
                <a:gd name="T113" fmla="*/ 1009 h 1440"/>
                <a:gd name="T114" fmla="*/ 653 w 1044"/>
                <a:gd name="T115" fmla="*/ 1023 h 1440"/>
                <a:gd name="T116" fmla="*/ 740 w 1044"/>
                <a:gd name="T117" fmla="*/ 1043 h 1440"/>
                <a:gd name="T118" fmla="*/ 809 w 1044"/>
                <a:gd name="T119" fmla="*/ 1057 h 1440"/>
                <a:gd name="T120" fmla="*/ 846 w 1044"/>
                <a:gd name="T121" fmla="*/ 1022 h 1440"/>
                <a:gd name="T122" fmla="*/ 934 w 1044"/>
                <a:gd name="T123" fmla="*/ 879 h 1440"/>
                <a:gd name="T124" fmla="*/ 1017 w 1044"/>
                <a:gd name="T125" fmla="*/ 737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7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80 w 108"/>
                <a:gd name="T1" fmla="*/ 85 h 92"/>
                <a:gd name="T2" fmla="*/ 71 w 108"/>
                <a:gd name="T3" fmla="*/ 90 h 92"/>
                <a:gd name="T4" fmla="*/ 62 w 108"/>
                <a:gd name="T5" fmla="*/ 92 h 92"/>
                <a:gd name="T6" fmla="*/ 53 w 108"/>
                <a:gd name="T7" fmla="*/ 92 h 92"/>
                <a:gd name="T8" fmla="*/ 42 w 108"/>
                <a:gd name="T9" fmla="*/ 91 h 92"/>
                <a:gd name="T10" fmla="*/ 33 w 108"/>
                <a:gd name="T11" fmla="*/ 88 h 92"/>
                <a:gd name="T12" fmla="*/ 25 w 108"/>
                <a:gd name="T13" fmla="*/ 83 h 92"/>
                <a:gd name="T14" fmla="*/ 17 w 108"/>
                <a:gd name="T15" fmla="*/ 77 h 92"/>
                <a:gd name="T16" fmla="*/ 10 w 108"/>
                <a:gd name="T17" fmla="*/ 69 h 92"/>
                <a:gd name="T18" fmla="*/ 8 w 108"/>
                <a:gd name="T19" fmla="*/ 62 h 92"/>
                <a:gd name="T20" fmla="*/ 4 w 108"/>
                <a:gd name="T21" fmla="*/ 51 h 92"/>
                <a:gd name="T22" fmla="*/ 1 w 108"/>
                <a:gd name="T23" fmla="*/ 39 h 92"/>
                <a:gd name="T24" fmla="*/ 0 w 108"/>
                <a:gd name="T25" fmla="*/ 35 h 92"/>
                <a:gd name="T26" fmla="*/ 104 w 108"/>
                <a:gd name="T27" fmla="*/ 0 h 92"/>
                <a:gd name="T28" fmla="*/ 108 w 108"/>
                <a:gd name="T29" fmla="*/ 25 h 92"/>
                <a:gd name="T30" fmla="*/ 107 w 108"/>
                <a:gd name="T31" fmla="*/ 48 h 92"/>
                <a:gd name="T32" fmla="*/ 99 w 108"/>
                <a:gd name="T33" fmla="*/ 69 h 92"/>
                <a:gd name="T34" fmla="*/ 80 w 108"/>
                <a:gd name="T35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8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112 w 116"/>
                <a:gd name="T1" fmla="*/ 45 h 92"/>
                <a:gd name="T2" fmla="*/ 113 w 116"/>
                <a:gd name="T3" fmla="*/ 49 h 92"/>
                <a:gd name="T4" fmla="*/ 114 w 116"/>
                <a:gd name="T5" fmla="*/ 54 h 92"/>
                <a:gd name="T6" fmla="*/ 115 w 116"/>
                <a:gd name="T7" fmla="*/ 58 h 92"/>
                <a:gd name="T8" fmla="*/ 116 w 116"/>
                <a:gd name="T9" fmla="*/ 63 h 92"/>
                <a:gd name="T10" fmla="*/ 104 w 116"/>
                <a:gd name="T11" fmla="*/ 63 h 92"/>
                <a:gd name="T12" fmla="*/ 90 w 116"/>
                <a:gd name="T13" fmla="*/ 65 h 92"/>
                <a:gd name="T14" fmla="*/ 76 w 116"/>
                <a:gd name="T15" fmla="*/ 69 h 92"/>
                <a:gd name="T16" fmla="*/ 62 w 116"/>
                <a:gd name="T17" fmla="*/ 73 h 92"/>
                <a:gd name="T18" fmla="*/ 48 w 116"/>
                <a:gd name="T19" fmla="*/ 78 h 92"/>
                <a:gd name="T20" fmla="*/ 34 w 116"/>
                <a:gd name="T21" fmla="*/ 83 h 92"/>
                <a:gd name="T22" fmla="*/ 21 w 116"/>
                <a:gd name="T23" fmla="*/ 87 h 92"/>
                <a:gd name="T24" fmla="*/ 8 w 116"/>
                <a:gd name="T25" fmla="*/ 92 h 92"/>
                <a:gd name="T26" fmla="*/ 7 w 116"/>
                <a:gd name="T27" fmla="*/ 80 h 92"/>
                <a:gd name="T28" fmla="*/ 5 w 116"/>
                <a:gd name="T29" fmla="*/ 66 h 92"/>
                <a:gd name="T30" fmla="*/ 2 w 116"/>
                <a:gd name="T31" fmla="*/ 54 h 92"/>
                <a:gd name="T32" fmla="*/ 0 w 116"/>
                <a:gd name="T33" fmla="*/ 48 h 92"/>
                <a:gd name="T34" fmla="*/ 3 w 116"/>
                <a:gd name="T35" fmla="*/ 39 h 92"/>
                <a:gd name="T36" fmla="*/ 9 w 116"/>
                <a:gd name="T37" fmla="*/ 30 h 92"/>
                <a:gd name="T38" fmla="*/ 15 w 116"/>
                <a:gd name="T39" fmla="*/ 22 h 92"/>
                <a:gd name="T40" fmla="*/ 22 w 116"/>
                <a:gd name="T41" fmla="*/ 13 h 92"/>
                <a:gd name="T42" fmla="*/ 30 w 116"/>
                <a:gd name="T43" fmla="*/ 8 h 92"/>
                <a:gd name="T44" fmla="*/ 39 w 116"/>
                <a:gd name="T45" fmla="*/ 3 h 92"/>
                <a:gd name="T46" fmla="*/ 49 w 116"/>
                <a:gd name="T47" fmla="*/ 1 h 92"/>
                <a:gd name="T48" fmla="*/ 61 w 116"/>
                <a:gd name="T49" fmla="*/ 0 h 92"/>
                <a:gd name="T50" fmla="*/ 70 w 116"/>
                <a:gd name="T51" fmla="*/ 1 h 92"/>
                <a:gd name="T52" fmla="*/ 78 w 116"/>
                <a:gd name="T53" fmla="*/ 4 h 92"/>
                <a:gd name="T54" fmla="*/ 86 w 116"/>
                <a:gd name="T55" fmla="*/ 8 h 92"/>
                <a:gd name="T56" fmla="*/ 93 w 116"/>
                <a:gd name="T57" fmla="*/ 13 h 92"/>
                <a:gd name="T58" fmla="*/ 99 w 116"/>
                <a:gd name="T59" fmla="*/ 20 h 92"/>
                <a:gd name="T60" fmla="*/ 105 w 116"/>
                <a:gd name="T61" fmla="*/ 27 h 92"/>
                <a:gd name="T62" fmla="*/ 108 w 116"/>
                <a:gd name="T63" fmla="*/ 35 h 92"/>
                <a:gd name="T64" fmla="*/ 112 w 116"/>
                <a:gd name="T65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9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495 w 498"/>
                <a:gd name="T1" fmla="*/ 410 h 711"/>
                <a:gd name="T2" fmla="*/ 478 w 498"/>
                <a:gd name="T3" fmla="*/ 461 h 711"/>
                <a:gd name="T4" fmla="*/ 459 w 498"/>
                <a:gd name="T5" fmla="*/ 494 h 711"/>
                <a:gd name="T6" fmla="*/ 445 w 498"/>
                <a:gd name="T7" fmla="*/ 514 h 711"/>
                <a:gd name="T8" fmla="*/ 432 w 498"/>
                <a:gd name="T9" fmla="*/ 532 h 711"/>
                <a:gd name="T10" fmla="*/ 415 w 498"/>
                <a:gd name="T11" fmla="*/ 549 h 711"/>
                <a:gd name="T12" fmla="*/ 404 w 498"/>
                <a:gd name="T13" fmla="*/ 562 h 711"/>
                <a:gd name="T14" fmla="*/ 389 w 498"/>
                <a:gd name="T15" fmla="*/ 575 h 711"/>
                <a:gd name="T16" fmla="*/ 365 w 498"/>
                <a:gd name="T17" fmla="*/ 592 h 711"/>
                <a:gd name="T18" fmla="*/ 335 w 498"/>
                <a:gd name="T19" fmla="*/ 614 h 711"/>
                <a:gd name="T20" fmla="*/ 300 w 498"/>
                <a:gd name="T21" fmla="*/ 637 h 711"/>
                <a:gd name="T22" fmla="*/ 266 w 498"/>
                <a:gd name="T23" fmla="*/ 660 h 711"/>
                <a:gd name="T24" fmla="*/ 231 w 498"/>
                <a:gd name="T25" fmla="*/ 681 h 711"/>
                <a:gd name="T26" fmla="*/ 201 w 498"/>
                <a:gd name="T27" fmla="*/ 698 h 711"/>
                <a:gd name="T28" fmla="*/ 183 w 498"/>
                <a:gd name="T29" fmla="*/ 706 h 711"/>
                <a:gd name="T30" fmla="*/ 171 w 498"/>
                <a:gd name="T31" fmla="*/ 710 h 711"/>
                <a:gd name="T32" fmla="*/ 160 w 498"/>
                <a:gd name="T33" fmla="*/ 711 h 711"/>
                <a:gd name="T34" fmla="*/ 147 w 498"/>
                <a:gd name="T35" fmla="*/ 710 h 711"/>
                <a:gd name="T36" fmla="*/ 129 w 498"/>
                <a:gd name="T37" fmla="*/ 704 h 711"/>
                <a:gd name="T38" fmla="*/ 107 w 498"/>
                <a:gd name="T39" fmla="*/ 690 h 711"/>
                <a:gd name="T40" fmla="*/ 88 w 498"/>
                <a:gd name="T41" fmla="*/ 669 h 711"/>
                <a:gd name="T42" fmla="*/ 72 w 498"/>
                <a:gd name="T43" fmla="*/ 647 h 711"/>
                <a:gd name="T44" fmla="*/ 57 w 498"/>
                <a:gd name="T45" fmla="*/ 622 h 711"/>
                <a:gd name="T46" fmla="*/ 43 w 498"/>
                <a:gd name="T47" fmla="*/ 594 h 711"/>
                <a:gd name="T48" fmla="*/ 34 w 498"/>
                <a:gd name="T49" fmla="*/ 566 h 711"/>
                <a:gd name="T50" fmla="*/ 25 w 498"/>
                <a:gd name="T51" fmla="*/ 537 h 711"/>
                <a:gd name="T52" fmla="*/ 16 w 498"/>
                <a:gd name="T53" fmla="*/ 474 h 711"/>
                <a:gd name="T54" fmla="*/ 1 w 498"/>
                <a:gd name="T55" fmla="*/ 380 h 711"/>
                <a:gd name="T56" fmla="*/ 9 w 498"/>
                <a:gd name="T57" fmla="*/ 313 h 711"/>
                <a:gd name="T58" fmla="*/ 32 w 498"/>
                <a:gd name="T59" fmla="*/ 280 h 711"/>
                <a:gd name="T60" fmla="*/ 58 w 498"/>
                <a:gd name="T61" fmla="*/ 250 h 711"/>
                <a:gd name="T62" fmla="*/ 86 w 498"/>
                <a:gd name="T63" fmla="*/ 220 h 711"/>
                <a:gd name="T64" fmla="*/ 109 w 498"/>
                <a:gd name="T65" fmla="*/ 194 h 711"/>
                <a:gd name="T66" fmla="*/ 133 w 498"/>
                <a:gd name="T67" fmla="*/ 171 h 711"/>
                <a:gd name="T68" fmla="*/ 162 w 498"/>
                <a:gd name="T69" fmla="*/ 147 h 711"/>
                <a:gd name="T70" fmla="*/ 193 w 498"/>
                <a:gd name="T71" fmla="*/ 124 h 711"/>
                <a:gd name="T72" fmla="*/ 223 w 498"/>
                <a:gd name="T73" fmla="*/ 101 h 711"/>
                <a:gd name="T74" fmla="*/ 249 w 498"/>
                <a:gd name="T75" fmla="*/ 83 h 711"/>
                <a:gd name="T76" fmla="*/ 271 w 498"/>
                <a:gd name="T77" fmla="*/ 68 h 711"/>
                <a:gd name="T78" fmla="*/ 285 w 498"/>
                <a:gd name="T79" fmla="*/ 58 h 711"/>
                <a:gd name="T80" fmla="*/ 305 w 498"/>
                <a:gd name="T81" fmla="*/ 47 h 711"/>
                <a:gd name="T82" fmla="*/ 343 w 498"/>
                <a:gd name="T83" fmla="*/ 28 h 711"/>
                <a:gd name="T84" fmla="*/ 381 w 498"/>
                <a:gd name="T85" fmla="*/ 12 h 711"/>
                <a:gd name="T86" fmla="*/ 406 w 498"/>
                <a:gd name="T87" fmla="*/ 2 h 711"/>
                <a:gd name="T88" fmla="*/ 429 w 498"/>
                <a:gd name="T89" fmla="*/ 47 h 711"/>
                <a:gd name="T90" fmla="*/ 460 w 498"/>
                <a:gd name="T91" fmla="*/ 139 h 711"/>
                <a:gd name="T92" fmla="*/ 483 w 498"/>
                <a:gd name="T93" fmla="*/ 234 h 711"/>
                <a:gd name="T94" fmla="*/ 496 w 498"/>
                <a:gd name="T95" fmla="*/ 34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92 w 567"/>
                <a:gd name="T1" fmla="*/ 769 h 884"/>
                <a:gd name="T2" fmla="*/ 67 w 567"/>
                <a:gd name="T3" fmla="*/ 674 h 884"/>
                <a:gd name="T4" fmla="*/ 31 w 567"/>
                <a:gd name="T5" fmla="*/ 547 h 884"/>
                <a:gd name="T6" fmla="*/ 4 w 567"/>
                <a:gd name="T7" fmla="*/ 451 h 884"/>
                <a:gd name="T8" fmla="*/ 10 w 567"/>
                <a:gd name="T9" fmla="*/ 397 h 884"/>
                <a:gd name="T10" fmla="*/ 38 w 567"/>
                <a:gd name="T11" fmla="*/ 325 h 884"/>
                <a:gd name="T12" fmla="*/ 75 w 567"/>
                <a:gd name="T13" fmla="*/ 255 h 884"/>
                <a:gd name="T14" fmla="*/ 120 w 567"/>
                <a:gd name="T15" fmla="*/ 191 h 884"/>
                <a:gd name="T16" fmla="*/ 155 w 567"/>
                <a:gd name="T17" fmla="*/ 149 h 884"/>
                <a:gd name="T18" fmla="*/ 182 w 567"/>
                <a:gd name="T19" fmla="*/ 124 h 884"/>
                <a:gd name="T20" fmla="*/ 212 w 567"/>
                <a:gd name="T21" fmla="*/ 98 h 884"/>
                <a:gd name="T22" fmla="*/ 242 w 567"/>
                <a:gd name="T23" fmla="*/ 71 h 884"/>
                <a:gd name="T24" fmla="*/ 272 w 567"/>
                <a:gd name="T25" fmla="*/ 47 h 884"/>
                <a:gd name="T26" fmla="*/ 297 w 567"/>
                <a:gd name="T27" fmla="*/ 25 h 884"/>
                <a:gd name="T28" fmla="*/ 318 w 567"/>
                <a:gd name="T29" fmla="*/ 10 h 884"/>
                <a:gd name="T30" fmla="*/ 329 w 567"/>
                <a:gd name="T31" fmla="*/ 1 h 884"/>
                <a:gd name="T32" fmla="*/ 344 w 567"/>
                <a:gd name="T33" fmla="*/ 3 h 884"/>
                <a:gd name="T34" fmla="*/ 378 w 567"/>
                <a:gd name="T35" fmla="*/ 10 h 884"/>
                <a:gd name="T36" fmla="*/ 413 w 567"/>
                <a:gd name="T37" fmla="*/ 18 h 884"/>
                <a:gd name="T38" fmla="*/ 451 w 567"/>
                <a:gd name="T39" fmla="*/ 25 h 884"/>
                <a:gd name="T40" fmla="*/ 487 w 567"/>
                <a:gd name="T41" fmla="*/ 32 h 884"/>
                <a:gd name="T42" fmla="*/ 519 w 567"/>
                <a:gd name="T43" fmla="*/ 39 h 884"/>
                <a:gd name="T44" fmla="*/ 546 w 567"/>
                <a:gd name="T45" fmla="*/ 42 h 884"/>
                <a:gd name="T46" fmla="*/ 562 w 567"/>
                <a:gd name="T47" fmla="*/ 45 h 884"/>
                <a:gd name="T48" fmla="*/ 554 w 567"/>
                <a:gd name="T49" fmla="*/ 51 h 884"/>
                <a:gd name="T50" fmla="*/ 512 w 567"/>
                <a:gd name="T51" fmla="*/ 76 h 884"/>
                <a:gd name="T52" fmla="*/ 458 w 567"/>
                <a:gd name="T53" fmla="*/ 107 h 884"/>
                <a:gd name="T54" fmla="*/ 410 w 567"/>
                <a:gd name="T55" fmla="*/ 137 h 884"/>
                <a:gd name="T56" fmla="*/ 373 w 567"/>
                <a:gd name="T57" fmla="*/ 163 h 884"/>
                <a:gd name="T58" fmla="*/ 340 w 567"/>
                <a:gd name="T59" fmla="*/ 191 h 884"/>
                <a:gd name="T60" fmla="*/ 307 w 567"/>
                <a:gd name="T61" fmla="*/ 220 h 884"/>
                <a:gd name="T62" fmla="*/ 277 w 567"/>
                <a:gd name="T63" fmla="*/ 250 h 884"/>
                <a:gd name="T64" fmla="*/ 251 w 567"/>
                <a:gd name="T65" fmla="*/ 282 h 884"/>
                <a:gd name="T66" fmla="*/ 227 w 567"/>
                <a:gd name="T67" fmla="*/ 310 h 884"/>
                <a:gd name="T68" fmla="*/ 205 w 567"/>
                <a:gd name="T69" fmla="*/ 340 h 884"/>
                <a:gd name="T70" fmla="*/ 186 w 567"/>
                <a:gd name="T71" fmla="*/ 371 h 884"/>
                <a:gd name="T72" fmla="*/ 179 w 567"/>
                <a:gd name="T73" fmla="*/ 388 h 884"/>
                <a:gd name="T74" fmla="*/ 179 w 567"/>
                <a:gd name="T75" fmla="*/ 388 h 884"/>
                <a:gd name="T76" fmla="*/ 178 w 567"/>
                <a:gd name="T77" fmla="*/ 388 h 884"/>
                <a:gd name="T78" fmla="*/ 178 w 567"/>
                <a:gd name="T79" fmla="*/ 388 h 884"/>
                <a:gd name="T80" fmla="*/ 177 w 567"/>
                <a:gd name="T81" fmla="*/ 388 h 884"/>
                <a:gd name="T82" fmla="*/ 176 w 567"/>
                <a:gd name="T83" fmla="*/ 389 h 884"/>
                <a:gd name="T84" fmla="*/ 170 w 567"/>
                <a:gd name="T85" fmla="*/ 426 h 884"/>
                <a:gd name="T86" fmla="*/ 171 w 567"/>
                <a:gd name="T87" fmla="*/ 499 h 884"/>
                <a:gd name="T88" fmla="*/ 185 w 567"/>
                <a:gd name="T89" fmla="*/ 570 h 884"/>
                <a:gd name="T90" fmla="*/ 204 w 567"/>
                <a:gd name="T91" fmla="*/ 642 h 884"/>
                <a:gd name="T92" fmla="*/ 221 w 567"/>
                <a:gd name="T93" fmla="*/ 704 h 884"/>
                <a:gd name="T94" fmla="*/ 236 w 567"/>
                <a:gd name="T95" fmla="*/ 757 h 884"/>
                <a:gd name="T96" fmla="*/ 252 w 567"/>
                <a:gd name="T97" fmla="*/ 807 h 884"/>
                <a:gd name="T98" fmla="*/ 268 w 567"/>
                <a:gd name="T99" fmla="*/ 858 h 884"/>
                <a:gd name="T100" fmla="*/ 265 w 567"/>
                <a:gd name="T101" fmla="*/ 877 h 884"/>
                <a:gd name="T102" fmla="*/ 219 w 567"/>
                <a:gd name="T103" fmla="*/ 851 h 884"/>
                <a:gd name="T104" fmla="*/ 161 w 567"/>
                <a:gd name="T105" fmla="*/ 820 h 884"/>
                <a:gd name="T106" fmla="*/ 111 w 567"/>
                <a:gd name="T107" fmla="*/ 79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21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541 w 787"/>
                <a:gd name="T1" fmla="*/ 979 h 991"/>
                <a:gd name="T2" fmla="*/ 440 w 787"/>
                <a:gd name="T3" fmla="*/ 954 h 991"/>
                <a:gd name="T4" fmla="*/ 319 w 787"/>
                <a:gd name="T5" fmla="*/ 924 h 991"/>
                <a:gd name="T6" fmla="*/ 206 w 787"/>
                <a:gd name="T7" fmla="*/ 896 h 991"/>
                <a:gd name="T8" fmla="*/ 130 w 787"/>
                <a:gd name="T9" fmla="*/ 878 h 991"/>
                <a:gd name="T10" fmla="*/ 76 w 787"/>
                <a:gd name="T11" fmla="*/ 781 h 991"/>
                <a:gd name="T12" fmla="*/ 14 w 787"/>
                <a:gd name="T13" fmla="*/ 532 h 991"/>
                <a:gd name="T14" fmla="*/ 0 w 787"/>
                <a:gd name="T15" fmla="*/ 387 h 991"/>
                <a:gd name="T16" fmla="*/ 29 w 787"/>
                <a:gd name="T17" fmla="*/ 329 h 991"/>
                <a:gd name="T18" fmla="*/ 76 w 787"/>
                <a:gd name="T19" fmla="*/ 267 h 991"/>
                <a:gd name="T20" fmla="*/ 132 w 787"/>
                <a:gd name="T21" fmla="*/ 211 h 991"/>
                <a:gd name="T22" fmla="*/ 161 w 787"/>
                <a:gd name="T23" fmla="*/ 184 h 991"/>
                <a:gd name="T24" fmla="*/ 191 w 787"/>
                <a:gd name="T25" fmla="*/ 159 h 991"/>
                <a:gd name="T26" fmla="*/ 231 w 787"/>
                <a:gd name="T27" fmla="*/ 131 h 991"/>
                <a:gd name="T28" fmla="*/ 309 w 787"/>
                <a:gd name="T29" fmla="*/ 84 h 991"/>
                <a:gd name="T30" fmla="*/ 378 w 787"/>
                <a:gd name="T31" fmla="*/ 42 h 991"/>
                <a:gd name="T32" fmla="*/ 412 w 787"/>
                <a:gd name="T33" fmla="*/ 22 h 991"/>
                <a:gd name="T34" fmla="*/ 449 w 787"/>
                <a:gd name="T35" fmla="*/ 11 h 991"/>
                <a:gd name="T36" fmla="*/ 487 w 787"/>
                <a:gd name="T37" fmla="*/ 0 h 991"/>
                <a:gd name="T38" fmla="*/ 519 w 787"/>
                <a:gd name="T39" fmla="*/ 21 h 991"/>
                <a:gd name="T40" fmla="*/ 572 w 787"/>
                <a:gd name="T41" fmla="*/ 56 h 991"/>
                <a:gd name="T42" fmla="*/ 566 w 787"/>
                <a:gd name="T43" fmla="*/ 75 h 991"/>
                <a:gd name="T44" fmla="*/ 501 w 787"/>
                <a:gd name="T45" fmla="*/ 99 h 991"/>
                <a:gd name="T46" fmla="*/ 438 w 787"/>
                <a:gd name="T47" fmla="*/ 128 h 991"/>
                <a:gd name="T48" fmla="*/ 397 w 787"/>
                <a:gd name="T49" fmla="*/ 151 h 991"/>
                <a:gd name="T50" fmla="*/ 369 w 787"/>
                <a:gd name="T51" fmla="*/ 169 h 991"/>
                <a:gd name="T52" fmla="*/ 340 w 787"/>
                <a:gd name="T53" fmla="*/ 188 h 991"/>
                <a:gd name="T54" fmla="*/ 290 w 787"/>
                <a:gd name="T55" fmla="*/ 222 h 991"/>
                <a:gd name="T56" fmla="*/ 245 w 787"/>
                <a:gd name="T57" fmla="*/ 261 h 991"/>
                <a:gd name="T58" fmla="*/ 204 w 787"/>
                <a:gd name="T59" fmla="*/ 309 h 991"/>
                <a:gd name="T60" fmla="*/ 158 w 787"/>
                <a:gd name="T61" fmla="*/ 357 h 991"/>
                <a:gd name="T62" fmla="*/ 121 w 787"/>
                <a:gd name="T63" fmla="*/ 409 h 991"/>
                <a:gd name="T64" fmla="*/ 114 w 787"/>
                <a:gd name="T65" fmla="*/ 536 h 991"/>
                <a:gd name="T66" fmla="*/ 139 w 787"/>
                <a:gd name="T67" fmla="*/ 669 h 991"/>
                <a:gd name="T68" fmla="*/ 151 w 787"/>
                <a:gd name="T69" fmla="*/ 707 h 991"/>
                <a:gd name="T70" fmla="*/ 166 w 787"/>
                <a:gd name="T71" fmla="*/ 744 h 991"/>
                <a:gd name="T72" fmla="*/ 192 w 787"/>
                <a:gd name="T73" fmla="*/ 782 h 991"/>
                <a:gd name="T74" fmla="*/ 226 w 787"/>
                <a:gd name="T75" fmla="*/ 818 h 991"/>
                <a:gd name="T76" fmla="*/ 269 w 787"/>
                <a:gd name="T77" fmla="*/ 839 h 991"/>
                <a:gd name="T78" fmla="*/ 291 w 787"/>
                <a:gd name="T79" fmla="*/ 841 h 991"/>
                <a:gd name="T80" fmla="*/ 312 w 787"/>
                <a:gd name="T81" fmla="*/ 836 h 991"/>
                <a:gd name="T82" fmla="*/ 337 w 787"/>
                <a:gd name="T83" fmla="*/ 826 h 991"/>
                <a:gd name="T84" fmla="*/ 375 w 787"/>
                <a:gd name="T85" fmla="*/ 809 h 991"/>
                <a:gd name="T86" fmla="*/ 411 w 787"/>
                <a:gd name="T87" fmla="*/ 787 h 991"/>
                <a:gd name="T88" fmla="*/ 458 w 787"/>
                <a:gd name="T89" fmla="*/ 752 h 991"/>
                <a:gd name="T90" fmla="*/ 513 w 787"/>
                <a:gd name="T91" fmla="*/ 717 h 991"/>
                <a:gd name="T92" fmla="*/ 563 w 787"/>
                <a:gd name="T93" fmla="*/ 675 h 991"/>
                <a:gd name="T94" fmla="*/ 600 w 787"/>
                <a:gd name="T95" fmla="*/ 620 h 991"/>
                <a:gd name="T96" fmla="*/ 638 w 787"/>
                <a:gd name="T97" fmla="*/ 548 h 991"/>
                <a:gd name="T98" fmla="*/ 650 w 787"/>
                <a:gd name="T99" fmla="*/ 523 h 991"/>
                <a:gd name="T100" fmla="*/ 653 w 787"/>
                <a:gd name="T101" fmla="*/ 522 h 991"/>
                <a:gd name="T102" fmla="*/ 653 w 787"/>
                <a:gd name="T103" fmla="*/ 522 h 991"/>
                <a:gd name="T104" fmla="*/ 673 w 787"/>
                <a:gd name="T105" fmla="*/ 537 h 991"/>
                <a:gd name="T106" fmla="*/ 736 w 787"/>
                <a:gd name="T107" fmla="*/ 585 h 991"/>
                <a:gd name="T108" fmla="*/ 787 w 787"/>
                <a:gd name="T109" fmla="*/ 642 h 991"/>
                <a:gd name="T110" fmla="*/ 758 w 787"/>
                <a:gd name="T111" fmla="*/ 689 h 991"/>
                <a:gd name="T112" fmla="*/ 718 w 787"/>
                <a:gd name="T113" fmla="*/ 760 h 991"/>
                <a:gd name="T114" fmla="*/ 673 w 787"/>
                <a:gd name="T115" fmla="*/ 842 h 991"/>
                <a:gd name="T116" fmla="*/ 628 w 787"/>
                <a:gd name="T117" fmla="*/ 919 h 991"/>
                <a:gd name="T118" fmla="*/ 593 w 787"/>
                <a:gd name="T119" fmla="*/ 97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29 h 58"/>
                <a:gd name="T10" fmla="*/ 2 w 47"/>
                <a:gd name="T11" fmla="*/ 17 h 58"/>
                <a:gd name="T12" fmla="*/ 6 w 47"/>
                <a:gd name="T13" fmla="*/ 8 h 58"/>
                <a:gd name="T14" fmla="*/ 13 w 47"/>
                <a:gd name="T15" fmla="*/ 2 h 58"/>
                <a:gd name="T16" fmla="*/ 22 w 47"/>
                <a:gd name="T17" fmla="*/ 0 h 58"/>
                <a:gd name="T18" fmla="*/ 32 w 47"/>
                <a:gd name="T19" fmla="*/ 2 h 58"/>
                <a:gd name="T20" fmla="*/ 38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39 h 58"/>
                <a:gd name="T28" fmla="*/ 40 w 47"/>
                <a:gd name="T29" fmla="*/ 48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2 w 46"/>
                <a:gd name="T11" fmla="*/ 18 h 58"/>
                <a:gd name="T12" fmla="*/ 7 w 46"/>
                <a:gd name="T13" fmla="*/ 8 h 58"/>
                <a:gd name="T14" fmla="*/ 13 w 46"/>
                <a:gd name="T15" fmla="*/ 3 h 58"/>
                <a:gd name="T16" fmla="*/ 23 w 46"/>
                <a:gd name="T17" fmla="*/ 0 h 58"/>
                <a:gd name="T18" fmla="*/ 32 w 46"/>
                <a:gd name="T19" fmla="*/ 3 h 58"/>
                <a:gd name="T20" fmla="*/ 39 w 46"/>
                <a:gd name="T21" fmla="*/ 8 h 58"/>
                <a:gd name="T22" fmla="*/ 43 w 46"/>
                <a:gd name="T23" fmla="*/ 18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49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24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3 w 46"/>
                <a:gd name="T3" fmla="*/ 55 h 58"/>
                <a:gd name="T4" fmla="*/ 6 w 46"/>
                <a:gd name="T5" fmla="*/ 50 h 58"/>
                <a:gd name="T6" fmla="*/ 2 w 46"/>
                <a:gd name="T7" fmla="*/ 40 h 58"/>
                <a:gd name="T8" fmla="*/ 0 w 46"/>
                <a:gd name="T9" fmla="*/ 29 h 58"/>
                <a:gd name="T10" fmla="*/ 2 w 46"/>
                <a:gd name="T11" fmla="*/ 19 h 58"/>
                <a:gd name="T12" fmla="*/ 6 w 46"/>
                <a:gd name="T13" fmla="*/ 9 h 58"/>
                <a:gd name="T14" fmla="*/ 13 w 46"/>
                <a:gd name="T15" fmla="*/ 2 h 58"/>
                <a:gd name="T16" fmla="*/ 23 w 46"/>
                <a:gd name="T17" fmla="*/ 0 h 58"/>
                <a:gd name="T18" fmla="*/ 32 w 46"/>
                <a:gd name="T19" fmla="*/ 2 h 58"/>
                <a:gd name="T20" fmla="*/ 39 w 46"/>
                <a:gd name="T21" fmla="*/ 8 h 58"/>
                <a:gd name="T22" fmla="*/ 43 w 46"/>
                <a:gd name="T23" fmla="*/ 17 h 58"/>
                <a:gd name="T24" fmla="*/ 46 w 46"/>
                <a:gd name="T25" fmla="*/ 29 h 58"/>
                <a:gd name="T26" fmla="*/ 43 w 46"/>
                <a:gd name="T27" fmla="*/ 40 h 58"/>
                <a:gd name="T28" fmla="*/ 39 w 46"/>
                <a:gd name="T29" fmla="*/ 50 h 58"/>
                <a:gd name="T30" fmla="*/ 32 w 46"/>
                <a:gd name="T31" fmla="*/ 55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5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23 w 47"/>
                <a:gd name="T1" fmla="*/ 58 h 58"/>
                <a:gd name="T2" fmla="*/ 14 w 47"/>
                <a:gd name="T3" fmla="*/ 55 h 58"/>
                <a:gd name="T4" fmla="*/ 7 w 47"/>
                <a:gd name="T5" fmla="*/ 50 h 58"/>
                <a:gd name="T6" fmla="*/ 3 w 47"/>
                <a:gd name="T7" fmla="*/ 40 h 58"/>
                <a:gd name="T8" fmla="*/ 0 w 47"/>
                <a:gd name="T9" fmla="*/ 30 h 58"/>
                <a:gd name="T10" fmla="*/ 2 w 47"/>
                <a:gd name="T11" fmla="*/ 18 h 58"/>
                <a:gd name="T12" fmla="*/ 6 w 47"/>
                <a:gd name="T13" fmla="*/ 9 h 58"/>
                <a:gd name="T14" fmla="*/ 13 w 47"/>
                <a:gd name="T15" fmla="*/ 3 h 58"/>
                <a:gd name="T16" fmla="*/ 22 w 47"/>
                <a:gd name="T17" fmla="*/ 0 h 58"/>
                <a:gd name="T18" fmla="*/ 32 w 47"/>
                <a:gd name="T19" fmla="*/ 2 h 58"/>
                <a:gd name="T20" fmla="*/ 40 w 47"/>
                <a:gd name="T21" fmla="*/ 8 h 58"/>
                <a:gd name="T22" fmla="*/ 44 w 47"/>
                <a:gd name="T23" fmla="*/ 17 h 58"/>
                <a:gd name="T24" fmla="*/ 47 w 47"/>
                <a:gd name="T25" fmla="*/ 29 h 58"/>
                <a:gd name="T26" fmla="*/ 44 w 47"/>
                <a:gd name="T27" fmla="*/ 40 h 58"/>
                <a:gd name="T28" fmla="*/ 40 w 47"/>
                <a:gd name="T29" fmla="*/ 50 h 58"/>
                <a:gd name="T30" fmla="*/ 33 w 47"/>
                <a:gd name="T31" fmla="*/ 55 h 58"/>
                <a:gd name="T32" fmla="*/ 23 w 47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6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2 w 46"/>
                <a:gd name="T7" fmla="*/ 41 h 58"/>
                <a:gd name="T8" fmla="*/ 0 w 46"/>
                <a:gd name="T9" fmla="*/ 29 h 58"/>
                <a:gd name="T10" fmla="*/ 1 w 46"/>
                <a:gd name="T11" fmla="*/ 18 h 58"/>
                <a:gd name="T12" fmla="*/ 6 w 46"/>
                <a:gd name="T13" fmla="*/ 8 h 58"/>
                <a:gd name="T14" fmla="*/ 12 w 46"/>
                <a:gd name="T15" fmla="*/ 3 h 58"/>
                <a:gd name="T16" fmla="*/ 22 w 46"/>
                <a:gd name="T17" fmla="*/ 0 h 58"/>
                <a:gd name="T18" fmla="*/ 31 w 46"/>
                <a:gd name="T19" fmla="*/ 3 h 58"/>
                <a:gd name="T20" fmla="*/ 38 w 46"/>
                <a:gd name="T21" fmla="*/ 8 h 58"/>
                <a:gd name="T22" fmla="*/ 44 w 46"/>
                <a:gd name="T23" fmla="*/ 18 h 58"/>
                <a:gd name="T24" fmla="*/ 46 w 46"/>
                <a:gd name="T25" fmla="*/ 29 h 58"/>
                <a:gd name="T26" fmla="*/ 44 w 46"/>
                <a:gd name="T27" fmla="*/ 41 h 58"/>
                <a:gd name="T28" fmla="*/ 39 w 46"/>
                <a:gd name="T29" fmla="*/ 50 h 58"/>
                <a:gd name="T30" fmla="*/ 32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7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23 w 46"/>
                <a:gd name="T1" fmla="*/ 58 h 58"/>
                <a:gd name="T2" fmla="*/ 14 w 46"/>
                <a:gd name="T3" fmla="*/ 56 h 58"/>
                <a:gd name="T4" fmla="*/ 7 w 46"/>
                <a:gd name="T5" fmla="*/ 50 h 58"/>
                <a:gd name="T6" fmla="*/ 3 w 46"/>
                <a:gd name="T7" fmla="*/ 41 h 58"/>
                <a:gd name="T8" fmla="*/ 0 w 46"/>
                <a:gd name="T9" fmla="*/ 29 h 58"/>
                <a:gd name="T10" fmla="*/ 3 w 46"/>
                <a:gd name="T11" fmla="*/ 18 h 58"/>
                <a:gd name="T12" fmla="*/ 7 w 46"/>
                <a:gd name="T13" fmla="*/ 8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3 h 58"/>
                <a:gd name="T20" fmla="*/ 40 w 46"/>
                <a:gd name="T21" fmla="*/ 8 h 58"/>
                <a:gd name="T22" fmla="*/ 44 w 46"/>
                <a:gd name="T23" fmla="*/ 18 h 58"/>
                <a:gd name="T24" fmla="*/ 46 w 46"/>
                <a:gd name="T25" fmla="*/ 28 h 58"/>
                <a:gd name="T26" fmla="*/ 44 w 46"/>
                <a:gd name="T27" fmla="*/ 39 h 58"/>
                <a:gd name="T28" fmla="*/ 40 w 46"/>
                <a:gd name="T29" fmla="*/ 49 h 58"/>
                <a:gd name="T30" fmla="*/ 33 w 46"/>
                <a:gd name="T31" fmla="*/ 56 h 58"/>
                <a:gd name="T32" fmla="*/ 23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8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24 w 46"/>
                <a:gd name="T1" fmla="*/ 58 h 58"/>
                <a:gd name="T2" fmla="*/ 15 w 46"/>
                <a:gd name="T3" fmla="*/ 55 h 58"/>
                <a:gd name="T4" fmla="*/ 8 w 46"/>
                <a:gd name="T5" fmla="*/ 50 h 58"/>
                <a:gd name="T6" fmla="*/ 3 w 46"/>
                <a:gd name="T7" fmla="*/ 40 h 58"/>
                <a:gd name="T8" fmla="*/ 0 w 46"/>
                <a:gd name="T9" fmla="*/ 30 h 58"/>
                <a:gd name="T10" fmla="*/ 3 w 46"/>
                <a:gd name="T11" fmla="*/ 18 h 58"/>
                <a:gd name="T12" fmla="*/ 7 w 46"/>
                <a:gd name="T13" fmla="*/ 9 h 58"/>
                <a:gd name="T14" fmla="*/ 14 w 46"/>
                <a:gd name="T15" fmla="*/ 3 h 58"/>
                <a:gd name="T16" fmla="*/ 23 w 46"/>
                <a:gd name="T17" fmla="*/ 0 h 58"/>
                <a:gd name="T18" fmla="*/ 33 w 46"/>
                <a:gd name="T19" fmla="*/ 2 h 58"/>
                <a:gd name="T20" fmla="*/ 39 w 46"/>
                <a:gd name="T21" fmla="*/ 8 h 58"/>
                <a:gd name="T22" fmla="*/ 44 w 46"/>
                <a:gd name="T23" fmla="*/ 17 h 58"/>
                <a:gd name="T24" fmla="*/ 46 w 46"/>
                <a:gd name="T25" fmla="*/ 29 h 58"/>
                <a:gd name="T26" fmla="*/ 45 w 46"/>
                <a:gd name="T27" fmla="*/ 40 h 58"/>
                <a:gd name="T28" fmla="*/ 41 w 46"/>
                <a:gd name="T29" fmla="*/ 50 h 58"/>
                <a:gd name="T30" fmla="*/ 34 w 46"/>
                <a:gd name="T31" fmla="*/ 55 h 58"/>
                <a:gd name="T32" fmla="*/ 24 w 46"/>
                <a:gd name="T3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9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24 w 46"/>
                <a:gd name="T1" fmla="*/ 57 h 57"/>
                <a:gd name="T2" fmla="*/ 15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8 h 57"/>
                <a:gd name="T10" fmla="*/ 2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5 w 46"/>
                <a:gd name="T27" fmla="*/ 39 h 57"/>
                <a:gd name="T28" fmla="*/ 40 w 46"/>
                <a:gd name="T29" fmla="*/ 48 h 57"/>
                <a:gd name="T30" fmla="*/ 33 w 46"/>
                <a:gd name="T31" fmla="*/ 55 h 57"/>
                <a:gd name="T32" fmla="*/ 24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30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2 w 46"/>
                <a:gd name="T7" fmla="*/ 40 h 57"/>
                <a:gd name="T8" fmla="*/ 0 w 46"/>
                <a:gd name="T9" fmla="*/ 29 h 57"/>
                <a:gd name="T10" fmla="*/ 2 w 46"/>
                <a:gd name="T11" fmla="*/ 18 h 57"/>
                <a:gd name="T12" fmla="*/ 7 w 46"/>
                <a:gd name="T13" fmla="*/ 9 h 57"/>
                <a:gd name="T14" fmla="*/ 14 w 46"/>
                <a:gd name="T15" fmla="*/ 2 h 57"/>
                <a:gd name="T16" fmla="*/ 23 w 46"/>
                <a:gd name="T17" fmla="*/ 0 h 57"/>
                <a:gd name="T18" fmla="*/ 32 w 46"/>
                <a:gd name="T19" fmla="*/ 2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9 h 57"/>
                <a:gd name="T26" fmla="*/ 44 w 46"/>
                <a:gd name="T27" fmla="*/ 40 h 57"/>
                <a:gd name="T28" fmla="*/ 39 w 46"/>
                <a:gd name="T29" fmla="*/ 49 h 57"/>
                <a:gd name="T30" fmla="*/ 32 w 46"/>
                <a:gd name="T31" fmla="*/ 55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31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23 w 46"/>
                <a:gd name="T1" fmla="*/ 57 h 57"/>
                <a:gd name="T2" fmla="*/ 14 w 46"/>
                <a:gd name="T3" fmla="*/ 55 h 57"/>
                <a:gd name="T4" fmla="*/ 7 w 46"/>
                <a:gd name="T5" fmla="*/ 49 h 57"/>
                <a:gd name="T6" fmla="*/ 3 w 46"/>
                <a:gd name="T7" fmla="*/ 40 h 57"/>
                <a:gd name="T8" fmla="*/ 0 w 46"/>
                <a:gd name="T9" fmla="*/ 28 h 57"/>
                <a:gd name="T10" fmla="*/ 3 w 46"/>
                <a:gd name="T11" fmla="*/ 17 h 57"/>
                <a:gd name="T12" fmla="*/ 7 w 46"/>
                <a:gd name="T13" fmla="*/ 8 h 57"/>
                <a:gd name="T14" fmla="*/ 14 w 46"/>
                <a:gd name="T15" fmla="*/ 2 h 57"/>
                <a:gd name="T16" fmla="*/ 23 w 46"/>
                <a:gd name="T17" fmla="*/ 0 h 57"/>
                <a:gd name="T18" fmla="*/ 33 w 46"/>
                <a:gd name="T19" fmla="*/ 1 h 57"/>
                <a:gd name="T20" fmla="*/ 39 w 46"/>
                <a:gd name="T21" fmla="*/ 8 h 57"/>
                <a:gd name="T22" fmla="*/ 44 w 46"/>
                <a:gd name="T23" fmla="*/ 17 h 57"/>
                <a:gd name="T24" fmla="*/ 46 w 46"/>
                <a:gd name="T25" fmla="*/ 27 h 57"/>
                <a:gd name="T26" fmla="*/ 44 w 46"/>
                <a:gd name="T27" fmla="*/ 39 h 57"/>
                <a:gd name="T28" fmla="*/ 39 w 46"/>
                <a:gd name="T29" fmla="*/ 48 h 57"/>
                <a:gd name="T30" fmla="*/ 33 w 46"/>
                <a:gd name="T31" fmla="*/ 54 h 57"/>
                <a:gd name="T32" fmla="*/ 23 w 46"/>
                <a:gd name="T3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43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for </a:t>
            </a:r>
            <a:r>
              <a:rPr lang="ko-KR" altLang="en-US" sz="3600"/>
              <a:t>문의 구조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92341FA-053E-4203-A57C-7AC2D7EB234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13013" y="1545173"/>
            <a:ext cx="6662012" cy="4855627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D28D1-6D86-4F72-9AA3-EAB16E49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34902-014B-48A3-AD3C-15BB11B34C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간단한 예로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정수를 더하여 합을 구하는 프로그램을 살펴보자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7D0D08-9BF4-4E07-ABC4-B505E1AF7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608061"/>
            <a:ext cx="7769352" cy="6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59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90282" y="1640541"/>
            <a:ext cx="8085418" cy="349623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sum;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sum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1;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&lt;= 10;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1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부터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10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까지 증가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sum +=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sum = sum + </a:t>
            </a:r>
            <a:r>
              <a:rPr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와 같음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"1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부터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10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까지의 정수의 합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sum);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1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792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 장에서 만들 프로그램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F677402-D703-466F-952F-DB9AD380BD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800" b="0" i="0" u="none" strike="noStrike" baseline="0" dirty="0">
                <a:latin typeface="YDVYMjOStd12"/>
              </a:rPr>
              <a:t>숫자 맞추기 게임을 작성해보자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ED26CF-559E-4C3A-8748-97D422841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134096"/>
            <a:ext cx="7518340" cy="268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99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#2: </a:t>
            </a:r>
            <a:r>
              <a:rPr lang="ko-KR" altLang="en-US" dirty="0"/>
              <a:t>사각형 그리기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27DCD8-269B-4539-B408-1DB0CD0A31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화면에 * 글자를 이용하여 다음과 같은 네모를 그려보자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만약 </a:t>
            </a:r>
            <a:r>
              <a:rPr lang="en-US" altLang="ko-KR" sz="1800" b="0" i="0" u="none" strike="noStrike" baseline="0" dirty="0">
                <a:latin typeface="YDVYMjOStd12"/>
              </a:rPr>
              <a:t>for </a:t>
            </a:r>
            <a:r>
              <a:rPr lang="ko-KR" altLang="en-US" sz="1800" b="0" i="0" u="none" strike="noStrike" baseline="0" dirty="0">
                <a:latin typeface="YDVYMjOStd12"/>
              </a:rPr>
              <a:t>루프를 사용하지 않는다면 각 줄마다 </a:t>
            </a:r>
            <a:r>
              <a:rPr lang="en-US" altLang="ko-KR" sz="1800" b="0" i="0" u="none" strike="noStrike" baseline="0" dirty="0" err="1">
                <a:latin typeface="YDVYMjOStd12"/>
              </a:rPr>
              <a:t>printf</a:t>
            </a:r>
            <a:r>
              <a:rPr lang="en-US" altLang="ko-KR" sz="1800" b="0" i="0" u="none" strike="noStrike" baseline="0" dirty="0">
                <a:latin typeface="YDVYMjOStd12"/>
              </a:rPr>
              <a:t>()</a:t>
            </a:r>
            <a:r>
              <a:rPr lang="ko-KR" altLang="en-US" sz="1800" b="0" i="0" u="none" strike="noStrike" baseline="0" dirty="0">
                <a:latin typeface="YDVYMjOStd12"/>
              </a:rPr>
              <a:t>를 호출하여야 할 것이다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8880D6-DE0A-47A4-BE4B-AEEBA1037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47" y="2637827"/>
            <a:ext cx="7763435" cy="158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3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#2: </a:t>
            </a:r>
            <a:r>
              <a:rPr lang="ko-KR" altLang="en-US" dirty="0"/>
              <a:t>사각형 그리기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63022" y="1780366"/>
            <a:ext cx="8014993" cy="370859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/>
              </a:rPr>
              <a:t>반복을 이용한 네모 그리기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&gt;</a:t>
            </a: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8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{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i;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"**********"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	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(i = 0;i &lt; 5; i++)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"*        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	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  <a:ea typeface="새굴림"/>
              </a:rPr>
              <a:t>"**********"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);	</a:t>
            </a:r>
          </a:p>
          <a:p>
            <a:pPr marL="0" indent="0">
              <a:lnSpc>
                <a:spcPts val="1500"/>
              </a:lnSpc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새굴림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	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새굴림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 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새굴림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3882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#3: </a:t>
            </a:r>
            <a:r>
              <a:rPr lang="ko-KR" altLang="en-US" dirty="0" err="1"/>
              <a:t>팩토리얼</a:t>
            </a:r>
            <a:r>
              <a:rPr lang="en-US" altLang="ko-KR" dirty="0"/>
              <a:t> </a:t>
            </a:r>
            <a:r>
              <a:rPr lang="ko-KR" altLang="en-US" dirty="0"/>
              <a:t>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i="1" dirty="0"/>
              <a:t>Factorial</a:t>
            </a:r>
          </a:p>
          <a:p>
            <a:pPr lvl="1"/>
            <a:r>
              <a:rPr lang="en-US" altLang="ko-KR" dirty="0"/>
              <a:t>n! = </a:t>
            </a:r>
            <a:r>
              <a:rPr lang="en-US" altLang="ko-KR" dirty="0" err="1"/>
              <a:t>nX</a:t>
            </a:r>
            <a:r>
              <a:rPr lang="en-US" altLang="ko-KR" dirty="0"/>
              <a:t>(n-1)X(n-2)X...X2X1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2F45A-0138-4775-AC5B-4E953209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042" y="2816230"/>
            <a:ext cx="7718612" cy="8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04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ChangeArrowheads="1"/>
          </p:cNvSpPr>
          <p:nvPr/>
        </p:nvSpPr>
        <p:spPr bwMode="auto">
          <a:xfrm>
            <a:off x="612648" y="1701264"/>
            <a:ext cx="7569200" cy="477040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fact =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정수를 입력하시요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1; i &lt;= n;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fact = fact 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"%d!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n, fact);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1" lang="en-US" altLang="ko-KR" sz="1400" dirty="0">
              <a:latin typeface="Trebuchet MS" panose="020B0603020202020204" pitchFamily="34" charset="0"/>
            </a:endParaRPr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#3: </a:t>
            </a:r>
            <a:r>
              <a:rPr lang="ko-KR" altLang="en-US" dirty="0" err="1"/>
              <a:t>팩토리얼</a:t>
            </a:r>
            <a:r>
              <a:rPr lang="ko-KR" altLang="en-US" dirty="0"/>
              <a:t> 계산하기</a:t>
            </a:r>
          </a:p>
        </p:txBody>
      </p:sp>
    </p:spTree>
    <p:extLst>
      <p:ext uri="{BB962C8B-B14F-4D97-AF65-F5344CB8AC3E}">
        <p14:creationId xmlns:p14="http://schemas.microsoft.com/office/powerpoint/2010/main" val="4238441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C5AE6-D033-4955-AFF2-794FB2AB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n=5</a:t>
            </a:r>
            <a:r>
              <a:rPr lang="ko-KR" altLang="en-US" dirty="0"/>
              <a:t>라면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49EB03-8CDE-4DC1-96BC-2096B85A5B6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07898" y="1679481"/>
            <a:ext cx="7962900" cy="2867025"/>
          </a:xfrm>
        </p:spPr>
      </p:pic>
    </p:spTree>
    <p:extLst>
      <p:ext uri="{BB962C8B-B14F-4D97-AF65-F5344CB8AC3E}">
        <p14:creationId xmlns:p14="http://schemas.microsoft.com/office/powerpoint/2010/main" val="3205220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2840E-56E4-45EC-B155-545086F0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문에서 주의할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CF4E5-D9C6-4BAC-9D11-B6E06064CA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GO540"/>
              </a:rPr>
              <a:t>조건식에는 참</a:t>
            </a:r>
            <a:r>
              <a:rPr lang="en-US" altLang="ko-KR" sz="1800" b="0" i="0" u="none" strike="noStrike" baseline="0" dirty="0">
                <a:latin typeface="YGO540"/>
              </a:rPr>
              <a:t>, </a:t>
            </a:r>
            <a:r>
              <a:rPr lang="ko-KR" altLang="en-US" sz="1800" b="0" i="0" u="none" strike="noStrike" baseline="0" dirty="0">
                <a:latin typeface="YGO540"/>
              </a:rPr>
              <a:t>거짓을 판별할 수 있는 수식이면 어떤 것이던지 가능하다</a:t>
            </a:r>
            <a:r>
              <a:rPr lang="en-US" altLang="ko-KR" sz="1800" b="0" i="0" u="none" strike="noStrike" baseline="0" dirty="0">
                <a:latin typeface="YGO540"/>
              </a:rPr>
              <a:t>. </a:t>
            </a:r>
            <a:r>
              <a:rPr lang="ko-KR" altLang="en-US" sz="1800" b="0" i="0" u="none" strike="noStrike" baseline="0" dirty="0">
                <a:latin typeface="YGO540"/>
              </a:rPr>
              <a:t>다음과 같이 논리 연산자를 이용하여 여러 가지 조건을 결합할 수도 있다</a:t>
            </a:r>
            <a:r>
              <a:rPr lang="en-US" altLang="ko-KR" sz="1800" b="0" i="0" u="none" strike="noStrike" baseline="0" dirty="0">
                <a:latin typeface="YGO540"/>
              </a:rPr>
              <a:t>.</a:t>
            </a:r>
          </a:p>
          <a:p>
            <a:pPr algn="l"/>
            <a:endParaRPr lang="en-US" altLang="ko-KR" sz="1800" dirty="0">
              <a:latin typeface="YGO540"/>
            </a:endParaRPr>
          </a:p>
          <a:p>
            <a:pPr algn="l"/>
            <a:endParaRPr lang="en-US" altLang="ko-KR" sz="1800" b="0" i="0" u="none" strike="noStrike" baseline="0" dirty="0">
              <a:latin typeface="YGO540"/>
            </a:endParaRPr>
          </a:p>
          <a:p>
            <a:pPr algn="l"/>
            <a:endParaRPr lang="en-US" altLang="ko-KR" sz="1800" dirty="0">
              <a:latin typeface="YGO540"/>
            </a:endParaRPr>
          </a:p>
          <a:p>
            <a:pPr algn="l"/>
            <a:r>
              <a:rPr lang="ko-KR" altLang="en-US" sz="1800" b="0" i="0" u="none" strike="noStrike" baseline="0" dirty="0">
                <a:latin typeface="YGO540"/>
              </a:rPr>
              <a:t>앞에서 </a:t>
            </a:r>
            <a:r>
              <a:rPr lang="en-US" altLang="ko-KR" sz="1800" b="0" i="0" u="none" strike="noStrike" baseline="0" dirty="0">
                <a:latin typeface="YGO540"/>
              </a:rPr>
              <a:t>for </a:t>
            </a:r>
            <a:r>
              <a:rPr lang="ko-KR" altLang="en-US" sz="1800" b="0" i="0" u="none" strike="noStrike" baseline="0" dirty="0">
                <a:latin typeface="YGO540"/>
              </a:rPr>
              <a:t>문은 </a:t>
            </a:r>
            <a:r>
              <a:rPr lang="en-US" altLang="ko-KR" sz="1800" b="0" i="0" u="none" strike="noStrike" baseline="0" dirty="0">
                <a:latin typeface="YGO540"/>
              </a:rPr>
              <a:t>3</a:t>
            </a:r>
            <a:r>
              <a:rPr lang="ko-KR" altLang="en-US" sz="1800" b="0" i="0" u="none" strike="noStrike" baseline="0" dirty="0">
                <a:latin typeface="YGO540"/>
              </a:rPr>
              <a:t>부분으로 구성된다고 했는데 </a:t>
            </a:r>
            <a:r>
              <a:rPr lang="en-US" altLang="ko-KR" sz="1800" b="0" i="0" u="none" strike="noStrike" baseline="0" dirty="0">
                <a:latin typeface="YGO540"/>
              </a:rPr>
              <a:t>3</a:t>
            </a:r>
            <a:r>
              <a:rPr lang="ko-KR" altLang="en-US" sz="1800" b="0" i="0" u="none" strike="noStrike" baseline="0" dirty="0">
                <a:latin typeface="YGO540"/>
              </a:rPr>
              <a:t>부분 중에서 어떤 부분은 비어 있을 수도 있다</a:t>
            </a:r>
            <a:r>
              <a:rPr lang="en-US" altLang="ko-KR" sz="1800" b="0" i="0" u="none" strike="noStrike" baseline="0" dirty="0">
                <a:latin typeface="YGO540"/>
              </a:rPr>
              <a:t>. </a:t>
            </a:r>
            <a:r>
              <a:rPr lang="ko-KR" altLang="en-US" sz="1800" b="0" i="0" u="none" strike="noStrike" baseline="0" dirty="0">
                <a:latin typeface="YGO540"/>
              </a:rPr>
              <a:t>만약 이들 </a:t>
            </a:r>
            <a:r>
              <a:rPr lang="en-US" altLang="ko-KR" sz="1800" b="0" i="0" u="none" strike="noStrike" baseline="0" dirty="0">
                <a:latin typeface="YGO540"/>
              </a:rPr>
              <a:t>3</a:t>
            </a:r>
            <a:r>
              <a:rPr lang="ko-KR" altLang="en-US" sz="1800" b="0" i="0" u="none" strike="noStrike" baseline="0" dirty="0">
                <a:latin typeface="YGO540"/>
              </a:rPr>
              <a:t>부분이 전부 비어 있으면 루프가 무한히 반복된다</a:t>
            </a:r>
            <a:r>
              <a:rPr lang="en-US" altLang="ko-KR" sz="1800" b="0" i="0" u="none" strike="noStrike" baseline="0" dirty="0">
                <a:latin typeface="YGO540"/>
              </a:rPr>
              <a:t>. 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8B5778-820A-4268-AE57-1B4A6F53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52" y="2474259"/>
            <a:ext cx="7569200" cy="79785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nn-NO" altLang="ko-KR" sz="1800" kern="0" spc="0" dirty="0">
                <a:solidFill>
                  <a:srgbClr val="0000FF"/>
                </a:solidFill>
                <a:effectLst/>
                <a:latin typeface="한양신명조"/>
                <a:ea typeface="굴림체" panose="020B0609000101010101" pitchFamily="49" charset="-127"/>
              </a:rPr>
              <a:t>for </a:t>
            </a:r>
            <a:r>
              <a:rPr lang="nn-NO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(i = 0; i &lt; 100 &amp;&amp; sum &lt; 2000; i++ )</a:t>
            </a:r>
            <a:endParaRPr lang="nn-NO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nn-NO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		sum += i;</a:t>
            </a:r>
            <a:endParaRPr lang="nn-NO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endParaRPr kumimoji="1" lang="en-US" altLang="ko-KR" sz="1400" dirty="0">
              <a:latin typeface="Trebuchet MS" panose="020B0603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C2C369-A29F-43D3-B6DC-73DBD2911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52" y="4383742"/>
            <a:ext cx="7569200" cy="79785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굴림체" panose="020B0609000101010101" pitchFamily="49" charset="-127"/>
              </a:rPr>
              <a:t>for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( ; ; )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	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(</a:t>
            </a:r>
            <a:r>
              <a:rPr lang="en-US" altLang="ko-KR" sz="1800" kern="0" spc="0" dirty="0">
                <a:solidFill>
                  <a:srgbClr val="800000"/>
                </a:solidFill>
                <a:effectLst/>
                <a:latin typeface="한양신명조"/>
                <a:ea typeface="굴림체" panose="020B0609000101010101" pitchFamily="49" charset="-127"/>
              </a:rPr>
              <a:t>"Hello World!\n"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213147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2840E-56E4-45EC-B155-545086F0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문에서 주의할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CF4E5-D9C6-4BAC-9D11-B6E06064CA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GO540"/>
              </a:rPr>
              <a:t>증감식에서는 주로 증가 수식이 많이 이용되지만 때에 따라서는 감소 수식도 사용된다</a:t>
            </a:r>
            <a:r>
              <a:rPr lang="en-US" altLang="ko-KR" sz="1800" b="0" i="0" u="none" strike="noStrike" baseline="0" dirty="0">
                <a:latin typeface="YGO540"/>
              </a:rPr>
              <a:t>. </a:t>
            </a:r>
            <a:endParaRPr lang="en-US" altLang="ko-KR" sz="1800" dirty="0">
              <a:latin typeface="YGO540"/>
            </a:endParaRPr>
          </a:p>
          <a:p>
            <a:pPr algn="l"/>
            <a:endParaRPr lang="en-US" altLang="ko-KR" sz="1800" b="0" i="0" u="none" strike="noStrike" baseline="0" dirty="0">
              <a:latin typeface="YGO540"/>
            </a:endParaRPr>
          </a:p>
          <a:p>
            <a:pPr algn="l"/>
            <a:endParaRPr lang="en-US" altLang="ko-KR" sz="1800" dirty="0">
              <a:latin typeface="YGO540"/>
            </a:endParaRPr>
          </a:p>
          <a:p>
            <a:pPr algn="l"/>
            <a:endParaRPr lang="en-US" altLang="ko-KR" sz="1800" b="0" i="0" u="none" strike="noStrike" baseline="0" dirty="0">
              <a:latin typeface="YGO540"/>
            </a:endParaRPr>
          </a:p>
          <a:p>
            <a:pPr algn="l"/>
            <a:endParaRPr lang="en-US" altLang="ko-KR" sz="1800" dirty="0">
              <a:latin typeface="YGO540"/>
            </a:endParaRPr>
          </a:p>
          <a:p>
            <a:pPr algn="l"/>
            <a:r>
              <a:rPr lang="ko-KR" altLang="en-US" sz="1800" b="0" i="0" u="none" strike="noStrike" baseline="0" dirty="0">
                <a:latin typeface="YGO540"/>
              </a:rPr>
              <a:t>반복되는 문장이 </a:t>
            </a:r>
            <a:r>
              <a:rPr lang="en-US" altLang="ko-KR" sz="1800" b="0" i="0" u="none" strike="noStrike" baseline="0" dirty="0">
                <a:latin typeface="YGO540"/>
              </a:rPr>
              <a:t>2</a:t>
            </a:r>
            <a:r>
              <a:rPr lang="ko-KR" altLang="en-US" sz="1800" b="0" i="0" u="none" strike="noStrike" baseline="0" dirty="0">
                <a:latin typeface="YGO540"/>
              </a:rPr>
              <a:t>줄 이상이면 중괄호를 사용하여 묶어준다</a:t>
            </a:r>
            <a:r>
              <a:rPr lang="en-US" altLang="ko-KR" sz="1800" b="0" i="0" u="none" strike="noStrike" baseline="0" dirty="0">
                <a:latin typeface="YGO540"/>
              </a:rPr>
              <a:t>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8B5778-820A-4268-AE57-1B4A6F53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52" y="2474259"/>
            <a:ext cx="7569200" cy="79785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nn-NO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nn-NO" altLang="ko-KR" sz="1600" kern="0" spc="0" dirty="0">
                <a:solidFill>
                  <a:srgbClr val="000000"/>
                </a:solidFill>
                <a:effectLst/>
                <a:latin typeface="한양신명조"/>
                <a:ea typeface="굴림" panose="020B0600000101010101" pitchFamily="50" charset="-127"/>
              </a:rPr>
              <a:t> </a:t>
            </a:r>
            <a:r>
              <a:rPr lang="nn-NO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(i = 10; i &gt; 0; i-- )</a:t>
            </a:r>
            <a:endParaRPr lang="nn-NO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nn-NO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		printf(</a:t>
            </a:r>
            <a:r>
              <a:rPr lang="nn-NO" altLang="ko-KR" sz="1600" kern="0" spc="0" dirty="0">
                <a:solidFill>
                  <a:srgbClr val="8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"Hello World!\n"</a:t>
            </a:r>
            <a:r>
              <a:rPr lang="nn-NO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  <a:endParaRPr lang="nn-NO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23982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9698D-1E48-40D0-A190-8324364A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9F05D9-64FE-4C14-A3A8-CA0DE563AD6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53583" y="1591235"/>
            <a:ext cx="7436834" cy="4495800"/>
          </a:xfrm>
        </p:spPr>
      </p:pic>
    </p:spTree>
    <p:extLst>
      <p:ext uri="{BB962C8B-B14F-4D97-AF65-F5344CB8AC3E}">
        <p14:creationId xmlns:p14="http://schemas.microsoft.com/office/powerpoint/2010/main" val="2634743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7E92337-B408-4568-9335-52E094DC150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526556"/>
            <a:ext cx="8153400" cy="3298382"/>
          </a:xfrm>
        </p:spPr>
      </p:pic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6085" name="Picture 5" descr="MC900434929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44481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802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24877-1A2A-4AF4-9E36-6C89F7A3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복리의 무서움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3CEFB-E5F1-4A45-AF31-5452EBC850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여러분이라면 </a:t>
            </a:r>
            <a:r>
              <a:rPr lang="en-US" altLang="ko-KR" dirty="0"/>
              <a:t>1</a:t>
            </a:r>
            <a:r>
              <a:rPr lang="ko-KR" altLang="en-US" dirty="0"/>
              <a:t>억원을 일시불로 받을 것인가</a:t>
            </a:r>
            <a:r>
              <a:rPr lang="en-US" altLang="ko-KR" dirty="0"/>
              <a:t>? </a:t>
            </a:r>
            <a:r>
              <a:rPr lang="ko-KR" altLang="en-US" dirty="0"/>
              <a:t>아니면 첫날 </a:t>
            </a:r>
            <a:r>
              <a:rPr lang="en-US" altLang="ko-KR" dirty="0"/>
              <a:t>1</a:t>
            </a:r>
            <a:r>
              <a:rPr lang="ko-KR" altLang="en-US" dirty="0"/>
              <a:t>원을 받지만</a:t>
            </a:r>
            <a:r>
              <a:rPr lang="en-US" altLang="ko-KR" dirty="0"/>
              <a:t>, </a:t>
            </a:r>
            <a:r>
              <a:rPr lang="ko-KR" altLang="en-US" dirty="0"/>
              <a:t>이후 </a:t>
            </a:r>
            <a:r>
              <a:rPr lang="en-US" altLang="ko-KR" dirty="0"/>
              <a:t>30</a:t>
            </a:r>
            <a:r>
              <a:rPr lang="ko-KR" altLang="en-US" dirty="0"/>
              <a:t>일 동안 전날보다 두 </a:t>
            </a:r>
            <a:r>
              <a:rPr lang="ko-KR" altLang="en-US" dirty="0" err="1"/>
              <a:t>배씩</a:t>
            </a:r>
            <a:r>
              <a:rPr lang="ko-KR" altLang="en-US" dirty="0"/>
              <a:t> 받는 것을 선택할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5" name="_x217141816">
            <a:extLst>
              <a:ext uri="{FF2B5EF4-FFF2-40B4-BE49-F238E27FC236}">
                <a16:creationId xmlns:a16="http://schemas.microsoft.com/office/drawing/2014/main" id="{22EF8BAC-44BD-4963-ACA4-D889FBC3C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48" y="2635623"/>
            <a:ext cx="7394704" cy="158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48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반복문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CFC2B7B-9774-4740-9710-D4D5588F71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반복은 어떤 단계를 반복하게 하는 것으로 반복 구조를 사용하면 프로그램이 간단하고 빠르게 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예를 들어 서 동일한 작업을 반복하기 위하여 똑같은 문장을 복사하여 붙여넣기 하는 것보다 반복 구조를 사용하는 편이 프로그램을 간결하게 만든다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A97EE4-B954-4412-A56E-73A72EC2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23" y="3199840"/>
            <a:ext cx="702945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ChangeArrowheads="1"/>
          </p:cNvSpPr>
          <p:nvPr/>
        </p:nvSpPr>
        <p:spPr bwMode="auto">
          <a:xfrm>
            <a:off x="612648" y="1701265"/>
            <a:ext cx="7569200" cy="298727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money = 1.0;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 = </a:t>
            </a:r>
            <a:r>
              <a:rPr lang="nn-NO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2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 &lt;= 30; i++) {		//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교과서 오타</a:t>
            </a:r>
            <a:endParaRPr lang="nn-NO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money *= 2.0;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일날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 현재 금액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money);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1" lang="en-US" altLang="ko-KR" sz="1200" dirty="0">
              <a:latin typeface="Trebuchet MS" panose="020B0603020202020204" pitchFamily="34" charset="0"/>
            </a:endParaRPr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390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24877-1A2A-4AF4-9E36-6C89F7A3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약수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3CEFB-E5F1-4A45-AF31-5452EBC850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반복문을 이용하여서 주어진 정수의 약수를 모두 구해보자</a:t>
            </a:r>
            <a:r>
              <a:rPr lang="en-US" altLang="ko-KR" dirty="0"/>
              <a:t>. </a:t>
            </a:r>
            <a:r>
              <a:rPr lang="ko-KR" altLang="en-US" dirty="0"/>
              <a:t>정수 </a:t>
            </a:r>
            <a:r>
              <a:rPr lang="en-US" altLang="ko-KR" dirty="0"/>
              <a:t>num</a:t>
            </a:r>
            <a:r>
              <a:rPr lang="ko-KR" altLang="en-US" dirty="0"/>
              <a:t>이 주어지면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num</a:t>
            </a:r>
            <a:r>
              <a:rPr lang="ko-KR" altLang="en-US" dirty="0"/>
              <a:t>까지 루프 제어 변수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하나씩 증가시키면서 </a:t>
            </a:r>
            <a:r>
              <a:rPr lang="en-US" altLang="ko-KR" dirty="0" err="1"/>
              <a:t>num%i</a:t>
            </a:r>
            <a:r>
              <a:rPr lang="en-US" altLang="ko-KR" dirty="0"/>
              <a:t>==0 </a:t>
            </a:r>
            <a:r>
              <a:rPr lang="ko-KR" altLang="en-US" dirty="0"/>
              <a:t>이면 </a:t>
            </a:r>
            <a:r>
              <a:rPr lang="en-US" altLang="ko-KR" dirty="0" err="1"/>
              <a:t>i</a:t>
            </a:r>
            <a:r>
              <a:rPr lang="ko-KR" altLang="en-US" dirty="0"/>
              <a:t>가 </a:t>
            </a:r>
            <a:r>
              <a:rPr lang="en-US" altLang="ko-KR" dirty="0"/>
              <a:t>num</a:t>
            </a:r>
            <a:r>
              <a:rPr lang="ko-KR" altLang="en-US" dirty="0"/>
              <a:t>의 약수가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E8CBAF-BD3C-4633-BC41-C77AE744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1" y="2923807"/>
            <a:ext cx="7853082" cy="86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623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ChangeArrowheads="1"/>
          </p:cNvSpPr>
          <p:nvPr/>
        </p:nvSpPr>
        <p:spPr bwMode="auto">
          <a:xfrm>
            <a:off x="612648" y="1701264"/>
            <a:ext cx="7569200" cy="402717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num,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&amp;num);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&lt;= num)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(num %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== 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"\n\n"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1" lang="en-US" altLang="ko-KR" sz="1100" dirty="0">
              <a:latin typeface="Trebuchet MS" panose="020B0603020202020204" pitchFamily="34" charset="0"/>
            </a:endParaRPr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1897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24877-1A2A-4AF4-9E36-6C89F7A3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조화 수열 계산하기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3CEFB-E5F1-4A45-AF31-5452EBC850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</a:t>
            </a:r>
            <a:r>
              <a:rPr lang="en-US" altLang="ko-KR" dirty="0"/>
              <a:t>n</a:t>
            </a:r>
            <a:r>
              <a:rPr lang="ko-KR" altLang="en-US" dirty="0"/>
              <a:t>을 </a:t>
            </a:r>
            <a:r>
              <a:rPr lang="ko-KR" altLang="en-US" dirty="0" err="1"/>
              <a:t>입력받아서</a:t>
            </a:r>
            <a:r>
              <a:rPr lang="ko-KR" altLang="en-US" dirty="0"/>
              <a:t> 조화 수열의 합을 표시하는 프로그램을 </a:t>
            </a:r>
            <a:r>
              <a:rPr lang="en-US" altLang="ko-KR" dirty="0"/>
              <a:t>C</a:t>
            </a:r>
            <a:r>
              <a:rPr lang="ko-KR" altLang="en-US" dirty="0"/>
              <a:t>로 작성해보자</a:t>
            </a:r>
            <a:r>
              <a:rPr lang="en-US" altLang="ko-KR" dirty="0"/>
              <a:t>. </a:t>
            </a:r>
            <a:r>
              <a:rPr lang="ko-KR" altLang="en-US" dirty="0"/>
              <a:t>조화 수열은 각 항의 역수가 등차 수열을 이루는 수열로서 각 항은 점차 작아져서 </a:t>
            </a:r>
            <a:r>
              <a:rPr lang="en-US" altLang="ko-KR" dirty="0"/>
              <a:t>0</a:t>
            </a:r>
            <a:r>
              <a:rPr lang="ko-KR" altLang="en-US" dirty="0"/>
              <a:t>에 한없이 가까워지지만</a:t>
            </a:r>
            <a:r>
              <a:rPr lang="en-US" altLang="ko-KR" dirty="0"/>
              <a:t>, </a:t>
            </a:r>
            <a:r>
              <a:rPr lang="ko-KR" altLang="en-US" dirty="0"/>
              <a:t>합은 무한대가 된다고 알려져 있다</a:t>
            </a:r>
            <a:r>
              <a:rPr lang="en-US" altLang="ko-KR" dirty="0"/>
              <a:t>. </a:t>
            </a:r>
            <a:r>
              <a:rPr lang="ko-KR" altLang="en-US" dirty="0"/>
              <a:t>사실일까</a:t>
            </a:r>
            <a:r>
              <a:rPr lang="en-US" altLang="ko-KR" dirty="0"/>
              <a:t>? </a:t>
            </a:r>
            <a:r>
              <a:rPr lang="ko-KR" altLang="en-US" dirty="0"/>
              <a:t>컴퓨터로 천만개까지 계산해보자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409F09-F584-4199-BAE3-1BF2F0CA0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41" y="4395256"/>
            <a:ext cx="7652811" cy="9935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A27006-26B8-443C-BE44-F4D8BBBD3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2" y="3309406"/>
            <a:ext cx="38766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80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ChangeArrowheads="1"/>
          </p:cNvSpPr>
          <p:nvPr/>
        </p:nvSpPr>
        <p:spPr bwMode="auto">
          <a:xfrm>
            <a:off x="612648" y="1701264"/>
            <a:ext cx="7569200" cy="402717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sum = 0.0;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항의 개수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1; i &lt;= n;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sum += 1.0 / 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수열의 합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 \n\n"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sum);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1" lang="en-US" altLang="ko-KR" sz="1050" dirty="0">
              <a:latin typeface="Trebuchet MS" panose="020B0603020202020204" pitchFamily="34" charset="0"/>
            </a:endParaRPr>
          </a:p>
        </p:txBody>
      </p:sp>
      <p:sp>
        <p:nvSpPr>
          <p:cNvPr id="676869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878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중첩 반복문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중첩 반복문</a:t>
            </a:r>
            <a:r>
              <a:rPr lang="en-US" altLang="ko-KR"/>
              <a:t>(nested loop): </a:t>
            </a:r>
            <a:r>
              <a:rPr lang="ko-KR" altLang="en-US"/>
              <a:t>반복문 안에 다른 반복문이 위치</a:t>
            </a:r>
          </a:p>
          <a:p>
            <a:pPr eaLnBrk="1" hangingPunct="1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4C44D7-46E5-4BEB-8528-4B5C1E51A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3" y="2315262"/>
            <a:ext cx="6956611" cy="383004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사각형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*기호를 사각형 모양으로 출력하는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9EBEBA-D4C6-4727-A68A-AED17718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17" y="2500484"/>
            <a:ext cx="7602071" cy="136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578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ChangeArrowheads="1"/>
          </p:cNvSpPr>
          <p:nvPr/>
        </p:nvSpPr>
        <p:spPr bwMode="auto">
          <a:xfrm>
            <a:off x="835025" y="1861627"/>
            <a:ext cx="7473950" cy="44148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중첩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for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문을 이용하여 *기호를 사각형 모양으로 출력하는 프로그램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x, y;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(y = 0; y &lt; 5; y++)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바깥 </a:t>
            </a:r>
            <a:r>
              <a:rPr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반복문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 = 0; x &lt; 10; x++)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안쪽 </a:t>
            </a:r>
            <a:r>
              <a:rPr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반복문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안쪽 반복문이 종료될 때마다 실행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kumimoji="1"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사각형 그리기</a:t>
            </a:r>
            <a:endParaRPr lang="en-US" altLang="ko-KR" sz="3600" dirty="0">
              <a:latin typeface="새굴림" pitchFamily="18" charset="-127"/>
              <a:ea typeface="새굴림" pitchFamily="18" charset="-127"/>
            </a:endParaRPr>
          </a:p>
        </p:txBody>
      </p:sp>
      <p:sp>
        <p:nvSpPr>
          <p:cNvPr id="686085" name="Rectangle 5"/>
          <p:cNvSpPr>
            <a:spLocks noChangeArrowheads="1"/>
          </p:cNvSpPr>
          <p:nvPr/>
        </p:nvSpPr>
        <p:spPr bwMode="auto">
          <a:xfrm>
            <a:off x="0" y="4995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97294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A41DA-EB1F-48B6-98FB-0A461FB7A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D439860-39B2-4D72-A741-3DAD4F0682B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604023"/>
            <a:ext cx="8153400" cy="2229048"/>
          </a:xfrm>
        </p:spPr>
      </p:pic>
    </p:spTree>
    <p:extLst>
      <p:ext uri="{BB962C8B-B14F-4D97-AF65-F5344CB8AC3E}">
        <p14:creationId xmlns:p14="http://schemas.microsoft.com/office/powerpoint/2010/main" val="9383626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구구단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95545A-C5BF-4B9D-9591-BAECB65325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중첩 반복 루프를 이용하여 전체 구구단을 출력해보자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955F04-1293-4EF4-95B1-33C0A1C0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2" y="2409080"/>
            <a:ext cx="7512424" cy="204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5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마일을 미터로 바꾸는 프로그램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219200"/>
            <a:ext cx="7315200" cy="4511115"/>
          </a:xfrm>
          <a:prstGeom prst="foldedCorner">
            <a:avLst>
              <a:gd name="adj" fmla="val 7655"/>
            </a:avLst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lang="en-US" altLang="ko-KR" sz="1600" dirty="0">
              <a:solidFill>
                <a:srgbClr val="8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Symbol" pitchFamily="18" charset="2"/>
              <a:buNone/>
            </a:pPr>
            <a:endParaRPr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meter;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meter = 0 * 1609;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"0 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마일은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미터입니다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meter);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meter = 1 * 1609;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"1 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마일은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미터입니다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meter);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Symbol" pitchFamily="18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meter = 2 * 1609;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"2 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마일은 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미터입니다</a:t>
            </a:r>
            <a:r>
              <a:rPr lang="en-US" altLang="ko-KR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meter);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  return 0;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Symbol" pitchFamily="18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43076" name="AutoShape 4"/>
          <p:cNvSpPr>
            <a:spLocks noChangeArrowheads="1"/>
          </p:cNvSpPr>
          <p:nvPr/>
        </p:nvSpPr>
        <p:spPr bwMode="auto">
          <a:xfrm>
            <a:off x="6681458" y="1993609"/>
            <a:ext cx="1389063" cy="56477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6638"/>
              <a:gd name="adj6" fmla="val -10628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</a:rPr>
              <a:t>같은 처리 과정 </a:t>
            </a:r>
            <a:r>
              <a:rPr lang="en-US" altLang="ko-KR" sz="1400" dirty="0">
                <a:latin typeface="굴림" panose="020B0600000101010101" pitchFamily="50" charset="-127"/>
              </a:rPr>
              <a:t>#1</a:t>
            </a:r>
          </a:p>
        </p:txBody>
      </p:sp>
      <p:sp>
        <p:nvSpPr>
          <p:cNvPr id="643077" name="AutoShape 5"/>
          <p:cNvSpPr>
            <a:spLocks noChangeArrowheads="1"/>
          </p:cNvSpPr>
          <p:nvPr/>
        </p:nvSpPr>
        <p:spPr bwMode="auto">
          <a:xfrm>
            <a:off x="6667965" y="2912080"/>
            <a:ext cx="1416050" cy="5759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141"/>
              <a:gd name="adj6" fmla="val -10393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>
                <a:latin typeface="굴림" panose="020B0600000101010101" pitchFamily="50" charset="-127"/>
              </a:rPr>
              <a:t>같은 처리 과정 </a:t>
            </a:r>
            <a:r>
              <a:rPr lang="en-US" altLang="ko-KR" sz="1400">
                <a:latin typeface="굴림" panose="020B0600000101010101" pitchFamily="50" charset="-127"/>
              </a:rPr>
              <a:t>#2</a:t>
            </a:r>
          </a:p>
        </p:txBody>
      </p:sp>
      <p:sp>
        <p:nvSpPr>
          <p:cNvPr id="643078" name="AutoShape 6"/>
          <p:cNvSpPr>
            <a:spLocks noChangeArrowheads="1"/>
          </p:cNvSpPr>
          <p:nvPr/>
        </p:nvSpPr>
        <p:spPr bwMode="auto">
          <a:xfrm>
            <a:off x="6640978" y="4070390"/>
            <a:ext cx="1416050" cy="5759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3616"/>
              <a:gd name="adj6" fmla="val -9662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400">
                <a:latin typeface="굴림" panose="020B0600000101010101" pitchFamily="50" charset="-127"/>
              </a:rPr>
              <a:t>같은 처리 과정 </a:t>
            </a:r>
            <a:r>
              <a:rPr lang="en-US" altLang="ko-KR" sz="1400">
                <a:latin typeface="굴림" panose="020B0600000101010101" pitchFamily="50" charset="-127"/>
              </a:rPr>
              <a:t>#3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59985" y="2800800"/>
            <a:ext cx="4192438" cy="569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6164" y="3578544"/>
            <a:ext cx="4192438" cy="569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46164" y="4388065"/>
            <a:ext cx="4192438" cy="569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34FA3D-2889-43AF-9CF9-6F2345F1D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5847386"/>
            <a:ext cx="7315200" cy="92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6" grpId="0" animBg="1"/>
      <p:bldP spid="643077" grpId="0" animBg="1"/>
      <p:bldP spid="64307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구구단 출력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45772" y="1786566"/>
            <a:ext cx="7837194" cy="37084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k;</a:t>
            </a:r>
          </a:p>
          <a:p>
            <a:pPr marL="0" indent="0"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(i = 1; i &lt;= 9; i++) {</a:t>
            </a:r>
          </a:p>
          <a:p>
            <a:pPr marL="0" indent="0"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(k = 1; k &lt;= 9; k++)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X %d = 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k,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 k);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5728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 문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문은 반복 루프를 빠져 나오는데 사용된다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82" y="2210969"/>
            <a:ext cx="641032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0686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프로그램은 사용자로부터 </a:t>
            </a:r>
            <a:r>
              <a:rPr lang="en-US" altLang="ko-KR" dirty="0"/>
              <a:t>10</a:t>
            </a:r>
            <a:r>
              <a:rPr lang="ko-KR" altLang="en-US" dirty="0"/>
              <a:t>개의 실수를 받아서 합계를 출력한다</a:t>
            </a:r>
            <a:r>
              <a:rPr lang="en-US" altLang="ko-KR" dirty="0"/>
              <a:t>. </a:t>
            </a:r>
            <a:r>
              <a:rPr lang="ko-KR" altLang="en-US" dirty="0"/>
              <a:t>사용자가 중간에 음수를 입력하면 반복 루프를 조기에 종료시킨다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15F170-BFB8-4619-BEDE-F29671E6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8" y="2972344"/>
            <a:ext cx="7646894" cy="12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352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84048" y="1165464"/>
            <a:ext cx="7756289" cy="556314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 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number, sum = 0.0;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(i = 1; i &lt;= 10; 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번째 실수를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&amp;number);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double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형 실수는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%</a:t>
            </a:r>
            <a:r>
              <a:rPr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lf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를 사용한다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사용자가 음수를 입력하면 반복 루프가 종료된다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(number &lt; 0.0)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sum += number;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합계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 %f"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sum);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70266" y="4330968"/>
            <a:ext cx="2467155" cy="793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503663" y="4966446"/>
            <a:ext cx="1558219" cy="1095015"/>
          </a:xfrm>
          <a:custGeom>
            <a:avLst/>
            <a:gdLst>
              <a:gd name="connsiteX0" fmla="*/ 1523003 w 1523003"/>
              <a:gd name="connsiteY0" fmla="*/ 0 h 1371600"/>
              <a:gd name="connsiteX1" fmla="*/ 13381 w 1523003"/>
              <a:gd name="connsiteY1" fmla="*/ 819509 h 1371600"/>
              <a:gd name="connsiteX2" fmla="*/ 910528 w 1523003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3003" h="1371600">
                <a:moveTo>
                  <a:pt x="1523003" y="0"/>
                </a:moveTo>
                <a:cubicBezTo>
                  <a:pt x="819231" y="295454"/>
                  <a:pt x="115460" y="590909"/>
                  <a:pt x="13381" y="819509"/>
                </a:cubicBezTo>
                <a:cubicBezTo>
                  <a:pt x="-88698" y="1048109"/>
                  <a:pt x="410915" y="1209854"/>
                  <a:pt x="910528" y="13716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525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continue </a:t>
            </a:r>
            <a:r>
              <a:rPr lang="ko-KR" altLang="en-US" sz="3600" dirty="0"/>
              <a:t>문</a:t>
            </a:r>
          </a:p>
        </p:txBody>
      </p:sp>
      <p:sp>
        <p:nvSpPr>
          <p:cNvPr id="47106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b="1">
                <a:solidFill>
                  <a:schemeClr val="tx2"/>
                </a:solidFill>
              </a:rPr>
              <a:t>현재의 반복을 중단</a:t>
            </a:r>
            <a:r>
              <a:rPr lang="ko-KR" altLang="en-US"/>
              <a:t>하고 다음 </a:t>
            </a:r>
            <a:r>
              <a:rPr lang="ko-KR" altLang="en-US" b="1">
                <a:solidFill>
                  <a:srgbClr val="3333FF"/>
                </a:solidFill>
              </a:rPr>
              <a:t>반복을 시작</a:t>
            </a:r>
            <a:r>
              <a:rPr lang="ko-KR" altLang="en-US"/>
              <a:t>하게 한다</a:t>
            </a:r>
            <a:r>
              <a:rPr lang="en-US" altLang="ko-KR"/>
              <a:t>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9111A1-C16A-4A5F-ADD7-D9D1C052F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084" y="2079864"/>
            <a:ext cx="7756289" cy="33079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(i = 0; i &lt; 10; i++)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% 2 == 1)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continue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정수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2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5A19F5-6733-41EC-9419-E6DA1BF0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84" y="5419202"/>
            <a:ext cx="7656268" cy="135359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6055F84-82DD-4E5E-9A69-441F3061DFD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0075" y="1555690"/>
            <a:ext cx="8153400" cy="3746620"/>
          </a:xfrm>
        </p:spPr>
      </p:pic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0421" name="Picture 5" descr="MC900434929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47910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004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산수</a:t>
            </a:r>
            <a:r>
              <a:rPr lang="en-US" altLang="ko-KR" dirty="0"/>
              <a:t> </a:t>
            </a:r>
            <a:r>
              <a:rPr lang="ko-KR" altLang="en-US" dirty="0"/>
              <a:t>문제 자동 출제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초등학교 학생들을 위한 산수 문제를 자동으로 출제하는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 </a:t>
            </a:r>
            <a:r>
              <a:rPr lang="ko-KR" altLang="en-US" dirty="0"/>
              <a:t>덧셈 문제들을 자동으로 생성하여야 한다</a:t>
            </a:r>
            <a:r>
              <a:rPr lang="en-US" altLang="ko-KR" dirty="0"/>
              <a:t>. </a:t>
            </a:r>
            <a:r>
              <a:rPr lang="ko-KR" altLang="en-US" dirty="0" err="1"/>
              <a:t>피연산자는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99</a:t>
            </a:r>
            <a:r>
              <a:rPr lang="ko-KR" altLang="en-US" dirty="0"/>
              <a:t>사이의 숫자의 </a:t>
            </a:r>
            <a:r>
              <a:rPr lang="ko-KR" altLang="en-US" dirty="0" err="1"/>
              <a:t>난수로</a:t>
            </a:r>
            <a:r>
              <a:rPr lang="ko-KR" altLang="en-US" dirty="0"/>
              <a:t> 하자</a:t>
            </a:r>
            <a:r>
              <a:rPr lang="en-US" altLang="ko-KR" dirty="0"/>
              <a:t>. </a:t>
            </a:r>
            <a:r>
              <a:rPr lang="ko-KR" altLang="en-US" dirty="0"/>
              <a:t>한번이라도 맞으면 종료한다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3A5638-5313-491A-BAB6-76A408C3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2" y="3220311"/>
            <a:ext cx="7790330" cy="140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11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45772" y="986118"/>
            <a:ext cx="7837194" cy="56993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ans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산수 문제를 자동으로 출제합니다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x = rand() %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y = rand() %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+ %d = "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x, y);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ans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(x + y ==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ans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맞았습니다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틀렸습니다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94779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모든 소수를 찾아보자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반복 구조를 사용하여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n </a:t>
            </a:r>
            <a:r>
              <a:rPr lang="ko-KR" altLang="en-US" dirty="0"/>
              <a:t>사이의 모든 소수를 출력하는 프로그램을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937D48-94C4-458C-877A-F21D22C1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3" y="2690724"/>
            <a:ext cx="7724529" cy="853539"/>
          </a:xfrm>
          <a:prstGeom prst="rect">
            <a:avLst/>
          </a:prstGeom>
        </p:spPr>
      </p:pic>
      <p:pic>
        <p:nvPicPr>
          <p:cNvPr id="1026" name="Picture 2" descr="Prime number — Pan-European Website— DATA SCIENCE">
            <a:extLst>
              <a:ext uri="{FF2B5EF4-FFF2-40B4-BE49-F238E27FC236}">
                <a16:creationId xmlns:a16="http://schemas.microsoft.com/office/drawing/2014/main" id="{CA119E90-2150-4C2B-AD31-D9148FED1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852" y="3640073"/>
            <a:ext cx="28575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4308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45772" y="591671"/>
            <a:ext cx="7837194" cy="609380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is_prime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어디까지 찾을까요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? 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&amp;n);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i = 2; i &lt;= n;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is_prime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k = 2; k &lt; i; k++)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% k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is_prime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is_prime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==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"%d,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"\n\n"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2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754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반복문의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조건 제어 반복</a:t>
            </a:r>
            <a:r>
              <a:rPr lang="en-US" altLang="ko-KR" dirty="0"/>
              <a:t>(while </a:t>
            </a:r>
            <a:r>
              <a:rPr lang="ko-KR" altLang="en-US" dirty="0"/>
              <a:t>문</a:t>
            </a:r>
            <a:r>
              <a:rPr lang="en-US" altLang="ko-KR" dirty="0"/>
              <a:t>): </a:t>
            </a:r>
            <a:r>
              <a:rPr lang="ko-KR" altLang="en-US" dirty="0"/>
              <a:t>특정한 조건이 만족되면 계속 반복한다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횟수 제어 반복</a:t>
            </a:r>
            <a:r>
              <a:rPr lang="en-US" altLang="ko-KR" dirty="0"/>
              <a:t>(for </a:t>
            </a:r>
            <a:r>
              <a:rPr lang="ko-KR" altLang="en-US" dirty="0"/>
              <a:t>문</a:t>
            </a:r>
            <a:r>
              <a:rPr lang="en-US" altLang="ko-KR" dirty="0"/>
              <a:t>): </a:t>
            </a:r>
            <a:r>
              <a:rPr lang="ko-KR" altLang="en-US" dirty="0" err="1"/>
              <a:t>정해진</a:t>
            </a:r>
            <a:r>
              <a:rPr lang="ko-KR" altLang="en-US" dirty="0"/>
              <a:t> 횟수만큼 반복한다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334A87-9038-4458-A10C-D54E48747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93" y="2603315"/>
            <a:ext cx="4839821" cy="4058536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파이를 계산해보자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몬테카를로 시뮬레이션을 이용하여 파이의 값을 계산하여 보자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몬테카를로 </a:t>
            </a:r>
            <a:r>
              <a:rPr lang="ko-KR" altLang="en-US" sz="1800" b="0" i="0" u="none" strike="noStrike" baseline="0" dirty="0" err="1">
                <a:latin typeface="YDVYMjOStd12"/>
              </a:rPr>
              <a:t>시뮬레이션은난수를</a:t>
            </a:r>
            <a:r>
              <a:rPr lang="ko-KR" altLang="en-US" sz="1800" b="0" i="0" u="none" strike="noStrike" baseline="0" dirty="0">
                <a:latin typeface="YDVYMjOStd12"/>
              </a:rPr>
              <a:t> 이용하여 수학적인 문제나 물리학적인 문제를 해결하는 기법이다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아래와 같이 사각형과 원을 그리고 난수를 생성하여서 그림 위에 표시한다</a:t>
            </a:r>
            <a:r>
              <a:rPr lang="en-US" altLang="ko-KR" sz="1800" b="0" i="0" u="none" strike="noStrike" baseline="0" dirty="0">
                <a:latin typeface="YDVYMjOStd12"/>
              </a:rPr>
              <a:t>(</a:t>
            </a:r>
            <a:r>
              <a:rPr lang="ko-KR" altLang="en-US" sz="1800" b="0" i="0" u="none" strike="noStrike" baseline="0" dirty="0">
                <a:latin typeface="YDVYMjOStd12"/>
              </a:rPr>
              <a:t>프로그램에서 실제로 </a:t>
            </a:r>
            <a:r>
              <a:rPr lang="ko-KR" altLang="en-US" sz="1800" b="0" i="0" u="none" strike="noStrike" baseline="0" dirty="0" err="1">
                <a:latin typeface="YDVYMjOStd12"/>
              </a:rPr>
              <a:t>그림을그리는</a:t>
            </a:r>
            <a:r>
              <a:rPr lang="ko-KR" altLang="en-US" sz="1800" b="0" i="0" u="none" strike="noStrike" baseline="0" dirty="0">
                <a:latin typeface="YDVYMjOStd12"/>
              </a:rPr>
              <a:t> 것은 아니다</a:t>
            </a:r>
            <a:r>
              <a:rPr lang="en-US" altLang="ko-KR" sz="1800" b="0" i="0" u="none" strike="noStrike" baseline="0" dirty="0">
                <a:latin typeface="YDVYMjOStd12"/>
              </a:rPr>
              <a:t>). </a:t>
            </a:r>
            <a:r>
              <a:rPr lang="ko-KR" altLang="en-US" sz="1800" b="0" i="0" u="none" strike="noStrike" baseline="0" dirty="0">
                <a:latin typeface="YDVYMjOStd12"/>
              </a:rPr>
              <a:t>원의 반지름은 </a:t>
            </a:r>
            <a:r>
              <a:rPr lang="en-US" altLang="ko-KR" sz="1800" b="0" i="0" u="none" strike="noStrike" baseline="0" dirty="0">
                <a:latin typeface="YDVYMjOStd12"/>
              </a:rPr>
              <a:t>1</a:t>
            </a:r>
            <a:r>
              <a:rPr lang="ko-KR" altLang="en-US" sz="1800" b="0" i="0" u="none" strike="noStrike" baseline="0" dirty="0">
                <a:latin typeface="YDVYMjOStd12"/>
              </a:rPr>
              <a:t>이라고 하자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그러면 원의 면적은 </a:t>
            </a:r>
            <a:r>
              <a:rPr lang="en-US" altLang="ko-KR" sz="1800" b="0" i="0" u="none" strike="noStrike" baseline="0" dirty="0">
                <a:latin typeface="YDVYMjOStd12"/>
              </a:rPr>
              <a:t>π</a:t>
            </a:r>
            <a:r>
              <a:rPr lang="ko-KR" altLang="en-US" sz="1800" b="0" i="0" u="none" strike="noStrike" baseline="0" dirty="0">
                <a:latin typeface="YDVYMjOStd12"/>
              </a:rPr>
              <a:t>이고 사각형의 면적은 </a:t>
            </a:r>
            <a:r>
              <a:rPr lang="en-US" altLang="ko-KR" sz="1800" b="0" i="0" u="none" strike="noStrike" baseline="0" dirty="0">
                <a:latin typeface="YDVYMjOStd12"/>
              </a:rPr>
              <a:t>4</a:t>
            </a:r>
            <a:r>
              <a:rPr lang="ko-KR" altLang="en-US" sz="1800" b="0" i="0" u="none" strike="noStrike" baseline="0" dirty="0">
                <a:latin typeface="YDVYMjOStd12"/>
              </a:rPr>
              <a:t>이다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따라서 점이 원 내부에 찍힐 확률은 </a:t>
            </a:r>
            <a:r>
              <a:rPr lang="en-US" altLang="ko-KR" sz="1800" b="0" i="0" u="none" strike="noStrike" baseline="0" dirty="0">
                <a:latin typeface="YDVYMjOStd12"/>
              </a:rPr>
              <a:t>(</a:t>
            </a:r>
            <a:r>
              <a:rPr lang="ko-KR" altLang="en-US" sz="1800" b="0" i="0" u="none" strike="noStrike" baseline="0" dirty="0">
                <a:latin typeface="YDVYMjOStd12"/>
              </a:rPr>
              <a:t>원의 면적</a:t>
            </a:r>
            <a:r>
              <a:rPr lang="en-US" altLang="ko-KR" sz="1800" b="0" i="0" u="none" strike="noStrike" baseline="0" dirty="0">
                <a:latin typeface="YDVYMjOStd12"/>
              </a:rPr>
              <a:t>)/(</a:t>
            </a:r>
            <a:r>
              <a:rPr lang="ko-KR" altLang="en-US" sz="1800" b="0" i="0" u="none" strike="noStrike" baseline="0" dirty="0">
                <a:latin typeface="YDVYMjOStd12"/>
              </a:rPr>
              <a:t>사각형의 면적</a:t>
            </a:r>
            <a:r>
              <a:rPr lang="en-US" altLang="ko-KR" sz="1800" b="0" i="0" u="none" strike="noStrike" baseline="0" dirty="0">
                <a:latin typeface="YDVYMjOStd12"/>
              </a:rPr>
              <a:t>)=π/4</a:t>
            </a:r>
            <a:r>
              <a:rPr lang="ko-KR" altLang="en-US" sz="1800" b="0" i="0" u="none" strike="noStrike" baseline="0" dirty="0">
                <a:latin typeface="YDVYMjOStd12"/>
              </a:rPr>
              <a:t>가 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689B40-0A8A-4E4E-A937-9C71F11B6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73" y="3796553"/>
            <a:ext cx="3191491" cy="29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792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45772" y="143435"/>
            <a:ext cx="7837194" cy="65420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math.h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srand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(time(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niter,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inside_dots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x, y, z, pi;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반복횟수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&amp;niter);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inside_dots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 niter;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x = 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)rand() /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RAND_MAX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y = 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)rand() /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RAND_MAX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z = x * x + y *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(z &lt;= 1)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inside_dots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pi = (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)inside_dots / niter * 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파이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 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\n\n"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pi);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1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1220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60E66-7798-4EA1-88B9-363FE21E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05A668-E09F-44CF-9243-AFA12CAC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896035"/>
            <a:ext cx="8029328" cy="8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468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395C4-499F-452D-AA33-4DFBEB9E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NIM </a:t>
            </a:r>
            <a:r>
              <a:rPr lang="ko-KR" altLang="en-US" dirty="0"/>
              <a:t>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82BF30-98C0-4B5B-AC9F-56A938CB45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 실습에서는 </a:t>
            </a:r>
            <a:r>
              <a:rPr lang="en-US" altLang="ko-KR" dirty="0"/>
              <a:t>NIM </a:t>
            </a:r>
            <a:r>
              <a:rPr lang="ko-KR" altLang="en-US" dirty="0"/>
              <a:t>게임을 구현하여 보자</a:t>
            </a:r>
            <a:r>
              <a:rPr lang="en-US" altLang="ko-KR" dirty="0"/>
              <a:t>. </a:t>
            </a:r>
            <a:r>
              <a:rPr lang="ko-KR" altLang="en-US" dirty="0"/>
              <a:t>스틱들의 뭉치를 가정한다</a:t>
            </a:r>
            <a:r>
              <a:rPr lang="en-US" altLang="ko-KR" dirty="0"/>
              <a:t>. </a:t>
            </a:r>
            <a:r>
              <a:rPr lang="ko-KR" altLang="en-US" dirty="0"/>
              <a:t>사용자와 컴퓨터는 </a:t>
            </a:r>
            <a:r>
              <a:rPr lang="ko-KR" altLang="en-US" dirty="0" err="1"/>
              <a:t>번갈아서</a:t>
            </a:r>
            <a:r>
              <a:rPr lang="ko-KR" altLang="en-US" dirty="0"/>
              <a:t> 스틱 뭉치에서 </a:t>
            </a:r>
            <a:r>
              <a:rPr lang="en-US" altLang="ko-KR" dirty="0"/>
              <a:t>0</a:t>
            </a:r>
            <a:r>
              <a:rPr lang="ko-KR" altLang="en-US" dirty="0"/>
              <a:t>개에서 </a:t>
            </a:r>
            <a:r>
              <a:rPr lang="en-US" altLang="ko-KR" dirty="0"/>
              <a:t>3</a:t>
            </a:r>
            <a:r>
              <a:rPr lang="ko-KR" altLang="en-US" dirty="0"/>
              <a:t>개 사이로 스틱을 가져갈 수 있다</a:t>
            </a:r>
            <a:r>
              <a:rPr lang="en-US" altLang="ko-KR" dirty="0"/>
              <a:t>. </a:t>
            </a:r>
            <a:r>
              <a:rPr lang="ko-KR" altLang="en-US" dirty="0"/>
              <a:t>마지막 스틱을 가져가는 사람이 지는 게임이다</a:t>
            </a:r>
            <a:r>
              <a:rPr lang="en-US" altLang="ko-KR" dirty="0"/>
              <a:t>. </a:t>
            </a:r>
            <a:r>
              <a:rPr lang="ko-KR" altLang="en-US" dirty="0"/>
              <a:t>스틱의 초기 개수는 </a:t>
            </a:r>
            <a:r>
              <a:rPr lang="en-US" altLang="ko-KR" dirty="0"/>
              <a:t>12</a:t>
            </a:r>
            <a:r>
              <a:rPr lang="ko-KR" altLang="en-US" dirty="0"/>
              <a:t>개라고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E00E98-33BA-467A-824E-7B9BE6884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96" y="2932579"/>
            <a:ext cx="4226298" cy="17318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59B53C-DD9A-49A4-9494-F5D8A45E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89" y="4664456"/>
            <a:ext cx="7539318" cy="206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469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5222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71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dirty="0"/>
              <a:t>1. </a:t>
            </a:r>
            <a:r>
              <a:rPr lang="ko-KR" altLang="en-US" dirty="0"/>
              <a:t>프로그램에 반복 구조가 필요한 이유는 무엇인가</a:t>
            </a:r>
            <a:r>
              <a:rPr lang="en-US" altLang="ko-KR" dirty="0"/>
              <a:t>?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lang="en-US" altLang="ko-KR" dirty="0"/>
              <a:t>2. </a:t>
            </a:r>
            <a:r>
              <a:rPr lang="ko-KR" altLang="en-US" dirty="0" err="1"/>
              <a:t>반복문에는</a:t>
            </a:r>
            <a:r>
              <a:rPr lang="ko-KR" altLang="en-US" dirty="0"/>
              <a:t> </a:t>
            </a:r>
            <a:r>
              <a:rPr lang="en-US" altLang="ko-KR" dirty="0"/>
              <a:t>_______, _______</a:t>
            </a:r>
            <a:r>
              <a:rPr lang="ko-KR" altLang="en-US" dirty="0"/>
              <a:t>문이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63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while </a:t>
            </a:r>
            <a:r>
              <a:rPr lang="ko-KR" altLang="en-US" sz="3600"/>
              <a:t>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D1BB28-0F0E-4BCE-B4BE-337AB82E2B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YDVYMjOStd12"/>
              </a:rPr>
              <a:t>while </a:t>
            </a:r>
            <a:r>
              <a:rPr lang="ko-KR" altLang="en-US" sz="1800" b="0" i="0" u="none" strike="noStrike" baseline="0" dirty="0">
                <a:latin typeface="YDVYMjOStd12"/>
              </a:rPr>
              <a:t>문은 조건식이 참이면 문장들을 반복적으로 실행한다</a:t>
            </a:r>
            <a:r>
              <a:rPr lang="en-US" altLang="ko-KR" sz="1800" b="0" i="0" u="none" strike="noStrike" baseline="0" dirty="0">
                <a:latin typeface="YDVYMjOStd12"/>
              </a:rPr>
              <a:t>. while </a:t>
            </a:r>
            <a:r>
              <a:rPr lang="ko-KR" altLang="en-US" sz="1800" b="0" i="0" u="none" strike="noStrike" baseline="0" dirty="0">
                <a:latin typeface="YDVYMjOStd12"/>
              </a:rPr>
              <a:t>문의 문법은 다음과 같다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F48FB1-F4EB-4A04-950F-ADA9F3EFF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56" y="2530289"/>
            <a:ext cx="7507475" cy="25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22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5935</TotalTime>
  <Words>3778</Words>
  <Application>Microsoft Office PowerPoint</Application>
  <PresentationFormat>화면 슬라이드 쇼(4:3)</PresentationFormat>
  <Paragraphs>603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74</vt:i4>
      </vt:variant>
    </vt:vector>
  </HeadingPairs>
  <TitlesOfParts>
    <vt:vector size="92" baseType="lpstr">
      <vt:lpstr>HY헤드라인M</vt:lpstr>
      <vt:lpstr>YDVYMjOStd12</vt:lpstr>
      <vt:lpstr>YGO540</vt:lpstr>
      <vt:lpstr>굴림</vt:lpstr>
      <vt:lpstr>새굴림</vt:lpstr>
      <vt:lpstr>한양신명조</vt:lpstr>
      <vt:lpstr>Arial</vt:lpstr>
      <vt:lpstr>Century Schoolbook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2_Crayons</vt:lpstr>
      <vt:lpstr>3_Crayons</vt:lpstr>
      <vt:lpstr>4_Crayons</vt:lpstr>
      <vt:lpstr>PowerPoint 프레젠테이션</vt:lpstr>
      <vt:lpstr>이번 장에서 학습할 내용</vt:lpstr>
      <vt:lpstr>이번 장에서 만들 프로그램</vt:lpstr>
      <vt:lpstr>이번 장에서 만들 프로그램</vt:lpstr>
      <vt:lpstr>반복문</vt:lpstr>
      <vt:lpstr>마일을 미터로 바꾸는 프로그램</vt:lpstr>
      <vt:lpstr>반복문의 종류</vt:lpstr>
      <vt:lpstr>중간 점검</vt:lpstr>
      <vt:lpstr>while 문</vt:lpstr>
      <vt:lpstr>while 문의 흐름도</vt:lpstr>
      <vt:lpstr>칠판에 “수업시간에 떠들지 않겠습니다.”를 10번 쓰기</vt:lpstr>
      <vt:lpstr>반복 제어 변수 출력하기</vt:lpstr>
      <vt:lpstr>마일을 미터로 변환하기</vt:lpstr>
      <vt:lpstr>팩토리얼 구하기</vt:lpstr>
      <vt:lpstr>팩토리얼 계산하기</vt:lpstr>
      <vt:lpstr>구구단 출력</vt:lpstr>
      <vt:lpstr>1부터 1000까지의 합</vt:lpstr>
      <vt:lpstr>1부터 1000까지의 합</vt:lpstr>
      <vt:lpstr>중간점검</vt:lpstr>
      <vt:lpstr>Lab: 종이접기</vt:lpstr>
      <vt:lpstr>Sol: 종이접기 </vt:lpstr>
      <vt:lpstr>Lab: 디지털 시계를 만들어보자</vt:lpstr>
      <vt:lpstr>Sol:</vt:lpstr>
      <vt:lpstr>do...while문</vt:lpstr>
      <vt:lpstr>do-while 문</vt:lpstr>
      <vt:lpstr>예제 #1</vt:lpstr>
      <vt:lpstr>예제 #1</vt:lpstr>
      <vt:lpstr>중간 점검</vt:lpstr>
      <vt:lpstr>Lab: 숫자 추측 게임</vt:lpstr>
      <vt:lpstr>알고리즘</vt:lpstr>
      <vt:lpstr>Sol:</vt:lpstr>
      <vt:lpstr>Lab: 정수의 자리수 계산</vt:lpstr>
      <vt:lpstr>Sol:</vt:lpstr>
      <vt:lpstr>for 루프</vt:lpstr>
      <vt:lpstr>for 문의 구조 </vt:lpstr>
      <vt:lpstr>10번 출력하기 </vt:lpstr>
      <vt:lpstr>for 문의 구조</vt:lpstr>
      <vt:lpstr>예제 #1</vt:lpstr>
      <vt:lpstr>Sol:</vt:lpstr>
      <vt:lpstr>예제 #2: 사각형 그리기</vt:lpstr>
      <vt:lpstr>예제 #2: 사각형 그리기</vt:lpstr>
      <vt:lpstr>예제 #3: 팩토리얼 구하기</vt:lpstr>
      <vt:lpstr>예제 #3: 팩토리얼 계산하기</vt:lpstr>
      <vt:lpstr>만약 n=5라면</vt:lpstr>
      <vt:lpstr>for 문에서 주의할 점</vt:lpstr>
      <vt:lpstr>for 문에서 주의할 점</vt:lpstr>
      <vt:lpstr>참고사항</vt:lpstr>
      <vt:lpstr>중간 점검</vt:lpstr>
      <vt:lpstr>Lab: 복리의 무서움</vt:lpstr>
      <vt:lpstr>Sol:</vt:lpstr>
      <vt:lpstr>Lab: 약수 구하기</vt:lpstr>
      <vt:lpstr>Sol:</vt:lpstr>
      <vt:lpstr>Lab: 조화 수열 계산하기</vt:lpstr>
      <vt:lpstr>Sol:</vt:lpstr>
      <vt:lpstr>중첩 반복문</vt:lpstr>
      <vt:lpstr>사각형 그리기</vt:lpstr>
      <vt:lpstr>사각형 그리기</vt:lpstr>
      <vt:lpstr>중간점검</vt:lpstr>
      <vt:lpstr>Lab: 구구단 출력</vt:lpstr>
      <vt:lpstr>Sol: 구구단 출력</vt:lpstr>
      <vt:lpstr>break 문 </vt:lpstr>
      <vt:lpstr>예제 </vt:lpstr>
      <vt:lpstr>예제</vt:lpstr>
      <vt:lpstr>continue 문</vt:lpstr>
      <vt:lpstr>중간 점검</vt:lpstr>
      <vt:lpstr>Lab: 산수 문제 자동 출제</vt:lpstr>
      <vt:lpstr>Sol:</vt:lpstr>
      <vt:lpstr>Lab: 1부터 n까지의 모든 소수를 찾아보자</vt:lpstr>
      <vt:lpstr>Sol:</vt:lpstr>
      <vt:lpstr>Lab: 파이를 계산해보자</vt:lpstr>
      <vt:lpstr>Sol:</vt:lpstr>
      <vt:lpstr>실행결과</vt:lpstr>
      <vt:lpstr>Mini Project: NIM 게임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2747</cp:lastModifiedBy>
  <cp:revision>662</cp:revision>
  <dcterms:created xsi:type="dcterms:W3CDTF">2007-06-29T06:43:39Z</dcterms:created>
  <dcterms:modified xsi:type="dcterms:W3CDTF">2021-08-23T12:08:52Z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