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  <p:sldMasterId id="2147483706" r:id="rId3"/>
    <p:sldMasterId id="2147483718" r:id="rId4"/>
    <p:sldMasterId id="2147483731" r:id="rId5"/>
  </p:sldMasterIdLst>
  <p:notesMasterIdLst>
    <p:notesMasterId r:id="rId58"/>
  </p:notesMasterIdLst>
  <p:handoutMasterIdLst>
    <p:handoutMasterId r:id="rId59"/>
  </p:handoutMasterIdLst>
  <p:sldIdLst>
    <p:sldId id="696" r:id="rId6"/>
    <p:sldId id="614" r:id="rId7"/>
    <p:sldId id="698" r:id="rId8"/>
    <p:sldId id="699" r:id="rId9"/>
    <p:sldId id="358" r:id="rId10"/>
    <p:sldId id="700" r:id="rId11"/>
    <p:sldId id="638" r:id="rId12"/>
    <p:sldId id="640" r:id="rId13"/>
    <p:sldId id="642" r:id="rId14"/>
    <p:sldId id="714" r:id="rId15"/>
    <p:sldId id="641" r:id="rId16"/>
    <p:sldId id="618" r:id="rId17"/>
    <p:sldId id="701" r:id="rId18"/>
    <p:sldId id="625" r:id="rId19"/>
    <p:sldId id="626" r:id="rId20"/>
    <p:sldId id="619" r:id="rId21"/>
    <p:sldId id="644" r:id="rId22"/>
    <p:sldId id="645" r:id="rId23"/>
    <p:sldId id="702" r:id="rId24"/>
    <p:sldId id="573" r:id="rId25"/>
    <p:sldId id="715" r:id="rId26"/>
    <p:sldId id="716" r:id="rId27"/>
    <p:sldId id="650" r:id="rId28"/>
    <p:sldId id="653" r:id="rId29"/>
    <p:sldId id="703" r:id="rId30"/>
    <p:sldId id="657" r:id="rId31"/>
    <p:sldId id="658" r:id="rId32"/>
    <p:sldId id="659" r:id="rId33"/>
    <p:sldId id="660" r:id="rId34"/>
    <p:sldId id="662" r:id="rId35"/>
    <p:sldId id="704" r:id="rId36"/>
    <p:sldId id="705" r:id="rId37"/>
    <p:sldId id="706" r:id="rId38"/>
    <p:sldId id="670" r:id="rId39"/>
    <p:sldId id="672" r:id="rId40"/>
    <p:sldId id="707" r:id="rId41"/>
    <p:sldId id="674" r:id="rId42"/>
    <p:sldId id="708" r:id="rId43"/>
    <p:sldId id="717" r:id="rId44"/>
    <p:sldId id="709" r:id="rId45"/>
    <p:sldId id="710" r:id="rId46"/>
    <p:sldId id="718" r:id="rId47"/>
    <p:sldId id="591" r:id="rId48"/>
    <p:sldId id="605" r:id="rId49"/>
    <p:sldId id="712" r:id="rId50"/>
    <p:sldId id="713" r:id="rId51"/>
    <p:sldId id="719" r:id="rId52"/>
    <p:sldId id="677" r:id="rId53"/>
    <p:sldId id="678" r:id="rId54"/>
    <p:sldId id="682" r:id="rId55"/>
    <p:sldId id="720" r:id="rId56"/>
    <p:sldId id="615" r:id="rId5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FFCC"/>
    <a:srgbClr val="FF9999"/>
    <a:srgbClr val="FFFF99"/>
    <a:srgbClr val="CCFFFF"/>
    <a:srgbClr val="0000FF"/>
    <a:srgbClr val="99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2849" autoAdjust="0"/>
  </p:normalViewPr>
  <p:slideViewPr>
    <p:cSldViewPr snapToGrid="0">
      <p:cViewPr varScale="1">
        <p:scale>
          <a:sx n="106" d="100"/>
          <a:sy n="106" d="100"/>
        </p:scale>
        <p:origin x="6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B73C5235-7E4E-4AA0-AA79-A09A3BB868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7624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8A9F9A4C-5695-473C-AF89-4F721A34FB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620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7/23/2021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C8F53B-660C-4866-A26A-FA0136C2F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187B0-E6D4-404B-AD7D-9E5B1827F54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DC68DE5-0690-4742-8725-41D7388AF56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6E9D-9F05-45EA-BAD8-7A70BA85BB6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66E9D-9F05-45EA-BAD8-7A70BA85BB6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D18FF3-4DD0-4182-803B-80674898044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C40ACB-D570-4329-92D9-81C9D0E4A9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54FB22-5353-4454-AEE1-5245B8AD6DF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7A19CFF-419B-4A01-B49F-DD0B99515F2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AB9A9FD-1452-4653-BEAF-52570ECD586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0B7BEB-4171-4E25-9EAD-AD92E12CAC3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5D4C06-2F9F-41FB-AF15-4063C8DB80A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FD991D-F1B2-4468-ADAF-9FEDFA5392A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8798CCA-0B9C-474D-A6AF-728CEC3B2F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66E9D-9F05-45EA-BAD8-7A70BA85BB6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google.co.kr/url?sa=i&amp;rct=j&amp;q=price+comparison+website&amp;source=images&amp;cd=&amp;cad=rja&amp;docid=OTzrU5Ooy7qLfM&amp;tbnid=BMVi7Oz8B9eMAM:&amp;ved=0CAUQjRw&amp;url=http://www.newsbiscuit.com/2008/04/10/website-launched-to-end-confusion-over-price-comparison-websites-251/&amp;ei=lzooUYnrB-rNiwKrloCQDg&amp;bvm=bv.42768644,d.cGE&amp;psig=AFQjCNFNiOHgv2fNdfbR3edUtZsMVPyWyw&amp;ust=13616773155131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7</a:t>
            </a:r>
            <a:r>
              <a:rPr kumimoji="0" lang="ko-KR" altLang="en-US" dirty="0">
                <a:latin typeface="Arial" pitchFamily="34" charset="0"/>
              </a:rPr>
              <a:t>장 함수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AC763-D5EC-41CA-A278-0FB532D23945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88285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4ED34-0D77-4750-9372-A8DD752B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84E345-43A1-4C60-9D65-9F0AA4B045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4580" y="1563985"/>
            <a:ext cx="6990042" cy="4820217"/>
          </a:xfrm>
        </p:spPr>
      </p:pic>
    </p:spTree>
    <p:extLst>
      <p:ext uri="{BB962C8B-B14F-4D97-AF65-F5344CB8AC3E}">
        <p14:creationId xmlns:p14="http://schemas.microsoft.com/office/powerpoint/2010/main" val="180607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배열 요소 접근</a:t>
            </a:r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534886"/>
            <a:ext cx="7934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857" y="4702629"/>
            <a:ext cx="7489372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scores[0] = 80; 		// 0</a:t>
            </a:r>
            <a:r>
              <a:rPr lang="ko-KR" altLang="en-US" dirty="0"/>
              <a:t>번째 요소에 </a:t>
            </a:r>
            <a:r>
              <a:rPr lang="en-US" altLang="ko-KR" dirty="0"/>
              <a:t>80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scores[3] = scores[2]; 	// 2</a:t>
            </a:r>
            <a:r>
              <a:rPr lang="ko-KR" altLang="en-US" dirty="0"/>
              <a:t>번째 요소를 </a:t>
            </a:r>
            <a:r>
              <a:rPr lang="en-US" altLang="ko-KR" dirty="0"/>
              <a:t>3</a:t>
            </a:r>
            <a:r>
              <a:rPr lang="ko-KR" altLang="en-US" dirty="0"/>
              <a:t>번째 요소로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scores[k] = 100; 		// k</a:t>
            </a:r>
            <a:r>
              <a:rPr lang="ko-KR" altLang="en-US" dirty="0"/>
              <a:t>번째 요소에 </a:t>
            </a:r>
            <a:r>
              <a:rPr lang="en-US" altLang="ko-KR" dirty="0"/>
              <a:t>100</a:t>
            </a:r>
            <a:r>
              <a:rPr lang="ko-KR" altLang="en-US" dirty="0"/>
              <a:t>을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43724" y="1204114"/>
            <a:ext cx="7829550" cy="464344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scores[5];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scores[0] = 10;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scores[1] = 20;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scores[2] = 30;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scores[3] = 40;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scores[4] = 50;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0;i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5;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"scores[%d]=%d\n"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scores[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1799" y="213515"/>
            <a:ext cx="8153400" cy="990600"/>
          </a:xfrm>
        </p:spPr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  <a:r>
              <a:rPr lang="en-US" altLang="ko-KR" sz="3600" dirty="0">
                <a:latin typeface="+mn-ea"/>
                <a:ea typeface="+mn-ea"/>
              </a:rPr>
              <a:t>#1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4F3F2-A345-4BB3-9A90-684ACFA5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25" y="5496792"/>
            <a:ext cx="7829550" cy="13301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997" y="1098491"/>
            <a:ext cx="7829550" cy="44331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26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codes[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codes[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‘a'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에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을 더하면 ’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b'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가 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"%c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codes[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  <a:r>
              <a:rPr lang="en-US" altLang="ko-KR" sz="3600" dirty="0">
                <a:latin typeface="+mn-ea"/>
                <a:ea typeface="+mn-ea"/>
              </a:rPr>
              <a:t>#2</a:t>
            </a:r>
            <a:endParaRPr lang="ko-KR" altLang="en-US" sz="36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C1B83-CE40-43E1-B873-9D83EC99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7" y="5904843"/>
            <a:ext cx="7829550" cy="7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54356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&gt;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STUDENTS 5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)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{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scores[STUDENTS];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sum = 0;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, average;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++)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{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돋움체"/>
              </a:rPr>
              <a:t>학생들의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돋움체"/>
              </a:rPr>
              <a:t>성적을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돋움체"/>
              </a:rPr>
              <a:t>입력하시오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: "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);	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scanf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"%d"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, &amp;scores[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]);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}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++)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	sum += scores[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];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average = sum / STUDENTS;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 panose="020B0603020202020204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돋움체"/>
              </a:rPr>
              <a:t>성적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돋움체"/>
              </a:rPr>
              <a:t>평균</a:t>
            </a:r>
            <a:r>
              <a:rPr lang="en-US" sz="1600" kern="0" dirty="0">
                <a:solidFill>
                  <a:srgbClr val="800000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= %d\n"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, average);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 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	</a:t>
            </a:r>
            <a:r>
              <a:rPr lang="en-US" sz="1600" kern="0" dirty="0">
                <a:solidFill>
                  <a:srgbClr val="0000FF"/>
                </a:solidFill>
                <a:latin typeface="Trebuchet MS" panose="020B0603020202020204" pitchFamily="34" charset="0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 0;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 panose="020B0603020202020204" pitchFamily="34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Trebuchet MS" panose="020B0603020202020204" pitchFamily="34" charset="0"/>
              <a:ea typeface="맑은 고딕"/>
              <a:cs typeface="Times New Roman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예제 </a:t>
            </a:r>
            <a:r>
              <a:rPr lang="en-US" altLang="ko-KR" sz="3600" dirty="0">
                <a:latin typeface="+mn-ea"/>
                <a:ea typeface="+mn-ea"/>
              </a:rPr>
              <a:t>#3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5970588" y="1185863"/>
            <a:ext cx="3349625" cy="2401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10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20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30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40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학생들의 성적을 입력하시오</a:t>
            </a:r>
            <a:r>
              <a:rPr lang="en-US" altLang="ko-KR" sz="1600" i="1" dirty="0">
                <a:ea typeface="+mn-ea"/>
              </a:rPr>
              <a:t>: 50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ko-KR" altLang="en-US" sz="1600" i="1" dirty="0">
                <a:ea typeface="+mn-ea"/>
              </a:rPr>
              <a:t>성적 평균 </a:t>
            </a:r>
            <a:r>
              <a:rPr lang="en-US" altLang="ko-KR" sz="1600" i="1" dirty="0">
                <a:ea typeface="+mn-ea"/>
              </a:rPr>
              <a:t>= 30</a:t>
            </a:r>
            <a:endParaRPr lang="ko-KR" altLang="en-US" sz="1600" dirty="0">
              <a:ea typeface="+mn-ea"/>
            </a:endParaRPr>
          </a:p>
        </p:txBody>
      </p:sp>
      <p:grpSp>
        <p:nvGrpSpPr>
          <p:cNvPr id="13317" name="Group 13"/>
          <p:cNvGrpSpPr>
            <a:grpSpLocks/>
          </p:cNvGrpSpPr>
          <p:nvPr/>
        </p:nvGrpSpPr>
        <p:grpSpPr bwMode="auto">
          <a:xfrm>
            <a:off x="5411788" y="1044575"/>
            <a:ext cx="487362" cy="1012825"/>
            <a:chOff x="-91" y="1749"/>
            <a:chExt cx="552" cy="832"/>
          </a:xfrm>
        </p:grpSpPr>
        <p:sp>
          <p:nvSpPr>
            <p:cNvPr id="13319" name="Freeform 14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2 w 1103"/>
                <a:gd name="T1" fmla="*/ 29 h 1663"/>
                <a:gd name="T2" fmla="*/ 6 w 1103"/>
                <a:gd name="T3" fmla="*/ 20 h 1663"/>
                <a:gd name="T4" fmla="*/ 11 w 1103"/>
                <a:gd name="T5" fmla="*/ 11 h 1663"/>
                <a:gd name="T6" fmla="*/ 17 w 1103"/>
                <a:gd name="T7" fmla="*/ 5 h 1663"/>
                <a:gd name="T8" fmla="*/ 21 w 1103"/>
                <a:gd name="T9" fmla="*/ 1 h 1663"/>
                <a:gd name="T10" fmla="*/ 22 w 1103"/>
                <a:gd name="T11" fmla="*/ 1 h 1663"/>
                <a:gd name="T12" fmla="*/ 23 w 1103"/>
                <a:gd name="T13" fmla="*/ 1 h 1663"/>
                <a:gd name="T14" fmla="*/ 25 w 1103"/>
                <a:gd name="T15" fmla="*/ 1 h 1663"/>
                <a:gd name="T16" fmla="*/ 28 w 1103"/>
                <a:gd name="T17" fmla="*/ 2 h 1663"/>
                <a:gd name="T18" fmla="*/ 31 w 1103"/>
                <a:gd name="T19" fmla="*/ 2 h 1663"/>
                <a:gd name="T20" fmla="*/ 34 w 1103"/>
                <a:gd name="T21" fmla="*/ 3 h 1663"/>
                <a:gd name="T22" fmla="*/ 37 w 1103"/>
                <a:gd name="T23" fmla="*/ 3 h 1663"/>
                <a:gd name="T24" fmla="*/ 40 w 1103"/>
                <a:gd name="T25" fmla="*/ 3 h 1663"/>
                <a:gd name="T26" fmla="*/ 42 w 1103"/>
                <a:gd name="T27" fmla="*/ 2 h 1663"/>
                <a:gd name="T28" fmla="*/ 45 w 1103"/>
                <a:gd name="T29" fmla="*/ 1 h 1663"/>
                <a:gd name="T30" fmla="*/ 48 w 1103"/>
                <a:gd name="T31" fmla="*/ 0 h 1663"/>
                <a:gd name="T32" fmla="*/ 52 w 1103"/>
                <a:gd name="T33" fmla="*/ 5 h 1663"/>
                <a:gd name="T34" fmla="*/ 56 w 1103"/>
                <a:gd name="T35" fmla="*/ 12 h 1663"/>
                <a:gd name="T36" fmla="*/ 59 w 1103"/>
                <a:gd name="T37" fmla="*/ 19 h 1663"/>
                <a:gd name="T38" fmla="*/ 61 w 1103"/>
                <a:gd name="T39" fmla="*/ 27 h 1663"/>
                <a:gd name="T40" fmla="*/ 62 w 1103"/>
                <a:gd name="T41" fmla="*/ 35 h 1663"/>
                <a:gd name="T42" fmla="*/ 63 w 1103"/>
                <a:gd name="T43" fmla="*/ 41 h 1663"/>
                <a:gd name="T44" fmla="*/ 65 w 1103"/>
                <a:gd name="T45" fmla="*/ 43 h 1663"/>
                <a:gd name="T46" fmla="*/ 68 w 1103"/>
                <a:gd name="T47" fmla="*/ 46 h 1663"/>
                <a:gd name="T48" fmla="*/ 69 w 1103"/>
                <a:gd name="T49" fmla="*/ 49 h 1663"/>
                <a:gd name="T50" fmla="*/ 68 w 1103"/>
                <a:gd name="T51" fmla="*/ 54 h 1663"/>
                <a:gd name="T52" fmla="*/ 65 w 1103"/>
                <a:gd name="T53" fmla="*/ 61 h 1663"/>
                <a:gd name="T54" fmla="*/ 62 w 1103"/>
                <a:gd name="T55" fmla="*/ 68 h 1663"/>
                <a:gd name="T56" fmla="*/ 58 w 1103"/>
                <a:gd name="T57" fmla="*/ 74 h 1663"/>
                <a:gd name="T58" fmla="*/ 56 w 1103"/>
                <a:gd name="T59" fmla="*/ 77 h 1663"/>
                <a:gd name="T60" fmla="*/ 55 w 1103"/>
                <a:gd name="T61" fmla="*/ 77 h 1663"/>
                <a:gd name="T62" fmla="*/ 53 w 1103"/>
                <a:gd name="T63" fmla="*/ 77 h 1663"/>
                <a:gd name="T64" fmla="*/ 51 w 1103"/>
                <a:gd name="T65" fmla="*/ 81 h 1663"/>
                <a:gd name="T66" fmla="*/ 51 w 1103"/>
                <a:gd name="T67" fmla="*/ 86 h 1663"/>
                <a:gd name="T68" fmla="*/ 53 w 1103"/>
                <a:gd name="T69" fmla="*/ 91 h 1663"/>
                <a:gd name="T70" fmla="*/ 52 w 1103"/>
                <a:gd name="T71" fmla="*/ 96 h 1663"/>
                <a:gd name="T72" fmla="*/ 49 w 1103"/>
                <a:gd name="T73" fmla="*/ 102 h 1663"/>
                <a:gd name="T74" fmla="*/ 46 w 1103"/>
                <a:gd name="T75" fmla="*/ 104 h 1663"/>
                <a:gd name="T76" fmla="*/ 41 w 1103"/>
                <a:gd name="T77" fmla="*/ 104 h 1663"/>
                <a:gd name="T78" fmla="*/ 37 w 1103"/>
                <a:gd name="T79" fmla="*/ 101 h 1663"/>
                <a:gd name="T80" fmla="*/ 34 w 1103"/>
                <a:gd name="T81" fmla="*/ 98 h 1663"/>
                <a:gd name="T82" fmla="*/ 31 w 1103"/>
                <a:gd name="T83" fmla="*/ 94 h 1663"/>
                <a:gd name="T84" fmla="*/ 31 w 1103"/>
                <a:gd name="T85" fmla="*/ 91 h 1663"/>
                <a:gd name="T86" fmla="*/ 31 w 1103"/>
                <a:gd name="T87" fmla="*/ 86 h 1663"/>
                <a:gd name="T88" fmla="*/ 29 w 1103"/>
                <a:gd name="T89" fmla="*/ 84 h 1663"/>
                <a:gd name="T90" fmla="*/ 25 w 1103"/>
                <a:gd name="T91" fmla="*/ 84 h 1663"/>
                <a:gd name="T92" fmla="*/ 22 w 1103"/>
                <a:gd name="T93" fmla="*/ 82 h 1663"/>
                <a:gd name="T94" fmla="*/ 21 w 1103"/>
                <a:gd name="T95" fmla="*/ 78 h 1663"/>
                <a:gd name="T96" fmla="*/ 22 w 1103"/>
                <a:gd name="T97" fmla="*/ 75 h 1663"/>
                <a:gd name="T98" fmla="*/ 20 w 1103"/>
                <a:gd name="T99" fmla="*/ 72 h 1663"/>
                <a:gd name="T100" fmla="*/ 18 w 1103"/>
                <a:gd name="T101" fmla="*/ 70 h 1663"/>
                <a:gd name="T102" fmla="*/ 15 w 1103"/>
                <a:gd name="T103" fmla="*/ 69 h 1663"/>
                <a:gd name="T104" fmla="*/ 12 w 1103"/>
                <a:gd name="T105" fmla="*/ 67 h 1663"/>
                <a:gd name="T106" fmla="*/ 8 w 1103"/>
                <a:gd name="T107" fmla="*/ 66 h 1663"/>
                <a:gd name="T108" fmla="*/ 5 w 1103"/>
                <a:gd name="T109" fmla="*/ 65 h 1663"/>
                <a:gd name="T110" fmla="*/ 3 w 1103"/>
                <a:gd name="T111" fmla="*/ 48 h 1663"/>
                <a:gd name="T112" fmla="*/ 1 w 1103"/>
                <a:gd name="T113" fmla="*/ 37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0" name="Freeform 15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60 w 1044"/>
                <a:gd name="T1" fmla="*/ 38 h 1440"/>
                <a:gd name="T2" fmla="*/ 56 w 1044"/>
                <a:gd name="T3" fmla="*/ 35 h 1440"/>
                <a:gd name="T4" fmla="*/ 54 w 1044"/>
                <a:gd name="T5" fmla="*/ 18 h 1440"/>
                <a:gd name="T6" fmla="*/ 51 w 1044"/>
                <a:gd name="T7" fmla="*/ 12 h 1440"/>
                <a:gd name="T8" fmla="*/ 51 w 1044"/>
                <a:gd name="T9" fmla="*/ 9 h 1440"/>
                <a:gd name="T10" fmla="*/ 53 w 1044"/>
                <a:gd name="T11" fmla="*/ 8 h 1440"/>
                <a:gd name="T12" fmla="*/ 49 w 1044"/>
                <a:gd name="T13" fmla="*/ 4 h 1440"/>
                <a:gd name="T14" fmla="*/ 45 w 1044"/>
                <a:gd name="T15" fmla="*/ 2 h 1440"/>
                <a:gd name="T16" fmla="*/ 43 w 1044"/>
                <a:gd name="T17" fmla="*/ 2 h 1440"/>
                <a:gd name="T18" fmla="*/ 39 w 1044"/>
                <a:gd name="T19" fmla="*/ 4 h 1440"/>
                <a:gd name="T20" fmla="*/ 38 w 1044"/>
                <a:gd name="T21" fmla="*/ 3 h 1440"/>
                <a:gd name="T22" fmla="*/ 33 w 1044"/>
                <a:gd name="T23" fmla="*/ 2 h 1440"/>
                <a:gd name="T24" fmla="*/ 28 w 1044"/>
                <a:gd name="T25" fmla="*/ 1 h 1440"/>
                <a:gd name="T26" fmla="*/ 23 w 1044"/>
                <a:gd name="T27" fmla="*/ 0 h 1440"/>
                <a:gd name="T28" fmla="*/ 22 w 1044"/>
                <a:gd name="T29" fmla="*/ 1 h 1440"/>
                <a:gd name="T30" fmla="*/ 22 w 1044"/>
                <a:gd name="T31" fmla="*/ 1 h 1440"/>
                <a:gd name="T32" fmla="*/ 22 w 1044"/>
                <a:gd name="T33" fmla="*/ 1 h 1440"/>
                <a:gd name="T34" fmla="*/ 22 w 1044"/>
                <a:gd name="T35" fmla="*/ 1 h 1440"/>
                <a:gd name="T36" fmla="*/ 18 w 1044"/>
                <a:gd name="T37" fmla="*/ 4 h 1440"/>
                <a:gd name="T38" fmla="*/ 15 w 1044"/>
                <a:gd name="T39" fmla="*/ 6 h 1440"/>
                <a:gd name="T40" fmla="*/ 11 w 1044"/>
                <a:gd name="T41" fmla="*/ 9 h 1440"/>
                <a:gd name="T42" fmla="*/ 8 w 1044"/>
                <a:gd name="T43" fmla="*/ 13 h 1440"/>
                <a:gd name="T44" fmla="*/ 5 w 1044"/>
                <a:gd name="T45" fmla="*/ 18 h 1440"/>
                <a:gd name="T46" fmla="*/ 1 w 1044"/>
                <a:gd name="T47" fmla="*/ 24 h 1440"/>
                <a:gd name="T48" fmla="*/ 1 w 1044"/>
                <a:gd name="T49" fmla="*/ 29 h 1440"/>
                <a:gd name="T50" fmla="*/ 1 w 1044"/>
                <a:gd name="T51" fmla="*/ 31 h 1440"/>
                <a:gd name="T52" fmla="*/ 4 w 1044"/>
                <a:gd name="T53" fmla="*/ 41 h 1440"/>
                <a:gd name="T54" fmla="*/ 6 w 1044"/>
                <a:gd name="T55" fmla="*/ 51 h 1440"/>
                <a:gd name="T56" fmla="*/ 8 w 1044"/>
                <a:gd name="T57" fmla="*/ 52 h 1440"/>
                <a:gd name="T58" fmla="*/ 13 w 1044"/>
                <a:gd name="T59" fmla="*/ 55 h 1440"/>
                <a:gd name="T60" fmla="*/ 19 w 1044"/>
                <a:gd name="T61" fmla="*/ 59 h 1440"/>
                <a:gd name="T62" fmla="*/ 21 w 1044"/>
                <a:gd name="T63" fmla="*/ 60 h 1440"/>
                <a:gd name="T64" fmla="*/ 24 w 1044"/>
                <a:gd name="T65" fmla="*/ 61 h 1440"/>
                <a:gd name="T66" fmla="*/ 25 w 1044"/>
                <a:gd name="T67" fmla="*/ 66 h 1440"/>
                <a:gd name="T68" fmla="*/ 29 w 1044"/>
                <a:gd name="T69" fmla="*/ 70 h 1440"/>
                <a:gd name="T70" fmla="*/ 33 w 1044"/>
                <a:gd name="T71" fmla="*/ 70 h 1440"/>
                <a:gd name="T72" fmla="*/ 37 w 1044"/>
                <a:gd name="T73" fmla="*/ 69 h 1440"/>
                <a:gd name="T74" fmla="*/ 39 w 1044"/>
                <a:gd name="T75" fmla="*/ 70 h 1440"/>
                <a:gd name="T76" fmla="*/ 39 w 1044"/>
                <a:gd name="T77" fmla="*/ 76 h 1440"/>
                <a:gd name="T78" fmla="*/ 39 w 1044"/>
                <a:gd name="T79" fmla="*/ 78 h 1440"/>
                <a:gd name="T80" fmla="*/ 36 w 1044"/>
                <a:gd name="T81" fmla="*/ 79 h 1440"/>
                <a:gd name="T82" fmla="*/ 35 w 1044"/>
                <a:gd name="T83" fmla="*/ 83 h 1440"/>
                <a:gd name="T84" fmla="*/ 36 w 1044"/>
                <a:gd name="T85" fmla="*/ 87 h 1440"/>
                <a:gd name="T86" fmla="*/ 39 w 1044"/>
                <a:gd name="T87" fmla="*/ 90 h 1440"/>
                <a:gd name="T88" fmla="*/ 42 w 1044"/>
                <a:gd name="T89" fmla="*/ 90 h 1440"/>
                <a:gd name="T90" fmla="*/ 46 w 1044"/>
                <a:gd name="T91" fmla="*/ 86 h 1440"/>
                <a:gd name="T92" fmla="*/ 45 w 1044"/>
                <a:gd name="T93" fmla="*/ 81 h 1440"/>
                <a:gd name="T94" fmla="*/ 43 w 1044"/>
                <a:gd name="T95" fmla="*/ 78 h 1440"/>
                <a:gd name="T96" fmla="*/ 41 w 1044"/>
                <a:gd name="T97" fmla="*/ 77 h 1440"/>
                <a:gd name="T98" fmla="*/ 41 w 1044"/>
                <a:gd name="T99" fmla="*/ 73 h 1440"/>
                <a:gd name="T100" fmla="*/ 38 w 1044"/>
                <a:gd name="T101" fmla="*/ 68 h 1440"/>
                <a:gd name="T102" fmla="*/ 32 w 1044"/>
                <a:gd name="T103" fmla="*/ 68 h 1440"/>
                <a:gd name="T104" fmla="*/ 28 w 1044"/>
                <a:gd name="T105" fmla="*/ 66 h 1440"/>
                <a:gd name="T106" fmla="*/ 26 w 1044"/>
                <a:gd name="T107" fmla="*/ 62 h 1440"/>
                <a:gd name="T108" fmla="*/ 29 w 1044"/>
                <a:gd name="T109" fmla="*/ 62 h 1440"/>
                <a:gd name="T110" fmla="*/ 33 w 1044"/>
                <a:gd name="T111" fmla="*/ 63 h 1440"/>
                <a:gd name="T112" fmla="*/ 37 w 1044"/>
                <a:gd name="T113" fmla="*/ 64 h 1440"/>
                <a:gd name="T114" fmla="*/ 41 w 1044"/>
                <a:gd name="T115" fmla="*/ 64 h 1440"/>
                <a:gd name="T116" fmla="*/ 47 w 1044"/>
                <a:gd name="T117" fmla="*/ 66 h 1440"/>
                <a:gd name="T118" fmla="*/ 51 w 1044"/>
                <a:gd name="T119" fmla="*/ 67 h 1440"/>
                <a:gd name="T120" fmla="*/ 53 w 1044"/>
                <a:gd name="T121" fmla="*/ 64 h 1440"/>
                <a:gd name="T122" fmla="*/ 59 w 1044"/>
                <a:gd name="T123" fmla="*/ 55 h 1440"/>
                <a:gd name="T124" fmla="*/ 64 w 1044"/>
                <a:gd name="T125" fmla="*/ 47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1" name="Freeform 16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5 w 108"/>
                <a:gd name="T1" fmla="*/ 6 h 92"/>
                <a:gd name="T2" fmla="*/ 5 w 108"/>
                <a:gd name="T3" fmla="*/ 6 h 92"/>
                <a:gd name="T4" fmla="*/ 4 w 108"/>
                <a:gd name="T5" fmla="*/ 6 h 92"/>
                <a:gd name="T6" fmla="*/ 4 w 108"/>
                <a:gd name="T7" fmla="*/ 6 h 92"/>
                <a:gd name="T8" fmla="*/ 3 w 108"/>
                <a:gd name="T9" fmla="*/ 6 h 92"/>
                <a:gd name="T10" fmla="*/ 3 w 108"/>
                <a:gd name="T11" fmla="*/ 6 h 92"/>
                <a:gd name="T12" fmla="*/ 2 w 108"/>
                <a:gd name="T13" fmla="*/ 6 h 92"/>
                <a:gd name="T14" fmla="*/ 2 w 108"/>
                <a:gd name="T15" fmla="*/ 5 h 92"/>
                <a:gd name="T16" fmla="*/ 1 w 108"/>
                <a:gd name="T17" fmla="*/ 5 h 92"/>
                <a:gd name="T18" fmla="*/ 1 w 108"/>
                <a:gd name="T19" fmla="*/ 4 h 92"/>
                <a:gd name="T20" fmla="*/ 1 w 108"/>
                <a:gd name="T21" fmla="*/ 4 h 92"/>
                <a:gd name="T22" fmla="*/ 1 w 108"/>
                <a:gd name="T23" fmla="*/ 3 h 92"/>
                <a:gd name="T24" fmla="*/ 0 w 108"/>
                <a:gd name="T25" fmla="*/ 3 h 92"/>
                <a:gd name="T26" fmla="*/ 7 w 108"/>
                <a:gd name="T27" fmla="*/ 0 h 92"/>
                <a:gd name="T28" fmla="*/ 7 w 108"/>
                <a:gd name="T29" fmla="*/ 2 h 92"/>
                <a:gd name="T30" fmla="*/ 7 w 108"/>
                <a:gd name="T31" fmla="*/ 3 h 92"/>
                <a:gd name="T32" fmla="*/ 7 w 108"/>
                <a:gd name="T33" fmla="*/ 5 h 92"/>
                <a:gd name="T34" fmla="*/ 5 w 108"/>
                <a:gd name="T35" fmla="*/ 6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2" name="Freeform 17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8 w 116"/>
                <a:gd name="T1" fmla="*/ 3 h 92"/>
                <a:gd name="T2" fmla="*/ 8 w 116"/>
                <a:gd name="T3" fmla="*/ 4 h 92"/>
                <a:gd name="T4" fmla="*/ 8 w 116"/>
                <a:gd name="T5" fmla="*/ 4 h 92"/>
                <a:gd name="T6" fmla="*/ 8 w 116"/>
                <a:gd name="T7" fmla="*/ 4 h 92"/>
                <a:gd name="T8" fmla="*/ 8 w 116"/>
                <a:gd name="T9" fmla="*/ 4 h 92"/>
                <a:gd name="T10" fmla="*/ 7 w 116"/>
                <a:gd name="T11" fmla="*/ 4 h 92"/>
                <a:gd name="T12" fmla="*/ 6 w 116"/>
                <a:gd name="T13" fmla="*/ 5 h 92"/>
                <a:gd name="T14" fmla="*/ 5 w 116"/>
                <a:gd name="T15" fmla="*/ 5 h 92"/>
                <a:gd name="T16" fmla="*/ 4 w 116"/>
                <a:gd name="T17" fmla="*/ 5 h 92"/>
                <a:gd name="T18" fmla="*/ 3 w 116"/>
                <a:gd name="T19" fmla="*/ 5 h 92"/>
                <a:gd name="T20" fmla="*/ 3 w 116"/>
                <a:gd name="T21" fmla="*/ 6 h 92"/>
                <a:gd name="T22" fmla="*/ 2 w 116"/>
                <a:gd name="T23" fmla="*/ 6 h 92"/>
                <a:gd name="T24" fmla="*/ 1 w 116"/>
                <a:gd name="T25" fmla="*/ 6 h 92"/>
                <a:gd name="T26" fmla="*/ 1 w 116"/>
                <a:gd name="T27" fmla="*/ 5 h 92"/>
                <a:gd name="T28" fmla="*/ 1 w 116"/>
                <a:gd name="T29" fmla="*/ 5 h 92"/>
                <a:gd name="T30" fmla="*/ 1 w 116"/>
                <a:gd name="T31" fmla="*/ 4 h 92"/>
                <a:gd name="T32" fmla="*/ 0 w 116"/>
                <a:gd name="T33" fmla="*/ 3 h 92"/>
                <a:gd name="T34" fmla="*/ 1 w 116"/>
                <a:gd name="T35" fmla="*/ 3 h 92"/>
                <a:gd name="T36" fmla="*/ 1 w 116"/>
                <a:gd name="T37" fmla="*/ 2 h 92"/>
                <a:gd name="T38" fmla="*/ 1 w 116"/>
                <a:gd name="T39" fmla="*/ 2 h 92"/>
                <a:gd name="T40" fmla="*/ 2 w 116"/>
                <a:gd name="T41" fmla="*/ 1 h 92"/>
                <a:gd name="T42" fmla="*/ 2 w 116"/>
                <a:gd name="T43" fmla="*/ 1 h 92"/>
                <a:gd name="T44" fmla="*/ 3 w 116"/>
                <a:gd name="T45" fmla="*/ 1 h 92"/>
                <a:gd name="T46" fmla="*/ 4 w 116"/>
                <a:gd name="T47" fmla="*/ 1 h 92"/>
                <a:gd name="T48" fmla="*/ 4 w 116"/>
                <a:gd name="T49" fmla="*/ 0 h 92"/>
                <a:gd name="T50" fmla="*/ 5 w 116"/>
                <a:gd name="T51" fmla="*/ 1 h 92"/>
                <a:gd name="T52" fmla="*/ 5 w 116"/>
                <a:gd name="T53" fmla="*/ 1 h 92"/>
                <a:gd name="T54" fmla="*/ 6 w 116"/>
                <a:gd name="T55" fmla="*/ 1 h 92"/>
                <a:gd name="T56" fmla="*/ 6 w 116"/>
                <a:gd name="T57" fmla="*/ 1 h 92"/>
                <a:gd name="T58" fmla="*/ 7 w 116"/>
                <a:gd name="T59" fmla="*/ 2 h 92"/>
                <a:gd name="T60" fmla="*/ 7 w 116"/>
                <a:gd name="T61" fmla="*/ 2 h 92"/>
                <a:gd name="T62" fmla="*/ 7 w 116"/>
                <a:gd name="T63" fmla="*/ 3 h 92"/>
                <a:gd name="T64" fmla="*/ 8 w 116"/>
                <a:gd name="T65" fmla="*/ 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3" name="Freeform 18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31 w 498"/>
                <a:gd name="T1" fmla="*/ 26 h 711"/>
                <a:gd name="T2" fmla="*/ 30 w 498"/>
                <a:gd name="T3" fmla="*/ 29 h 711"/>
                <a:gd name="T4" fmla="*/ 29 w 498"/>
                <a:gd name="T5" fmla="*/ 31 h 711"/>
                <a:gd name="T6" fmla="*/ 28 w 498"/>
                <a:gd name="T7" fmla="*/ 33 h 711"/>
                <a:gd name="T8" fmla="*/ 27 w 498"/>
                <a:gd name="T9" fmla="*/ 34 h 711"/>
                <a:gd name="T10" fmla="*/ 26 w 498"/>
                <a:gd name="T11" fmla="*/ 35 h 711"/>
                <a:gd name="T12" fmla="*/ 26 w 498"/>
                <a:gd name="T13" fmla="*/ 36 h 711"/>
                <a:gd name="T14" fmla="*/ 25 w 498"/>
                <a:gd name="T15" fmla="*/ 36 h 711"/>
                <a:gd name="T16" fmla="*/ 23 w 498"/>
                <a:gd name="T17" fmla="*/ 37 h 711"/>
                <a:gd name="T18" fmla="*/ 21 w 498"/>
                <a:gd name="T19" fmla="*/ 39 h 711"/>
                <a:gd name="T20" fmla="*/ 19 w 498"/>
                <a:gd name="T21" fmla="*/ 40 h 711"/>
                <a:gd name="T22" fmla="*/ 17 w 498"/>
                <a:gd name="T23" fmla="*/ 42 h 711"/>
                <a:gd name="T24" fmla="*/ 15 w 498"/>
                <a:gd name="T25" fmla="*/ 43 h 711"/>
                <a:gd name="T26" fmla="*/ 13 w 498"/>
                <a:gd name="T27" fmla="*/ 44 h 711"/>
                <a:gd name="T28" fmla="*/ 12 w 498"/>
                <a:gd name="T29" fmla="*/ 45 h 711"/>
                <a:gd name="T30" fmla="*/ 11 w 498"/>
                <a:gd name="T31" fmla="*/ 45 h 711"/>
                <a:gd name="T32" fmla="*/ 10 w 498"/>
                <a:gd name="T33" fmla="*/ 45 h 711"/>
                <a:gd name="T34" fmla="*/ 10 w 498"/>
                <a:gd name="T35" fmla="*/ 45 h 711"/>
                <a:gd name="T36" fmla="*/ 9 w 498"/>
                <a:gd name="T37" fmla="*/ 44 h 711"/>
                <a:gd name="T38" fmla="*/ 7 w 498"/>
                <a:gd name="T39" fmla="*/ 44 h 711"/>
                <a:gd name="T40" fmla="*/ 6 w 498"/>
                <a:gd name="T41" fmla="*/ 42 h 711"/>
                <a:gd name="T42" fmla="*/ 5 w 498"/>
                <a:gd name="T43" fmla="*/ 41 h 711"/>
                <a:gd name="T44" fmla="*/ 4 w 498"/>
                <a:gd name="T45" fmla="*/ 39 h 711"/>
                <a:gd name="T46" fmla="*/ 3 w 498"/>
                <a:gd name="T47" fmla="*/ 38 h 711"/>
                <a:gd name="T48" fmla="*/ 3 w 498"/>
                <a:gd name="T49" fmla="*/ 36 h 711"/>
                <a:gd name="T50" fmla="*/ 2 w 498"/>
                <a:gd name="T51" fmla="*/ 34 h 711"/>
                <a:gd name="T52" fmla="*/ 1 w 498"/>
                <a:gd name="T53" fmla="*/ 30 h 711"/>
                <a:gd name="T54" fmla="*/ 1 w 498"/>
                <a:gd name="T55" fmla="*/ 24 h 711"/>
                <a:gd name="T56" fmla="*/ 1 w 498"/>
                <a:gd name="T57" fmla="*/ 20 h 711"/>
                <a:gd name="T58" fmla="*/ 2 w 498"/>
                <a:gd name="T59" fmla="*/ 18 h 711"/>
                <a:gd name="T60" fmla="*/ 4 w 498"/>
                <a:gd name="T61" fmla="*/ 16 h 711"/>
                <a:gd name="T62" fmla="*/ 6 w 498"/>
                <a:gd name="T63" fmla="*/ 14 h 711"/>
                <a:gd name="T64" fmla="*/ 7 w 498"/>
                <a:gd name="T65" fmla="*/ 13 h 711"/>
                <a:gd name="T66" fmla="*/ 9 w 498"/>
                <a:gd name="T67" fmla="*/ 11 h 711"/>
                <a:gd name="T68" fmla="*/ 11 w 498"/>
                <a:gd name="T69" fmla="*/ 10 h 711"/>
                <a:gd name="T70" fmla="*/ 13 w 498"/>
                <a:gd name="T71" fmla="*/ 8 h 711"/>
                <a:gd name="T72" fmla="*/ 14 w 498"/>
                <a:gd name="T73" fmla="*/ 7 h 711"/>
                <a:gd name="T74" fmla="*/ 16 w 498"/>
                <a:gd name="T75" fmla="*/ 6 h 711"/>
                <a:gd name="T76" fmla="*/ 17 w 498"/>
                <a:gd name="T77" fmla="*/ 5 h 711"/>
                <a:gd name="T78" fmla="*/ 18 w 498"/>
                <a:gd name="T79" fmla="*/ 4 h 711"/>
                <a:gd name="T80" fmla="*/ 20 w 498"/>
                <a:gd name="T81" fmla="*/ 3 h 711"/>
                <a:gd name="T82" fmla="*/ 22 w 498"/>
                <a:gd name="T83" fmla="*/ 2 h 711"/>
                <a:gd name="T84" fmla="*/ 24 w 498"/>
                <a:gd name="T85" fmla="*/ 1 h 711"/>
                <a:gd name="T86" fmla="*/ 26 w 498"/>
                <a:gd name="T87" fmla="*/ 1 h 711"/>
                <a:gd name="T88" fmla="*/ 27 w 498"/>
                <a:gd name="T89" fmla="*/ 3 h 711"/>
                <a:gd name="T90" fmla="*/ 29 w 498"/>
                <a:gd name="T91" fmla="*/ 9 h 711"/>
                <a:gd name="T92" fmla="*/ 31 w 498"/>
                <a:gd name="T93" fmla="*/ 15 h 711"/>
                <a:gd name="T94" fmla="*/ 31 w 498"/>
                <a:gd name="T95" fmla="*/ 22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4" name="Freeform 19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5 w 567"/>
                <a:gd name="T1" fmla="*/ 49 h 884"/>
                <a:gd name="T2" fmla="*/ 4 w 567"/>
                <a:gd name="T3" fmla="*/ 43 h 884"/>
                <a:gd name="T4" fmla="*/ 1 w 567"/>
                <a:gd name="T5" fmla="*/ 35 h 884"/>
                <a:gd name="T6" fmla="*/ 0 w 567"/>
                <a:gd name="T7" fmla="*/ 29 h 884"/>
                <a:gd name="T8" fmla="*/ 0 w 567"/>
                <a:gd name="T9" fmla="*/ 25 h 884"/>
                <a:gd name="T10" fmla="*/ 2 w 567"/>
                <a:gd name="T11" fmla="*/ 21 h 884"/>
                <a:gd name="T12" fmla="*/ 4 w 567"/>
                <a:gd name="T13" fmla="*/ 16 h 884"/>
                <a:gd name="T14" fmla="*/ 7 w 567"/>
                <a:gd name="T15" fmla="*/ 12 h 884"/>
                <a:gd name="T16" fmla="*/ 9 w 567"/>
                <a:gd name="T17" fmla="*/ 10 h 884"/>
                <a:gd name="T18" fmla="*/ 11 w 567"/>
                <a:gd name="T19" fmla="*/ 8 h 884"/>
                <a:gd name="T20" fmla="*/ 13 w 567"/>
                <a:gd name="T21" fmla="*/ 7 h 884"/>
                <a:gd name="T22" fmla="*/ 15 w 567"/>
                <a:gd name="T23" fmla="*/ 5 h 884"/>
                <a:gd name="T24" fmla="*/ 17 w 567"/>
                <a:gd name="T25" fmla="*/ 3 h 884"/>
                <a:gd name="T26" fmla="*/ 18 w 567"/>
                <a:gd name="T27" fmla="*/ 2 h 884"/>
                <a:gd name="T28" fmla="*/ 19 w 567"/>
                <a:gd name="T29" fmla="*/ 1 h 884"/>
                <a:gd name="T30" fmla="*/ 20 w 567"/>
                <a:gd name="T31" fmla="*/ 1 h 884"/>
                <a:gd name="T32" fmla="*/ 21 w 567"/>
                <a:gd name="T33" fmla="*/ 1 h 884"/>
                <a:gd name="T34" fmla="*/ 23 w 567"/>
                <a:gd name="T35" fmla="*/ 1 h 884"/>
                <a:gd name="T36" fmla="*/ 25 w 567"/>
                <a:gd name="T37" fmla="*/ 2 h 884"/>
                <a:gd name="T38" fmla="*/ 28 w 567"/>
                <a:gd name="T39" fmla="*/ 2 h 884"/>
                <a:gd name="T40" fmla="*/ 30 w 567"/>
                <a:gd name="T41" fmla="*/ 2 h 884"/>
                <a:gd name="T42" fmla="*/ 32 w 567"/>
                <a:gd name="T43" fmla="*/ 3 h 884"/>
                <a:gd name="T44" fmla="*/ 34 w 567"/>
                <a:gd name="T45" fmla="*/ 3 h 884"/>
                <a:gd name="T46" fmla="*/ 35 w 567"/>
                <a:gd name="T47" fmla="*/ 3 h 884"/>
                <a:gd name="T48" fmla="*/ 34 w 567"/>
                <a:gd name="T49" fmla="*/ 4 h 884"/>
                <a:gd name="T50" fmla="*/ 32 w 567"/>
                <a:gd name="T51" fmla="*/ 5 h 884"/>
                <a:gd name="T52" fmla="*/ 28 w 567"/>
                <a:gd name="T53" fmla="*/ 7 h 884"/>
                <a:gd name="T54" fmla="*/ 25 w 567"/>
                <a:gd name="T55" fmla="*/ 9 h 884"/>
                <a:gd name="T56" fmla="*/ 23 w 567"/>
                <a:gd name="T57" fmla="*/ 11 h 884"/>
                <a:gd name="T58" fmla="*/ 21 w 567"/>
                <a:gd name="T59" fmla="*/ 12 h 884"/>
                <a:gd name="T60" fmla="*/ 19 w 567"/>
                <a:gd name="T61" fmla="*/ 14 h 884"/>
                <a:gd name="T62" fmla="*/ 17 w 567"/>
                <a:gd name="T63" fmla="*/ 16 h 884"/>
                <a:gd name="T64" fmla="*/ 15 w 567"/>
                <a:gd name="T65" fmla="*/ 18 h 884"/>
                <a:gd name="T66" fmla="*/ 14 w 567"/>
                <a:gd name="T67" fmla="*/ 20 h 884"/>
                <a:gd name="T68" fmla="*/ 12 w 567"/>
                <a:gd name="T69" fmla="*/ 22 h 884"/>
                <a:gd name="T70" fmla="*/ 11 w 567"/>
                <a:gd name="T71" fmla="*/ 24 h 884"/>
                <a:gd name="T72" fmla="*/ 11 w 567"/>
                <a:gd name="T73" fmla="*/ 25 h 884"/>
                <a:gd name="T74" fmla="*/ 11 w 567"/>
                <a:gd name="T75" fmla="*/ 25 h 884"/>
                <a:gd name="T76" fmla="*/ 11 w 567"/>
                <a:gd name="T77" fmla="*/ 25 h 884"/>
                <a:gd name="T78" fmla="*/ 11 w 567"/>
                <a:gd name="T79" fmla="*/ 25 h 884"/>
                <a:gd name="T80" fmla="*/ 11 w 567"/>
                <a:gd name="T81" fmla="*/ 25 h 884"/>
                <a:gd name="T82" fmla="*/ 11 w 567"/>
                <a:gd name="T83" fmla="*/ 25 h 884"/>
                <a:gd name="T84" fmla="*/ 10 w 567"/>
                <a:gd name="T85" fmla="*/ 27 h 884"/>
                <a:gd name="T86" fmla="*/ 10 w 567"/>
                <a:gd name="T87" fmla="*/ 32 h 884"/>
                <a:gd name="T88" fmla="*/ 11 w 567"/>
                <a:gd name="T89" fmla="*/ 36 h 884"/>
                <a:gd name="T90" fmla="*/ 12 w 567"/>
                <a:gd name="T91" fmla="*/ 41 h 884"/>
                <a:gd name="T92" fmla="*/ 13 w 567"/>
                <a:gd name="T93" fmla="*/ 44 h 884"/>
                <a:gd name="T94" fmla="*/ 14 w 567"/>
                <a:gd name="T95" fmla="*/ 48 h 884"/>
                <a:gd name="T96" fmla="*/ 15 w 567"/>
                <a:gd name="T97" fmla="*/ 51 h 884"/>
                <a:gd name="T98" fmla="*/ 16 w 567"/>
                <a:gd name="T99" fmla="*/ 54 h 884"/>
                <a:gd name="T100" fmla="*/ 16 w 567"/>
                <a:gd name="T101" fmla="*/ 55 h 884"/>
                <a:gd name="T102" fmla="*/ 13 w 567"/>
                <a:gd name="T103" fmla="*/ 54 h 884"/>
                <a:gd name="T104" fmla="*/ 10 w 567"/>
                <a:gd name="T105" fmla="*/ 52 h 884"/>
                <a:gd name="T106" fmla="*/ 6 w 567"/>
                <a:gd name="T107" fmla="*/ 50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5" name="Freeform 20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33 w 787"/>
                <a:gd name="T1" fmla="*/ 61 h 991"/>
                <a:gd name="T2" fmla="*/ 27 w 787"/>
                <a:gd name="T3" fmla="*/ 59 h 991"/>
                <a:gd name="T4" fmla="*/ 19 w 787"/>
                <a:gd name="T5" fmla="*/ 57 h 991"/>
                <a:gd name="T6" fmla="*/ 12 w 787"/>
                <a:gd name="T7" fmla="*/ 56 h 991"/>
                <a:gd name="T8" fmla="*/ 8 w 787"/>
                <a:gd name="T9" fmla="*/ 54 h 991"/>
                <a:gd name="T10" fmla="*/ 4 w 787"/>
                <a:gd name="T11" fmla="*/ 48 h 991"/>
                <a:gd name="T12" fmla="*/ 0 w 787"/>
                <a:gd name="T13" fmla="*/ 33 h 991"/>
                <a:gd name="T14" fmla="*/ 0 w 787"/>
                <a:gd name="T15" fmla="*/ 24 h 991"/>
                <a:gd name="T16" fmla="*/ 1 w 787"/>
                <a:gd name="T17" fmla="*/ 20 h 991"/>
                <a:gd name="T18" fmla="*/ 4 w 787"/>
                <a:gd name="T19" fmla="*/ 16 h 991"/>
                <a:gd name="T20" fmla="*/ 8 w 787"/>
                <a:gd name="T21" fmla="*/ 13 h 991"/>
                <a:gd name="T22" fmla="*/ 10 w 787"/>
                <a:gd name="T23" fmla="*/ 11 h 991"/>
                <a:gd name="T24" fmla="*/ 11 w 787"/>
                <a:gd name="T25" fmla="*/ 9 h 991"/>
                <a:gd name="T26" fmla="*/ 14 w 787"/>
                <a:gd name="T27" fmla="*/ 8 h 991"/>
                <a:gd name="T28" fmla="*/ 19 w 787"/>
                <a:gd name="T29" fmla="*/ 5 h 991"/>
                <a:gd name="T30" fmla="*/ 23 w 787"/>
                <a:gd name="T31" fmla="*/ 2 h 991"/>
                <a:gd name="T32" fmla="*/ 25 w 787"/>
                <a:gd name="T33" fmla="*/ 1 h 991"/>
                <a:gd name="T34" fmla="*/ 28 w 787"/>
                <a:gd name="T35" fmla="*/ 0 h 991"/>
                <a:gd name="T36" fmla="*/ 30 w 787"/>
                <a:gd name="T37" fmla="*/ 0 h 991"/>
                <a:gd name="T38" fmla="*/ 32 w 787"/>
                <a:gd name="T39" fmla="*/ 1 h 991"/>
                <a:gd name="T40" fmla="*/ 35 w 787"/>
                <a:gd name="T41" fmla="*/ 3 h 991"/>
                <a:gd name="T42" fmla="*/ 35 w 787"/>
                <a:gd name="T43" fmla="*/ 4 h 991"/>
                <a:gd name="T44" fmla="*/ 31 w 787"/>
                <a:gd name="T45" fmla="*/ 6 h 991"/>
                <a:gd name="T46" fmla="*/ 27 w 787"/>
                <a:gd name="T47" fmla="*/ 8 h 991"/>
                <a:gd name="T48" fmla="*/ 24 w 787"/>
                <a:gd name="T49" fmla="*/ 9 h 991"/>
                <a:gd name="T50" fmla="*/ 23 w 787"/>
                <a:gd name="T51" fmla="*/ 10 h 991"/>
                <a:gd name="T52" fmla="*/ 21 w 787"/>
                <a:gd name="T53" fmla="*/ 11 h 991"/>
                <a:gd name="T54" fmla="*/ 18 w 787"/>
                <a:gd name="T55" fmla="*/ 13 h 991"/>
                <a:gd name="T56" fmla="*/ 15 w 787"/>
                <a:gd name="T57" fmla="*/ 16 h 991"/>
                <a:gd name="T58" fmla="*/ 12 w 787"/>
                <a:gd name="T59" fmla="*/ 19 h 991"/>
                <a:gd name="T60" fmla="*/ 9 w 787"/>
                <a:gd name="T61" fmla="*/ 22 h 991"/>
                <a:gd name="T62" fmla="*/ 7 w 787"/>
                <a:gd name="T63" fmla="*/ 25 h 991"/>
                <a:gd name="T64" fmla="*/ 7 w 787"/>
                <a:gd name="T65" fmla="*/ 33 h 991"/>
                <a:gd name="T66" fmla="*/ 8 w 787"/>
                <a:gd name="T67" fmla="*/ 41 h 991"/>
                <a:gd name="T68" fmla="*/ 9 w 787"/>
                <a:gd name="T69" fmla="*/ 44 h 991"/>
                <a:gd name="T70" fmla="*/ 10 w 787"/>
                <a:gd name="T71" fmla="*/ 46 h 991"/>
                <a:gd name="T72" fmla="*/ 12 w 787"/>
                <a:gd name="T73" fmla="*/ 48 h 991"/>
                <a:gd name="T74" fmla="*/ 14 w 787"/>
                <a:gd name="T75" fmla="*/ 51 h 991"/>
                <a:gd name="T76" fmla="*/ 16 w 787"/>
                <a:gd name="T77" fmla="*/ 52 h 991"/>
                <a:gd name="T78" fmla="*/ 18 w 787"/>
                <a:gd name="T79" fmla="*/ 52 h 991"/>
                <a:gd name="T80" fmla="*/ 19 w 787"/>
                <a:gd name="T81" fmla="*/ 52 h 991"/>
                <a:gd name="T82" fmla="*/ 21 w 787"/>
                <a:gd name="T83" fmla="*/ 51 h 991"/>
                <a:gd name="T84" fmla="*/ 23 w 787"/>
                <a:gd name="T85" fmla="*/ 50 h 991"/>
                <a:gd name="T86" fmla="*/ 25 w 787"/>
                <a:gd name="T87" fmla="*/ 49 h 991"/>
                <a:gd name="T88" fmla="*/ 28 w 787"/>
                <a:gd name="T89" fmla="*/ 47 h 991"/>
                <a:gd name="T90" fmla="*/ 32 w 787"/>
                <a:gd name="T91" fmla="*/ 44 h 991"/>
                <a:gd name="T92" fmla="*/ 35 w 787"/>
                <a:gd name="T93" fmla="*/ 42 h 991"/>
                <a:gd name="T94" fmla="*/ 37 w 787"/>
                <a:gd name="T95" fmla="*/ 38 h 991"/>
                <a:gd name="T96" fmla="*/ 39 w 787"/>
                <a:gd name="T97" fmla="*/ 34 h 991"/>
                <a:gd name="T98" fmla="*/ 40 w 787"/>
                <a:gd name="T99" fmla="*/ 32 h 991"/>
                <a:gd name="T100" fmla="*/ 40 w 787"/>
                <a:gd name="T101" fmla="*/ 32 h 991"/>
                <a:gd name="T102" fmla="*/ 40 w 787"/>
                <a:gd name="T103" fmla="*/ 32 h 991"/>
                <a:gd name="T104" fmla="*/ 42 w 787"/>
                <a:gd name="T105" fmla="*/ 33 h 991"/>
                <a:gd name="T106" fmla="*/ 46 w 787"/>
                <a:gd name="T107" fmla="*/ 36 h 991"/>
                <a:gd name="T108" fmla="*/ 49 w 787"/>
                <a:gd name="T109" fmla="*/ 40 h 991"/>
                <a:gd name="T110" fmla="*/ 47 w 787"/>
                <a:gd name="T111" fmla="*/ 43 h 991"/>
                <a:gd name="T112" fmla="*/ 44 w 787"/>
                <a:gd name="T113" fmla="*/ 47 h 991"/>
                <a:gd name="T114" fmla="*/ 42 w 787"/>
                <a:gd name="T115" fmla="*/ 52 h 991"/>
                <a:gd name="T116" fmla="*/ 39 w 787"/>
                <a:gd name="T117" fmla="*/ 57 h 991"/>
                <a:gd name="T118" fmla="*/ 37 w 787"/>
                <a:gd name="T119" fmla="*/ 61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6" name="Freeform 21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 w 47"/>
                <a:gd name="T1" fmla="*/ 4 h 58"/>
                <a:gd name="T2" fmla="*/ 0 w 47"/>
                <a:gd name="T3" fmla="*/ 4 h 58"/>
                <a:gd name="T4" fmla="*/ 0 w 47"/>
                <a:gd name="T5" fmla="*/ 4 h 58"/>
                <a:gd name="T6" fmla="*/ 0 w 47"/>
                <a:gd name="T7" fmla="*/ 3 h 58"/>
                <a:gd name="T8" fmla="*/ 0 w 47"/>
                <a:gd name="T9" fmla="*/ 2 h 58"/>
                <a:gd name="T10" fmla="*/ 0 w 47"/>
                <a:gd name="T11" fmla="*/ 2 h 58"/>
                <a:gd name="T12" fmla="*/ 0 w 47"/>
                <a:gd name="T13" fmla="*/ 1 h 58"/>
                <a:gd name="T14" fmla="*/ 0 w 47"/>
                <a:gd name="T15" fmla="*/ 1 h 58"/>
                <a:gd name="T16" fmla="*/ 1 w 47"/>
                <a:gd name="T17" fmla="*/ 0 h 58"/>
                <a:gd name="T18" fmla="*/ 2 w 47"/>
                <a:gd name="T19" fmla="*/ 1 h 58"/>
                <a:gd name="T20" fmla="*/ 2 w 47"/>
                <a:gd name="T21" fmla="*/ 1 h 58"/>
                <a:gd name="T22" fmla="*/ 2 w 47"/>
                <a:gd name="T23" fmla="*/ 2 h 58"/>
                <a:gd name="T24" fmla="*/ 2 w 47"/>
                <a:gd name="T25" fmla="*/ 2 h 58"/>
                <a:gd name="T26" fmla="*/ 2 w 47"/>
                <a:gd name="T27" fmla="*/ 3 h 58"/>
                <a:gd name="T28" fmla="*/ 2 w 47"/>
                <a:gd name="T29" fmla="*/ 3 h 58"/>
                <a:gd name="T30" fmla="*/ 2 w 47"/>
                <a:gd name="T31" fmla="*/ 4 h 58"/>
                <a:gd name="T32" fmla="*/ 1 w 47"/>
                <a:gd name="T33" fmla="*/ 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7" name="Freeform 22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 w 46"/>
                <a:gd name="T1" fmla="*/ 4 h 58"/>
                <a:gd name="T2" fmla="*/ 1 w 46"/>
                <a:gd name="T3" fmla="*/ 4 h 58"/>
                <a:gd name="T4" fmla="*/ 1 w 46"/>
                <a:gd name="T5" fmla="*/ 4 h 58"/>
                <a:gd name="T6" fmla="*/ 1 w 46"/>
                <a:gd name="T7" fmla="*/ 3 h 58"/>
                <a:gd name="T8" fmla="*/ 0 w 46"/>
                <a:gd name="T9" fmla="*/ 2 h 58"/>
                <a:gd name="T10" fmla="*/ 1 w 46"/>
                <a:gd name="T11" fmla="*/ 2 h 58"/>
                <a:gd name="T12" fmla="*/ 1 w 46"/>
                <a:gd name="T13" fmla="*/ 1 h 58"/>
                <a:gd name="T14" fmla="*/ 1 w 46"/>
                <a:gd name="T15" fmla="*/ 1 h 58"/>
                <a:gd name="T16" fmla="*/ 2 w 46"/>
                <a:gd name="T17" fmla="*/ 0 h 58"/>
                <a:gd name="T18" fmla="*/ 2 w 46"/>
                <a:gd name="T19" fmla="*/ 1 h 58"/>
                <a:gd name="T20" fmla="*/ 3 w 46"/>
                <a:gd name="T21" fmla="*/ 1 h 58"/>
                <a:gd name="T22" fmla="*/ 3 w 46"/>
                <a:gd name="T23" fmla="*/ 2 h 58"/>
                <a:gd name="T24" fmla="*/ 3 w 46"/>
                <a:gd name="T25" fmla="*/ 2 h 58"/>
                <a:gd name="T26" fmla="*/ 3 w 46"/>
                <a:gd name="T27" fmla="*/ 3 h 58"/>
                <a:gd name="T28" fmla="*/ 3 w 46"/>
                <a:gd name="T29" fmla="*/ 4 h 58"/>
                <a:gd name="T30" fmla="*/ 2 w 46"/>
                <a:gd name="T31" fmla="*/ 4 h 58"/>
                <a:gd name="T32" fmla="*/ 2 w 46"/>
                <a:gd name="T33" fmla="*/ 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8" name="Freeform 23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 w 46"/>
                <a:gd name="T1" fmla="*/ 3 h 58"/>
                <a:gd name="T2" fmla="*/ 1 w 46"/>
                <a:gd name="T3" fmla="*/ 3 h 58"/>
                <a:gd name="T4" fmla="*/ 1 w 46"/>
                <a:gd name="T5" fmla="*/ 3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0 h 58"/>
                <a:gd name="T14" fmla="*/ 1 w 46"/>
                <a:gd name="T15" fmla="*/ 0 h 58"/>
                <a:gd name="T16" fmla="*/ 2 w 46"/>
                <a:gd name="T17" fmla="*/ 0 h 58"/>
                <a:gd name="T18" fmla="*/ 2 w 46"/>
                <a:gd name="T19" fmla="*/ 0 h 58"/>
                <a:gd name="T20" fmla="*/ 3 w 46"/>
                <a:gd name="T21" fmla="*/ 0 h 58"/>
                <a:gd name="T22" fmla="*/ 3 w 46"/>
                <a:gd name="T23" fmla="*/ 1 h 58"/>
                <a:gd name="T24" fmla="*/ 3 w 46"/>
                <a:gd name="T25" fmla="*/ 1 h 58"/>
                <a:gd name="T26" fmla="*/ 3 w 46"/>
                <a:gd name="T27" fmla="*/ 2 h 58"/>
                <a:gd name="T28" fmla="*/ 3 w 46"/>
                <a:gd name="T29" fmla="*/ 3 h 58"/>
                <a:gd name="T30" fmla="*/ 2 w 46"/>
                <a:gd name="T31" fmla="*/ 3 h 58"/>
                <a:gd name="T32" fmla="*/ 2 w 46"/>
                <a:gd name="T33" fmla="*/ 3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9" name="Freeform 24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 w 47"/>
                <a:gd name="T1" fmla="*/ 4 h 58"/>
                <a:gd name="T2" fmla="*/ 0 w 47"/>
                <a:gd name="T3" fmla="*/ 4 h 58"/>
                <a:gd name="T4" fmla="*/ 0 w 47"/>
                <a:gd name="T5" fmla="*/ 4 h 58"/>
                <a:gd name="T6" fmla="*/ 0 w 47"/>
                <a:gd name="T7" fmla="*/ 3 h 58"/>
                <a:gd name="T8" fmla="*/ 0 w 47"/>
                <a:gd name="T9" fmla="*/ 2 h 58"/>
                <a:gd name="T10" fmla="*/ 0 w 47"/>
                <a:gd name="T11" fmla="*/ 2 h 58"/>
                <a:gd name="T12" fmla="*/ 0 w 47"/>
                <a:gd name="T13" fmla="*/ 1 h 58"/>
                <a:gd name="T14" fmla="*/ 0 w 47"/>
                <a:gd name="T15" fmla="*/ 1 h 58"/>
                <a:gd name="T16" fmla="*/ 1 w 47"/>
                <a:gd name="T17" fmla="*/ 0 h 58"/>
                <a:gd name="T18" fmla="*/ 2 w 47"/>
                <a:gd name="T19" fmla="*/ 1 h 58"/>
                <a:gd name="T20" fmla="*/ 2 w 47"/>
                <a:gd name="T21" fmla="*/ 1 h 58"/>
                <a:gd name="T22" fmla="*/ 2 w 47"/>
                <a:gd name="T23" fmla="*/ 2 h 58"/>
                <a:gd name="T24" fmla="*/ 2 w 47"/>
                <a:gd name="T25" fmla="*/ 2 h 58"/>
                <a:gd name="T26" fmla="*/ 2 w 47"/>
                <a:gd name="T27" fmla="*/ 3 h 58"/>
                <a:gd name="T28" fmla="*/ 2 w 47"/>
                <a:gd name="T29" fmla="*/ 4 h 58"/>
                <a:gd name="T30" fmla="*/ 2 w 47"/>
                <a:gd name="T31" fmla="*/ 4 h 58"/>
                <a:gd name="T32" fmla="*/ 1 w 47"/>
                <a:gd name="T33" fmla="*/ 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Freeform 25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 w 46"/>
                <a:gd name="T1" fmla="*/ 3 h 58"/>
                <a:gd name="T2" fmla="*/ 1 w 46"/>
                <a:gd name="T3" fmla="*/ 3 h 58"/>
                <a:gd name="T4" fmla="*/ 1 w 46"/>
                <a:gd name="T5" fmla="*/ 3 h 58"/>
                <a:gd name="T6" fmla="*/ 1 w 46"/>
                <a:gd name="T7" fmla="*/ 2 h 58"/>
                <a:gd name="T8" fmla="*/ 0 w 46"/>
                <a:gd name="T9" fmla="*/ 1 h 58"/>
                <a:gd name="T10" fmla="*/ 1 w 46"/>
                <a:gd name="T11" fmla="*/ 1 h 58"/>
                <a:gd name="T12" fmla="*/ 1 w 46"/>
                <a:gd name="T13" fmla="*/ 0 h 58"/>
                <a:gd name="T14" fmla="*/ 1 w 46"/>
                <a:gd name="T15" fmla="*/ 0 h 58"/>
                <a:gd name="T16" fmla="*/ 2 w 46"/>
                <a:gd name="T17" fmla="*/ 0 h 58"/>
                <a:gd name="T18" fmla="*/ 2 w 46"/>
                <a:gd name="T19" fmla="*/ 0 h 58"/>
                <a:gd name="T20" fmla="*/ 3 w 46"/>
                <a:gd name="T21" fmla="*/ 0 h 58"/>
                <a:gd name="T22" fmla="*/ 3 w 46"/>
                <a:gd name="T23" fmla="*/ 1 h 58"/>
                <a:gd name="T24" fmla="*/ 3 w 46"/>
                <a:gd name="T25" fmla="*/ 1 h 58"/>
                <a:gd name="T26" fmla="*/ 3 w 46"/>
                <a:gd name="T27" fmla="*/ 2 h 58"/>
                <a:gd name="T28" fmla="*/ 3 w 46"/>
                <a:gd name="T29" fmla="*/ 3 h 58"/>
                <a:gd name="T30" fmla="*/ 2 w 46"/>
                <a:gd name="T31" fmla="*/ 3 h 58"/>
                <a:gd name="T32" fmla="*/ 2 w 46"/>
                <a:gd name="T33" fmla="*/ 3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Freeform 26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 w 46"/>
                <a:gd name="T1" fmla="*/ 4 h 58"/>
                <a:gd name="T2" fmla="*/ 1 w 46"/>
                <a:gd name="T3" fmla="*/ 4 h 58"/>
                <a:gd name="T4" fmla="*/ 1 w 46"/>
                <a:gd name="T5" fmla="*/ 4 h 58"/>
                <a:gd name="T6" fmla="*/ 1 w 46"/>
                <a:gd name="T7" fmla="*/ 3 h 58"/>
                <a:gd name="T8" fmla="*/ 0 w 46"/>
                <a:gd name="T9" fmla="*/ 2 h 58"/>
                <a:gd name="T10" fmla="*/ 1 w 46"/>
                <a:gd name="T11" fmla="*/ 2 h 58"/>
                <a:gd name="T12" fmla="*/ 1 w 46"/>
                <a:gd name="T13" fmla="*/ 1 h 58"/>
                <a:gd name="T14" fmla="*/ 1 w 46"/>
                <a:gd name="T15" fmla="*/ 1 h 58"/>
                <a:gd name="T16" fmla="*/ 2 w 46"/>
                <a:gd name="T17" fmla="*/ 0 h 58"/>
                <a:gd name="T18" fmla="*/ 3 w 46"/>
                <a:gd name="T19" fmla="*/ 1 h 58"/>
                <a:gd name="T20" fmla="*/ 3 w 46"/>
                <a:gd name="T21" fmla="*/ 1 h 58"/>
                <a:gd name="T22" fmla="*/ 3 w 46"/>
                <a:gd name="T23" fmla="*/ 2 h 58"/>
                <a:gd name="T24" fmla="*/ 3 w 46"/>
                <a:gd name="T25" fmla="*/ 2 h 58"/>
                <a:gd name="T26" fmla="*/ 3 w 46"/>
                <a:gd name="T27" fmla="*/ 3 h 58"/>
                <a:gd name="T28" fmla="*/ 3 w 46"/>
                <a:gd name="T29" fmla="*/ 4 h 58"/>
                <a:gd name="T30" fmla="*/ 3 w 46"/>
                <a:gd name="T31" fmla="*/ 4 h 58"/>
                <a:gd name="T32" fmla="*/ 2 w 46"/>
                <a:gd name="T33" fmla="*/ 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Freeform 27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 w 46"/>
                <a:gd name="T1" fmla="*/ 4 h 58"/>
                <a:gd name="T2" fmla="*/ 1 w 46"/>
                <a:gd name="T3" fmla="*/ 4 h 58"/>
                <a:gd name="T4" fmla="*/ 1 w 46"/>
                <a:gd name="T5" fmla="*/ 4 h 58"/>
                <a:gd name="T6" fmla="*/ 1 w 46"/>
                <a:gd name="T7" fmla="*/ 3 h 58"/>
                <a:gd name="T8" fmla="*/ 0 w 46"/>
                <a:gd name="T9" fmla="*/ 2 h 58"/>
                <a:gd name="T10" fmla="*/ 1 w 46"/>
                <a:gd name="T11" fmla="*/ 2 h 58"/>
                <a:gd name="T12" fmla="*/ 1 w 46"/>
                <a:gd name="T13" fmla="*/ 1 h 58"/>
                <a:gd name="T14" fmla="*/ 1 w 46"/>
                <a:gd name="T15" fmla="*/ 1 h 58"/>
                <a:gd name="T16" fmla="*/ 2 w 46"/>
                <a:gd name="T17" fmla="*/ 0 h 58"/>
                <a:gd name="T18" fmla="*/ 3 w 46"/>
                <a:gd name="T19" fmla="*/ 1 h 58"/>
                <a:gd name="T20" fmla="*/ 3 w 46"/>
                <a:gd name="T21" fmla="*/ 1 h 58"/>
                <a:gd name="T22" fmla="*/ 3 w 46"/>
                <a:gd name="T23" fmla="*/ 2 h 58"/>
                <a:gd name="T24" fmla="*/ 3 w 46"/>
                <a:gd name="T25" fmla="*/ 2 h 58"/>
                <a:gd name="T26" fmla="*/ 3 w 46"/>
                <a:gd name="T27" fmla="*/ 3 h 58"/>
                <a:gd name="T28" fmla="*/ 3 w 46"/>
                <a:gd name="T29" fmla="*/ 4 h 58"/>
                <a:gd name="T30" fmla="*/ 3 w 46"/>
                <a:gd name="T31" fmla="*/ 4 h 58"/>
                <a:gd name="T32" fmla="*/ 2 w 46"/>
                <a:gd name="T33" fmla="*/ 4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Freeform 28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 w 46"/>
                <a:gd name="T1" fmla="*/ 4 h 57"/>
                <a:gd name="T2" fmla="*/ 1 w 46"/>
                <a:gd name="T3" fmla="*/ 4 h 57"/>
                <a:gd name="T4" fmla="*/ 1 w 46"/>
                <a:gd name="T5" fmla="*/ 4 h 57"/>
                <a:gd name="T6" fmla="*/ 1 w 46"/>
                <a:gd name="T7" fmla="*/ 3 h 57"/>
                <a:gd name="T8" fmla="*/ 0 w 46"/>
                <a:gd name="T9" fmla="*/ 2 h 57"/>
                <a:gd name="T10" fmla="*/ 1 w 46"/>
                <a:gd name="T11" fmla="*/ 2 h 57"/>
                <a:gd name="T12" fmla="*/ 1 w 46"/>
                <a:gd name="T13" fmla="*/ 1 h 57"/>
                <a:gd name="T14" fmla="*/ 1 w 46"/>
                <a:gd name="T15" fmla="*/ 1 h 57"/>
                <a:gd name="T16" fmla="*/ 2 w 46"/>
                <a:gd name="T17" fmla="*/ 0 h 57"/>
                <a:gd name="T18" fmla="*/ 2 w 46"/>
                <a:gd name="T19" fmla="*/ 1 h 57"/>
                <a:gd name="T20" fmla="*/ 3 w 46"/>
                <a:gd name="T21" fmla="*/ 1 h 57"/>
                <a:gd name="T22" fmla="*/ 3 w 46"/>
                <a:gd name="T23" fmla="*/ 2 h 57"/>
                <a:gd name="T24" fmla="*/ 3 w 46"/>
                <a:gd name="T25" fmla="*/ 2 h 57"/>
                <a:gd name="T26" fmla="*/ 3 w 46"/>
                <a:gd name="T27" fmla="*/ 3 h 57"/>
                <a:gd name="T28" fmla="*/ 3 w 46"/>
                <a:gd name="T29" fmla="*/ 3 h 57"/>
                <a:gd name="T30" fmla="*/ 3 w 46"/>
                <a:gd name="T31" fmla="*/ 4 h 57"/>
                <a:gd name="T32" fmla="*/ 2 w 46"/>
                <a:gd name="T33" fmla="*/ 4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Freeform 29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 w 46"/>
                <a:gd name="T1" fmla="*/ 4 h 57"/>
                <a:gd name="T2" fmla="*/ 1 w 46"/>
                <a:gd name="T3" fmla="*/ 4 h 57"/>
                <a:gd name="T4" fmla="*/ 1 w 46"/>
                <a:gd name="T5" fmla="*/ 4 h 57"/>
                <a:gd name="T6" fmla="*/ 1 w 46"/>
                <a:gd name="T7" fmla="*/ 3 h 57"/>
                <a:gd name="T8" fmla="*/ 0 w 46"/>
                <a:gd name="T9" fmla="*/ 2 h 57"/>
                <a:gd name="T10" fmla="*/ 1 w 46"/>
                <a:gd name="T11" fmla="*/ 2 h 57"/>
                <a:gd name="T12" fmla="*/ 1 w 46"/>
                <a:gd name="T13" fmla="*/ 1 h 57"/>
                <a:gd name="T14" fmla="*/ 1 w 46"/>
                <a:gd name="T15" fmla="*/ 1 h 57"/>
                <a:gd name="T16" fmla="*/ 2 w 46"/>
                <a:gd name="T17" fmla="*/ 0 h 57"/>
                <a:gd name="T18" fmla="*/ 2 w 46"/>
                <a:gd name="T19" fmla="*/ 1 h 57"/>
                <a:gd name="T20" fmla="*/ 3 w 46"/>
                <a:gd name="T21" fmla="*/ 1 h 57"/>
                <a:gd name="T22" fmla="*/ 3 w 46"/>
                <a:gd name="T23" fmla="*/ 2 h 57"/>
                <a:gd name="T24" fmla="*/ 3 w 46"/>
                <a:gd name="T25" fmla="*/ 2 h 57"/>
                <a:gd name="T26" fmla="*/ 3 w 46"/>
                <a:gd name="T27" fmla="*/ 3 h 57"/>
                <a:gd name="T28" fmla="*/ 3 w 46"/>
                <a:gd name="T29" fmla="*/ 4 h 57"/>
                <a:gd name="T30" fmla="*/ 2 w 46"/>
                <a:gd name="T31" fmla="*/ 4 h 57"/>
                <a:gd name="T32" fmla="*/ 2 w 46"/>
                <a:gd name="T33" fmla="*/ 4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5" name="Freeform 30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 w 46"/>
                <a:gd name="T1" fmla="*/ 4 h 57"/>
                <a:gd name="T2" fmla="*/ 1 w 46"/>
                <a:gd name="T3" fmla="*/ 4 h 57"/>
                <a:gd name="T4" fmla="*/ 1 w 46"/>
                <a:gd name="T5" fmla="*/ 4 h 57"/>
                <a:gd name="T6" fmla="*/ 1 w 46"/>
                <a:gd name="T7" fmla="*/ 3 h 57"/>
                <a:gd name="T8" fmla="*/ 0 w 46"/>
                <a:gd name="T9" fmla="*/ 2 h 57"/>
                <a:gd name="T10" fmla="*/ 1 w 46"/>
                <a:gd name="T11" fmla="*/ 2 h 57"/>
                <a:gd name="T12" fmla="*/ 1 w 46"/>
                <a:gd name="T13" fmla="*/ 1 h 57"/>
                <a:gd name="T14" fmla="*/ 1 w 46"/>
                <a:gd name="T15" fmla="*/ 1 h 57"/>
                <a:gd name="T16" fmla="*/ 2 w 46"/>
                <a:gd name="T17" fmla="*/ 0 h 57"/>
                <a:gd name="T18" fmla="*/ 3 w 46"/>
                <a:gd name="T19" fmla="*/ 1 h 57"/>
                <a:gd name="T20" fmla="*/ 3 w 46"/>
                <a:gd name="T21" fmla="*/ 1 h 57"/>
                <a:gd name="T22" fmla="*/ 3 w 46"/>
                <a:gd name="T23" fmla="*/ 2 h 57"/>
                <a:gd name="T24" fmla="*/ 3 w 46"/>
                <a:gd name="T25" fmla="*/ 2 h 57"/>
                <a:gd name="T26" fmla="*/ 3 w 46"/>
                <a:gd name="T27" fmla="*/ 3 h 57"/>
                <a:gd name="T28" fmla="*/ 3 w 46"/>
                <a:gd name="T29" fmla="*/ 3 h 57"/>
                <a:gd name="T30" fmla="*/ 3 w 46"/>
                <a:gd name="T31" fmla="*/ 4 h 57"/>
                <a:gd name="T32" fmla="*/ 2 w 46"/>
                <a:gd name="T33" fmla="*/ 4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8" name="모서리가 둥근 직사각형 30"/>
          <p:cNvSpPr>
            <a:spLocks noChangeArrowheads="1"/>
          </p:cNvSpPr>
          <p:nvPr/>
        </p:nvSpPr>
        <p:spPr bwMode="auto">
          <a:xfrm>
            <a:off x="1995488" y="3103563"/>
            <a:ext cx="4643437" cy="14509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잘못된 인덱스 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C1CD00-A6D9-4DE3-8571-3353D779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7" y="1711104"/>
            <a:ext cx="8507025" cy="39699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F9F4F9F-E57C-4BE9-BA60-E435B674392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924355"/>
            <a:ext cx="8153400" cy="1873762"/>
          </a:xfrm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6389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pic>
        <p:nvPicPr>
          <p:cNvPr id="17606" name="Picture 1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2" y="1650251"/>
            <a:ext cx="58483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07" name="Picture 1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17" y="3902887"/>
            <a:ext cx="59340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초기화 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배열의 크기가 주어지지 않으면 자동적으로 초기값의 개수만큼이 배열의 크기로 잡힌다</a:t>
            </a:r>
            <a:r>
              <a:rPr lang="en-US" altLang="ko-KR"/>
              <a:t>.</a:t>
            </a:r>
          </a:p>
        </p:txBody>
      </p:sp>
      <p:pic>
        <p:nvPicPr>
          <p:cNvPr id="18478" name="Picture 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12" y="2937374"/>
            <a:ext cx="60388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초깃값이</a:t>
            </a:r>
            <a:r>
              <a:rPr lang="ko-KR" altLang="en-US" dirty="0"/>
              <a:t> 주어지지 않는다면 일반 변수와 마찬가지로 아무 </a:t>
            </a:r>
            <a:r>
              <a:rPr lang="ko-KR" altLang="en-US" dirty="0" err="1"/>
              <a:t>의미없는</a:t>
            </a:r>
            <a:r>
              <a:rPr lang="ko-KR" altLang="en-US" dirty="0"/>
              <a:t> 쓰레기 값이 들어가게 된다</a:t>
            </a:r>
            <a:r>
              <a:rPr lang="en-US" altLang="ko-KR" dirty="0"/>
              <a:t>.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11" y="2801848"/>
            <a:ext cx="6000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93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 w 13192"/>
                <a:gd name="T1" fmla="*/ 0 h 17168"/>
                <a:gd name="T2" fmla="*/ 3 w 13192"/>
                <a:gd name="T3" fmla="*/ 0 h 17168"/>
                <a:gd name="T4" fmla="*/ 4 w 13192"/>
                <a:gd name="T5" fmla="*/ 0 h 17168"/>
                <a:gd name="T6" fmla="*/ 5 w 13192"/>
                <a:gd name="T7" fmla="*/ 0 h 17168"/>
                <a:gd name="T8" fmla="*/ 7 w 13192"/>
                <a:gd name="T9" fmla="*/ 1 h 17168"/>
                <a:gd name="T10" fmla="*/ 8 w 13192"/>
                <a:gd name="T11" fmla="*/ 1 h 17168"/>
                <a:gd name="T12" fmla="*/ 9 w 13192"/>
                <a:gd name="T13" fmla="*/ 1 h 17168"/>
                <a:gd name="T14" fmla="*/ 9 w 13192"/>
                <a:gd name="T15" fmla="*/ 1 h 17168"/>
                <a:gd name="T16" fmla="*/ 10 w 13192"/>
                <a:gd name="T17" fmla="*/ 1 h 17168"/>
                <a:gd name="T18" fmla="*/ 10 w 13192"/>
                <a:gd name="T19" fmla="*/ 1 h 17168"/>
                <a:gd name="T20" fmla="*/ 10 w 13192"/>
                <a:gd name="T21" fmla="*/ 1 h 17168"/>
                <a:gd name="T22" fmla="*/ 10 w 13192"/>
                <a:gd name="T23" fmla="*/ 1 h 17168"/>
                <a:gd name="T24" fmla="*/ 10 w 13192"/>
                <a:gd name="T25" fmla="*/ 2 h 17168"/>
                <a:gd name="T26" fmla="*/ 10 w 13192"/>
                <a:gd name="T27" fmla="*/ 4 h 17168"/>
                <a:gd name="T28" fmla="*/ 9 w 13192"/>
                <a:gd name="T29" fmla="*/ 6 h 17168"/>
                <a:gd name="T30" fmla="*/ 9 w 13192"/>
                <a:gd name="T31" fmla="*/ 7 h 17168"/>
                <a:gd name="T32" fmla="*/ 9 w 13192"/>
                <a:gd name="T33" fmla="*/ 8 h 17168"/>
                <a:gd name="T34" fmla="*/ 9 w 13192"/>
                <a:gd name="T35" fmla="*/ 9 h 17168"/>
                <a:gd name="T36" fmla="*/ 9 w 13192"/>
                <a:gd name="T37" fmla="*/ 10 h 17168"/>
                <a:gd name="T38" fmla="*/ 9 w 13192"/>
                <a:gd name="T39" fmla="*/ 11 h 17168"/>
                <a:gd name="T40" fmla="*/ 8 w 13192"/>
                <a:gd name="T41" fmla="*/ 12 h 17168"/>
                <a:gd name="T42" fmla="*/ 8 w 13192"/>
                <a:gd name="T43" fmla="*/ 13 h 17168"/>
                <a:gd name="T44" fmla="*/ 8 w 13192"/>
                <a:gd name="T45" fmla="*/ 13 h 17168"/>
                <a:gd name="T46" fmla="*/ 8 w 13192"/>
                <a:gd name="T47" fmla="*/ 13 h 17168"/>
                <a:gd name="T48" fmla="*/ 8 w 13192"/>
                <a:gd name="T49" fmla="*/ 13 h 17168"/>
                <a:gd name="T50" fmla="*/ 7 w 13192"/>
                <a:gd name="T51" fmla="*/ 13 h 17168"/>
                <a:gd name="T52" fmla="*/ 5 w 13192"/>
                <a:gd name="T53" fmla="*/ 13 h 17168"/>
                <a:gd name="T54" fmla="*/ 4 w 13192"/>
                <a:gd name="T55" fmla="*/ 12 h 17168"/>
                <a:gd name="T56" fmla="*/ 2 w 13192"/>
                <a:gd name="T57" fmla="*/ 12 h 17168"/>
                <a:gd name="T58" fmla="*/ 1 w 13192"/>
                <a:gd name="T59" fmla="*/ 12 h 17168"/>
                <a:gd name="T60" fmla="*/ 0 w 13192"/>
                <a:gd name="T61" fmla="*/ 12 h 17168"/>
                <a:gd name="T62" fmla="*/ 0 w 13192"/>
                <a:gd name="T63" fmla="*/ 12 h 17168"/>
                <a:gd name="T64" fmla="*/ 0 w 13192"/>
                <a:gd name="T65" fmla="*/ 11 h 17168"/>
                <a:gd name="T66" fmla="*/ 1 w 13192"/>
                <a:gd name="T67" fmla="*/ 9 h 17168"/>
                <a:gd name="T68" fmla="*/ 1 w 13192"/>
                <a:gd name="T69" fmla="*/ 7 h 17168"/>
                <a:gd name="T70" fmla="*/ 1 w 13192"/>
                <a:gd name="T71" fmla="*/ 6 h 17168"/>
                <a:gd name="T72" fmla="*/ 1 w 13192"/>
                <a:gd name="T73" fmla="*/ 5 h 17168"/>
                <a:gd name="T74" fmla="*/ 2 w 13192"/>
                <a:gd name="T75" fmla="*/ 4 h 17168"/>
                <a:gd name="T76" fmla="*/ 2 w 13192"/>
                <a:gd name="T77" fmla="*/ 3 h 17168"/>
                <a:gd name="T78" fmla="*/ 2 w 13192"/>
                <a:gd name="T79" fmla="*/ 2 h 17168"/>
                <a:gd name="T80" fmla="*/ 2 w 13192"/>
                <a:gd name="T81" fmla="*/ 1 h 17168"/>
                <a:gd name="T82" fmla="*/ 2 w 13192"/>
                <a:gd name="T83" fmla="*/ 1 h 17168"/>
                <a:gd name="T84" fmla="*/ 2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1 h 1434"/>
                <a:gd name="T12" fmla="*/ 0 w 1424"/>
                <a:gd name="T13" fmla="*/ 1 h 1434"/>
                <a:gd name="T14" fmla="*/ 0 w 1424"/>
                <a:gd name="T15" fmla="*/ 1 h 1434"/>
                <a:gd name="T16" fmla="*/ 0 w 1424"/>
                <a:gd name="T17" fmla="*/ 1 h 1434"/>
                <a:gd name="T18" fmla="*/ 0 w 1424"/>
                <a:gd name="T19" fmla="*/ 1 h 1434"/>
                <a:gd name="T20" fmla="*/ 0 w 1424"/>
                <a:gd name="T21" fmla="*/ 1 h 1434"/>
                <a:gd name="T22" fmla="*/ 0 w 1424"/>
                <a:gd name="T23" fmla="*/ 1 h 1434"/>
                <a:gd name="T24" fmla="*/ 0 w 1424"/>
                <a:gd name="T25" fmla="*/ 1 h 1434"/>
                <a:gd name="T26" fmla="*/ 0 w 1424"/>
                <a:gd name="T27" fmla="*/ 1 h 1434"/>
                <a:gd name="T28" fmla="*/ 0 w 1424"/>
                <a:gd name="T29" fmla="*/ 1 h 1434"/>
                <a:gd name="T30" fmla="*/ 0 w 1424"/>
                <a:gd name="T31" fmla="*/ 1 h 1434"/>
                <a:gd name="T32" fmla="*/ 0 w 1424"/>
                <a:gd name="T33" fmla="*/ 1 h 1434"/>
                <a:gd name="T34" fmla="*/ 0 w 1424"/>
                <a:gd name="T35" fmla="*/ 1 h 1434"/>
                <a:gd name="T36" fmla="*/ 0 w 1424"/>
                <a:gd name="T37" fmla="*/ 1 h 1434"/>
                <a:gd name="T38" fmla="*/ 0 w 1424"/>
                <a:gd name="T39" fmla="*/ 1 h 1434"/>
                <a:gd name="T40" fmla="*/ 0 w 1424"/>
                <a:gd name="T41" fmla="*/ 1 h 1434"/>
                <a:gd name="T42" fmla="*/ 0 w 1424"/>
                <a:gd name="T43" fmla="*/ 1 h 1434"/>
                <a:gd name="T44" fmla="*/ 0 w 1424"/>
                <a:gd name="T45" fmla="*/ 1 h 1434"/>
                <a:gd name="T46" fmla="*/ 1 w 1424"/>
                <a:gd name="T47" fmla="*/ 1 h 1434"/>
                <a:gd name="T48" fmla="*/ 1 w 1424"/>
                <a:gd name="T49" fmla="*/ 1 h 1434"/>
                <a:gd name="T50" fmla="*/ 1 w 1424"/>
                <a:gd name="T51" fmla="*/ 1 h 1434"/>
                <a:gd name="T52" fmla="*/ 1 w 1424"/>
                <a:gd name="T53" fmla="*/ 1 h 1434"/>
                <a:gd name="T54" fmla="*/ 1 w 1424"/>
                <a:gd name="T55" fmla="*/ 1 h 1434"/>
                <a:gd name="T56" fmla="*/ 1 w 1424"/>
                <a:gd name="T57" fmla="*/ 1 h 1434"/>
                <a:gd name="T58" fmla="*/ 1 w 1424"/>
                <a:gd name="T59" fmla="*/ 1 h 1434"/>
                <a:gd name="T60" fmla="*/ 1 w 1424"/>
                <a:gd name="T61" fmla="*/ 1 h 1434"/>
                <a:gd name="T62" fmla="*/ 1 w 1424"/>
                <a:gd name="T63" fmla="*/ 1 h 1434"/>
                <a:gd name="T64" fmla="*/ 1 w 1424"/>
                <a:gd name="T65" fmla="*/ 1 h 1434"/>
                <a:gd name="T66" fmla="*/ 1 w 1424"/>
                <a:gd name="T67" fmla="*/ 1 h 1434"/>
                <a:gd name="T68" fmla="*/ 1 w 1424"/>
                <a:gd name="T69" fmla="*/ 1 h 1434"/>
                <a:gd name="T70" fmla="*/ 1 w 1424"/>
                <a:gd name="T71" fmla="*/ 0 h 1434"/>
                <a:gd name="T72" fmla="*/ 1 w 1424"/>
                <a:gd name="T73" fmla="*/ 0 h 1434"/>
                <a:gd name="T74" fmla="*/ 1 w 1424"/>
                <a:gd name="T75" fmla="*/ 0 h 1434"/>
                <a:gd name="T76" fmla="*/ 1 w 1424"/>
                <a:gd name="T77" fmla="*/ 0 h 1434"/>
                <a:gd name="T78" fmla="*/ 1 w 1424"/>
                <a:gd name="T79" fmla="*/ 0 h 1434"/>
                <a:gd name="T80" fmla="*/ 1 w 1424"/>
                <a:gd name="T81" fmla="*/ 0 h 1434"/>
                <a:gd name="T82" fmla="*/ 1 w 1424"/>
                <a:gd name="T83" fmla="*/ 0 h 1434"/>
                <a:gd name="T84" fmla="*/ 1 w 1424"/>
                <a:gd name="T85" fmla="*/ 0 h 1434"/>
                <a:gd name="T86" fmla="*/ 1 w 1424"/>
                <a:gd name="T87" fmla="*/ 0 h 1434"/>
                <a:gd name="T88" fmla="*/ 1 w 1424"/>
                <a:gd name="T89" fmla="*/ 0 h 1434"/>
                <a:gd name="T90" fmla="*/ 1 w 1424"/>
                <a:gd name="T91" fmla="*/ 0 h 1434"/>
                <a:gd name="T92" fmla="*/ 1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1 h 883"/>
                <a:gd name="T28" fmla="*/ 0 w 1346"/>
                <a:gd name="T29" fmla="*/ 1 h 883"/>
                <a:gd name="T30" fmla="*/ 0 w 1346"/>
                <a:gd name="T31" fmla="*/ 1 h 883"/>
                <a:gd name="T32" fmla="*/ 0 w 1346"/>
                <a:gd name="T33" fmla="*/ 1 h 883"/>
                <a:gd name="T34" fmla="*/ 0 w 1346"/>
                <a:gd name="T35" fmla="*/ 1 h 883"/>
                <a:gd name="T36" fmla="*/ 0 w 1346"/>
                <a:gd name="T37" fmla="*/ 1 h 883"/>
                <a:gd name="T38" fmla="*/ 0 w 1346"/>
                <a:gd name="T39" fmla="*/ 1 h 883"/>
                <a:gd name="T40" fmla="*/ 0 w 1346"/>
                <a:gd name="T41" fmla="*/ 1 h 883"/>
                <a:gd name="T42" fmla="*/ 1 w 1346"/>
                <a:gd name="T43" fmla="*/ 1 h 883"/>
                <a:gd name="T44" fmla="*/ 1 w 1346"/>
                <a:gd name="T45" fmla="*/ 1 h 883"/>
                <a:gd name="T46" fmla="*/ 1 w 1346"/>
                <a:gd name="T47" fmla="*/ 1 h 883"/>
                <a:gd name="T48" fmla="*/ 1 w 1346"/>
                <a:gd name="T49" fmla="*/ 0 h 883"/>
                <a:gd name="T50" fmla="*/ 1 w 1346"/>
                <a:gd name="T51" fmla="*/ 0 h 883"/>
                <a:gd name="T52" fmla="*/ 1 w 1346"/>
                <a:gd name="T53" fmla="*/ 0 h 883"/>
                <a:gd name="T54" fmla="*/ 1 w 1346"/>
                <a:gd name="T55" fmla="*/ 0 h 883"/>
                <a:gd name="T56" fmla="*/ 1 w 1346"/>
                <a:gd name="T57" fmla="*/ 0 h 883"/>
                <a:gd name="T58" fmla="*/ 1 w 1346"/>
                <a:gd name="T59" fmla="*/ 0 h 883"/>
                <a:gd name="T60" fmla="*/ 1 w 1346"/>
                <a:gd name="T61" fmla="*/ 0 h 883"/>
                <a:gd name="T62" fmla="*/ 1 w 1346"/>
                <a:gd name="T63" fmla="*/ 0 h 883"/>
                <a:gd name="T64" fmla="*/ 1 w 1346"/>
                <a:gd name="T65" fmla="*/ 0 h 883"/>
                <a:gd name="T66" fmla="*/ 1 w 1346"/>
                <a:gd name="T67" fmla="*/ 0 h 883"/>
                <a:gd name="T68" fmla="*/ 1 w 1346"/>
                <a:gd name="T69" fmla="*/ 0 h 883"/>
                <a:gd name="T70" fmla="*/ 1 w 1346"/>
                <a:gd name="T71" fmla="*/ 0 h 883"/>
                <a:gd name="T72" fmla="*/ 1 w 1346"/>
                <a:gd name="T73" fmla="*/ 0 h 883"/>
                <a:gd name="T74" fmla="*/ 1 w 1346"/>
                <a:gd name="T75" fmla="*/ 0 h 883"/>
                <a:gd name="T76" fmla="*/ 1 w 1346"/>
                <a:gd name="T77" fmla="*/ 0 h 883"/>
                <a:gd name="T78" fmla="*/ 1 w 1346"/>
                <a:gd name="T79" fmla="*/ 0 h 883"/>
                <a:gd name="T80" fmla="*/ 1 w 1346"/>
                <a:gd name="T81" fmla="*/ 0 h 883"/>
                <a:gd name="T82" fmla="*/ 1 w 1346"/>
                <a:gd name="T83" fmla="*/ 0 h 883"/>
                <a:gd name="T84" fmla="*/ 1 w 1346"/>
                <a:gd name="T85" fmla="*/ 0 h 883"/>
                <a:gd name="T86" fmla="*/ 1 w 1346"/>
                <a:gd name="T87" fmla="*/ 0 h 883"/>
                <a:gd name="T88" fmla="*/ 1 w 1346"/>
                <a:gd name="T89" fmla="*/ 0 h 883"/>
                <a:gd name="T90" fmla="*/ 1 w 1346"/>
                <a:gd name="T91" fmla="*/ 0 h 883"/>
                <a:gd name="T92" fmla="*/ 1 w 1346"/>
                <a:gd name="T93" fmla="*/ 0 h 883"/>
                <a:gd name="T94" fmla="*/ 1 w 1346"/>
                <a:gd name="T95" fmla="*/ 0 h 883"/>
                <a:gd name="T96" fmla="*/ 1 w 1346"/>
                <a:gd name="T97" fmla="*/ 0 h 883"/>
                <a:gd name="T98" fmla="*/ 1 w 1346"/>
                <a:gd name="T99" fmla="*/ 0 h 883"/>
                <a:gd name="T100" fmla="*/ 1 w 1346"/>
                <a:gd name="T101" fmla="*/ 0 h 883"/>
                <a:gd name="T102" fmla="*/ 1 w 1346"/>
                <a:gd name="T103" fmla="*/ 0 h 883"/>
                <a:gd name="T104" fmla="*/ 1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 w 1343"/>
                <a:gd name="T1" fmla="*/ 0 h 665"/>
                <a:gd name="T2" fmla="*/ 1 w 1343"/>
                <a:gd name="T3" fmla="*/ 0 h 665"/>
                <a:gd name="T4" fmla="*/ 1 w 1343"/>
                <a:gd name="T5" fmla="*/ 0 h 665"/>
                <a:gd name="T6" fmla="*/ 1 w 1343"/>
                <a:gd name="T7" fmla="*/ 0 h 665"/>
                <a:gd name="T8" fmla="*/ 1 w 1343"/>
                <a:gd name="T9" fmla="*/ 0 h 665"/>
                <a:gd name="T10" fmla="*/ 1 w 1343"/>
                <a:gd name="T11" fmla="*/ 0 h 665"/>
                <a:gd name="T12" fmla="*/ 1 w 1343"/>
                <a:gd name="T13" fmla="*/ 0 h 665"/>
                <a:gd name="T14" fmla="*/ 1 w 1343"/>
                <a:gd name="T15" fmla="*/ 0 h 665"/>
                <a:gd name="T16" fmla="*/ 1 w 1343"/>
                <a:gd name="T17" fmla="*/ 0 h 665"/>
                <a:gd name="T18" fmla="*/ 1 w 1343"/>
                <a:gd name="T19" fmla="*/ 0 h 665"/>
                <a:gd name="T20" fmla="*/ 1 w 1343"/>
                <a:gd name="T21" fmla="*/ 1 h 665"/>
                <a:gd name="T22" fmla="*/ 0 w 1343"/>
                <a:gd name="T23" fmla="*/ 1 h 665"/>
                <a:gd name="T24" fmla="*/ 0 w 1343"/>
                <a:gd name="T25" fmla="*/ 1 h 665"/>
                <a:gd name="T26" fmla="*/ 0 w 1343"/>
                <a:gd name="T27" fmla="*/ 1 h 665"/>
                <a:gd name="T28" fmla="*/ 0 w 1343"/>
                <a:gd name="T29" fmla="*/ 1 h 665"/>
                <a:gd name="T30" fmla="*/ 0 w 1343"/>
                <a:gd name="T31" fmla="*/ 1 h 665"/>
                <a:gd name="T32" fmla="*/ 0 w 1343"/>
                <a:gd name="T33" fmla="*/ 1 h 665"/>
                <a:gd name="T34" fmla="*/ 0 w 1343"/>
                <a:gd name="T35" fmla="*/ 1 h 665"/>
                <a:gd name="T36" fmla="*/ 0 w 1343"/>
                <a:gd name="T37" fmla="*/ 1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1 h 665"/>
                <a:gd name="T52" fmla="*/ 0 w 1343"/>
                <a:gd name="T53" fmla="*/ 1 h 665"/>
                <a:gd name="T54" fmla="*/ 0 w 1343"/>
                <a:gd name="T55" fmla="*/ 1 h 665"/>
                <a:gd name="T56" fmla="*/ 0 w 1343"/>
                <a:gd name="T57" fmla="*/ 1 h 665"/>
                <a:gd name="T58" fmla="*/ 0 w 1343"/>
                <a:gd name="T59" fmla="*/ 1 h 665"/>
                <a:gd name="T60" fmla="*/ 0 w 1343"/>
                <a:gd name="T61" fmla="*/ 1 h 665"/>
                <a:gd name="T62" fmla="*/ 0 w 1343"/>
                <a:gd name="T63" fmla="*/ 1 h 665"/>
                <a:gd name="T64" fmla="*/ 0 w 1343"/>
                <a:gd name="T65" fmla="*/ 1 h 665"/>
                <a:gd name="T66" fmla="*/ 0 w 1343"/>
                <a:gd name="T67" fmla="*/ 1 h 665"/>
                <a:gd name="T68" fmla="*/ 1 w 1343"/>
                <a:gd name="T69" fmla="*/ 1 h 665"/>
                <a:gd name="T70" fmla="*/ 1 w 1343"/>
                <a:gd name="T71" fmla="*/ 1 h 665"/>
                <a:gd name="T72" fmla="*/ 1 w 1343"/>
                <a:gd name="T73" fmla="*/ 0 h 665"/>
                <a:gd name="T74" fmla="*/ 1 w 1343"/>
                <a:gd name="T75" fmla="*/ 0 h 665"/>
                <a:gd name="T76" fmla="*/ 1 w 1343"/>
                <a:gd name="T77" fmla="*/ 0 h 665"/>
                <a:gd name="T78" fmla="*/ 1 w 1343"/>
                <a:gd name="T79" fmla="*/ 0 h 665"/>
                <a:gd name="T80" fmla="*/ 1 w 1343"/>
                <a:gd name="T81" fmla="*/ 0 h 665"/>
                <a:gd name="T82" fmla="*/ 1 w 1343"/>
                <a:gd name="T83" fmla="*/ 0 h 665"/>
                <a:gd name="T84" fmla="*/ 1 w 1343"/>
                <a:gd name="T85" fmla="*/ 0 h 665"/>
                <a:gd name="T86" fmla="*/ 1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1 h 1494"/>
                <a:gd name="T16" fmla="*/ 0 w 1022"/>
                <a:gd name="T17" fmla="*/ 1 h 1494"/>
                <a:gd name="T18" fmla="*/ 0 w 1022"/>
                <a:gd name="T19" fmla="*/ 1 h 1494"/>
                <a:gd name="T20" fmla="*/ 0 w 1022"/>
                <a:gd name="T21" fmla="*/ 1 h 1494"/>
                <a:gd name="T22" fmla="*/ 0 w 1022"/>
                <a:gd name="T23" fmla="*/ 1 h 1494"/>
                <a:gd name="T24" fmla="*/ 0 w 1022"/>
                <a:gd name="T25" fmla="*/ 1 h 1494"/>
                <a:gd name="T26" fmla="*/ 0 w 1022"/>
                <a:gd name="T27" fmla="*/ 1 h 1494"/>
                <a:gd name="T28" fmla="*/ 0 w 1022"/>
                <a:gd name="T29" fmla="*/ 1 h 1494"/>
                <a:gd name="T30" fmla="*/ 0 w 1022"/>
                <a:gd name="T31" fmla="*/ 1 h 1494"/>
                <a:gd name="T32" fmla="*/ 0 w 1022"/>
                <a:gd name="T33" fmla="*/ 1 h 1494"/>
                <a:gd name="T34" fmla="*/ 0 w 1022"/>
                <a:gd name="T35" fmla="*/ 1 h 1494"/>
                <a:gd name="T36" fmla="*/ 1 w 1022"/>
                <a:gd name="T37" fmla="*/ 1 h 1494"/>
                <a:gd name="T38" fmla="*/ 1 w 1022"/>
                <a:gd name="T39" fmla="*/ 1 h 1494"/>
                <a:gd name="T40" fmla="*/ 1 w 1022"/>
                <a:gd name="T41" fmla="*/ 1 h 1494"/>
                <a:gd name="T42" fmla="*/ 1 w 1022"/>
                <a:gd name="T43" fmla="*/ 1 h 1494"/>
                <a:gd name="T44" fmla="*/ 1 w 1022"/>
                <a:gd name="T45" fmla="*/ 1 h 1494"/>
                <a:gd name="T46" fmla="*/ 1 w 1022"/>
                <a:gd name="T47" fmla="*/ 1 h 1494"/>
                <a:gd name="T48" fmla="*/ 1 w 1022"/>
                <a:gd name="T49" fmla="*/ 1 h 1494"/>
                <a:gd name="T50" fmla="*/ 1 w 1022"/>
                <a:gd name="T51" fmla="*/ 1 h 1494"/>
                <a:gd name="T52" fmla="*/ 1 w 1022"/>
                <a:gd name="T53" fmla="*/ 1 h 1494"/>
                <a:gd name="T54" fmla="*/ 1 w 1022"/>
                <a:gd name="T55" fmla="*/ 1 h 1494"/>
                <a:gd name="T56" fmla="*/ 1 w 1022"/>
                <a:gd name="T57" fmla="*/ 1 h 1494"/>
                <a:gd name="T58" fmla="*/ 1 w 1022"/>
                <a:gd name="T59" fmla="*/ 1 h 1494"/>
                <a:gd name="T60" fmla="*/ 1 w 1022"/>
                <a:gd name="T61" fmla="*/ 1 h 1494"/>
                <a:gd name="T62" fmla="*/ 1 w 1022"/>
                <a:gd name="T63" fmla="*/ 1 h 1494"/>
                <a:gd name="T64" fmla="*/ 1 w 1022"/>
                <a:gd name="T65" fmla="*/ 1 h 1494"/>
                <a:gd name="T66" fmla="*/ 1 w 1022"/>
                <a:gd name="T67" fmla="*/ 0 h 1494"/>
                <a:gd name="T68" fmla="*/ 1 w 1022"/>
                <a:gd name="T69" fmla="*/ 0 h 1494"/>
                <a:gd name="T70" fmla="*/ 1 w 1022"/>
                <a:gd name="T71" fmla="*/ 0 h 1494"/>
                <a:gd name="T72" fmla="*/ 1 w 1022"/>
                <a:gd name="T73" fmla="*/ 0 h 1494"/>
                <a:gd name="T74" fmla="*/ 1 w 1022"/>
                <a:gd name="T75" fmla="*/ 0 h 1494"/>
                <a:gd name="T76" fmla="*/ 1 w 1022"/>
                <a:gd name="T77" fmla="*/ 0 h 1494"/>
                <a:gd name="T78" fmla="*/ 1 w 1022"/>
                <a:gd name="T79" fmla="*/ 0 h 1494"/>
                <a:gd name="T80" fmla="*/ 1 w 1022"/>
                <a:gd name="T81" fmla="*/ 0 h 1494"/>
                <a:gd name="T82" fmla="*/ 1 w 1022"/>
                <a:gd name="T83" fmla="*/ 0 h 1494"/>
                <a:gd name="T84" fmla="*/ 1 w 1022"/>
                <a:gd name="T85" fmla="*/ 0 h 1494"/>
                <a:gd name="T86" fmla="*/ 1 w 1022"/>
                <a:gd name="T87" fmla="*/ 0 h 1494"/>
                <a:gd name="T88" fmla="*/ 1 w 1022"/>
                <a:gd name="T89" fmla="*/ 0 h 1494"/>
                <a:gd name="T90" fmla="*/ 1 w 1022"/>
                <a:gd name="T91" fmla="*/ 0 h 1494"/>
                <a:gd name="T92" fmla="*/ 1 w 1022"/>
                <a:gd name="T93" fmla="*/ 0 h 1494"/>
                <a:gd name="T94" fmla="*/ 1 w 1022"/>
                <a:gd name="T95" fmla="*/ 0 h 1494"/>
                <a:gd name="T96" fmla="*/ 1 w 1022"/>
                <a:gd name="T97" fmla="*/ 0 h 1494"/>
                <a:gd name="T98" fmla="*/ 1 w 1022"/>
                <a:gd name="T99" fmla="*/ 0 h 1494"/>
                <a:gd name="T100" fmla="*/ 1 w 1022"/>
                <a:gd name="T101" fmla="*/ 0 h 1494"/>
                <a:gd name="T102" fmla="*/ 1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 w 900"/>
                <a:gd name="T1" fmla="*/ 1 h 1385"/>
                <a:gd name="T2" fmla="*/ 1 w 900"/>
                <a:gd name="T3" fmla="*/ 1 h 1385"/>
                <a:gd name="T4" fmla="*/ 1 w 900"/>
                <a:gd name="T5" fmla="*/ 1 h 1385"/>
                <a:gd name="T6" fmla="*/ 1 w 900"/>
                <a:gd name="T7" fmla="*/ 1 h 1385"/>
                <a:gd name="T8" fmla="*/ 1 w 900"/>
                <a:gd name="T9" fmla="*/ 1 h 1385"/>
                <a:gd name="T10" fmla="*/ 1 w 900"/>
                <a:gd name="T11" fmla="*/ 1 h 1385"/>
                <a:gd name="T12" fmla="*/ 1 w 900"/>
                <a:gd name="T13" fmla="*/ 1 h 1385"/>
                <a:gd name="T14" fmla="*/ 0 w 900"/>
                <a:gd name="T15" fmla="*/ 1 h 1385"/>
                <a:gd name="T16" fmla="*/ 0 w 900"/>
                <a:gd name="T17" fmla="*/ 1 h 1385"/>
                <a:gd name="T18" fmla="*/ 0 w 900"/>
                <a:gd name="T19" fmla="*/ 1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1 h 1385"/>
                <a:gd name="T80" fmla="*/ 0 w 900"/>
                <a:gd name="T81" fmla="*/ 1 h 1385"/>
                <a:gd name="T82" fmla="*/ 0 w 900"/>
                <a:gd name="T83" fmla="*/ 1 h 1385"/>
                <a:gd name="T84" fmla="*/ 0 w 900"/>
                <a:gd name="T85" fmla="*/ 1 h 1385"/>
                <a:gd name="T86" fmla="*/ 0 w 900"/>
                <a:gd name="T87" fmla="*/ 1 h 1385"/>
                <a:gd name="T88" fmla="*/ 0 w 900"/>
                <a:gd name="T89" fmla="*/ 1 h 1385"/>
                <a:gd name="T90" fmla="*/ 0 w 900"/>
                <a:gd name="T91" fmla="*/ 1 h 1385"/>
                <a:gd name="T92" fmla="*/ 0 w 900"/>
                <a:gd name="T93" fmla="*/ 1 h 1385"/>
                <a:gd name="T94" fmla="*/ 1 w 900"/>
                <a:gd name="T95" fmla="*/ 1 h 1385"/>
                <a:gd name="T96" fmla="*/ 1 w 900"/>
                <a:gd name="T97" fmla="*/ 1 h 1385"/>
                <a:gd name="T98" fmla="*/ 1 w 900"/>
                <a:gd name="T99" fmla="*/ 1 h 1385"/>
                <a:gd name="T100" fmla="*/ 1 w 900"/>
                <a:gd name="T101" fmla="*/ 1 h 1385"/>
                <a:gd name="T102" fmla="*/ 1 w 900"/>
                <a:gd name="T103" fmla="*/ 1 h 1385"/>
                <a:gd name="T104" fmla="*/ 1 w 900"/>
                <a:gd name="T105" fmla="*/ 1 h 1385"/>
                <a:gd name="T106" fmla="*/ 1 w 900"/>
                <a:gd name="T107" fmla="*/ 1 h 1385"/>
                <a:gd name="T108" fmla="*/ 1 w 900"/>
                <a:gd name="T109" fmla="*/ 1 h 1385"/>
                <a:gd name="T110" fmla="*/ 1 w 900"/>
                <a:gd name="T111" fmla="*/ 1 h 1385"/>
                <a:gd name="T112" fmla="*/ 1 w 900"/>
                <a:gd name="T113" fmla="*/ 1 h 1385"/>
                <a:gd name="T114" fmla="*/ 1 w 900"/>
                <a:gd name="T115" fmla="*/ 1 h 1385"/>
                <a:gd name="T116" fmla="*/ 1 w 900"/>
                <a:gd name="T117" fmla="*/ 1 h 1385"/>
                <a:gd name="T118" fmla="*/ 1 w 900"/>
                <a:gd name="T119" fmla="*/ 1 h 1385"/>
                <a:gd name="T120" fmla="*/ 1 w 900"/>
                <a:gd name="T121" fmla="*/ 1 h 1385"/>
                <a:gd name="T122" fmla="*/ 1 w 900"/>
                <a:gd name="T123" fmla="*/ 1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 w 900"/>
                <a:gd name="T1" fmla="*/ 0 h 493"/>
                <a:gd name="T2" fmla="*/ 1 w 900"/>
                <a:gd name="T3" fmla="*/ 0 h 493"/>
                <a:gd name="T4" fmla="*/ 1 w 900"/>
                <a:gd name="T5" fmla="*/ 0 h 493"/>
                <a:gd name="T6" fmla="*/ 1 w 900"/>
                <a:gd name="T7" fmla="*/ 0 h 493"/>
                <a:gd name="T8" fmla="*/ 1 w 900"/>
                <a:gd name="T9" fmla="*/ 0 h 493"/>
                <a:gd name="T10" fmla="*/ 1 w 900"/>
                <a:gd name="T11" fmla="*/ 0 h 493"/>
                <a:gd name="T12" fmla="*/ 1 w 900"/>
                <a:gd name="T13" fmla="*/ 0 h 493"/>
                <a:gd name="T14" fmla="*/ 1 w 900"/>
                <a:gd name="T15" fmla="*/ 0 h 493"/>
                <a:gd name="T16" fmla="*/ 1 w 900"/>
                <a:gd name="T17" fmla="*/ 0 h 493"/>
                <a:gd name="T18" fmla="*/ 1 w 900"/>
                <a:gd name="T19" fmla="*/ 0 h 493"/>
                <a:gd name="T20" fmla="*/ 1 w 900"/>
                <a:gd name="T21" fmla="*/ 0 h 493"/>
                <a:gd name="T22" fmla="*/ 1 w 900"/>
                <a:gd name="T23" fmla="*/ 0 h 493"/>
                <a:gd name="T24" fmla="*/ 1 w 900"/>
                <a:gd name="T25" fmla="*/ 0 h 493"/>
                <a:gd name="T26" fmla="*/ 1 w 900"/>
                <a:gd name="T27" fmla="*/ 0 h 493"/>
                <a:gd name="T28" fmla="*/ 1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1 w 900"/>
                <a:gd name="T99" fmla="*/ 0 h 493"/>
                <a:gd name="T100" fmla="*/ 1 w 900"/>
                <a:gd name="T101" fmla="*/ 0 h 493"/>
                <a:gd name="T102" fmla="*/ 1 w 900"/>
                <a:gd name="T103" fmla="*/ 0 h 493"/>
                <a:gd name="T104" fmla="*/ 1 w 900"/>
                <a:gd name="T105" fmla="*/ 0 h 493"/>
                <a:gd name="T106" fmla="*/ 1 w 900"/>
                <a:gd name="T107" fmla="*/ 0 h 493"/>
                <a:gd name="T108" fmla="*/ 1 w 900"/>
                <a:gd name="T109" fmla="*/ 0 h 493"/>
                <a:gd name="T110" fmla="*/ 1 w 900"/>
                <a:gd name="T111" fmla="*/ 0 h 493"/>
                <a:gd name="T112" fmla="*/ 1 w 900"/>
                <a:gd name="T113" fmla="*/ 0 h 493"/>
                <a:gd name="T114" fmla="*/ 1 w 900"/>
                <a:gd name="T115" fmla="*/ 0 h 493"/>
                <a:gd name="T116" fmla="*/ 1 w 900"/>
                <a:gd name="T117" fmla="*/ 0 h 493"/>
                <a:gd name="T118" fmla="*/ 1 w 900"/>
                <a:gd name="T119" fmla="*/ 0 h 493"/>
                <a:gd name="T120" fmla="*/ 1 w 900"/>
                <a:gd name="T121" fmla="*/ 0 h 493"/>
                <a:gd name="T122" fmla="*/ 1 w 900"/>
                <a:gd name="T123" fmla="*/ 0 h 493"/>
                <a:gd name="T124" fmla="*/ 1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1 h 824"/>
                <a:gd name="T4" fmla="*/ 0 w 246"/>
                <a:gd name="T5" fmla="*/ 1 h 824"/>
                <a:gd name="T6" fmla="*/ 0 w 246"/>
                <a:gd name="T7" fmla="*/ 1 h 824"/>
                <a:gd name="T8" fmla="*/ 0 w 246"/>
                <a:gd name="T9" fmla="*/ 1 h 824"/>
                <a:gd name="T10" fmla="*/ 0 w 246"/>
                <a:gd name="T11" fmla="*/ 1 h 824"/>
                <a:gd name="T12" fmla="*/ 0 w 246"/>
                <a:gd name="T13" fmla="*/ 1 h 824"/>
                <a:gd name="T14" fmla="*/ 0 w 246"/>
                <a:gd name="T15" fmla="*/ 1 h 824"/>
                <a:gd name="T16" fmla="*/ 0 w 246"/>
                <a:gd name="T17" fmla="*/ 1 h 824"/>
                <a:gd name="T18" fmla="*/ 0 w 246"/>
                <a:gd name="T19" fmla="*/ 1 h 824"/>
                <a:gd name="T20" fmla="*/ 0 w 246"/>
                <a:gd name="T21" fmla="*/ 1 h 824"/>
                <a:gd name="T22" fmla="*/ 0 w 246"/>
                <a:gd name="T23" fmla="*/ 1 h 824"/>
                <a:gd name="T24" fmla="*/ 0 w 246"/>
                <a:gd name="T25" fmla="*/ 1 h 824"/>
                <a:gd name="T26" fmla="*/ 0 w 246"/>
                <a:gd name="T27" fmla="*/ 1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 배열의 개념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 배열의 선언과 초기화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 일차원 배열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 배열과 문자열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 다차원 배열</a:t>
            </a:r>
            <a:endParaRPr kumimoji="0" lang="ko-KR" altLang="en-US" sz="1800" dirty="0">
              <a:latin typeface="굴림" pitchFamily="50" charset="-127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0 w 44"/>
                <a:gd name="T1" fmla="*/ 0 h 88"/>
                <a:gd name="T2" fmla="*/ 0 w 44"/>
                <a:gd name="T3" fmla="*/ 148 h 88"/>
                <a:gd name="T4" fmla="*/ 25 w 44"/>
                <a:gd name="T5" fmla="*/ 148 h 88"/>
                <a:gd name="T6" fmla="*/ 74 w 44"/>
                <a:gd name="T7" fmla="*/ 0 h 88"/>
                <a:gd name="T8" fmla="*/ 5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11 w 92"/>
                <a:gd name="T1" fmla="*/ 0 h 73"/>
                <a:gd name="T2" fmla="*/ 0 w 92"/>
                <a:gd name="T3" fmla="*/ 140 h 73"/>
                <a:gd name="T4" fmla="*/ 23 w 92"/>
                <a:gd name="T5" fmla="*/ 140 h 73"/>
                <a:gd name="T6" fmla="*/ 150 w 92"/>
                <a:gd name="T7" fmla="*/ 9 h 73"/>
                <a:gd name="T8" fmla="*/ 11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11 w 92"/>
                <a:gd name="T1" fmla="*/ 0 h 73"/>
                <a:gd name="T2" fmla="*/ 0 w 92"/>
                <a:gd name="T3" fmla="*/ 140 h 73"/>
                <a:gd name="T4" fmla="*/ 23 w 92"/>
                <a:gd name="T5" fmla="*/ 140 h 73"/>
                <a:gd name="T6" fmla="*/ 150 w 92"/>
                <a:gd name="T7" fmla="*/ 9 h 73"/>
                <a:gd name="T8" fmla="*/ 11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3 w 88"/>
                <a:gd name="T1" fmla="*/ 0 h 83"/>
                <a:gd name="T2" fmla="*/ 141 w 88"/>
                <a:gd name="T3" fmla="*/ 131 h 83"/>
                <a:gd name="T4" fmla="*/ 124 w 88"/>
                <a:gd name="T5" fmla="*/ 162 h 83"/>
                <a:gd name="T6" fmla="*/ 0 w 88"/>
                <a:gd name="T7" fmla="*/ 9 h 83"/>
                <a:gd name="T8" fmla="*/ 3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3 w 88"/>
                <a:gd name="T1" fmla="*/ 0 h 83"/>
                <a:gd name="T2" fmla="*/ 141 w 88"/>
                <a:gd name="T3" fmla="*/ 131 h 83"/>
                <a:gd name="T4" fmla="*/ 124 w 88"/>
                <a:gd name="T5" fmla="*/ 162 h 83"/>
                <a:gd name="T6" fmla="*/ 0 w 88"/>
                <a:gd name="T7" fmla="*/ 9 h 83"/>
                <a:gd name="T8" fmla="*/ 3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1 w 532"/>
                <a:gd name="T1" fmla="*/ 88 h 304"/>
                <a:gd name="T2" fmla="*/ 0 w 532"/>
                <a:gd name="T3" fmla="*/ 265 h 304"/>
                <a:gd name="T4" fmla="*/ 0 w 532"/>
                <a:gd name="T5" fmla="*/ 465 h 304"/>
                <a:gd name="T6" fmla="*/ 0 w 532"/>
                <a:gd name="T7" fmla="*/ 566 h 304"/>
                <a:gd name="T8" fmla="*/ 813 w 532"/>
                <a:gd name="T9" fmla="*/ 566 h 304"/>
                <a:gd name="T10" fmla="*/ 855 w 532"/>
                <a:gd name="T11" fmla="*/ 415 h 304"/>
                <a:gd name="T12" fmla="*/ 813 w 532"/>
                <a:gd name="T13" fmla="*/ 163 h 304"/>
                <a:gd name="T14" fmla="*/ 725 w 532"/>
                <a:gd name="T15" fmla="*/ 25 h 304"/>
                <a:gd name="T16" fmla="*/ 324 w 532"/>
                <a:gd name="T17" fmla="*/ 0 h 304"/>
                <a:gd name="T18" fmla="*/ 99 w 532"/>
                <a:gd name="T19" fmla="*/ 0 h 304"/>
                <a:gd name="T20" fmla="*/ 11 w 532"/>
                <a:gd name="T21" fmla="*/ 88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61 w 161"/>
                <a:gd name="T1" fmla="*/ 262 h 221"/>
                <a:gd name="T2" fmla="*/ 243 w 161"/>
                <a:gd name="T3" fmla="*/ 178 h 221"/>
                <a:gd name="T4" fmla="*/ 227 w 161"/>
                <a:gd name="T5" fmla="*/ 85 h 221"/>
                <a:gd name="T6" fmla="*/ 181 w 161"/>
                <a:gd name="T7" fmla="*/ 57 h 221"/>
                <a:gd name="T8" fmla="*/ 149 w 161"/>
                <a:gd name="T9" fmla="*/ 31 h 221"/>
                <a:gd name="T10" fmla="*/ 89 w 161"/>
                <a:gd name="T11" fmla="*/ 0 h 221"/>
                <a:gd name="T12" fmla="*/ 76 w 161"/>
                <a:gd name="T13" fmla="*/ 37 h 221"/>
                <a:gd name="T14" fmla="*/ 20 w 161"/>
                <a:gd name="T15" fmla="*/ 1 h 221"/>
                <a:gd name="T16" fmla="*/ 1 w 161"/>
                <a:gd name="T17" fmla="*/ 45 h 221"/>
                <a:gd name="T18" fmla="*/ 39 w 161"/>
                <a:gd name="T19" fmla="*/ 79 h 221"/>
                <a:gd name="T20" fmla="*/ 32 w 161"/>
                <a:gd name="T21" fmla="*/ 109 h 221"/>
                <a:gd name="T22" fmla="*/ 11 w 161"/>
                <a:gd name="T23" fmla="*/ 127 h 221"/>
                <a:gd name="T24" fmla="*/ 1 w 161"/>
                <a:gd name="T25" fmla="*/ 147 h 221"/>
                <a:gd name="T26" fmla="*/ 0 w 161"/>
                <a:gd name="T27" fmla="*/ 168 h 221"/>
                <a:gd name="T28" fmla="*/ 9 w 161"/>
                <a:gd name="T29" fmla="*/ 195 h 221"/>
                <a:gd name="T30" fmla="*/ 19 w 161"/>
                <a:gd name="T31" fmla="*/ 239 h 221"/>
                <a:gd name="T32" fmla="*/ 25 w 161"/>
                <a:gd name="T33" fmla="*/ 262 h 221"/>
                <a:gd name="T34" fmla="*/ 34 w 161"/>
                <a:gd name="T35" fmla="*/ 277 h 221"/>
                <a:gd name="T36" fmla="*/ 45 w 161"/>
                <a:gd name="T37" fmla="*/ 293 h 221"/>
                <a:gd name="T38" fmla="*/ 60 w 161"/>
                <a:gd name="T39" fmla="*/ 305 h 221"/>
                <a:gd name="T40" fmla="*/ 75 w 161"/>
                <a:gd name="T41" fmla="*/ 316 h 221"/>
                <a:gd name="T42" fmla="*/ 95 w 161"/>
                <a:gd name="T43" fmla="*/ 324 h 221"/>
                <a:gd name="T44" fmla="*/ 117 w 161"/>
                <a:gd name="T45" fmla="*/ 330 h 221"/>
                <a:gd name="T46" fmla="*/ 142 w 161"/>
                <a:gd name="T47" fmla="*/ 332 h 221"/>
                <a:gd name="T48" fmla="*/ 183 w 161"/>
                <a:gd name="T49" fmla="*/ 398 h 221"/>
                <a:gd name="T50" fmla="*/ 268 w 161"/>
                <a:gd name="T51" fmla="*/ 285 h 221"/>
                <a:gd name="T52" fmla="*/ 261 w 161"/>
                <a:gd name="T53" fmla="*/ 26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478 w 1132"/>
                <a:gd name="T1" fmla="*/ 308 h 1016"/>
                <a:gd name="T2" fmla="*/ 1559 w 1132"/>
                <a:gd name="T3" fmla="*/ 353 h 1016"/>
                <a:gd name="T4" fmla="*/ 1631 w 1132"/>
                <a:gd name="T5" fmla="*/ 402 h 1016"/>
                <a:gd name="T6" fmla="*/ 1688 w 1132"/>
                <a:gd name="T7" fmla="*/ 468 h 1016"/>
                <a:gd name="T8" fmla="*/ 1721 w 1132"/>
                <a:gd name="T9" fmla="*/ 565 h 1016"/>
                <a:gd name="T10" fmla="*/ 1778 w 1132"/>
                <a:gd name="T11" fmla="*/ 956 h 1016"/>
                <a:gd name="T12" fmla="*/ 1805 w 1132"/>
                <a:gd name="T13" fmla="*/ 1370 h 1016"/>
                <a:gd name="T14" fmla="*/ 1735 w 1132"/>
                <a:gd name="T15" fmla="*/ 1659 h 1016"/>
                <a:gd name="T16" fmla="*/ 1715 w 1132"/>
                <a:gd name="T17" fmla="*/ 1743 h 1016"/>
                <a:gd name="T18" fmla="*/ 1674 w 1132"/>
                <a:gd name="T19" fmla="*/ 1800 h 1016"/>
                <a:gd name="T20" fmla="*/ 1610 w 1132"/>
                <a:gd name="T21" fmla="*/ 1821 h 1016"/>
                <a:gd name="T22" fmla="*/ 1534 w 1132"/>
                <a:gd name="T23" fmla="*/ 1880 h 1016"/>
                <a:gd name="T24" fmla="*/ 1392 w 1132"/>
                <a:gd name="T25" fmla="*/ 1668 h 1016"/>
                <a:gd name="T26" fmla="*/ 1162 w 1132"/>
                <a:gd name="T27" fmla="*/ 1654 h 1016"/>
                <a:gd name="T28" fmla="*/ 805 w 1132"/>
                <a:gd name="T29" fmla="*/ 1688 h 1016"/>
                <a:gd name="T30" fmla="*/ 720 w 1132"/>
                <a:gd name="T31" fmla="*/ 1702 h 1016"/>
                <a:gd name="T32" fmla="*/ 652 w 1132"/>
                <a:gd name="T33" fmla="*/ 1661 h 1016"/>
                <a:gd name="T34" fmla="*/ 624 w 1132"/>
                <a:gd name="T35" fmla="*/ 1562 h 1016"/>
                <a:gd name="T36" fmla="*/ 660 w 1132"/>
                <a:gd name="T37" fmla="*/ 1405 h 1016"/>
                <a:gd name="T38" fmla="*/ 711 w 1132"/>
                <a:gd name="T39" fmla="*/ 932 h 1016"/>
                <a:gd name="T40" fmla="*/ 530 w 1132"/>
                <a:gd name="T41" fmla="*/ 755 h 1016"/>
                <a:gd name="T42" fmla="*/ 250 w 1132"/>
                <a:gd name="T43" fmla="*/ 553 h 1016"/>
                <a:gd name="T44" fmla="*/ 92 w 1132"/>
                <a:gd name="T45" fmla="*/ 309 h 1016"/>
                <a:gd name="T46" fmla="*/ 0 w 1132"/>
                <a:gd name="T47" fmla="*/ 134 h 1016"/>
                <a:gd name="T48" fmla="*/ 160 w 1132"/>
                <a:gd name="T49" fmla="*/ 3 h 1016"/>
                <a:gd name="T50" fmla="*/ 384 w 1132"/>
                <a:gd name="T51" fmla="*/ 237 h 1016"/>
                <a:gd name="T52" fmla="*/ 505 w 1132"/>
                <a:gd name="T53" fmla="*/ 303 h 1016"/>
                <a:gd name="T54" fmla="*/ 553 w 1132"/>
                <a:gd name="T55" fmla="*/ 369 h 1016"/>
                <a:gd name="T56" fmla="*/ 581 w 1132"/>
                <a:gd name="T57" fmla="*/ 374 h 1016"/>
                <a:gd name="T58" fmla="*/ 612 w 1132"/>
                <a:gd name="T59" fmla="*/ 381 h 1016"/>
                <a:gd name="T60" fmla="*/ 639 w 1132"/>
                <a:gd name="T61" fmla="*/ 385 h 1016"/>
                <a:gd name="T62" fmla="*/ 680 w 1132"/>
                <a:gd name="T63" fmla="*/ 369 h 1016"/>
                <a:gd name="T64" fmla="*/ 742 w 1132"/>
                <a:gd name="T65" fmla="*/ 335 h 1016"/>
                <a:gd name="T66" fmla="*/ 804 w 1132"/>
                <a:gd name="T67" fmla="*/ 308 h 1016"/>
                <a:gd name="T68" fmla="*/ 871 w 1132"/>
                <a:gd name="T69" fmla="*/ 289 h 1016"/>
                <a:gd name="T70" fmla="*/ 977 w 1132"/>
                <a:gd name="T71" fmla="*/ 248 h 1016"/>
                <a:gd name="T72" fmla="*/ 1067 w 1132"/>
                <a:gd name="T73" fmla="*/ 227 h 1016"/>
                <a:gd name="T74" fmla="*/ 1094 w 1132"/>
                <a:gd name="T75" fmla="*/ 227 h 1016"/>
                <a:gd name="T76" fmla="*/ 1139 w 1132"/>
                <a:gd name="T77" fmla="*/ 227 h 1016"/>
                <a:gd name="T78" fmla="*/ 1197 w 1132"/>
                <a:gd name="T79" fmla="*/ 230 h 1016"/>
                <a:gd name="T80" fmla="*/ 1257 w 1132"/>
                <a:gd name="T81" fmla="*/ 230 h 1016"/>
                <a:gd name="T82" fmla="*/ 1312 w 1132"/>
                <a:gd name="T83" fmla="*/ 232 h 1016"/>
                <a:gd name="T84" fmla="*/ 1356 w 1132"/>
                <a:gd name="T85" fmla="*/ 232 h 1016"/>
                <a:gd name="T86" fmla="*/ 1379 w 1132"/>
                <a:gd name="T87" fmla="*/ 232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395 w 271"/>
                <a:gd name="T1" fmla="*/ 295 h 365"/>
                <a:gd name="T2" fmla="*/ 424 w 271"/>
                <a:gd name="T3" fmla="*/ 312 h 365"/>
                <a:gd name="T4" fmla="*/ 430 w 271"/>
                <a:gd name="T5" fmla="*/ 356 h 365"/>
                <a:gd name="T6" fmla="*/ 425 w 271"/>
                <a:gd name="T7" fmla="*/ 378 h 365"/>
                <a:gd name="T8" fmla="*/ 421 w 271"/>
                <a:gd name="T9" fmla="*/ 397 h 365"/>
                <a:gd name="T10" fmla="*/ 420 w 271"/>
                <a:gd name="T11" fmla="*/ 408 h 365"/>
                <a:gd name="T12" fmla="*/ 417 w 271"/>
                <a:gd name="T13" fmla="*/ 420 h 365"/>
                <a:gd name="T14" fmla="*/ 413 w 271"/>
                <a:gd name="T15" fmla="*/ 427 h 365"/>
                <a:gd name="T16" fmla="*/ 405 w 271"/>
                <a:gd name="T17" fmla="*/ 434 h 365"/>
                <a:gd name="T18" fmla="*/ 393 w 271"/>
                <a:gd name="T19" fmla="*/ 445 h 365"/>
                <a:gd name="T20" fmla="*/ 374 w 271"/>
                <a:gd name="T21" fmla="*/ 460 h 365"/>
                <a:gd name="T22" fmla="*/ 370 w 271"/>
                <a:gd name="T23" fmla="*/ 493 h 365"/>
                <a:gd name="T24" fmla="*/ 361 w 271"/>
                <a:gd name="T25" fmla="*/ 578 h 365"/>
                <a:gd name="T26" fmla="*/ 302 w 271"/>
                <a:gd name="T27" fmla="*/ 626 h 365"/>
                <a:gd name="T28" fmla="*/ 219 w 271"/>
                <a:gd name="T29" fmla="*/ 684 h 365"/>
                <a:gd name="T30" fmla="*/ 117 w 271"/>
                <a:gd name="T31" fmla="*/ 662 h 365"/>
                <a:gd name="T32" fmla="*/ 73 w 271"/>
                <a:gd name="T33" fmla="*/ 563 h 365"/>
                <a:gd name="T34" fmla="*/ 43 w 271"/>
                <a:gd name="T35" fmla="*/ 493 h 365"/>
                <a:gd name="T36" fmla="*/ 43 w 271"/>
                <a:gd name="T37" fmla="*/ 474 h 365"/>
                <a:gd name="T38" fmla="*/ 24 w 271"/>
                <a:gd name="T39" fmla="*/ 456 h 365"/>
                <a:gd name="T40" fmla="*/ 11 w 271"/>
                <a:gd name="T41" fmla="*/ 436 h 365"/>
                <a:gd name="T42" fmla="*/ 2 w 271"/>
                <a:gd name="T43" fmla="*/ 416 h 365"/>
                <a:gd name="T44" fmla="*/ 0 w 271"/>
                <a:gd name="T45" fmla="*/ 393 h 365"/>
                <a:gd name="T46" fmla="*/ 0 w 271"/>
                <a:gd name="T47" fmla="*/ 369 h 365"/>
                <a:gd name="T48" fmla="*/ 2 w 271"/>
                <a:gd name="T49" fmla="*/ 342 h 365"/>
                <a:gd name="T50" fmla="*/ 9 w 271"/>
                <a:gd name="T51" fmla="*/ 317 h 365"/>
                <a:gd name="T52" fmla="*/ 13 w 271"/>
                <a:gd name="T53" fmla="*/ 289 h 365"/>
                <a:gd name="T54" fmla="*/ 47 w 271"/>
                <a:gd name="T55" fmla="*/ 304 h 365"/>
                <a:gd name="T56" fmla="*/ 47 w 271"/>
                <a:gd name="T57" fmla="*/ 227 h 365"/>
                <a:gd name="T58" fmla="*/ 37 w 271"/>
                <a:gd name="T59" fmla="*/ 110 h 365"/>
                <a:gd name="T60" fmla="*/ 140 w 271"/>
                <a:gd name="T61" fmla="*/ 2 h 365"/>
                <a:gd name="T62" fmla="*/ 259 w 271"/>
                <a:gd name="T63" fmla="*/ 0 h 365"/>
                <a:gd name="T64" fmla="*/ 393 w 271"/>
                <a:gd name="T65" fmla="*/ 105 h 365"/>
                <a:gd name="T66" fmla="*/ 395 w 271"/>
                <a:gd name="T67" fmla="*/ 29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90 w 272"/>
                <a:gd name="T1" fmla="*/ 40 h 214"/>
                <a:gd name="T2" fmla="*/ 368 w 272"/>
                <a:gd name="T3" fmla="*/ 92 h 214"/>
                <a:gd name="T4" fmla="*/ 395 w 272"/>
                <a:gd name="T5" fmla="*/ 114 h 214"/>
                <a:gd name="T6" fmla="*/ 416 w 272"/>
                <a:gd name="T7" fmla="*/ 136 h 214"/>
                <a:gd name="T8" fmla="*/ 432 w 272"/>
                <a:gd name="T9" fmla="*/ 159 h 214"/>
                <a:gd name="T10" fmla="*/ 438 w 272"/>
                <a:gd name="T11" fmla="*/ 180 h 214"/>
                <a:gd name="T12" fmla="*/ 442 w 272"/>
                <a:gd name="T13" fmla="*/ 208 h 214"/>
                <a:gd name="T14" fmla="*/ 438 w 272"/>
                <a:gd name="T15" fmla="*/ 236 h 214"/>
                <a:gd name="T16" fmla="*/ 429 w 272"/>
                <a:gd name="T17" fmla="*/ 266 h 214"/>
                <a:gd name="T18" fmla="*/ 418 w 272"/>
                <a:gd name="T19" fmla="*/ 303 h 214"/>
                <a:gd name="T20" fmla="*/ 414 w 272"/>
                <a:gd name="T21" fmla="*/ 350 h 214"/>
                <a:gd name="T22" fmla="*/ 414 w 272"/>
                <a:gd name="T23" fmla="*/ 390 h 214"/>
                <a:gd name="T24" fmla="*/ 383 w 272"/>
                <a:gd name="T25" fmla="*/ 398 h 214"/>
                <a:gd name="T26" fmla="*/ 360 w 272"/>
                <a:gd name="T27" fmla="*/ 331 h 214"/>
                <a:gd name="T28" fmla="*/ 349 w 272"/>
                <a:gd name="T29" fmla="*/ 276 h 214"/>
                <a:gd name="T30" fmla="*/ 350 w 272"/>
                <a:gd name="T31" fmla="*/ 220 h 214"/>
                <a:gd name="T32" fmla="*/ 367 w 272"/>
                <a:gd name="T33" fmla="*/ 152 h 214"/>
                <a:gd name="T34" fmla="*/ 300 w 272"/>
                <a:gd name="T35" fmla="*/ 104 h 214"/>
                <a:gd name="T36" fmla="*/ 210 w 272"/>
                <a:gd name="T37" fmla="*/ 104 h 214"/>
                <a:gd name="T38" fmla="*/ 191 w 272"/>
                <a:gd name="T39" fmla="*/ 113 h 214"/>
                <a:gd name="T40" fmla="*/ 177 w 272"/>
                <a:gd name="T41" fmla="*/ 121 h 214"/>
                <a:gd name="T42" fmla="*/ 160 w 272"/>
                <a:gd name="T43" fmla="*/ 131 h 214"/>
                <a:gd name="T44" fmla="*/ 147 w 272"/>
                <a:gd name="T45" fmla="*/ 137 h 214"/>
                <a:gd name="T46" fmla="*/ 128 w 272"/>
                <a:gd name="T47" fmla="*/ 145 h 214"/>
                <a:gd name="T48" fmla="*/ 113 w 272"/>
                <a:gd name="T49" fmla="*/ 152 h 214"/>
                <a:gd name="T50" fmla="*/ 97 w 272"/>
                <a:gd name="T51" fmla="*/ 159 h 214"/>
                <a:gd name="T52" fmla="*/ 78 w 272"/>
                <a:gd name="T53" fmla="*/ 162 h 214"/>
                <a:gd name="T54" fmla="*/ 55 w 272"/>
                <a:gd name="T55" fmla="*/ 180 h 214"/>
                <a:gd name="T56" fmla="*/ 67 w 272"/>
                <a:gd name="T57" fmla="*/ 224 h 214"/>
                <a:gd name="T58" fmla="*/ 73 w 272"/>
                <a:gd name="T59" fmla="*/ 258 h 214"/>
                <a:gd name="T60" fmla="*/ 73 w 272"/>
                <a:gd name="T61" fmla="*/ 292 h 214"/>
                <a:gd name="T62" fmla="*/ 65 w 272"/>
                <a:gd name="T63" fmla="*/ 333 h 214"/>
                <a:gd name="T64" fmla="*/ 65 w 272"/>
                <a:gd name="T65" fmla="*/ 398 h 214"/>
                <a:gd name="T66" fmla="*/ 34 w 272"/>
                <a:gd name="T67" fmla="*/ 359 h 214"/>
                <a:gd name="T68" fmla="*/ 14 w 272"/>
                <a:gd name="T69" fmla="*/ 303 h 214"/>
                <a:gd name="T70" fmla="*/ 10 w 272"/>
                <a:gd name="T71" fmla="*/ 277 h 214"/>
                <a:gd name="T72" fmla="*/ 2 w 272"/>
                <a:gd name="T73" fmla="*/ 252 h 214"/>
                <a:gd name="T74" fmla="*/ 0 w 272"/>
                <a:gd name="T75" fmla="*/ 228 h 214"/>
                <a:gd name="T76" fmla="*/ 0 w 272"/>
                <a:gd name="T77" fmla="*/ 201 h 214"/>
                <a:gd name="T78" fmla="*/ 2 w 272"/>
                <a:gd name="T79" fmla="*/ 179 h 214"/>
                <a:gd name="T80" fmla="*/ 11 w 272"/>
                <a:gd name="T81" fmla="*/ 162 h 214"/>
                <a:gd name="T82" fmla="*/ 26 w 272"/>
                <a:gd name="T83" fmla="*/ 146 h 214"/>
                <a:gd name="T84" fmla="*/ 51 w 272"/>
                <a:gd name="T85" fmla="*/ 141 h 214"/>
                <a:gd name="T86" fmla="*/ 55 w 272"/>
                <a:gd name="T87" fmla="*/ 88 h 214"/>
                <a:gd name="T88" fmla="*/ 100 w 272"/>
                <a:gd name="T89" fmla="*/ 25 h 214"/>
                <a:gd name="T90" fmla="*/ 198 w 272"/>
                <a:gd name="T91" fmla="*/ 0 h 214"/>
                <a:gd name="T92" fmla="*/ 290 w 272"/>
                <a:gd name="T93" fmla="*/ 40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26 w 99"/>
                <a:gd name="T1" fmla="*/ 137 h 304"/>
                <a:gd name="T2" fmla="*/ 126 w 99"/>
                <a:gd name="T3" fmla="*/ 225 h 304"/>
                <a:gd name="T4" fmla="*/ 156 w 99"/>
                <a:gd name="T5" fmla="*/ 284 h 304"/>
                <a:gd name="T6" fmla="*/ 155 w 99"/>
                <a:gd name="T7" fmla="*/ 355 h 304"/>
                <a:gd name="T8" fmla="*/ 155 w 99"/>
                <a:gd name="T9" fmla="*/ 462 h 304"/>
                <a:gd name="T10" fmla="*/ 126 w 99"/>
                <a:gd name="T11" fmla="*/ 493 h 304"/>
                <a:gd name="T12" fmla="*/ 85 w 99"/>
                <a:gd name="T13" fmla="*/ 522 h 304"/>
                <a:gd name="T14" fmla="*/ 73 w 99"/>
                <a:gd name="T15" fmla="*/ 566 h 304"/>
                <a:gd name="T16" fmla="*/ 19 w 99"/>
                <a:gd name="T17" fmla="*/ 566 h 304"/>
                <a:gd name="T18" fmla="*/ 0 w 99"/>
                <a:gd name="T19" fmla="*/ 522 h 304"/>
                <a:gd name="T20" fmla="*/ 54 w 99"/>
                <a:gd name="T21" fmla="*/ 513 h 304"/>
                <a:gd name="T22" fmla="*/ 24 w 99"/>
                <a:gd name="T23" fmla="*/ 496 h 304"/>
                <a:gd name="T24" fmla="*/ 1 w 99"/>
                <a:gd name="T25" fmla="*/ 496 h 304"/>
                <a:gd name="T26" fmla="*/ 1 w 99"/>
                <a:gd name="T27" fmla="*/ 462 h 304"/>
                <a:gd name="T28" fmla="*/ 28 w 99"/>
                <a:gd name="T29" fmla="*/ 469 h 304"/>
                <a:gd name="T30" fmla="*/ 81 w 99"/>
                <a:gd name="T31" fmla="*/ 466 h 304"/>
                <a:gd name="T32" fmla="*/ 81 w 99"/>
                <a:gd name="T33" fmla="*/ 436 h 304"/>
                <a:gd name="T34" fmla="*/ 38 w 99"/>
                <a:gd name="T35" fmla="*/ 436 h 304"/>
                <a:gd name="T36" fmla="*/ 0 w 99"/>
                <a:gd name="T37" fmla="*/ 424 h 304"/>
                <a:gd name="T38" fmla="*/ 0 w 99"/>
                <a:gd name="T39" fmla="*/ 381 h 304"/>
                <a:gd name="T40" fmla="*/ 31 w 99"/>
                <a:gd name="T41" fmla="*/ 377 h 304"/>
                <a:gd name="T42" fmla="*/ 68 w 99"/>
                <a:gd name="T43" fmla="*/ 412 h 304"/>
                <a:gd name="T44" fmla="*/ 94 w 99"/>
                <a:gd name="T45" fmla="*/ 398 h 304"/>
                <a:gd name="T46" fmla="*/ 73 w 99"/>
                <a:gd name="T47" fmla="*/ 355 h 304"/>
                <a:gd name="T48" fmla="*/ 101 w 99"/>
                <a:gd name="T49" fmla="*/ 341 h 304"/>
                <a:gd name="T50" fmla="*/ 81 w 99"/>
                <a:gd name="T51" fmla="*/ 314 h 304"/>
                <a:gd name="T52" fmla="*/ 94 w 99"/>
                <a:gd name="T53" fmla="*/ 278 h 304"/>
                <a:gd name="T54" fmla="*/ 54 w 99"/>
                <a:gd name="T55" fmla="*/ 278 h 304"/>
                <a:gd name="T56" fmla="*/ 73 w 99"/>
                <a:gd name="T57" fmla="*/ 252 h 304"/>
                <a:gd name="T58" fmla="*/ 101 w 99"/>
                <a:gd name="T59" fmla="*/ 252 h 304"/>
                <a:gd name="T60" fmla="*/ 126 w 99"/>
                <a:gd name="T61" fmla="*/ 257 h 304"/>
                <a:gd name="T62" fmla="*/ 108 w 99"/>
                <a:gd name="T63" fmla="*/ 202 h 304"/>
                <a:gd name="T64" fmla="*/ 73 w 99"/>
                <a:gd name="T65" fmla="*/ 188 h 304"/>
                <a:gd name="T66" fmla="*/ 19 w 99"/>
                <a:gd name="T67" fmla="*/ 188 h 304"/>
                <a:gd name="T68" fmla="*/ 11 w 99"/>
                <a:gd name="T69" fmla="*/ 155 h 304"/>
                <a:gd name="T70" fmla="*/ 11 w 99"/>
                <a:gd name="T71" fmla="*/ 98 h 304"/>
                <a:gd name="T72" fmla="*/ 4 w 99"/>
                <a:gd name="T73" fmla="*/ 43 h 304"/>
                <a:gd name="T74" fmla="*/ 38 w 99"/>
                <a:gd name="T75" fmla="*/ 0 h 304"/>
                <a:gd name="T76" fmla="*/ 74 w 99"/>
                <a:gd name="T77" fmla="*/ 7 h 304"/>
                <a:gd name="T78" fmla="*/ 102 w 99"/>
                <a:gd name="T79" fmla="*/ 11 h 304"/>
                <a:gd name="T80" fmla="*/ 121 w 99"/>
                <a:gd name="T81" fmla="*/ 19 h 304"/>
                <a:gd name="T82" fmla="*/ 135 w 99"/>
                <a:gd name="T83" fmla="*/ 30 h 304"/>
                <a:gd name="T84" fmla="*/ 139 w 99"/>
                <a:gd name="T85" fmla="*/ 46 h 304"/>
                <a:gd name="T86" fmla="*/ 139 w 99"/>
                <a:gd name="T87" fmla="*/ 67 h 304"/>
                <a:gd name="T88" fmla="*/ 135 w 99"/>
                <a:gd name="T89" fmla="*/ 97 h 304"/>
                <a:gd name="T90" fmla="*/ 126 w 99"/>
                <a:gd name="T91" fmla="*/ 13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0 w 33"/>
                <a:gd name="T1" fmla="*/ 9 h 81"/>
                <a:gd name="T2" fmla="*/ 54 w 33"/>
                <a:gd name="T3" fmla="*/ 47 h 81"/>
                <a:gd name="T4" fmla="*/ 40 w 33"/>
                <a:gd name="T5" fmla="*/ 89 h 81"/>
                <a:gd name="T6" fmla="*/ 59 w 33"/>
                <a:gd name="T7" fmla="*/ 116 h 81"/>
                <a:gd name="T8" fmla="*/ 59 w 33"/>
                <a:gd name="T9" fmla="*/ 152 h 81"/>
                <a:gd name="T10" fmla="*/ 30 w 33"/>
                <a:gd name="T11" fmla="*/ 143 h 81"/>
                <a:gd name="T12" fmla="*/ 0 w 33"/>
                <a:gd name="T13" fmla="*/ 147 h 81"/>
                <a:gd name="T14" fmla="*/ 0 w 33"/>
                <a:gd name="T15" fmla="*/ 95 h 81"/>
                <a:gd name="T16" fmla="*/ 10 w 33"/>
                <a:gd name="T17" fmla="*/ 47 h 81"/>
                <a:gd name="T18" fmla="*/ 3 w 33"/>
                <a:gd name="T19" fmla="*/ 0 h 81"/>
                <a:gd name="T20" fmla="*/ 9 w 33"/>
                <a:gd name="T21" fmla="*/ 1 h 81"/>
                <a:gd name="T22" fmla="*/ 16 w 33"/>
                <a:gd name="T23" fmla="*/ 2 h 81"/>
                <a:gd name="T24" fmla="*/ 24 w 33"/>
                <a:gd name="T25" fmla="*/ 8 h 81"/>
                <a:gd name="T26" fmla="*/ 30 w 33"/>
                <a:gd name="T27" fmla="*/ 9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46 w 30"/>
                <a:gd name="T1" fmla="*/ 0 h 84"/>
                <a:gd name="T2" fmla="*/ 12 w 30"/>
                <a:gd name="T3" fmla="*/ 9 h 84"/>
                <a:gd name="T4" fmla="*/ 0 w 30"/>
                <a:gd name="T5" fmla="*/ 57 h 84"/>
                <a:gd name="T6" fmla="*/ 32 w 30"/>
                <a:gd name="T7" fmla="*/ 32 h 84"/>
                <a:gd name="T8" fmla="*/ 23 w 30"/>
                <a:gd name="T9" fmla="*/ 89 h 84"/>
                <a:gd name="T10" fmla="*/ 0 w 30"/>
                <a:gd name="T11" fmla="*/ 92 h 84"/>
                <a:gd name="T12" fmla="*/ 0 w 30"/>
                <a:gd name="T13" fmla="*/ 152 h 84"/>
                <a:gd name="T14" fmla="*/ 23 w 30"/>
                <a:gd name="T15" fmla="*/ 155 h 84"/>
                <a:gd name="T16" fmla="*/ 32 w 30"/>
                <a:gd name="T17" fmla="*/ 114 h 84"/>
                <a:gd name="T18" fmla="*/ 50 w 30"/>
                <a:gd name="T19" fmla="*/ 63 h 84"/>
                <a:gd name="T20" fmla="*/ 4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536 w 353"/>
                <a:gd name="T1" fmla="*/ 0 h 672"/>
                <a:gd name="T2" fmla="*/ 498 w 353"/>
                <a:gd name="T3" fmla="*/ 106 h 672"/>
                <a:gd name="T4" fmla="*/ 408 w 353"/>
                <a:gd name="T5" fmla="*/ 163 h 672"/>
                <a:gd name="T6" fmla="*/ 337 w 353"/>
                <a:gd name="T7" fmla="*/ 180 h 672"/>
                <a:gd name="T8" fmla="*/ 285 w 353"/>
                <a:gd name="T9" fmla="*/ 143 h 672"/>
                <a:gd name="T10" fmla="*/ 262 w 353"/>
                <a:gd name="T11" fmla="*/ 94 h 672"/>
                <a:gd name="T12" fmla="*/ 227 w 353"/>
                <a:gd name="T13" fmla="*/ 204 h 672"/>
                <a:gd name="T14" fmla="*/ 92 w 353"/>
                <a:gd name="T15" fmla="*/ 490 h 672"/>
                <a:gd name="T16" fmla="*/ 30 w 353"/>
                <a:gd name="T17" fmla="*/ 936 h 672"/>
                <a:gd name="T18" fmla="*/ 0 w 353"/>
                <a:gd name="T19" fmla="*/ 1257 h 672"/>
                <a:gd name="T20" fmla="*/ 156 w 353"/>
                <a:gd name="T21" fmla="*/ 944 h 672"/>
                <a:gd name="T22" fmla="*/ 337 w 353"/>
                <a:gd name="T23" fmla="*/ 402 h 672"/>
                <a:gd name="T24" fmla="*/ 377 w 353"/>
                <a:gd name="T25" fmla="*/ 285 h 672"/>
                <a:gd name="T26" fmla="*/ 464 w 353"/>
                <a:gd name="T27" fmla="*/ 188 h 672"/>
                <a:gd name="T28" fmla="*/ 529 w 353"/>
                <a:gd name="T29" fmla="*/ 130 h 672"/>
                <a:gd name="T30" fmla="*/ 565 w 353"/>
                <a:gd name="T31" fmla="*/ 88 h 672"/>
                <a:gd name="T32" fmla="*/ 536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92 w 103"/>
                <a:gd name="T1" fmla="*/ 160 h 140"/>
                <a:gd name="T2" fmla="*/ 0 w 103"/>
                <a:gd name="T3" fmla="*/ 277 h 140"/>
                <a:gd name="T4" fmla="*/ 0 w 103"/>
                <a:gd name="T5" fmla="*/ 190 h 140"/>
                <a:gd name="T6" fmla="*/ 107 w 103"/>
                <a:gd name="T7" fmla="*/ 91 h 140"/>
                <a:gd name="T8" fmla="*/ 157 w 103"/>
                <a:gd name="T9" fmla="*/ 0 h 140"/>
                <a:gd name="T10" fmla="*/ 160 w 103"/>
                <a:gd name="T11" fmla="*/ 84 h 140"/>
                <a:gd name="T12" fmla="*/ 92 w 103"/>
                <a:gd name="T13" fmla="*/ 16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07 w 192"/>
                <a:gd name="T1" fmla="*/ 8 h 508"/>
                <a:gd name="T2" fmla="*/ 307 w 192"/>
                <a:gd name="T3" fmla="*/ 89 h 508"/>
                <a:gd name="T4" fmla="*/ 152 w 192"/>
                <a:gd name="T5" fmla="*/ 601 h 508"/>
                <a:gd name="T6" fmla="*/ 81 w 192"/>
                <a:gd name="T7" fmla="*/ 748 h 508"/>
                <a:gd name="T8" fmla="*/ 0 w 192"/>
                <a:gd name="T9" fmla="*/ 937 h 508"/>
                <a:gd name="T10" fmla="*/ 0 w 192"/>
                <a:gd name="T11" fmla="*/ 678 h 508"/>
                <a:gd name="T12" fmla="*/ 77 w 192"/>
                <a:gd name="T13" fmla="*/ 492 h 508"/>
                <a:gd name="T14" fmla="*/ 133 w 192"/>
                <a:gd name="T15" fmla="*/ 487 h 508"/>
                <a:gd name="T16" fmla="*/ 133 w 192"/>
                <a:gd name="T17" fmla="*/ 392 h 508"/>
                <a:gd name="T18" fmla="*/ 133 w 192"/>
                <a:gd name="T19" fmla="*/ 268 h 508"/>
                <a:gd name="T20" fmla="*/ 141 w 192"/>
                <a:gd name="T21" fmla="*/ 175 h 508"/>
                <a:gd name="T22" fmla="*/ 204 w 192"/>
                <a:gd name="T23" fmla="*/ 71 h 508"/>
                <a:gd name="T24" fmla="*/ 243 w 192"/>
                <a:gd name="T25" fmla="*/ 55 h 508"/>
                <a:gd name="T26" fmla="*/ 257 w 192"/>
                <a:gd name="T27" fmla="*/ 0 h 508"/>
                <a:gd name="T28" fmla="*/ 307 w 192"/>
                <a:gd name="T29" fmla="*/ 8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09 w 65"/>
                <a:gd name="T1" fmla="*/ 55 h 90"/>
                <a:gd name="T2" fmla="*/ 52 w 65"/>
                <a:gd name="T3" fmla="*/ 97 h 90"/>
                <a:gd name="T4" fmla="*/ 0 w 65"/>
                <a:gd name="T5" fmla="*/ 168 h 90"/>
                <a:gd name="T6" fmla="*/ 32 w 65"/>
                <a:gd name="T7" fmla="*/ 21 h 90"/>
                <a:gd name="T8" fmla="*/ 69 w 65"/>
                <a:gd name="T9" fmla="*/ 0 h 90"/>
                <a:gd name="T10" fmla="*/ 109 w 65"/>
                <a:gd name="T11" fmla="*/ 55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366 w 225"/>
                <a:gd name="T1" fmla="*/ 26 h 594"/>
                <a:gd name="T2" fmla="*/ 266 w 225"/>
                <a:gd name="T3" fmla="*/ 0 h 594"/>
                <a:gd name="T4" fmla="*/ 240 w 225"/>
                <a:gd name="T5" fmla="*/ 79 h 594"/>
                <a:gd name="T6" fmla="*/ 248 w 225"/>
                <a:gd name="T7" fmla="*/ 133 h 594"/>
                <a:gd name="T8" fmla="*/ 138 w 225"/>
                <a:gd name="T9" fmla="*/ 356 h 594"/>
                <a:gd name="T10" fmla="*/ 26 w 225"/>
                <a:gd name="T11" fmla="*/ 723 h 594"/>
                <a:gd name="T12" fmla="*/ 0 w 225"/>
                <a:gd name="T13" fmla="*/ 1101 h 594"/>
                <a:gd name="T14" fmla="*/ 152 w 225"/>
                <a:gd name="T15" fmla="*/ 809 h 594"/>
                <a:gd name="T16" fmla="*/ 295 w 225"/>
                <a:gd name="T17" fmla="*/ 137 h 594"/>
                <a:gd name="T18" fmla="*/ 327 w 225"/>
                <a:gd name="T19" fmla="*/ 111 h 594"/>
                <a:gd name="T20" fmla="*/ 366 w 225"/>
                <a:gd name="T21" fmla="*/ 2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15 w 295"/>
                <a:gd name="T1" fmla="*/ 209 h 210"/>
                <a:gd name="T2" fmla="*/ 219 w 295"/>
                <a:gd name="T3" fmla="*/ 86 h 210"/>
                <a:gd name="T4" fmla="*/ 167 w 295"/>
                <a:gd name="T5" fmla="*/ 74 h 210"/>
                <a:gd name="T6" fmla="*/ 116 w 295"/>
                <a:gd name="T7" fmla="*/ 0 h 210"/>
                <a:gd name="T8" fmla="*/ 62 w 295"/>
                <a:gd name="T9" fmla="*/ 0 h 210"/>
                <a:gd name="T10" fmla="*/ 0 w 295"/>
                <a:gd name="T11" fmla="*/ 92 h 210"/>
                <a:gd name="T12" fmla="*/ 27 w 295"/>
                <a:gd name="T13" fmla="*/ 117 h 210"/>
                <a:gd name="T14" fmla="*/ 89 w 295"/>
                <a:gd name="T15" fmla="*/ 104 h 210"/>
                <a:gd name="T16" fmla="*/ 116 w 295"/>
                <a:gd name="T17" fmla="*/ 57 h 210"/>
                <a:gd name="T18" fmla="*/ 139 w 295"/>
                <a:gd name="T19" fmla="*/ 98 h 210"/>
                <a:gd name="T20" fmla="*/ 139 w 295"/>
                <a:gd name="T21" fmla="*/ 196 h 210"/>
                <a:gd name="T22" fmla="*/ 178 w 295"/>
                <a:gd name="T23" fmla="*/ 209 h 210"/>
                <a:gd name="T24" fmla="*/ 178 w 295"/>
                <a:gd name="T25" fmla="*/ 124 h 210"/>
                <a:gd name="T26" fmla="*/ 237 w 295"/>
                <a:gd name="T27" fmla="*/ 163 h 210"/>
                <a:gd name="T28" fmla="*/ 225 w 295"/>
                <a:gd name="T29" fmla="*/ 267 h 210"/>
                <a:gd name="T30" fmla="*/ 237 w 295"/>
                <a:gd name="T31" fmla="*/ 307 h 210"/>
                <a:gd name="T32" fmla="*/ 265 w 295"/>
                <a:gd name="T33" fmla="*/ 247 h 210"/>
                <a:gd name="T34" fmla="*/ 293 w 295"/>
                <a:gd name="T35" fmla="*/ 267 h 210"/>
                <a:gd name="T36" fmla="*/ 288 w 295"/>
                <a:gd name="T37" fmla="*/ 331 h 210"/>
                <a:gd name="T38" fmla="*/ 323 w 295"/>
                <a:gd name="T39" fmla="*/ 364 h 210"/>
                <a:gd name="T40" fmla="*/ 323 w 295"/>
                <a:gd name="T41" fmla="*/ 286 h 210"/>
                <a:gd name="T42" fmla="*/ 360 w 295"/>
                <a:gd name="T43" fmla="*/ 299 h 210"/>
                <a:gd name="T44" fmla="*/ 360 w 295"/>
                <a:gd name="T45" fmla="*/ 390 h 210"/>
                <a:gd name="T46" fmla="*/ 388 w 295"/>
                <a:gd name="T47" fmla="*/ 364 h 210"/>
                <a:gd name="T48" fmla="*/ 370 w 295"/>
                <a:gd name="T49" fmla="*/ 267 h 210"/>
                <a:gd name="T50" fmla="*/ 422 w 295"/>
                <a:gd name="T51" fmla="*/ 312 h 210"/>
                <a:gd name="T52" fmla="*/ 428 w 295"/>
                <a:gd name="T53" fmla="*/ 382 h 210"/>
                <a:gd name="T54" fmla="*/ 479 w 295"/>
                <a:gd name="T55" fmla="*/ 382 h 210"/>
                <a:gd name="T56" fmla="*/ 467 w 295"/>
                <a:gd name="T57" fmla="*/ 293 h 210"/>
                <a:gd name="T58" fmla="*/ 394 w 295"/>
                <a:gd name="T59" fmla="*/ 235 h 210"/>
                <a:gd name="T60" fmla="*/ 389 w 295"/>
                <a:gd name="T61" fmla="*/ 230 h 210"/>
                <a:gd name="T62" fmla="*/ 382 w 295"/>
                <a:gd name="T63" fmla="*/ 229 h 210"/>
                <a:gd name="T64" fmla="*/ 368 w 295"/>
                <a:gd name="T65" fmla="*/ 225 h 210"/>
                <a:gd name="T66" fmla="*/ 353 w 295"/>
                <a:gd name="T67" fmla="*/ 221 h 210"/>
                <a:gd name="T68" fmla="*/ 338 w 295"/>
                <a:gd name="T69" fmla="*/ 215 h 210"/>
                <a:gd name="T70" fmla="*/ 325 w 295"/>
                <a:gd name="T71" fmla="*/ 211 h 210"/>
                <a:gd name="T72" fmla="*/ 317 w 295"/>
                <a:gd name="T73" fmla="*/ 210 h 210"/>
                <a:gd name="T74" fmla="*/ 315 w 295"/>
                <a:gd name="T75" fmla="*/ 209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41 w 116"/>
                <a:gd name="T1" fmla="*/ 78 h 159"/>
                <a:gd name="T2" fmla="*/ 111 w 116"/>
                <a:gd name="T3" fmla="*/ 65 h 159"/>
                <a:gd name="T4" fmla="*/ 80 w 116"/>
                <a:gd name="T5" fmla="*/ 31 h 159"/>
                <a:gd name="T6" fmla="*/ 51 w 116"/>
                <a:gd name="T7" fmla="*/ 26 h 159"/>
                <a:gd name="T8" fmla="*/ 21 w 116"/>
                <a:gd name="T9" fmla="*/ 0 h 159"/>
                <a:gd name="T10" fmla="*/ 21 w 116"/>
                <a:gd name="T11" fmla="*/ 53 h 159"/>
                <a:gd name="T12" fmla="*/ 51 w 116"/>
                <a:gd name="T13" fmla="*/ 65 h 159"/>
                <a:gd name="T14" fmla="*/ 91 w 116"/>
                <a:gd name="T15" fmla="*/ 78 h 159"/>
                <a:gd name="T16" fmla="*/ 88 w 116"/>
                <a:gd name="T17" fmla="*/ 182 h 159"/>
                <a:gd name="T18" fmla="*/ 88 w 116"/>
                <a:gd name="T19" fmla="*/ 214 h 159"/>
                <a:gd name="T20" fmla="*/ 121 w 116"/>
                <a:gd name="T21" fmla="*/ 253 h 159"/>
                <a:gd name="T22" fmla="*/ 102 w 116"/>
                <a:gd name="T23" fmla="*/ 260 h 159"/>
                <a:gd name="T24" fmla="*/ 66 w 116"/>
                <a:gd name="T25" fmla="*/ 231 h 159"/>
                <a:gd name="T26" fmla="*/ 0 w 116"/>
                <a:gd name="T27" fmla="*/ 231 h 159"/>
                <a:gd name="T28" fmla="*/ 11 w 116"/>
                <a:gd name="T29" fmla="*/ 275 h 159"/>
                <a:gd name="T30" fmla="*/ 80 w 116"/>
                <a:gd name="T31" fmla="*/ 305 h 159"/>
                <a:gd name="T32" fmla="*/ 125 w 116"/>
                <a:gd name="T33" fmla="*/ 305 h 159"/>
                <a:gd name="T34" fmla="*/ 189 w 116"/>
                <a:gd name="T35" fmla="*/ 252 h 159"/>
                <a:gd name="T36" fmla="*/ 159 w 116"/>
                <a:gd name="T37" fmla="*/ 205 h 159"/>
                <a:gd name="T38" fmla="*/ 159 w 116"/>
                <a:gd name="T39" fmla="*/ 155 h 159"/>
                <a:gd name="T40" fmla="*/ 148 w 116"/>
                <a:gd name="T41" fmla="*/ 101 h 159"/>
                <a:gd name="T42" fmla="*/ 141 w 116"/>
                <a:gd name="T43" fmla="*/ 7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79 w 47"/>
                <a:gd name="T1" fmla="*/ 19 h 41"/>
                <a:gd name="T2" fmla="*/ 15 w 47"/>
                <a:gd name="T3" fmla="*/ 0 h 41"/>
                <a:gd name="T4" fmla="*/ 0 w 47"/>
                <a:gd name="T5" fmla="*/ 19 h 41"/>
                <a:gd name="T6" fmla="*/ 15 w 47"/>
                <a:gd name="T7" fmla="*/ 39 h 41"/>
                <a:gd name="T8" fmla="*/ 78 w 47"/>
                <a:gd name="T9" fmla="*/ 71 h 41"/>
                <a:gd name="T10" fmla="*/ 82 w 47"/>
                <a:gd name="T11" fmla="*/ 48 h 41"/>
                <a:gd name="T12" fmla="*/ 82 w 47"/>
                <a:gd name="T13" fmla="*/ 42 h 41"/>
                <a:gd name="T14" fmla="*/ 80 w 47"/>
                <a:gd name="T15" fmla="*/ 29 h 41"/>
                <a:gd name="T16" fmla="*/ 79 w 47"/>
                <a:gd name="T17" fmla="*/ 21 h 41"/>
                <a:gd name="T18" fmla="*/ 79 w 47"/>
                <a:gd name="T19" fmla="*/ 1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56 w 40"/>
                <a:gd name="T1" fmla="*/ 41 h 36"/>
                <a:gd name="T2" fmla="*/ 11 w 40"/>
                <a:gd name="T3" fmla="*/ 0 h 36"/>
                <a:gd name="T4" fmla="*/ 0 w 40"/>
                <a:gd name="T5" fmla="*/ 32 h 36"/>
                <a:gd name="T6" fmla="*/ 23 w 40"/>
                <a:gd name="T7" fmla="*/ 64 h 36"/>
                <a:gd name="T8" fmla="*/ 64 w 40"/>
                <a:gd name="T9" fmla="*/ 67 h 36"/>
                <a:gd name="T10" fmla="*/ 63 w 40"/>
                <a:gd name="T11" fmla="*/ 64 h 36"/>
                <a:gd name="T12" fmla="*/ 61 w 40"/>
                <a:gd name="T13" fmla="*/ 54 h 36"/>
                <a:gd name="T14" fmla="*/ 59 w 40"/>
                <a:gd name="T15" fmla="*/ 46 h 36"/>
                <a:gd name="T16" fmla="*/ 56 w 40"/>
                <a:gd name="T17" fmla="*/ 41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49 w 38"/>
                <a:gd name="T1" fmla="*/ 25 h 32"/>
                <a:gd name="T2" fmla="*/ 8 w 38"/>
                <a:gd name="T3" fmla="*/ 0 h 32"/>
                <a:gd name="T4" fmla="*/ 0 w 38"/>
                <a:gd name="T5" fmla="*/ 25 h 32"/>
                <a:gd name="T6" fmla="*/ 28 w 38"/>
                <a:gd name="T7" fmla="*/ 50 h 32"/>
                <a:gd name="T8" fmla="*/ 62 w 38"/>
                <a:gd name="T9" fmla="*/ 58 h 32"/>
                <a:gd name="T10" fmla="*/ 62 w 38"/>
                <a:gd name="T11" fmla="*/ 32 h 32"/>
                <a:gd name="T12" fmla="*/ 49 w 38"/>
                <a:gd name="T13" fmla="*/ 25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6 w 35"/>
                <a:gd name="T1" fmla="*/ 29 h 30"/>
                <a:gd name="T2" fmla="*/ 0 w 35"/>
                <a:gd name="T3" fmla="*/ 0 h 30"/>
                <a:gd name="T4" fmla="*/ 0 w 35"/>
                <a:gd name="T5" fmla="*/ 55 h 30"/>
                <a:gd name="T6" fmla="*/ 31 w 35"/>
                <a:gd name="T7" fmla="*/ 56 h 30"/>
                <a:gd name="T8" fmla="*/ 49 w 35"/>
                <a:gd name="T9" fmla="*/ 47 h 30"/>
                <a:gd name="T10" fmla="*/ 36 w 35"/>
                <a:gd name="T11" fmla="*/ 29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86 h 58"/>
                <a:gd name="T2" fmla="*/ 0 w 81"/>
                <a:gd name="T3" fmla="*/ 110 h 58"/>
                <a:gd name="T4" fmla="*/ 11 w 81"/>
                <a:gd name="T5" fmla="*/ 106 h 58"/>
                <a:gd name="T6" fmla="*/ 22 w 81"/>
                <a:gd name="T7" fmla="*/ 101 h 58"/>
                <a:gd name="T8" fmla="*/ 33 w 81"/>
                <a:gd name="T9" fmla="*/ 88 h 58"/>
                <a:gd name="T10" fmla="*/ 47 w 81"/>
                <a:gd name="T11" fmla="*/ 77 h 58"/>
                <a:gd name="T12" fmla="*/ 57 w 81"/>
                <a:gd name="T13" fmla="*/ 41 h 58"/>
                <a:gd name="T14" fmla="*/ 98 w 81"/>
                <a:gd name="T15" fmla="*/ 34 h 58"/>
                <a:gd name="T16" fmla="*/ 123 w 81"/>
                <a:gd name="T17" fmla="*/ 19 h 58"/>
                <a:gd name="T18" fmla="*/ 53 w 81"/>
                <a:gd name="T19" fmla="*/ 1 h 58"/>
                <a:gd name="T20" fmla="*/ 0 w 81"/>
                <a:gd name="T21" fmla="*/ 0 h 58"/>
                <a:gd name="T22" fmla="*/ 0 w 81"/>
                <a:gd name="T23" fmla="*/ 22 h 58"/>
                <a:gd name="T24" fmla="*/ 44 w 81"/>
                <a:gd name="T25" fmla="*/ 30 h 58"/>
                <a:gd name="T26" fmla="*/ 32 w 81"/>
                <a:gd name="T27" fmla="*/ 66 h 58"/>
                <a:gd name="T28" fmla="*/ 23 w 81"/>
                <a:gd name="T29" fmla="*/ 73 h 58"/>
                <a:gd name="T30" fmla="*/ 14 w 81"/>
                <a:gd name="T31" fmla="*/ 77 h 58"/>
                <a:gd name="T32" fmla="*/ 9 w 81"/>
                <a:gd name="T33" fmla="*/ 84 h 58"/>
                <a:gd name="T34" fmla="*/ 0 w 81"/>
                <a:gd name="T35" fmla="*/ 8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82 w 109"/>
                <a:gd name="T1" fmla="*/ 24 h 61"/>
                <a:gd name="T2" fmla="*/ 182 w 109"/>
                <a:gd name="T3" fmla="*/ 2 h 61"/>
                <a:gd name="T4" fmla="*/ 142 w 109"/>
                <a:gd name="T5" fmla="*/ 0 h 61"/>
                <a:gd name="T6" fmla="*/ 68 w 109"/>
                <a:gd name="T7" fmla="*/ 0 h 61"/>
                <a:gd name="T8" fmla="*/ 30 w 109"/>
                <a:gd name="T9" fmla="*/ 0 h 61"/>
                <a:gd name="T10" fmla="*/ 0 w 109"/>
                <a:gd name="T11" fmla="*/ 1 h 61"/>
                <a:gd name="T12" fmla="*/ 0 w 109"/>
                <a:gd name="T13" fmla="*/ 20 h 61"/>
                <a:gd name="T14" fmla="*/ 49 w 109"/>
                <a:gd name="T15" fmla="*/ 24 h 61"/>
                <a:gd name="T16" fmla="*/ 39 w 109"/>
                <a:gd name="T17" fmla="*/ 63 h 61"/>
                <a:gd name="T18" fmla="*/ 26 w 109"/>
                <a:gd name="T19" fmla="*/ 70 h 61"/>
                <a:gd name="T20" fmla="*/ 17 w 109"/>
                <a:gd name="T21" fmla="*/ 73 h 61"/>
                <a:gd name="T22" fmla="*/ 10 w 109"/>
                <a:gd name="T23" fmla="*/ 80 h 61"/>
                <a:gd name="T24" fmla="*/ 0 w 109"/>
                <a:gd name="T25" fmla="*/ 81 h 61"/>
                <a:gd name="T26" fmla="*/ 0 w 109"/>
                <a:gd name="T27" fmla="*/ 104 h 61"/>
                <a:gd name="T28" fmla="*/ 11 w 109"/>
                <a:gd name="T29" fmla="*/ 101 h 61"/>
                <a:gd name="T30" fmla="*/ 23 w 109"/>
                <a:gd name="T31" fmla="*/ 95 h 61"/>
                <a:gd name="T32" fmla="*/ 36 w 109"/>
                <a:gd name="T33" fmla="*/ 91 h 61"/>
                <a:gd name="T34" fmla="*/ 50 w 109"/>
                <a:gd name="T35" fmla="*/ 80 h 61"/>
                <a:gd name="T36" fmla="*/ 75 w 109"/>
                <a:gd name="T37" fmla="*/ 32 h 61"/>
                <a:gd name="T38" fmla="*/ 111 w 109"/>
                <a:gd name="T39" fmla="*/ 34 h 61"/>
                <a:gd name="T40" fmla="*/ 119 w 109"/>
                <a:gd name="T41" fmla="*/ 54 h 61"/>
                <a:gd name="T42" fmla="*/ 126 w 109"/>
                <a:gd name="T43" fmla="*/ 69 h 61"/>
                <a:gd name="T44" fmla="*/ 135 w 109"/>
                <a:gd name="T45" fmla="*/ 81 h 61"/>
                <a:gd name="T46" fmla="*/ 142 w 109"/>
                <a:gd name="T47" fmla="*/ 92 h 61"/>
                <a:gd name="T48" fmla="*/ 150 w 109"/>
                <a:gd name="T49" fmla="*/ 99 h 61"/>
                <a:gd name="T50" fmla="*/ 159 w 109"/>
                <a:gd name="T51" fmla="*/ 104 h 61"/>
                <a:gd name="T52" fmla="*/ 171 w 109"/>
                <a:gd name="T53" fmla="*/ 106 h 61"/>
                <a:gd name="T54" fmla="*/ 182 w 109"/>
                <a:gd name="T55" fmla="*/ 104 h 61"/>
                <a:gd name="T56" fmla="*/ 182 w 109"/>
                <a:gd name="T57" fmla="*/ 81 h 61"/>
                <a:gd name="T58" fmla="*/ 163 w 109"/>
                <a:gd name="T59" fmla="*/ 84 h 61"/>
                <a:gd name="T60" fmla="*/ 149 w 109"/>
                <a:gd name="T61" fmla="*/ 79 h 61"/>
                <a:gd name="T62" fmla="*/ 141 w 109"/>
                <a:gd name="T63" fmla="*/ 57 h 61"/>
                <a:gd name="T64" fmla="*/ 135 w 109"/>
                <a:gd name="T65" fmla="*/ 24 h 61"/>
                <a:gd name="T66" fmla="*/ 170 w 109"/>
                <a:gd name="T67" fmla="*/ 21 h 61"/>
                <a:gd name="T68" fmla="*/ 182 w 109"/>
                <a:gd name="T69" fmla="*/ 2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1 w 43"/>
                <a:gd name="T1" fmla="*/ 19 h 60"/>
                <a:gd name="T2" fmla="*/ 61 w 43"/>
                <a:gd name="T3" fmla="*/ 0 h 60"/>
                <a:gd name="T4" fmla="*/ 0 w 43"/>
                <a:gd name="T5" fmla="*/ 2 h 60"/>
                <a:gd name="T6" fmla="*/ 5 w 43"/>
                <a:gd name="T7" fmla="*/ 43 h 60"/>
                <a:gd name="T8" fmla="*/ 16 w 43"/>
                <a:gd name="T9" fmla="*/ 74 h 60"/>
                <a:gd name="T10" fmla="*/ 27 w 43"/>
                <a:gd name="T11" fmla="*/ 96 h 60"/>
                <a:gd name="T12" fmla="*/ 42 w 43"/>
                <a:gd name="T13" fmla="*/ 106 h 60"/>
                <a:gd name="T14" fmla="*/ 44 w 43"/>
                <a:gd name="T15" fmla="*/ 111 h 60"/>
                <a:gd name="T16" fmla="*/ 50 w 43"/>
                <a:gd name="T17" fmla="*/ 112 h 60"/>
                <a:gd name="T18" fmla="*/ 55 w 43"/>
                <a:gd name="T19" fmla="*/ 112 h 60"/>
                <a:gd name="T20" fmla="*/ 61 w 43"/>
                <a:gd name="T21" fmla="*/ 111 h 60"/>
                <a:gd name="T22" fmla="*/ 61 w 43"/>
                <a:gd name="T23" fmla="*/ 86 h 60"/>
                <a:gd name="T24" fmla="*/ 44 w 43"/>
                <a:gd name="T25" fmla="*/ 86 h 60"/>
                <a:gd name="T26" fmla="*/ 33 w 43"/>
                <a:gd name="T27" fmla="*/ 76 h 60"/>
                <a:gd name="T28" fmla="*/ 26 w 43"/>
                <a:gd name="T29" fmla="*/ 55 h 60"/>
                <a:gd name="T30" fmla="*/ 19 w 43"/>
                <a:gd name="T31" fmla="*/ 19 h 60"/>
                <a:gd name="T32" fmla="*/ 50 w 43"/>
                <a:gd name="T33" fmla="*/ 18 h 60"/>
                <a:gd name="T34" fmla="*/ 61 w 43"/>
                <a:gd name="T35" fmla="*/ 19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72 w 220"/>
                <a:gd name="T1" fmla="*/ 158 h 221"/>
                <a:gd name="T2" fmla="*/ 207 w 220"/>
                <a:gd name="T3" fmla="*/ 175 h 221"/>
                <a:gd name="T4" fmla="*/ 230 w 220"/>
                <a:gd name="T5" fmla="*/ 185 h 221"/>
                <a:gd name="T6" fmla="*/ 244 w 220"/>
                <a:gd name="T7" fmla="*/ 195 h 221"/>
                <a:gd name="T8" fmla="*/ 250 w 220"/>
                <a:gd name="T9" fmla="*/ 205 h 221"/>
                <a:gd name="T10" fmla="*/ 256 w 220"/>
                <a:gd name="T11" fmla="*/ 217 h 221"/>
                <a:gd name="T12" fmla="*/ 260 w 220"/>
                <a:gd name="T13" fmla="*/ 232 h 221"/>
                <a:gd name="T14" fmla="*/ 268 w 220"/>
                <a:gd name="T15" fmla="*/ 253 h 221"/>
                <a:gd name="T16" fmla="*/ 285 w 220"/>
                <a:gd name="T17" fmla="*/ 282 h 221"/>
                <a:gd name="T18" fmla="*/ 311 w 220"/>
                <a:gd name="T19" fmla="*/ 218 h 221"/>
                <a:gd name="T20" fmla="*/ 315 w 220"/>
                <a:gd name="T21" fmla="*/ 146 h 221"/>
                <a:gd name="T22" fmla="*/ 312 w 220"/>
                <a:gd name="T23" fmla="*/ 74 h 221"/>
                <a:gd name="T24" fmla="*/ 309 w 220"/>
                <a:gd name="T25" fmla="*/ 0 h 221"/>
                <a:gd name="T26" fmla="*/ 349 w 220"/>
                <a:gd name="T27" fmla="*/ 93 h 221"/>
                <a:gd name="T28" fmla="*/ 347 w 220"/>
                <a:gd name="T29" fmla="*/ 161 h 221"/>
                <a:gd name="T30" fmla="*/ 345 w 220"/>
                <a:gd name="T31" fmla="*/ 218 h 221"/>
                <a:gd name="T32" fmla="*/ 335 w 220"/>
                <a:gd name="T33" fmla="*/ 274 h 221"/>
                <a:gd name="T34" fmla="*/ 320 w 220"/>
                <a:gd name="T35" fmla="*/ 339 h 221"/>
                <a:gd name="T36" fmla="*/ 275 w 220"/>
                <a:gd name="T37" fmla="*/ 350 h 221"/>
                <a:gd name="T38" fmla="*/ 210 w 220"/>
                <a:gd name="T39" fmla="*/ 417 h 221"/>
                <a:gd name="T40" fmla="*/ 117 w 220"/>
                <a:gd name="T41" fmla="*/ 417 h 221"/>
                <a:gd name="T42" fmla="*/ 51 w 220"/>
                <a:gd name="T43" fmla="*/ 362 h 221"/>
                <a:gd name="T44" fmla="*/ 21 w 220"/>
                <a:gd name="T45" fmla="*/ 302 h 221"/>
                <a:gd name="T46" fmla="*/ 2 w 220"/>
                <a:gd name="T47" fmla="*/ 224 h 221"/>
                <a:gd name="T48" fmla="*/ 0 w 220"/>
                <a:gd name="T49" fmla="*/ 161 h 221"/>
                <a:gd name="T50" fmla="*/ 2 w 220"/>
                <a:gd name="T51" fmla="*/ 102 h 221"/>
                <a:gd name="T52" fmla="*/ 17 w 220"/>
                <a:gd name="T53" fmla="*/ 47 h 221"/>
                <a:gd name="T54" fmla="*/ 27 w 220"/>
                <a:gd name="T55" fmla="*/ 109 h 221"/>
                <a:gd name="T56" fmla="*/ 34 w 220"/>
                <a:gd name="T57" fmla="*/ 166 h 221"/>
                <a:gd name="T58" fmla="*/ 39 w 220"/>
                <a:gd name="T59" fmla="*/ 223 h 221"/>
                <a:gd name="T60" fmla="*/ 54 w 220"/>
                <a:gd name="T61" fmla="*/ 279 h 221"/>
                <a:gd name="T62" fmla="*/ 61 w 220"/>
                <a:gd name="T63" fmla="*/ 251 h 221"/>
                <a:gd name="T64" fmla="*/ 67 w 220"/>
                <a:gd name="T65" fmla="*/ 229 h 221"/>
                <a:gd name="T66" fmla="*/ 73 w 220"/>
                <a:gd name="T67" fmla="*/ 209 h 221"/>
                <a:gd name="T68" fmla="*/ 80 w 220"/>
                <a:gd name="T69" fmla="*/ 197 h 221"/>
                <a:gd name="T70" fmla="*/ 91 w 220"/>
                <a:gd name="T71" fmla="*/ 186 h 221"/>
                <a:gd name="T72" fmla="*/ 103 w 220"/>
                <a:gd name="T73" fmla="*/ 177 h 221"/>
                <a:gd name="T74" fmla="*/ 122 w 220"/>
                <a:gd name="T75" fmla="*/ 171 h 221"/>
                <a:gd name="T76" fmla="*/ 147 w 220"/>
                <a:gd name="T77" fmla="*/ 165 h 221"/>
                <a:gd name="T78" fmla="*/ 147 w 220"/>
                <a:gd name="T79" fmla="*/ 190 h 221"/>
                <a:gd name="T80" fmla="*/ 130 w 220"/>
                <a:gd name="T81" fmla="*/ 205 h 221"/>
                <a:gd name="T82" fmla="*/ 117 w 220"/>
                <a:gd name="T83" fmla="*/ 217 h 221"/>
                <a:gd name="T84" fmla="*/ 107 w 220"/>
                <a:gd name="T85" fmla="*/ 229 h 221"/>
                <a:gd name="T86" fmla="*/ 104 w 220"/>
                <a:gd name="T87" fmla="*/ 240 h 221"/>
                <a:gd name="T88" fmla="*/ 103 w 220"/>
                <a:gd name="T89" fmla="*/ 253 h 221"/>
                <a:gd name="T90" fmla="*/ 106 w 220"/>
                <a:gd name="T91" fmla="*/ 272 h 221"/>
                <a:gd name="T92" fmla="*/ 107 w 220"/>
                <a:gd name="T93" fmla="*/ 293 h 221"/>
                <a:gd name="T94" fmla="*/ 115 w 220"/>
                <a:gd name="T95" fmla="*/ 319 h 221"/>
                <a:gd name="T96" fmla="*/ 146 w 220"/>
                <a:gd name="T97" fmla="*/ 319 h 221"/>
                <a:gd name="T98" fmla="*/ 146 w 220"/>
                <a:gd name="T99" fmla="*/ 279 h 221"/>
                <a:gd name="T100" fmla="*/ 168 w 220"/>
                <a:gd name="T101" fmla="*/ 282 h 221"/>
                <a:gd name="T102" fmla="*/ 177 w 220"/>
                <a:gd name="T103" fmla="*/ 329 h 221"/>
                <a:gd name="T104" fmla="*/ 216 w 220"/>
                <a:gd name="T105" fmla="*/ 329 h 221"/>
                <a:gd name="T106" fmla="*/ 232 w 220"/>
                <a:gd name="T107" fmla="*/ 282 h 221"/>
                <a:gd name="T108" fmla="*/ 229 w 220"/>
                <a:gd name="T109" fmla="*/ 263 h 221"/>
                <a:gd name="T110" fmla="*/ 223 w 220"/>
                <a:gd name="T111" fmla="*/ 245 h 221"/>
                <a:gd name="T112" fmla="*/ 219 w 220"/>
                <a:gd name="T113" fmla="*/ 232 h 221"/>
                <a:gd name="T114" fmla="*/ 212 w 220"/>
                <a:gd name="T115" fmla="*/ 223 h 221"/>
                <a:gd name="T116" fmla="*/ 205 w 220"/>
                <a:gd name="T117" fmla="*/ 216 h 221"/>
                <a:gd name="T118" fmla="*/ 195 w 220"/>
                <a:gd name="T119" fmla="*/ 207 h 221"/>
                <a:gd name="T120" fmla="*/ 182 w 220"/>
                <a:gd name="T121" fmla="*/ 199 h 221"/>
                <a:gd name="T122" fmla="*/ 165 w 220"/>
                <a:gd name="T123" fmla="*/ 190 h 221"/>
                <a:gd name="T124" fmla="*/ 172 w 220"/>
                <a:gd name="T125" fmla="*/ 15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87 w 119"/>
                <a:gd name="T1" fmla="*/ 180 h 156"/>
                <a:gd name="T2" fmla="*/ 162 w 119"/>
                <a:gd name="T3" fmla="*/ 262 h 156"/>
                <a:gd name="T4" fmla="*/ 95 w 119"/>
                <a:gd name="T5" fmla="*/ 308 h 156"/>
                <a:gd name="T6" fmla="*/ 0 w 119"/>
                <a:gd name="T7" fmla="*/ 120 h 156"/>
                <a:gd name="T8" fmla="*/ 44 w 119"/>
                <a:gd name="T9" fmla="*/ 66 h 156"/>
                <a:gd name="T10" fmla="*/ 74 w 119"/>
                <a:gd name="T11" fmla="*/ 0 h 156"/>
                <a:gd name="T12" fmla="*/ 187 w 119"/>
                <a:gd name="T13" fmla="*/ 18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48 w 28"/>
                <a:gd name="T1" fmla="*/ 125 h 77"/>
                <a:gd name="T2" fmla="*/ 25 w 28"/>
                <a:gd name="T3" fmla="*/ 0 h 77"/>
                <a:gd name="T4" fmla="*/ 0 w 28"/>
                <a:gd name="T5" fmla="*/ 9 h 77"/>
                <a:gd name="T6" fmla="*/ 9 w 28"/>
                <a:gd name="T7" fmla="*/ 121 h 77"/>
                <a:gd name="T8" fmla="*/ 43 w 28"/>
                <a:gd name="T9" fmla="*/ 151 h 77"/>
                <a:gd name="T10" fmla="*/ 48 w 28"/>
                <a:gd name="T11" fmla="*/ 12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40 w 440"/>
                <a:gd name="T1" fmla="*/ 58 h 857"/>
                <a:gd name="T2" fmla="*/ 455 w 440"/>
                <a:gd name="T3" fmla="*/ 135 h 857"/>
                <a:gd name="T4" fmla="*/ 532 w 440"/>
                <a:gd name="T5" fmla="*/ 194 h 857"/>
                <a:gd name="T6" fmla="*/ 583 w 440"/>
                <a:gd name="T7" fmla="*/ 266 h 857"/>
                <a:gd name="T8" fmla="*/ 621 w 440"/>
                <a:gd name="T9" fmla="*/ 369 h 857"/>
                <a:gd name="T10" fmla="*/ 687 w 440"/>
                <a:gd name="T11" fmla="*/ 748 h 857"/>
                <a:gd name="T12" fmla="*/ 710 w 440"/>
                <a:gd name="T13" fmla="*/ 1014 h 857"/>
                <a:gd name="T14" fmla="*/ 621 w 440"/>
                <a:gd name="T15" fmla="*/ 1399 h 857"/>
                <a:gd name="T16" fmla="*/ 559 w 440"/>
                <a:gd name="T17" fmla="*/ 1576 h 857"/>
                <a:gd name="T18" fmla="*/ 442 w 440"/>
                <a:gd name="T19" fmla="*/ 1514 h 857"/>
                <a:gd name="T20" fmla="*/ 497 w 440"/>
                <a:gd name="T21" fmla="*/ 1478 h 857"/>
                <a:gd name="T22" fmla="*/ 559 w 440"/>
                <a:gd name="T23" fmla="*/ 1353 h 857"/>
                <a:gd name="T24" fmla="*/ 529 w 440"/>
                <a:gd name="T25" fmla="*/ 1219 h 857"/>
                <a:gd name="T26" fmla="*/ 639 w 440"/>
                <a:gd name="T27" fmla="*/ 1114 h 857"/>
                <a:gd name="T28" fmla="*/ 605 w 440"/>
                <a:gd name="T29" fmla="*/ 937 h 857"/>
                <a:gd name="T30" fmla="*/ 542 w 440"/>
                <a:gd name="T31" fmla="*/ 908 h 857"/>
                <a:gd name="T32" fmla="*/ 605 w 440"/>
                <a:gd name="T33" fmla="*/ 723 h 857"/>
                <a:gd name="T34" fmla="*/ 537 w 440"/>
                <a:gd name="T35" fmla="*/ 569 h 857"/>
                <a:gd name="T36" fmla="*/ 513 w 440"/>
                <a:gd name="T37" fmla="*/ 544 h 857"/>
                <a:gd name="T38" fmla="*/ 490 w 440"/>
                <a:gd name="T39" fmla="*/ 522 h 857"/>
                <a:gd name="T40" fmla="*/ 469 w 440"/>
                <a:gd name="T41" fmla="*/ 503 h 857"/>
                <a:gd name="T42" fmla="*/ 466 w 440"/>
                <a:gd name="T43" fmla="*/ 472 h 857"/>
                <a:gd name="T44" fmla="*/ 442 w 440"/>
                <a:gd name="T45" fmla="*/ 325 h 857"/>
                <a:gd name="T46" fmla="*/ 351 w 440"/>
                <a:gd name="T47" fmla="*/ 714 h 857"/>
                <a:gd name="T48" fmla="*/ 271 w 440"/>
                <a:gd name="T49" fmla="*/ 748 h 857"/>
                <a:gd name="T50" fmla="*/ 351 w 440"/>
                <a:gd name="T51" fmla="*/ 899 h 857"/>
                <a:gd name="T52" fmla="*/ 302 w 440"/>
                <a:gd name="T53" fmla="*/ 962 h 857"/>
                <a:gd name="T54" fmla="*/ 333 w 440"/>
                <a:gd name="T55" fmla="*/ 1104 h 857"/>
                <a:gd name="T56" fmla="*/ 302 w 440"/>
                <a:gd name="T57" fmla="*/ 1289 h 857"/>
                <a:gd name="T58" fmla="*/ 187 w 440"/>
                <a:gd name="T59" fmla="*/ 1069 h 857"/>
                <a:gd name="T60" fmla="*/ 187 w 440"/>
                <a:gd name="T61" fmla="*/ 625 h 857"/>
                <a:gd name="T62" fmla="*/ 140 w 440"/>
                <a:gd name="T63" fmla="*/ 951 h 857"/>
                <a:gd name="T64" fmla="*/ 0 w 440"/>
                <a:gd name="T65" fmla="*/ 1087 h 857"/>
                <a:gd name="T66" fmla="*/ 109 w 440"/>
                <a:gd name="T67" fmla="*/ 468 h 857"/>
                <a:gd name="T68" fmla="*/ 119 w 440"/>
                <a:gd name="T69" fmla="*/ 325 h 857"/>
                <a:gd name="T70" fmla="*/ 149 w 440"/>
                <a:gd name="T71" fmla="*/ 220 h 857"/>
                <a:gd name="T72" fmla="*/ 200 w 440"/>
                <a:gd name="T73" fmla="*/ 118 h 857"/>
                <a:gd name="T74" fmla="*/ 26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93 w 326"/>
                <a:gd name="T1" fmla="*/ 212 h 627"/>
                <a:gd name="T2" fmla="*/ 179 w 326"/>
                <a:gd name="T3" fmla="*/ 593 h 627"/>
                <a:gd name="T4" fmla="*/ 114 w 326"/>
                <a:gd name="T5" fmla="*/ 740 h 627"/>
                <a:gd name="T6" fmla="*/ 14 w 326"/>
                <a:gd name="T7" fmla="*/ 930 h 627"/>
                <a:gd name="T8" fmla="*/ 0 w 326"/>
                <a:gd name="T9" fmla="*/ 1072 h 627"/>
                <a:gd name="T10" fmla="*/ 47 w 326"/>
                <a:gd name="T11" fmla="*/ 1125 h 627"/>
                <a:gd name="T12" fmla="*/ 123 w 326"/>
                <a:gd name="T13" fmla="*/ 1125 h 627"/>
                <a:gd name="T14" fmla="*/ 223 w 326"/>
                <a:gd name="T15" fmla="*/ 1132 h 627"/>
                <a:gd name="T16" fmla="*/ 370 w 326"/>
                <a:gd name="T17" fmla="*/ 1115 h 627"/>
                <a:gd name="T18" fmla="*/ 523 w 326"/>
                <a:gd name="T19" fmla="*/ 1153 h 627"/>
                <a:gd name="T20" fmla="*/ 510 w 326"/>
                <a:gd name="T21" fmla="*/ 1082 h 627"/>
                <a:gd name="T22" fmla="*/ 263 w 326"/>
                <a:gd name="T23" fmla="*/ 1072 h 627"/>
                <a:gd name="T24" fmla="*/ 162 w 326"/>
                <a:gd name="T25" fmla="*/ 955 h 627"/>
                <a:gd name="T26" fmla="*/ 215 w 326"/>
                <a:gd name="T27" fmla="*/ 733 h 627"/>
                <a:gd name="T28" fmla="*/ 331 w 326"/>
                <a:gd name="T29" fmla="*/ 316 h 627"/>
                <a:gd name="T30" fmla="*/ 385 w 326"/>
                <a:gd name="T31" fmla="*/ 0 h 627"/>
                <a:gd name="T32" fmla="*/ 293 w 326"/>
                <a:gd name="T33" fmla="*/ 212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85 w 74"/>
                <a:gd name="T1" fmla="*/ 0 h 146"/>
                <a:gd name="T2" fmla="*/ 117 w 74"/>
                <a:gd name="T3" fmla="*/ 119 h 146"/>
                <a:gd name="T4" fmla="*/ 117 w 74"/>
                <a:gd name="T5" fmla="*/ 269 h 146"/>
                <a:gd name="T6" fmla="*/ 0 w 74"/>
                <a:gd name="T7" fmla="*/ 269 h 146"/>
                <a:gd name="T8" fmla="*/ 0 w 74"/>
                <a:gd name="T9" fmla="*/ 146 h 146"/>
                <a:gd name="T10" fmla="*/ 63 w 74"/>
                <a:gd name="T11" fmla="*/ 83 h 146"/>
                <a:gd name="T12" fmla="*/ 8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latin typeface="Arial" pitchFamily="34" charset="0"/>
              </a:rPr>
              <a:t>배열을 사용하면 한 번에 여러 개의 값을 저장할 수 있는 공간을 </a:t>
            </a:r>
            <a:r>
              <a:rPr kumimoji="0" lang="ko-KR" altLang="en-US" sz="1600" dirty="0" err="1">
                <a:latin typeface="Arial" pitchFamily="34" charset="0"/>
              </a:rPr>
              <a:t>할당받을</a:t>
            </a:r>
            <a:r>
              <a:rPr kumimoji="0" lang="ko-KR" altLang="en-US" sz="1600" dirty="0">
                <a:latin typeface="Arial" pitchFamily="34" charset="0"/>
              </a:rPr>
              <a:t> 수 있습니다</a:t>
            </a:r>
            <a:r>
              <a:rPr kumimoji="0" lang="en-US" altLang="ko-KR" sz="1600" dirty="0">
                <a:latin typeface="Arial" pitchFamily="34" charset="0"/>
              </a:rPr>
              <a:t>.</a:t>
            </a:r>
          </a:p>
        </p:txBody>
      </p:sp>
      <p:cxnSp>
        <p:nvCxnSpPr>
          <p:cNvPr id="3079" name="직선 연결선 50"/>
          <p:cNvCxnSpPr>
            <a:cxnSpLocks noChangeShapeType="1"/>
            <a:stCxn id="3109" idx="4"/>
          </p:cNvCxnSpPr>
          <p:nvPr/>
        </p:nvCxnSpPr>
        <p:spPr bwMode="auto">
          <a:xfrm flipH="1" flipV="1">
            <a:off x="3324225" y="2417763"/>
            <a:ext cx="2487613" cy="187325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936498" y="1658446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scores[5] = { 31, 63, 62, 87, 14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scores[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배열 초기화 예제 </a:t>
            </a:r>
          </a:p>
        </p:txBody>
      </p:sp>
      <p:sp>
        <p:nvSpPr>
          <p:cNvPr id="19462" name="모서리가 둥근 직사각형 1"/>
          <p:cNvSpPr>
            <a:spLocks noChangeArrowheads="1"/>
          </p:cNvSpPr>
          <p:nvPr/>
        </p:nvSpPr>
        <p:spPr bwMode="auto">
          <a:xfrm>
            <a:off x="1434283" y="2410108"/>
            <a:ext cx="3519488" cy="4349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F206C-2243-4E68-BD86-6F6FD5EF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98" y="5288428"/>
            <a:ext cx="7829550" cy="13409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EE8DA-7D58-4FC4-817A-4D13411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63B6F6-88D6-4B4D-BD6E-085FEC1C82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45281" y="1600200"/>
            <a:ext cx="7888387" cy="4495800"/>
          </a:xfrm>
        </p:spPr>
      </p:pic>
    </p:spTree>
    <p:extLst>
      <p:ext uri="{BB962C8B-B14F-4D97-AF65-F5344CB8AC3E}">
        <p14:creationId xmlns:p14="http://schemas.microsoft.com/office/powerpoint/2010/main" val="386688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EE8DA-7D58-4FC4-817A-4D13411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073FFA-9B79-40F2-AE89-0E455DB486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944355"/>
            <a:ext cx="8153400" cy="1888155"/>
          </a:xfrm>
        </p:spPr>
      </p:pic>
    </p:spTree>
    <p:extLst>
      <p:ext uri="{BB962C8B-B14F-4D97-AF65-F5344CB8AC3E}">
        <p14:creationId xmlns:p14="http://schemas.microsoft.com/office/powerpoint/2010/main" val="298518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배열에</a:t>
            </a:r>
            <a:r>
              <a:rPr lang="en-US" altLang="ko-KR" dirty="0"/>
              <a:t> </a:t>
            </a:r>
            <a:r>
              <a:rPr lang="ko-KR" altLang="en-US" dirty="0"/>
              <a:t>출석 기록하기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전자 출석부를 배열을 이용하여 </a:t>
            </a:r>
            <a:r>
              <a:rPr lang="ko-KR" altLang="en-US" dirty="0" err="1"/>
              <a:t>구현해보자</a:t>
            </a:r>
            <a:endParaRPr lang="ko-KR" altLang="en-US" dirty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14856-3E63-4BBC-9240-4DBA0BC0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3" y="2349561"/>
            <a:ext cx="7495191" cy="320926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27652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F1548B-3513-4DA5-9910-2EDF6142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8" y="1658446"/>
            <a:ext cx="7829550" cy="39909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16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att_book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0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count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사용자로부터 출석인지 결석인지를 받아서 배열에 저장한다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번째 강의에 출석하셨나요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출석은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1,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결석은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0):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+ 1);</a:t>
            </a:r>
          </a:p>
          <a:p>
            <a:r>
              <a:rPr lang="sv-SE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scanf(</a:t>
            </a:r>
            <a:r>
              <a:rPr lang="sv-SE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sv-SE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&amp;att_book[i]);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sz="1400" kern="100" dirty="0">
              <a:latin typeface="Trebuchet MS" panose="020B060302020202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27652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E91477-671D-4DB9-B843-E598053D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8" y="1658446"/>
            <a:ext cx="7829550" cy="39909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1"/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배열을 검사하여서 결석한 횟수를 계산한다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SIZE; i++)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att_book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== 0)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count++;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이번 학기 결석률을 계산한다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ratio = count / 16.0;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(ratio &gt; 0.3)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수업 일수 부족입니다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(%f%%).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ratio * 100.0);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sz="1200" kern="100" dirty="0">
              <a:latin typeface="Trebuchet MS" panose="020B0603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889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가장 싼 물건 찾기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인터넷에서 상품을 살 때</a:t>
            </a:r>
            <a:r>
              <a:rPr lang="en-US" altLang="ko-KR" dirty="0"/>
              <a:t>, </a:t>
            </a:r>
            <a:r>
              <a:rPr lang="ko-KR" altLang="en-US" dirty="0"/>
              <a:t>가격 비교 사이트를 통하여 가장 싼 곳을 검색한다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일반적으로 배열에 들어 있는 정수 중에서 </a:t>
            </a:r>
            <a:r>
              <a:rPr lang="ko-KR" altLang="en-US" b="1" dirty="0"/>
              <a:t>최소값</a:t>
            </a:r>
            <a:r>
              <a:rPr lang="ko-KR" altLang="en-US" dirty="0"/>
              <a:t>을 찾는 문제와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61A8B9-68FE-41AF-9082-F0AE7EDF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60" y="3438525"/>
            <a:ext cx="473392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결과</a:t>
            </a:r>
          </a:p>
        </p:txBody>
      </p:sp>
      <p:pic>
        <p:nvPicPr>
          <p:cNvPr id="32773" name="Picture 2" descr="http://www.newsbiscuit.com/images/1464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25" y="3382918"/>
            <a:ext cx="35623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FA7F0A-7B1E-4C28-8BDC-335721A39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07" y="1918034"/>
            <a:ext cx="8222841" cy="9426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3795" name="내용 개체 틀 2"/>
          <p:cNvSpPr>
            <a:spLocks noGrp="1"/>
          </p:cNvSpPr>
          <p:nvPr>
            <p:ph sz="quarter" idx="1"/>
          </p:nvPr>
        </p:nvSpPr>
        <p:spPr>
          <a:xfrm>
            <a:off x="553910" y="1858601"/>
            <a:ext cx="8212138" cy="2238375"/>
          </a:xfr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i="1" dirty="0">
                <a:latin typeface="Trebuchet MS" panose="020B0603020202020204" pitchFamily="34" charset="0"/>
              </a:rPr>
              <a:t>배열 </a:t>
            </a:r>
            <a:r>
              <a:rPr lang="en-US" altLang="ko-KR" sz="1600" i="1" dirty="0">
                <a:latin typeface="Trebuchet MS" panose="020B0603020202020204" pitchFamily="34" charset="0"/>
              </a:rPr>
              <a:t>prices[]</a:t>
            </a:r>
            <a:r>
              <a:rPr lang="ko-KR" altLang="en-US" sz="1600" i="1" dirty="0">
                <a:latin typeface="Trebuchet MS" panose="020B0603020202020204" pitchFamily="34" charset="0"/>
              </a:rPr>
              <a:t>의 원소를 </a:t>
            </a:r>
            <a:r>
              <a:rPr lang="ko-KR" altLang="en-US" sz="1600" i="1" dirty="0" err="1">
                <a:latin typeface="Trebuchet MS" panose="020B0603020202020204" pitchFamily="34" charset="0"/>
              </a:rPr>
              <a:t>난수로</a:t>
            </a:r>
            <a:r>
              <a:rPr lang="ko-KR" altLang="en-US" sz="1600" i="1" dirty="0">
                <a:latin typeface="Trebuchet MS" panose="020B0603020202020204" pitchFamily="34" charset="0"/>
              </a:rPr>
              <a:t> 초기화한다</a:t>
            </a:r>
            <a:r>
              <a:rPr lang="en-US" altLang="ko-KR" sz="1600" i="1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i="1" dirty="0">
                <a:solidFill>
                  <a:schemeClr val="tx2"/>
                </a:solidFill>
                <a:latin typeface="Trebuchet MS" panose="020B0603020202020204" pitchFamily="34" charset="0"/>
              </a:rPr>
              <a:t>일단 첫 번째 원소를 최소값 </a:t>
            </a:r>
            <a:r>
              <a:rPr lang="en-US" altLang="ko-KR" sz="1600" i="1" dirty="0" err="1">
                <a:solidFill>
                  <a:schemeClr val="tx2"/>
                </a:solidFill>
                <a:latin typeface="Trebuchet MS" panose="020B0603020202020204" pitchFamily="34" charset="0"/>
              </a:rPr>
              <a:t>minium</a:t>
            </a:r>
            <a:r>
              <a:rPr lang="ko-KR" altLang="en-US" sz="1600" i="1" dirty="0">
                <a:solidFill>
                  <a:schemeClr val="tx2"/>
                </a:solidFill>
                <a:latin typeface="Trebuchet MS" panose="020B0603020202020204" pitchFamily="34" charset="0"/>
              </a:rPr>
              <a:t>이라고 가정한다</a:t>
            </a:r>
            <a:r>
              <a:rPr lang="en-US" altLang="ko-KR" sz="1600" i="1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i="1" dirty="0">
                <a:latin typeface="Trebuchet MS" panose="020B0603020202020204" pitchFamily="34" charset="0"/>
              </a:rPr>
              <a:t>for(</a:t>
            </a:r>
            <a:r>
              <a:rPr lang="en-US" altLang="ko-KR" sz="1600" i="1" dirty="0" err="1">
                <a:latin typeface="Trebuchet MS" panose="020B0603020202020204" pitchFamily="34" charset="0"/>
              </a:rPr>
              <a:t>i</a:t>
            </a:r>
            <a:r>
              <a:rPr lang="en-US" altLang="ko-KR" sz="1600" i="1" dirty="0">
                <a:latin typeface="Trebuchet MS" panose="020B0603020202020204" pitchFamily="34" charset="0"/>
              </a:rPr>
              <a:t>=1; </a:t>
            </a:r>
            <a:r>
              <a:rPr lang="en-US" altLang="ko-KR" sz="1600" i="1" dirty="0" err="1">
                <a:latin typeface="Trebuchet MS" panose="020B0603020202020204" pitchFamily="34" charset="0"/>
              </a:rPr>
              <a:t>i</a:t>
            </a:r>
            <a:r>
              <a:rPr lang="en-US" altLang="ko-KR" sz="1600" i="1" dirty="0">
                <a:latin typeface="Trebuchet MS" panose="020B0603020202020204" pitchFamily="34" charset="0"/>
              </a:rPr>
              <a:t>&lt;</a:t>
            </a:r>
            <a:r>
              <a:rPr lang="ko-KR" altLang="en-US" sz="1600" i="1" dirty="0">
                <a:latin typeface="Trebuchet MS" panose="020B0603020202020204" pitchFamily="34" charset="0"/>
              </a:rPr>
              <a:t>배열의 크기</a:t>
            </a:r>
            <a:r>
              <a:rPr lang="en-US" altLang="ko-KR" sz="1600" i="1" dirty="0">
                <a:latin typeface="Trebuchet MS" panose="020B0603020202020204" pitchFamily="34" charset="0"/>
              </a:rPr>
              <a:t>; </a:t>
            </a:r>
            <a:r>
              <a:rPr lang="en-US" altLang="ko-KR" sz="1600" i="1" dirty="0" err="1">
                <a:latin typeface="Trebuchet MS" panose="020B0603020202020204" pitchFamily="34" charset="0"/>
              </a:rPr>
              <a:t>i</a:t>
            </a:r>
            <a:r>
              <a:rPr lang="en-US" altLang="ko-KR" sz="1600" i="1" dirty="0">
                <a:latin typeface="Trebuchet MS" panose="020B0603020202020204" pitchFamily="34" charset="0"/>
              </a:rPr>
              <a:t>++)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i="1" dirty="0">
                <a:latin typeface="Trebuchet MS" panose="020B0603020202020204" pitchFamily="34" charset="0"/>
              </a:rPr>
              <a:t>if ( prices[</a:t>
            </a:r>
            <a:r>
              <a:rPr lang="en-US" altLang="ko-KR" sz="1600" i="1" dirty="0" err="1">
                <a:latin typeface="Trebuchet MS" panose="020B0603020202020204" pitchFamily="34" charset="0"/>
              </a:rPr>
              <a:t>i</a:t>
            </a:r>
            <a:r>
              <a:rPr lang="en-US" altLang="ko-KR" sz="1600" i="1" dirty="0">
                <a:latin typeface="Trebuchet MS" panose="020B0603020202020204" pitchFamily="34" charset="0"/>
              </a:rPr>
              <a:t>] &lt; minimum )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Trebuchet MS" panose="020B0603020202020204" pitchFamily="34" charset="0"/>
              </a:rPr>
              <a:t>		</a:t>
            </a:r>
            <a:r>
              <a:rPr lang="en-US" altLang="ko-KR" sz="1600" i="1" dirty="0">
                <a:latin typeface="Trebuchet MS" panose="020B0603020202020204" pitchFamily="34" charset="0"/>
              </a:rPr>
              <a:t>minimum = prices[</a:t>
            </a:r>
            <a:r>
              <a:rPr lang="en-US" altLang="ko-KR" sz="1600" i="1" dirty="0" err="1">
                <a:latin typeface="Trebuchet MS" panose="020B0603020202020204" pitchFamily="34" charset="0"/>
              </a:rPr>
              <a:t>i</a:t>
            </a:r>
            <a:r>
              <a:rPr lang="en-US" altLang="ko-KR" sz="1600" i="1" dirty="0">
                <a:latin typeface="Trebuchet MS" panose="020B0603020202020204" pitchFamily="34" charset="0"/>
              </a:rPr>
              <a:t>]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i="1" dirty="0">
                <a:latin typeface="Trebuchet MS" panose="020B0603020202020204" pitchFamily="34" charset="0"/>
              </a:rPr>
              <a:t>반복이 종료되면 </a:t>
            </a:r>
            <a:r>
              <a:rPr lang="en-US" altLang="ko-KR" sz="1600" i="1" dirty="0">
                <a:latin typeface="Trebuchet MS" panose="020B0603020202020204" pitchFamily="34" charset="0"/>
              </a:rPr>
              <a:t>minimum</a:t>
            </a:r>
            <a:r>
              <a:rPr lang="ko-KR" altLang="en-US" sz="1600" i="1" dirty="0">
                <a:latin typeface="Trebuchet MS" panose="020B0603020202020204" pitchFamily="34" charset="0"/>
              </a:rPr>
              <a:t>에 최소값이 저장된다</a:t>
            </a:r>
            <a:r>
              <a:rPr lang="en-US" altLang="ko-KR" sz="1600" i="1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33D06B-3D66-44E8-B2F5-DBDE6458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8" y="751438"/>
            <a:ext cx="7829550" cy="56584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prices[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12, 3, 19, 6, 18, 8, 12, 4, 1, 19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minimum;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"[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prices[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"]\n"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minimum = prices[0];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(prices[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&lt; minimum)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minimum = prices[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최소값은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minimum);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sz="1200" kern="100" dirty="0">
              <a:latin typeface="Trebuchet MS" panose="020B0603020202020204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48C2891-312A-4723-ABAA-77427A1AB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배열에 값들을 저장하고 최소값을 찾아보자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 err="1">
                <a:latin typeface="YDVYMjOStd12"/>
              </a:rPr>
              <a:t>틱택토</a:t>
            </a:r>
            <a:r>
              <a:rPr lang="ko-KR" altLang="en-US" sz="1800" b="0" i="0" u="none" strike="noStrike" baseline="0" dirty="0">
                <a:latin typeface="YDVYMjOStd12"/>
              </a:rPr>
              <a:t> 게임을 구현해보자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09D884-D8E2-4503-8E3E-1F827E86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2" y="2111932"/>
            <a:ext cx="7710535" cy="883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FA73CE-90AC-4EC3-A730-B9778C79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32" y="3963804"/>
            <a:ext cx="7710535" cy="20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도전문제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3C4161C-6A8F-4514-BAC8-BA0C54DF9B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55543"/>
            <a:ext cx="8153400" cy="2297320"/>
          </a:xfrm>
        </p:spPr>
      </p:pic>
      <p:pic>
        <p:nvPicPr>
          <p:cNvPr id="36868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47" y="4106360"/>
            <a:ext cx="1514475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배열에서 특정한 값 탐색하기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여기서는 정수들이 배열에 저장되어 있고 여기에서 사용자가 특정한 정수를 찾는다고 가정한다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533650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913687"/>
            <a:ext cx="7086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049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FB9092-5649-4334-9323-B4607E28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72" y="1837853"/>
            <a:ext cx="7829550" cy="434566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key,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list[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10, 20, 30, 40, 50, 60, 70, 80, 90, 100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"[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"]\n"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5320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16A56C-79D6-4E92-8F23-14B49880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872" y="1837853"/>
            <a:ext cx="7829550" cy="35399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탐색할 값을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&amp;key);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SIZE; i++)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== key) {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탐색 성공 인덱스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27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정렬이란</a:t>
            </a:r>
            <a:r>
              <a:rPr lang="en-US" altLang="ko-KR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Trebuchet MS" pitchFamily="34" charset="0"/>
              </a:rPr>
              <a:t>정렬은 물건을 크기순으로 오름차순이나 내림차순으로 나열하는 것</a:t>
            </a:r>
          </a:p>
          <a:p>
            <a:pPr eaLnBrk="1" hangingPunct="1"/>
            <a:r>
              <a:rPr lang="ko-KR" altLang="en-US" dirty="0">
                <a:latin typeface="Trebuchet MS" pitchFamily="34" charset="0"/>
              </a:rPr>
              <a:t>정렬은 컴퓨터 공학분야에서 가장 기본적이고 중요한 알고리즘중의 하나</a:t>
            </a:r>
          </a:p>
          <a:p>
            <a:pPr eaLnBrk="1" hangingPunct="1"/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44262" name="Picture 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24" y="3312659"/>
            <a:ext cx="7774305" cy="206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942693"/>
            <a:ext cx="7306491" cy="205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endParaRPr lang="en-US" altLang="ko-KR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" y="2057809"/>
            <a:ext cx="7509238" cy="198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450" y="4662352"/>
            <a:ext cx="3947186" cy="204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643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버블 정렬</a:t>
            </a:r>
            <a:endParaRPr lang="en-US" altLang="ko-KR" sz="36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1759131"/>
            <a:ext cx="7778750" cy="48575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k;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list[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16, 7, 9, 1, 3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배열의 요소를 정렬한다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(k = 0; k &lt;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k++) {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- 1;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&gt;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+ 1]) {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크기 순이 아니면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서로 교환한다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버블 정렬</a:t>
            </a:r>
            <a:endParaRPr lang="en-US" altLang="ko-KR" sz="36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96925" y="1800001"/>
            <a:ext cx="7778750" cy="216843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배열의 요소를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94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1B700-F7D7-4C5B-8EBB-1048E5E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1580A0-77F3-4A9A-800B-719385E1B89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39031" y="1600200"/>
            <a:ext cx="7500887" cy="4495800"/>
          </a:xfrm>
        </p:spPr>
      </p:pic>
    </p:spTree>
    <p:extLst>
      <p:ext uri="{BB962C8B-B14F-4D97-AF65-F5344CB8AC3E}">
        <p14:creationId xmlns:p14="http://schemas.microsoft.com/office/powerpoint/2010/main" val="206706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많은 값을 한꺼번에 저장할 수 있는 저장 장소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5" y="2043931"/>
            <a:ext cx="7985760" cy="132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" y="3710123"/>
            <a:ext cx="49911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727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버블 정렬</a:t>
            </a:r>
            <a:r>
              <a:rPr lang="en-US" altLang="ko-KR" dirty="0"/>
              <a:t>(</a:t>
            </a:r>
            <a:r>
              <a:rPr lang="ko-KR" altLang="en-US" dirty="0"/>
              <a:t>그래픽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버블 정렬의 과정을 그림으로 </a:t>
            </a:r>
            <a:r>
              <a:rPr lang="ko-KR" altLang="en-US" dirty="0" err="1"/>
              <a:t>보여주는</a:t>
            </a:r>
            <a:r>
              <a:rPr lang="ko-KR" altLang="en-US" dirty="0"/>
              <a:t>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505A7C-EB27-4903-9B8E-227851DB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21" y="2728299"/>
            <a:ext cx="6381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2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457200"/>
            <a:ext cx="7778750" cy="6109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windows.h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list[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100, 30, 20, 78, 89, 12, 56, 38, 99, 66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k = 0; k &lt;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k++)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system(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cls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화면을 지운다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- 1;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{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버블 정렬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&gt;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+ 1];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 = 0; m &lt;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/ 10; m++)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세로로 막대를 그린다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사용자로부터 하나의 문자를 받을 때까지 기다린다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76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51A4-C4C2-40E0-B05B-25E2F22C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2A64A-BC49-4072-8AF5-5E3D5AD60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다차원 배열은 배열 요소를 다차원으로 가질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다차원 배열에는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>
                <a:latin typeface="YDVYMjOStd12"/>
              </a:rPr>
              <a:t>차원 배열</a:t>
            </a:r>
            <a:r>
              <a:rPr lang="en-US" altLang="ko-KR" sz="1800" b="0" i="0" u="none" strike="noStrike" baseline="0" dirty="0">
                <a:latin typeface="YDVYMjOStd12"/>
              </a:rPr>
              <a:t>, 3</a:t>
            </a:r>
            <a:r>
              <a:rPr lang="ko-KR" altLang="en-US" sz="1800" b="0" i="0" u="none" strike="noStrike" baseline="0" dirty="0">
                <a:latin typeface="YDVYMjOStd12"/>
              </a:rPr>
              <a:t>차원 배열 등 일반적으로는 </a:t>
            </a:r>
            <a:r>
              <a:rPr lang="en-US" altLang="ko-KR" sz="1800" b="0" i="0" u="none" strike="noStrike" baseline="0" dirty="0">
                <a:latin typeface="YDVYMjOStd12"/>
              </a:rPr>
              <a:t>n</a:t>
            </a:r>
            <a:r>
              <a:rPr lang="ko-KR" altLang="en-US" sz="1800" b="0" i="0" u="none" strike="noStrike" baseline="0" dirty="0">
                <a:latin typeface="YDVYMjOStd12"/>
              </a:rPr>
              <a:t>차원 배열이 가능하다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7D160-C81D-42D4-A11E-507FD56E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2489703"/>
            <a:ext cx="7778750" cy="9392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s[10];	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1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 배열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s[3][10]; 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2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 배열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s[5][3][10]; 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3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차원 배열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B0A845-BF03-449A-9D71-F0CE48DA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24" y="3810000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56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949688" y="2020388"/>
            <a:ext cx="7791450" cy="53268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s[3][10];   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차원 배열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4" y="2997109"/>
            <a:ext cx="7800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2</a:t>
            </a:r>
            <a:r>
              <a:rPr lang="ko-KR" altLang="en-US" sz="3600"/>
              <a:t>차원 배열의 초기화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785087" y="1813334"/>
            <a:ext cx="7791450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Trebuchet MS" panose="020B0603020202020204" pitchFamily="34" charset="0"/>
                <a:cs typeface="Courier New" pitchFamily="49" charset="0"/>
              </a:rPr>
              <a:t>s[3][5]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cs typeface="Courier New" pitchFamily="49" charset="0"/>
              </a:rPr>
              <a:t> = {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cs typeface="Courier New" pitchFamily="49" charset="0"/>
              </a:rPr>
              <a:t>  {  0,  1,  2,  3,  4 },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cs typeface="Courier New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Courier New" pitchFamily="49" charset="0"/>
              </a:rPr>
              <a:t>첫 번째 행의 원소들의 초기값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cs typeface="Courier New" pitchFamily="49" charset="0"/>
              </a:rPr>
              <a:t>  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cs typeface="Courier New" pitchFamily="49" charset="0"/>
              </a:rPr>
              <a:t>{ 10, 11, 12, 13, 14 },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cs typeface="Courier New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Courier New" pitchFamily="49" charset="0"/>
              </a:rPr>
              <a:t>두 번째 행의 원소들의 초기값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20, 21, 22, 23, 24 } 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cs typeface="Courier New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cs typeface="Courier New" pitchFamily="49" charset="0"/>
              </a:rPr>
              <a:t>세 번째 행의 원소들의 초기값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87" y="3707675"/>
            <a:ext cx="7581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8190" y="1942011"/>
            <a:ext cx="7778750" cy="437170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j;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3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행과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5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열을 가지는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차원 배열 선언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a[3][5] = { { 0, 1, 2, 3, 4 }, { 0, 1, 2, 3, 4 }, { 0, 1, 2, 3, 4 }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각 배열 요소의 값을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3;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(j = 0; j &lt; 5;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j++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"a[%d][%d] = 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j, a[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][j]);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935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7336FF4-D284-4C1B-BB93-E9AFDA8ACA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31637"/>
            <a:ext cx="8153400" cy="1171206"/>
          </a:xfrm>
        </p:spPr>
      </p:pic>
    </p:spTree>
    <p:extLst>
      <p:ext uri="{BB962C8B-B14F-4D97-AF65-F5344CB8AC3E}">
        <p14:creationId xmlns:p14="http://schemas.microsoft.com/office/powerpoint/2010/main" val="1016343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8F5EE-4302-4962-B317-DFCF099D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05C0A8-C2BC-44CA-A478-8616B42EA9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9808" y="1780102"/>
            <a:ext cx="8153400" cy="1347528"/>
          </a:xfrm>
        </p:spPr>
      </p:pic>
    </p:spTree>
    <p:extLst>
      <p:ext uri="{BB962C8B-B14F-4D97-AF65-F5344CB8AC3E}">
        <p14:creationId xmlns:p14="http://schemas.microsoft.com/office/powerpoint/2010/main" val="426692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행렬</a:t>
            </a:r>
          </a:p>
        </p:txBody>
      </p:sp>
      <p:sp>
        <p:nvSpPr>
          <p:cNvPr id="6349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Trebuchet MS" pitchFamily="34" charset="0"/>
              </a:rPr>
              <a:t>행렬</a:t>
            </a:r>
            <a:r>
              <a:rPr lang="en-US" altLang="ko-KR" dirty="0">
                <a:latin typeface="Trebuchet MS" pitchFamily="34" charset="0"/>
              </a:rPr>
              <a:t>(matrix)</a:t>
            </a:r>
            <a:r>
              <a:rPr lang="ko-KR" altLang="en-US" dirty="0">
                <a:latin typeface="Trebuchet MS" pitchFamily="34" charset="0"/>
              </a:rPr>
              <a:t>는</a:t>
            </a:r>
            <a:r>
              <a:rPr lang="en-US" altLang="ko-KR" dirty="0">
                <a:latin typeface="Trebuchet MS" pitchFamily="34" charset="0"/>
              </a:rPr>
              <a:t> </a:t>
            </a:r>
            <a:r>
              <a:rPr lang="ko-KR" altLang="en-US" dirty="0">
                <a:latin typeface="Trebuchet MS" pitchFamily="34" charset="0"/>
              </a:rPr>
              <a:t>자연과학에서 많은 문제를 해결하는데 사용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07" y="2196193"/>
            <a:ext cx="3438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33BF63-2537-42FF-9BD9-FD13828A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2" y="3891429"/>
            <a:ext cx="7478163" cy="97092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68058" y="1057638"/>
            <a:ext cx="7759700" cy="55717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ROWS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3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r, c;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ROWS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{ 1,0,0 }, { 0,1,0 }, { 0,0,1 }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ROWS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{ { 1,0,0 }, { 0,1,0 }, { 0,0,1 }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ROWS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두개의 행렬을 더한다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(r = 0; r &lt; </a:t>
            </a:r>
            <a:r>
              <a:rPr lang="pt-BR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ROWS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r++)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(c = 0; c &lt;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COLS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c++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C[r][c] = A[r][c] + B[r][c];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C[r][c]);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배열의 필요성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ko-KR" altLang="en-US" dirty="0">
                <a:latin typeface="Trebuchet MS" pitchFamily="34" charset="0"/>
              </a:rPr>
              <a:t>학생이 </a:t>
            </a:r>
            <a:r>
              <a:rPr kumimoji="1" lang="en-US" altLang="ko-KR" dirty="0">
                <a:latin typeface="Trebuchet MS" pitchFamily="34" charset="0"/>
              </a:rPr>
              <a:t>10</a:t>
            </a:r>
            <a:r>
              <a:rPr kumimoji="1" lang="ko-KR" altLang="en-US" dirty="0">
                <a:latin typeface="Trebuchet MS" pitchFamily="34" charset="0"/>
              </a:rPr>
              <a:t>명이 있고 이들의 평균 성적을 계산한다고 가정하자</a:t>
            </a:r>
            <a:r>
              <a:rPr kumimoji="1" lang="en-US" altLang="ko-KR" dirty="0">
                <a:latin typeface="Trebuchet MS" pitchFamily="34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79459" name="Rectangle 227"/>
          <p:cNvSpPr>
            <a:spLocks noChangeArrowheads="1"/>
          </p:cNvSpPr>
          <p:nvPr/>
        </p:nvSpPr>
        <p:spPr bwMode="auto">
          <a:xfrm>
            <a:off x="677863" y="1368425"/>
            <a:ext cx="8212137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/>
            </a:pPr>
            <a:endParaRPr kumimoji="1" lang="en-US" altLang="ko-KR" sz="1600" dirty="0">
              <a:latin typeface="Trebuchet MS" pitchFamily="34" charset="0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4990F-C653-4B9A-8BAB-F92A5F8B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59" y="2223414"/>
            <a:ext cx="6482281" cy="425358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tic-tac-toe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86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tic-tac-toe </a:t>
            </a:r>
            <a:r>
              <a:rPr lang="ko-KR" altLang="en-US"/>
              <a:t>게임은 </a:t>
            </a:r>
            <a:r>
              <a:rPr lang="en-US" altLang="ko-KR"/>
              <a:t>2</a:t>
            </a:r>
            <a:r>
              <a:rPr lang="ko-KR" altLang="en-US"/>
              <a:t>명의 경기자가 오른쪽과 같은 보드를 이용하여서 번갈아가며 </a:t>
            </a:r>
            <a:r>
              <a:rPr lang="en-US" altLang="ko-KR"/>
              <a:t>O</a:t>
            </a:r>
            <a:r>
              <a:rPr lang="ko-KR" altLang="en-US"/>
              <a:t>와 </a:t>
            </a:r>
            <a:r>
              <a:rPr lang="en-US" altLang="ko-KR"/>
              <a:t>X</a:t>
            </a:r>
            <a:r>
              <a:rPr lang="ko-KR" altLang="en-US"/>
              <a:t>를 놓는 게임이다</a:t>
            </a:r>
            <a:r>
              <a:rPr lang="en-US" altLang="ko-KR"/>
              <a:t>. </a:t>
            </a:r>
          </a:p>
          <a:p>
            <a:r>
              <a:rPr lang="ko-KR" altLang="en-US"/>
              <a:t>같은 글자가 가로</a:t>
            </a:r>
            <a:r>
              <a:rPr lang="en-US" altLang="ko-KR"/>
              <a:t>, </a:t>
            </a:r>
            <a:r>
              <a:rPr lang="ko-KR" altLang="en-US"/>
              <a:t>세로</a:t>
            </a:r>
            <a:r>
              <a:rPr lang="en-US" altLang="ko-KR"/>
              <a:t>, </a:t>
            </a:r>
            <a:r>
              <a:rPr lang="ko-KR" altLang="en-US"/>
              <a:t>혹은 대각선 상에 놓이면 이기게 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47C60-73B3-493D-8A6D-DEC438A3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14" y="3130936"/>
            <a:ext cx="7043596" cy="18679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6636-7895-468B-9DF0-A3731A9A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25D5CF-269E-40B7-81FD-B3DAA159A4E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4737"/>
            <a:ext cx="8153400" cy="3496769"/>
          </a:xfrm>
        </p:spPr>
      </p:pic>
    </p:spTree>
    <p:extLst>
      <p:ext uri="{BB962C8B-B14F-4D97-AF65-F5344CB8AC3E}">
        <p14:creationId xmlns:p14="http://schemas.microsoft.com/office/powerpoint/2010/main" val="3503219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680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선언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9" y="1505904"/>
            <a:ext cx="7097486" cy="19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4" y="3474025"/>
            <a:ext cx="6953250" cy="119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95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배열 요소와 인덱스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인덱스</a:t>
            </a:r>
            <a:r>
              <a:rPr lang="en-US" altLang="ko-KR" i="1" dirty="0">
                <a:solidFill>
                  <a:schemeClr val="tx2"/>
                </a:solidFill>
              </a:rPr>
              <a:t>(index):</a:t>
            </a:r>
            <a:r>
              <a:rPr lang="en-US" altLang="ko-KR" dirty="0"/>
              <a:t>   </a:t>
            </a:r>
            <a:r>
              <a:rPr lang="ko-KR" altLang="en-US" dirty="0"/>
              <a:t>배열 요소의 번호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1" y="2541679"/>
            <a:ext cx="86963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배열 선언의 예</a:t>
            </a:r>
          </a:p>
        </p:txBody>
      </p:sp>
      <p:sp>
        <p:nvSpPr>
          <p:cNvPr id="13" name="정육면체 12"/>
          <p:cNvSpPr/>
          <p:nvPr/>
        </p:nvSpPr>
        <p:spPr bwMode="auto">
          <a:xfrm>
            <a:off x="2357438" y="4310975"/>
            <a:ext cx="735012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9" name="정육면체 18"/>
          <p:cNvSpPr/>
          <p:nvPr/>
        </p:nvSpPr>
        <p:spPr bwMode="auto">
          <a:xfrm>
            <a:off x="2998788" y="4310975"/>
            <a:ext cx="733425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정육면체 19"/>
          <p:cNvSpPr/>
          <p:nvPr/>
        </p:nvSpPr>
        <p:spPr bwMode="auto">
          <a:xfrm>
            <a:off x="3638550" y="4310975"/>
            <a:ext cx="735013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정육면체 20"/>
          <p:cNvSpPr/>
          <p:nvPr/>
        </p:nvSpPr>
        <p:spPr bwMode="auto">
          <a:xfrm>
            <a:off x="4279900" y="4310975"/>
            <a:ext cx="733425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정육면체 21"/>
          <p:cNvSpPr/>
          <p:nvPr/>
        </p:nvSpPr>
        <p:spPr bwMode="auto">
          <a:xfrm>
            <a:off x="4919663" y="4310975"/>
            <a:ext cx="735012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정육면체 22"/>
          <p:cNvSpPr/>
          <p:nvPr/>
        </p:nvSpPr>
        <p:spPr bwMode="auto">
          <a:xfrm>
            <a:off x="5561013" y="4310975"/>
            <a:ext cx="733425" cy="71596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9C2DB-987E-4B24-8507-04283CB84A49}"/>
              </a:ext>
            </a:extLst>
          </p:cNvPr>
          <p:cNvSpPr txBox="1"/>
          <p:nvPr/>
        </p:nvSpPr>
        <p:spPr>
          <a:xfrm>
            <a:off x="827314" y="1841757"/>
            <a:ext cx="7489372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int prices[60];		// 60</a:t>
            </a:r>
            <a:r>
              <a:rPr lang="ko-KR" altLang="en-US" dirty="0"/>
              <a:t>개의 </a:t>
            </a:r>
            <a:r>
              <a:rPr lang="en-US" altLang="ko-KR" dirty="0"/>
              <a:t>int</a:t>
            </a:r>
            <a:r>
              <a:rPr lang="ko-KR" altLang="en-US" dirty="0"/>
              <a:t>형 값을 가지는 배열 </a:t>
            </a:r>
            <a:r>
              <a:rPr lang="en-US" altLang="ko-KR" dirty="0"/>
              <a:t>prices</a:t>
            </a:r>
          </a:p>
          <a:p>
            <a:r>
              <a:rPr lang="en-US" altLang="ko-KR" dirty="0"/>
              <a:t>double costs[12];		// 12</a:t>
            </a:r>
            <a:r>
              <a:rPr lang="ko-KR" altLang="en-US" dirty="0"/>
              <a:t>개의 </a:t>
            </a:r>
            <a:r>
              <a:rPr lang="en-US" altLang="ko-KR" dirty="0"/>
              <a:t>float</a:t>
            </a:r>
            <a:r>
              <a:rPr lang="ko-KR" altLang="en-US" dirty="0"/>
              <a:t>형 값을 가지는 배열 </a:t>
            </a:r>
            <a:r>
              <a:rPr lang="en-US" altLang="ko-KR" dirty="0"/>
              <a:t>costs</a:t>
            </a:r>
          </a:p>
          <a:p>
            <a:r>
              <a:rPr lang="en-US" altLang="ko-KR" dirty="0"/>
              <a:t>char names[50];		// 50</a:t>
            </a:r>
            <a:r>
              <a:rPr lang="ko-KR" altLang="en-US" dirty="0"/>
              <a:t>개의 </a:t>
            </a:r>
            <a:r>
              <a:rPr lang="en-US" altLang="ko-KR" dirty="0"/>
              <a:t>char</a:t>
            </a:r>
            <a:r>
              <a:rPr lang="ko-KR" altLang="en-US" dirty="0"/>
              <a:t>형 값을 가지는 배열 </a:t>
            </a:r>
            <a:r>
              <a:rPr lang="en-US" altLang="ko-KR" dirty="0"/>
              <a:t>names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배열과</a:t>
            </a:r>
            <a:r>
              <a:rPr lang="en-US" altLang="ko-KR"/>
              <a:t> </a:t>
            </a:r>
            <a:r>
              <a:rPr lang="ko-KR" altLang="en-US"/>
              <a:t>반복문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배열의 가장 큰 장점은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사용하여서 배열의 원소를 간편하게 처리할 수 있다는 점</a:t>
            </a:r>
          </a:p>
          <a:p>
            <a:pPr marL="0" indent="0">
              <a:buFont typeface="Symbol" pitchFamily="18" charset="2"/>
              <a:buNone/>
              <a:defRPr/>
            </a:pPr>
            <a:endParaRPr lang="ko-KR" altLang="en-US" dirty="0"/>
          </a:p>
        </p:txBody>
      </p:sp>
      <p:sp>
        <p:nvSpPr>
          <p:cNvPr id="10244" name="_x224809440"/>
          <p:cNvSpPr>
            <a:spLocks noChangeArrowheads="1"/>
          </p:cNvSpPr>
          <p:nvPr/>
        </p:nvSpPr>
        <p:spPr bwMode="auto">
          <a:xfrm>
            <a:off x="4883150" y="2449513"/>
            <a:ext cx="2241550" cy="136366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 SIZE 5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    scores[</a:t>
            </a:r>
            <a:r>
              <a:rPr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Trebuchet MS" pitchFamily="34" charset="0"/>
                <a:ea typeface="휴먼명조" pitchFamily="2" charset="-127"/>
                <a:cs typeface="굴림" pitchFamily="50" charset="-127"/>
              </a:rPr>
              <a:t>  </a:t>
            </a:r>
          </a:p>
        </p:txBody>
      </p:sp>
      <p:sp>
        <p:nvSpPr>
          <p:cNvPr id="10245" name="_x224817952"/>
          <p:cNvSpPr>
            <a:spLocks noChangeArrowheads="1"/>
          </p:cNvSpPr>
          <p:nvPr/>
        </p:nvSpPr>
        <p:spPr bwMode="auto">
          <a:xfrm>
            <a:off x="1733550" y="2449513"/>
            <a:ext cx="2243138" cy="136366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indent="1270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scores[0]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scores[1]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scores[2]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scores[3]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  <a:p>
            <a:pPr algn="just"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scores[4] = 0;</a:t>
            </a:r>
            <a:endParaRPr lang="en-US" altLang="ko-KR" sz="1600" dirty="0">
              <a:latin typeface="Trebuchet MS" pitchFamily="34" charset="0"/>
              <a:ea typeface="휴먼명조" pitchFamily="2" charset="-127"/>
              <a:cs typeface="굴림" pitchFamily="50" charset="-127"/>
            </a:endParaRP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0247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419350"/>
            <a:ext cx="11144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449513"/>
            <a:ext cx="9191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06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2296</Words>
  <Application>Microsoft Office PowerPoint</Application>
  <PresentationFormat>화면 슬라이드 쇼(4:3)</PresentationFormat>
  <Paragraphs>352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52</vt:i4>
      </vt:variant>
    </vt:vector>
  </HeadingPairs>
  <TitlesOfParts>
    <vt:vector size="70" baseType="lpstr">
      <vt:lpstr>HY얕은샘물M</vt:lpstr>
      <vt:lpstr>HY헤드라인M</vt:lpstr>
      <vt:lpstr>YDVYMjOStd12</vt:lpstr>
      <vt:lpstr>굴림</vt:lpstr>
      <vt:lpstr>맑은 고딕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이번 장에서 만들 프로그램</vt:lpstr>
      <vt:lpstr>배열</vt:lpstr>
      <vt:lpstr>배열의 필요성</vt:lpstr>
      <vt:lpstr>배열의 선언</vt:lpstr>
      <vt:lpstr>배열 요소와 인덱스</vt:lpstr>
      <vt:lpstr>배열 선언의 예</vt:lpstr>
      <vt:lpstr>배열과 반복문</vt:lpstr>
      <vt:lpstr>참고</vt:lpstr>
      <vt:lpstr>배열 요소 접근</vt:lpstr>
      <vt:lpstr>예제 #1</vt:lpstr>
      <vt:lpstr>예제 #2</vt:lpstr>
      <vt:lpstr>예제 #3</vt:lpstr>
      <vt:lpstr>잘못된 인덱스 문제</vt:lpstr>
      <vt:lpstr>중간 점검</vt:lpstr>
      <vt:lpstr>배열의 초기화 </vt:lpstr>
      <vt:lpstr>배열의 초기화 </vt:lpstr>
      <vt:lpstr>배열의 초기화</vt:lpstr>
      <vt:lpstr>배열 초기화 예제 </vt:lpstr>
      <vt:lpstr>Tip </vt:lpstr>
      <vt:lpstr>중간점검  </vt:lpstr>
      <vt:lpstr>Lab: 배열에 출석 기록하기</vt:lpstr>
      <vt:lpstr>Sol:</vt:lpstr>
      <vt:lpstr>Sol:</vt:lpstr>
      <vt:lpstr>Lab: 가장 싼 물건 찾기</vt:lpstr>
      <vt:lpstr>실행 결과</vt:lpstr>
      <vt:lpstr>알고리즘 </vt:lpstr>
      <vt:lpstr>Sol:</vt:lpstr>
      <vt:lpstr>도전문제</vt:lpstr>
      <vt:lpstr>Lab: 배열에서 특정한 값 탐색하기</vt:lpstr>
      <vt:lpstr>Sol:</vt:lpstr>
      <vt:lpstr>Sol:</vt:lpstr>
      <vt:lpstr>정렬이란?</vt:lpstr>
      <vt:lpstr>버블 정렬</vt:lpstr>
      <vt:lpstr>버블 정렬</vt:lpstr>
      <vt:lpstr>버블 정렬</vt:lpstr>
      <vt:lpstr>버블 정렬</vt:lpstr>
      <vt:lpstr>도전문제</vt:lpstr>
      <vt:lpstr>Lab: 버블 정렬(그래픽 버전)</vt:lpstr>
      <vt:lpstr>Sol.</vt:lpstr>
      <vt:lpstr>다차원 배열</vt:lpstr>
      <vt:lpstr>2차원 배열</vt:lpstr>
      <vt:lpstr>2차원 배열의 초기화</vt:lpstr>
      <vt:lpstr> 예제 #1</vt:lpstr>
      <vt:lpstr>실행 결과</vt:lpstr>
      <vt:lpstr>중간점검</vt:lpstr>
      <vt:lpstr>Lab: 행렬</vt:lpstr>
      <vt:lpstr>Sol:</vt:lpstr>
      <vt:lpstr>Mini Project: tic-tac-toe 게임 </vt:lpstr>
      <vt:lpstr>알고리즘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2747</cp:lastModifiedBy>
  <cp:revision>509</cp:revision>
  <dcterms:created xsi:type="dcterms:W3CDTF">2007-06-29T06:43:39Z</dcterms:created>
  <dcterms:modified xsi:type="dcterms:W3CDTF">2021-07-23T11:21:13Z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