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  <p:sldMasterId id="2147483759" r:id="rId3"/>
    <p:sldMasterId id="2147483771" r:id="rId4"/>
    <p:sldMasterId id="2147483783" r:id="rId5"/>
    <p:sldMasterId id="2147483796" r:id="rId6"/>
  </p:sldMasterIdLst>
  <p:sldIdLst>
    <p:sldId id="356" r:id="rId7"/>
    <p:sldId id="302" r:id="rId8"/>
    <p:sldId id="357" r:id="rId9"/>
    <p:sldId id="331" r:id="rId10"/>
    <p:sldId id="258" r:id="rId11"/>
    <p:sldId id="259" r:id="rId12"/>
    <p:sldId id="295" r:id="rId13"/>
    <p:sldId id="332" r:id="rId14"/>
    <p:sldId id="333" r:id="rId15"/>
    <p:sldId id="334" r:id="rId16"/>
    <p:sldId id="358" r:id="rId17"/>
    <p:sldId id="335" r:id="rId18"/>
    <p:sldId id="336" r:id="rId19"/>
    <p:sldId id="338" r:id="rId20"/>
    <p:sldId id="339" r:id="rId21"/>
    <p:sldId id="341" r:id="rId22"/>
    <p:sldId id="359" r:id="rId23"/>
    <p:sldId id="360" r:id="rId24"/>
    <p:sldId id="361" r:id="rId25"/>
    <p:sldId id="362" r:id="rId26"/>
    <p:sldId id="370" r:id="rId27"/>
    <p:sldId id="363" r:id="rId28"/>
    <p:sldId id="364" r:id="rId29"/>
    <p:sldId id="365" r:id="rId30"/>
    <p:sldId id="366" r:id="rId31"/>
    <p:sldId id="368" r:id="rId32"/>
    <p:sldId id="379" r:id="rId33"/>
    <p:sldId id="371" r:id="rId34"/>
    <p:sldId id="372" r:id="rId35"/>
    <p:sldId id="373" r:id="rId36"/>
    <p:sldId id="380" r:id="rId37"/>
    <p:sldId id="349" r:id="rId38"/>
    <p:sldId id="275" r:id="rId39"/>
    <p:sldId id="374" r:id="rId40"/>
    <p:sldId id="276" r:id="rId41"/>
    <p:sldId id="381" r:id="rId42"/>
    <p:sldId id="375" r:id="rId43"/>
    <p:sldId id="382" r:id="rId44"/>
    <p:sldId id="376" r:id="rId45"/>
    <p:sldId id="377" r:id="rId46"/>
    <p:sldId id="378" r:id="rId47"/>
    <p:sldId id="383" r:id="rId48"/>
    <p:sldId id="301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006600"/>
    <a:srgbClr val="CCFFCC"/>
    <a:srgbClr val="FF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CB072C-F3CA-4949-8B34-E6E958FBADE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3A4F7-2305-44CA-86ED-81628BE4A4E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E5336C6-2184-4BA7-9F8C-4F5F12392B8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B2702-64B4-4121-A3CA-112C529DE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B2702-64B4-4121-A3CA-112C529DE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9D008E-E4FB-4A5C-93A6-C242279C88C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>
              <a:defRPr sz="2000"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>
              <a:defRPr sz="2000"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>
              <a:defRPr sz="2000"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>
              <a:defRPr sz="2000">
                <a:latin typeface="Trebuchet MS" panose="020B0603020202020204" pitchFamily="34" charset="0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5E8709-1BFE-4C39-B6AD-55D23BEA19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6DD3DD-26FC-4191-A3D7-8F40F07557C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3B4E427-C38B-48D3-9834-019791B48B1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AD6C437-2A6F-4B3E-8911-1FE7265AD5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418AC8-8205-43BA-8A49-25EC0ED9196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97BFAE6-BB04-43BF-A9F8-5FCC0EA8B32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AD71F2-A8E8-4967-A0E1-FC23883776F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86051A6A-0673-47E3-A213-1572D80042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AB2702-64B4-4121-A3CA-112C529DE6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45265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9</a:t>
            </a:r>
            <a:r>
              <a:rPr kumimoji="0" lang="ko-KR" altLang="en-US" dirty="0">
                <a:latin typeface="Arial" pitchFamily="34" charset="0"/>
              </a:rPr>
              <a:t>장 포인터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24630-A93F-4AE2-84B3-AAEB2CFC68C3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322834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포인터와</a:t>
            </a:r>
            <a:r>
              <a:rPr lang="en-US" altLang="ko-KR"/>
              <a:t> </a:t>
            </a:r>
            <a:r>
              <a:rPr lang="ko-KR" altLang="en-US"/>
              <a:t>변수의 연결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918369" y="1772816"/>
            <a:ext cx="7848600" cy="1079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/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   number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latin typeface="Trebuchet MS" pitchFamily="34" charset="0"/>
              </a:rPr>
              <a:t>정수형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eaLnBrk="1" latinLnBrk="0" hangingPunct="1"/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   *</a:t>
            </a:r>
            <a:r>
              <a:rPr lang="en-US" altLang="ko-KR" dirty="0">
                <a:latin typeface="Trebuchet MS" pitchFamily="34" charset="0"/>
              </a:rPr>
              <a:t>p;	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>
              <a:latin typeface="Trebuchet MS" pitchFamily="34" charset="0"/>
            </a:endParaRPr>
          </a:p>
          <a:p>
            <a:pPr eaLnBrk="1" latinLnBrk="0" hangingPunct="1"/>
            <a:r>
              <a:rPr lang="en-US" altLang="ko-KR" dirty="0">
                <a:latin typeface="Trebuchet MS" pitchFamily="34" charset="0"/>
              </a:rPr>
              <a:t>p = &amp;number;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대입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7848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포인터와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 </a:t>
            </a:r>
            <a:r>
              <a:rPr lang="en-US" altLang="ko-KR" dirty="0"/>
              <a:t>p</a:t>
            </a:r>
            <a:r>
              <a:rPr lang="ko-KR" altLang="en-US" dirty="0"/>
              <a:t>가 변수 </a:t>
            </a:r>
            <a:r>
              <a:rPr lang="en-US" altLang="ko-KR" dirty="0"/>
              <a:t>number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5181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4847" y="2348880"/>
            <a:ext cx="7848600" cy="1079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0" hangingPunct="1"/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	number = 10;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latin typeface="Trebuchet MS" pitchFamily="34" charset="0"/>
              </a:rPr>
              <a:t>정수형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</a:p>
          <a:p>
            <a:pPr eaLnBrk="1" latinLnBrk="0" hangingPunct="1"/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dirty="0">
                <a:latin typeface="Trebuchet MS" pitchFamily="34" charset="0"/>
              </a:rPr>
              <a:t> </a:t>
            </a:r>
            <a:r>
              <a:rPr lang="en-US" altLang="ko-KR" dirty="0">
                <a:latin typeface="Trebuchet MS" pitchFamily="34" charset="0"/>
              </a:rPr>
              <a:t>	</a:t>
            </a:r>
            <a:r>
              <a:rPr lang="ko-KR" altLang="en-US" dirty="0">
                <a:latin typeface="Trebuchet MS" pitchFamily="34" charset="0"/>
              </a:rPr>
              <a:t>*</a:t>
            </a:r>
            <a:r>
              <a:rPr lang="en-US" altLang="ko-KR" dirty="0">
                <a:latin typeface="Trebuchet MS" pitchFamily="34" charset="0"/>
              </a:rPr>
              <a:t>p;	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포인터 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선언</a:t>
            </a:r>
            <a:endParaRPr lang="en-US" altLang="ko-KR" dirty="0">
              <a:latin typeface="Trebuchet MS" pitchFamily="34" charset="0"/>
            </a:endParaRPr>
          </a:p>
          <a:p>
            <a:pPr eaLnBrk="1" latinLnBrk="0" hangingPunct="1"/>
            <a:r>
              <a:rPr lang="en-US" altLang="ko-KR" dirty="0">
                <a:latin typeface="Trebuchet MS" pitchFamily="34" charset="0"/>
              </a:rPr>
              <a:t>p = &amp;number;</a:t>
            </a:r>
            <a:r>
              <a:rPr lang="ko-KR" altLang="en-US" dirty="0">
                <a:latin typeface="Trebuchet MS" pitchFamily="34" charset="0"/>
              </a:rPr>
              <a:t>	</a:t>
            </a:r>
            <a:r>
              <a:rPr lang="en-US" altLang="ko-KR" dirty="0">
                <a:latin typeface="Trebuchet MS" pitchFamily="34" charset="0"/>
              </a:rPr>
              <a:t>	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변수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number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의 주소가 포인터 </a:t>
            </a:r>
            <a:r>
              <a:rPr lang="en-US" altLang="ko-KR" dirty="0">
                <a:solidFill>
                  <a:srgbClr val="00B050"/>
                </a:solidFill>
                <a:latin typeface="Trebuchet MS" pitchFamily="34" charset="0"/>
              </a:rPr>
              <a:t>p</a:t>
            </a:r>
            <a:r>
              <a:rPr lang="ko-KR" altLang="en-US" dirty="0">
                <a:solidFill>
                  <a:srgbClr val="00B050"/>
                </a:solidFill>
                <a:latin typeface="Trebuchet MS" pitchFamily="34" charset="0"/>
              </a:rPr>
              <a:t>로 대입</a:t>
            </a:r>
          </a:p>
        </p:txBody>
      </p:sp>
    </p:spTree>
    <p:extLst>
      <p:ext uri="{BB962C8B-B14F-4D97-AF65-F5344CB8AC3E}">
        <p14:creationId xmlns:p14="http://schemas.microsoft.com/office/powerpoint/2010/main" val="241525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2"/>
                </a:solidFill>
                <a:latin typeface="Trebuchet MS" pitchFamily="34" charset="0"/>
              </a:rPr>
              <a:t>간접 참조 연산자 *</a:t>
            </a:r>
            <a:r>
              <a:rPr lang="en-US" altLang="ko-KR">
                <a:latin typeface="Trebuchet MS" pitchFamily="34" charset="0"/>
              </a:rPr>
              <a:t>: </a:t>
            </a:r>
            <a:r>
              <a:rPr lang="ko-KR" altLang="en-US">
                <a:latin typeface="Trebuchet MS" pitchFamily="34" charset="0"/>
              </a:rPr>
              <a:t>포인터가 가리키는 값을 가져오는 연산자</a:t>
            </a:r>
            <a:endParaRPr lang="en-US" altLang="ko-KR">
              <a:latin typeface="Trebuchet MS" pitchFamily="34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99592" y="2175669"/>
            <a:ext cx="7777163" cy="13684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indent="-571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=10;</a:t>
            </a:r>
          </a:p>
          <a:p>
            <a:pPr eaLnBrk="1" hangingPunct="1"/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dirty="0">
                <a:latin typeface="Trebuchet MS" pitchFamily="34" charset="0"/>
              </a:rPr>
              <a:t> *p;</a:t>
            </a:r>
          </a:p>
          <a:p>
            <a:pPr eaLnBrk="1" hangingPunct="1"/>
            <a:r>
              <a:rPr lang="en-US" altLang="ko-KR" dirty="0">
                <a:latin typeface="Trebuchet MS" pitchFamily="34" charset="0"/>
              </a:rPr>
              <a:t>p =&amp;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;</a:t>
            </a:r>
          </a:p>
          <a:p>
            <a:pPr eaLnBrk="1" hangingPunct="1"/>
            <a:r>
              <a:rPr lang="en-US" altLang="ko-KR" dirty="0" err="1">
                <a:latin typeface="Trebuchet MS" pitchFamily="34" charset="0"/>
              </a:rPr>
              <a:t>printf</a:t>
            </a:r>
            <a:r>
              <a:rPr lang="en-US" altLang="ko-KR" dirty="0">
                <a:latin typeface="Trebuchet MS" pitchFamily="34" charset="0"/>
              </a:rPr>
              <a:t>(“%d”, </a:t>
            </a:r>
            <a:r>
              <a:rPr lang="en-US" altLang="ko-KR" dirty="0">
                <a:solidFill>
                  <a:schemeClr val="tx2"/>
                </a:solidFill>
                <a:latin typeface="Trebuchet MS" pitchFamily="34" charset="0"/>
              </a:rPr>
              <a:t>*p</a:t>
            </a:r>
            <a:r>
              <a:rPr lang="en-US" altLang="ko-KR" dirty="0">
                <a:latin typeface="Trebuchet MS" pitchFamily="34" charset="0"/>
              </a:rPr>
              <a:t>):</a:t>
            </a:r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0" y="3736939"/>
            <a:ext cx="6957590" cy="239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연산자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59B083-CFE6-42CE-BA97-C38DCFC069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포인터에</a:t>
            </a:r>
            <a:r>
              <a:rPr lang="en-US" altLang="ko-KR" dirty="0"/>
              <a:t> </a:t>
            </a:r>
            <a:r>
              <a:rPr lang="ko-KR" altLang="en-US" dirty="0"/>
              <a:t>관련된 연산자는 다음과 같은 </a:t>
            </a:r>
            <a:r>
              <a:rPr lang="en-US" altLang="ko-KR" dirty="0"/>
              <a:t>2</a:t>
            </a:r>
            <a:r>
              <a:rPr lang="ko-KR" altLang="en-US" dirty="0"/>
              <a:t>가지이다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4100"/>
            <a:ext cx="5010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37198" y="980728"/>
            <a:ext cx="7777162" cy="41044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 =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&amp;number;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number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주소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%u\n"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&amp;number);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포인터의 값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%u\n"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number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값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number);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포인터가 가리키는 값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*p);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03E2C1-18B0-410A-92D6-AA58C34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8" y="5270506"/>
            <a:ext cx="7775189" cy="12135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27584" y="1557189"/>
            <a:ext cx="7777162" cy="374362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 =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&amp;number;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number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값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number);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*p = 20;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number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값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number);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A06ED-0CE2-465E-B74C-DAB140BA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4" y="5633660"/>
            <a:ext cx="7777162" cy="9023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6CB30C4-4A19-4B60-8BBB-425B8195FA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1759"/>
            <a:ext cx="8153400" cy="2117766"/>
          </a:xfrm>
        </p:spPr>
      </p:pic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1509" name="Picture 9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0208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연산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가능한 연산</a:t>
            </a:r>
            <a:r>
              <a:rPr lang="en-US" altLang="ko-KR" dirty="0"/>
              <a:t>: </a:t>
            </a:r>
            <a:r>
              <a:rPr lang="ko-KR" altLang="en-US" dirty="0"/>
              <a:t>증가</a:t>
            </a:r>
            <a:r>
              <a:rPr lang="en-US" altLang="ko-KR" dirty="0"/>
              <a:t>, </a:t>
            </a:r>
            <a:r>
              <a:rPr lang="ko-KR" altLang="en-US" dirty="0"/>
              <a:t>감소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 연산</a:t>
            </a:r>
          </a:p>
          <a:p>
            <a:pPr>
              <a:defRPr/>
            </a:pPr>
            <a:r>
              <a:rPr lang="ko-KR" altLang="en-US" dirty="0"/>
              <a:t>증가 연산의 경우 증가되는 값은 포인터가 가리키는 객체의 크기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5628" name="Group 107"/>
          <p:cNvGrpSpPr>
            <a:grpSpLocks/>
          </p:cNvGrpSpPr>
          <p:nvPr/>
        </p:nvGrpSpPr>
        <p:grpSpPr bwMode="auto">
          <a:xfrm>
            <a:off x="5673725" y="4160838"/>
            <a:ext cx="1589088" cy="1616075"/>
            <a:chOff x="3208" y="1586"/>
            <a:chExt cx="1395" cy="1617"/>
          </a:xfrm>
        </p:grpSpPr>
        <p:sp>
          <p:nvSpPr>
            <p:cNvPr id="25632" name="Freeform 10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3" name="Freeform 10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4" name="Freeform 1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5" name="Freeform 1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6" name="Freeform 1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7" name="Freeform 11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8" name="Freeform 11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39" name="Freeform 11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0" name="Freeform 11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1" name="Freeform 11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2" name="Freeform 11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3" name="Freeform 11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4" name="Freeform 12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5" name="Freeform 12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6" name="Freeform 12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7" name="Freeform 12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8" name="Freeform 12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49" name="Freeform 12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0" name="Freeform 12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1" name="Freeform 12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2" name="Freeform 12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3" name="Freeform 12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4" name="Freeform 13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5" name="Freeform 13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6" name="Freeform 13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7" name="Freeform 13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8" name="Freeform 13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59" name="Freeform 13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0" name="Freeform 13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1" name="Freeform 13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2" name="Freeform 13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3" name="Freeform 13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64" name="Freeform 14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685" name="AutoShape 141"/>
          <p:cNvSpPr>
            <a:spLocks noChangeArrowheads="1"/>
          </p:cNvSpPr>
          <p:nvPr/>
        </p:nvSpPr>
        <p:spPr bwMode="auto">
          <a:xfrm>
            <a:off x="6594475" y="2492375"/>
            <a:ext cx="2767013" cy="1512888"/>
          </a:xfrm>
          <a:prstGeom prst="wedgeEllipseCallout">
            <a:avLst>
              <a:gd name="adj1" fmla="val -41301"/>
              <a:gd name="adj2" fmla="val 58572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 eaLnBrk="0" latinLnBrk="0" hangingPunct="0">
              <a:defRPr/>
            </a:pPr>
            <a:r>
              <a:rPr kumimoji="0" lang="ko-KR" altLang="en-US" sz="1400" dirty="0"/>
              <a:t>포인터의 증가는 </a:t>
            </a:r>
            <a:endParaRPr kumimoji="0" lang="en-US" altLang="ko-KR" sz="1400" dirty="0"/>
          </a:p>
          <a:p>
            <a:pPr algn="ctr" eaLnBrk="0" latinLnBrk="0" hangingPunct="0">
              <a:defRPr/>
            </a:pPr>
            <a:r>
              <a:rPr kumimoji="0" lang="ko-KR" altLang="en-US" sz="1400" dirty="0"/>
              <a:t>일반 변수와는 약간 </a:t>
            </a:r>
            <a:endParaRPr kumimoji="0" lang="en-US" altLang="ko-KR" sz="1400" dirty="0"/>
          </a:p>
          <a:p>
            <a:pPr algn="ctr" eaLnBrk="0" latinLnBrk="0" hangingPunct="0">
              <a:defRPr/>
            </a:pPr>
            <a:r>
              <a:rPr kumimoji="0" lang="ko-KR" altLang="en-US" sz="1400" dirty="0"/>
              <a:t>다릅니다</a:t>
            </a:r>
            <a:r>
              <a:rPr kumimoji="0" lang="en-US" altLang="ko-KR" sz="1400" dirty="0"/>
              <a:t>. </a:t>
            </a:r>
            <a:r>
              <a:rPr kumimoji="0" lang="ko-KR" altLang="en-US" sz="1400" dirty="0"/>
              <a:t>가리키는 객체의 </a:t>
            </a:r>
            <a:endParaRPr kumimoji="0" lang="en-US" altLang="ko-KR" sz="1400" dirty="0"/>
          </a:p>
          <a:p>
            <a:pPr algn="ctr" eaLnBrk="0" latinLnBrk="0" hangingPunct="0">
              <a:defRPr/>
            </a:pPr>
            <a:r>
              <a:rPr kumimoji="0" lang="ko-KR" altLang="en-US" sz="1400" dirty="0"/>
              <a:t>크기만큼 증가합니다</a:t>
            </a:r>
            <a:r>
              <a:rPr kumimoji="0" lang="en-US" altLang="ko-KR" sz="14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15816" y="2636912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Century Schoolbook" panose="02040604050505020304" pitchFamily="18" charset="0"/>
              </a:rPr>
              <a:t>++p;</a:t>
            </a:r>
            <a:endParaRPr lang="ko-KR" altLang="en-US" sz="2800" i="1" dirty="0">
              <a:latin typeface="Century Schoolbook" panose="020406040505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BDA7F-1CC2-4ACC-A748-B5810FC2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74" y="3810136"/>
            <a:ext cx="4487183" cy="18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증가 연산 예제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83419" y="1124744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#include</a:t>
            </a:r>
            <a:r>
              <a:rPr lang="en-US" sz="1400" dirty="0">
                <a:latin typeface="Trebuchet MS" pitchFamily="34" charset="0"/>
                <a:cs typeface="Trebuchet MS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latin typeface="Trebuchet MS" pitchFamily="34" charset="0"/>
                <a:cs typeface="Trebuchet MS"/>
              </a:rPr>
              <a:t>stdio.h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&gt;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 err="1">
                <a:solidFill>
                  <a:srgbClr val="0000FF"/>
                </a:solidFill>
                <a:latin typeface="Trebuchet MS" pitchFamily="34" charset="0"/>
                <a:cs typeface="Trebuchet MS"/>
              </a:rPr>
              <a:t>int</a:t>
            </a:r>
            <a:r>
              <a:rPr lang="en-US" sz="1400" dirty="0">
                <a:latin typeface="Trebuchet MS" pitchFamily="34" charset="0"/>
                <a:cs typeface="Trebuchet MS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void</a:t>
            </a:r>
            <a:r>
              <a:rPr lang="en-US" sz="1400" dirty="0">
                <a:latin typeface="Trebuchet MS" pitchFamily="34" charset="0"/>
                <a:cs typeface="Trebuchet MS"/>
              </a:rPr>
              <a:t>)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{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char</a:t>
            </a:r>
            <a:r>
              <a:rPr lang="en-US" sz="1400" dirty="0">
                <a:latin typeface="Trebuchet MS" pitchFamily="34" charset="0"/>
                <a:cs typeface="Trebuchet MS"/>
              </a:rPr>
              <a:t> *pc; 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Trebuchet MS" pitchFamily="34" charset="0"/>
                <a:cs typeface="Trebuchet MS"/>
              </a:rPr>
              <a:t>int</a:t>
            </a:r>
            <a:r>
              <a:rPr lang="en-US" sz="1400" dirty="0">
                <a:latin typeface="Trebuchet MS" pitchFamily="34" charset="0"/>
                <a:cs typeface="Trebuchet MS"/>
              </a:rPr>
              <a:t> *pi;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double</a:t>
            </a:r>
            <a:r>
              <a:rPr lang="en-US" sz="1400" dirty="0">
                <a:latin typeface="Trebuchet MS" pitchFamily="34" charset="0"/>
                <a:cs typeface="Trebuchet MS"/>
              </a:rPr>
              <a:t> *pd;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pc = (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char</a:t>
            </a:r>
            <a:r>
              <a:rPr lang="en-US" sz="1400" dirty="0">
                <a:latin typeface="Trebuchet MS" pitchFamily="34" charset="0"/>
                <a:cs typeface="Trebuchet MS"/>
              </a:rPr>
              <a:t> *)10000;			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pi = (</a:t>
            </a:r>
            <a:r>
              <a:rPr lang="en-US" sz="1400" dirty="0" err="1">
                <a:solidFill>
                  <a:srgbClr val="0000FF"/>
                </a:solidFill>
                <a:latin typeface="Trebuchet MS" pitchFamily="34" charset="0"/>
                <a:cs typeface="Trebuchet MS"/>
              </a:rPr>
              <a:t>int</a:t>
            </a:r>
            <a:r>
              <a:rPr lang="en-US" sz="1400" dirty="0">
                <a:latin typeface="Trebuchet MS" pitchFamily="34" charset="0"/>
                <a:cs typeface="Trebuchet MS"/>
              </a:rPr>
              <a:t> *)10000;			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pd = (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double</a:t>
            </a:r>
            <a:r>
              <a:rPr lang="en-US" sz="1400" dirty="0">
                <a:latin typeface="Trebuchet MS" pitchFamily="34" charset="0"/>
                <a:cs typeface="Trebuchet MS"/>
              </a:rPr>
              <a:t> *)10000;			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latin typeface="Trebuchet MS" pitchFamily="34" charset="0"/>
                <a:cs typeface="Trebuchet MS"/>
              </a:rPr>
              <a:t>printf</a:t>
            </a:r>
            <a:r>
              <a:rPr lang="en-US" sz="1400" dirty="0">
                <a:latin typeface="Trebuchet MS" pitchFamily="34" charset="0"/>
                <a:cs typeface="Trebuchet MS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"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증가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전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pc = %d,  pi = %d,  pd = %d\n"</a:t>
            </a:r>
            <a:r>
              <a:rPr lang="en-US" sz="1400" dirty="0">
                <a:latin typeface="Trebuchet MS" pitchFamily="34" charset="0"/>
                <a:cs typeface="Trebuchet MS"/>
              </a:rPr>
              <a:t>, pc, pi, pd);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pc++;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pi++;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pd++;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latin typeface="Trebuchet MS" pitchFamily="34" charset="0"/>
                <a:cs typeface="Trebuchet MS"/>
              </a:rPr>
              <a:t>printf</a:t>
            </a:r>
            <a:r>
              <a:rPr lang="en-US" sz="1400" dirty="0">
                <a:latin typeface="Trebuchet MS" pitchFamily="34" charset="0"/>
                <a:cs typeface="Trebuchet MS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"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증가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400" dirty="0">
                <a:solidFill>
                  <a:srgbClr val="800000"/>
                </a:solidFill>
                <a:latin typeface="Trebuchet MS" pitchFamily="34" charset="0"/>
                <a:ea typeface="굴림"/>
                <a:cs typeface="굴림"/>
              </a:rPr>
              <a:t>후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 pc = %d,  pi = %d,  pd = %d\n"</a:t>
            </a:r>
            <a:r>
              <a:rPr lang="en-US" sz="1400" dirty="0">
                <a:latin typeface="Trebuchet MS" pitchFamily="34" charset="0"/>
                <a:cs typeface="Trebuchet MS"/>
              </a:rPr>
              <a:t>, pc, pi, pd);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 err="1">
                <a:latin typeface="Trebuchet MS" pitchFamily="34" charset="0"/>
                <a:cs typeface="Trebuchet MS"/>
              </a:rPr>
              <a:t>printf</a:t>
            </a:r>
            <a:r>
              <a:rPr lang="en-US" sz="1400" dirty="0">
                <a:latin typeface="Trebuchet MS" pitchFamily="34" charset="0"/>
                <a:cs typeface="Trebuchet MS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Trebuchet MS" pitchFamily="34" charset="0"/>
                <a:cs typeface="Trebuchet MS"/>
              </a:rPr>
              <a:t>"pc+2 = %d,  pi+2 = %d,  pd+2 = %d\n"</a:t>
            </a:r>
            <a:r>
              <a:rPr lang="en-US" sz="1400" dirty="0">
                <a:latin typeface="Trebuchet MS" pitchFamily="34" charset="0"/>
                <a:cs typeface="Trebuchet MS"/>
              </a:rPr>
              <a:t>, pc+2, pi+2, pd+2);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 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400" dirty="0">
                <a:latin typeface="Trebuchet MS" pitchFamily="34" charset="0"/>
                <a:cs typeface="Trebuchet MS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Trebuchet MS" pitchFamily="34" charset="0"/>
                <a:cs typeface="Trebuchet MS"/>
              </a:rPr>
              <a:t>return</a:t>
            </a:r>
            <a:r>
              <a:rPr lang="en-US" sz="1400" dirty="0">
                <a:latin typeface="Trebuchet MS" pitchFamily="34" charset="0"/>
                <a:cs typeface="Trebuchet MS"/>
              </a:rPr>
              <a:t> 0;</a:t>
            </a:r>
            <a:endParaRPr lang="ko-KR" sz="2000" dirty="0">
              <a:latin typeface="Trebuchet MS" pitchFamily="34" charset="0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400" kern="100" dirty="0">
                <a:latin typeface="Trebuchet MS" pitchFamily="34" charset="0"/>
                <a:ea typeface="맑은 고딕"/>
                <a:cs typeface="Trebuchet MS"/>
              </a:rPr>
              <a:t>}</a:t>
            </a:r>
            <a:endParaRPr lang="ko-KR" sz="14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75656" y="3645024"/>
            <a:ext cx="1079500" cy="79216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C3165-C1C8-4C30-B55C-60623A8C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829912"/>
            <a:ext cx="7777013" cy="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0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포인터의 증감 연산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E3FC6FC-03E6-4D6D-8591-E21E4BBE945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7624" y="1331775"/>
            <a:ext cx="6120680" cy="5286042"/>
          </a:xfrm>
        </p:spPr>
      </p:pic>
    </p:spTree>
    <p:extLst>
      <p:ext uri="{BB962C8B-B14F-4D97-AF65-F5344CB8AC3E}">
        <p14:creationId xmlns:p14="http://schemas.microsoft.com/office/powerpoint/2010/main" val="10450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76 w 13192"/>
                <a:gd name="T1" fmla="*/ 0 h 17168"/>
                <a:gd name="T2" fmla="*/ 99 w 13192"/>
                <a:gd name="T3" fmla="*/ 5 h 17168"/>
                <a:gd name="T4" fmla="*/ 139 w 13192"/>
                <a:gd name="T5" fmla="*/ 11 h 17168"/>
                <a:gd name="T6" fmla="*/ 189 w 13192"/>
                <a:gd name="T7" fmla="*/ 20 h 17168"/>
                <a:gd name="T8" fmla="*/ 242 w 13192"/>
                <a:gd name="T9" fmla="*/ 29 h 17168"/>
                <a:gd name="T10" fmla="*/ 281 w 13192"/>
                <a:gd name="T11" fmla="*/ 36 h 17168"/>
                <a:gd name="T12" fmla="*/ 305 w 13192"/>
                <a:gd name="T13" fmla="*/ 40 h 17168"/>
                <a:gd name="T14" fmla="*/ 326 w 13192"/>
                <a:gd name="T15" fmla="*/ 43 h 17168"/>
                <a:gd name="T16" fmla="*/ 343 w 13192"/>
                <a:gd name="T17" fmla="*/ 45 h 17168"/>
                <a:gd name="T18" fmla="*/ 357 w 13192"/>
                <a:gd name="T19" fmla="*/ 47 h 17168"/>
                <a:gd name="T20" fmla="*/ 365 w 13192"/>
                <a:gd name="T21" fmla="*/ 48 h 17168"/>
                <a:gd name="T22" fmla="*/ 366 w 13192"/>
                <a:gd name="T23" fmla="*/ 52 h 17168"/>
                <a:gd name="T24" fmla="*/ 360 w 13192"/>
                <a:gd name="T25" fmla="*/ 84 h 17168"/>
                <a:gd name="T26" fmla="*/ 350 w 13192"/>
                <a:gd name="T27" fmla="*/ 139 h 17168"/>
                <a:gd name="T28" fmla="*/ 338 w 13192"/>
                <a:gd name="T29" fmla="*/ 208 h 17168"/>
                <a:gd name="T30" fmla="*/ 328 w 13192"/>
                <a:gd name="T31" fmla="*/ 265 h 17168"/>
                <a:gd name="T32" fmla="*/ 322 w 13192"/>
                <a:gd name="T33" fmla="*/ 303 h 17168"/>
                <a:gd name="T34" fmla="*/ 315 w 13192"/>
                <a:gd name="T35" fmla="*/ 340 h 17168"/>
                <a:gd name="T36" fmla="*/ 310 w 13192"/>
                <a:gd name="T37" fmla="*/ 375 h 17168"/>
                <a:gd name="T38" fmla="*/ 305 w 13192"/>
                <a:gd name="T39" fmla="*/ 407 h 17168"/>
                <a:gd name="T40" fmla="*/ 300 w 13192"/>
                <a:gd name="T41" fmla="*/ 434 h 17168"/>
                <a:gd name="T42" fmla="*/ 297 w 13192"/>
                <a:gd name="T43" fmla="*/ 456 h 17168"/>
                <a:gd name="T44" fmla="*/ 295 w 13192"/>
                <a:gd name="T45" fmla="*/ 472 h 17168"/>
                <a:gd name="T46" fmla="*/ 292 w 13192"/>
                <a:gd name="T47" fmla="*/ 476 h 17168"/>
                <a:gd name="T48" fmla="*/ 270 w 13192"/>
                <a:gd name="T49" fmla="*/ 473 h 17168"/>
                <a:gd name="T50" fmla="*/ 231 w 13192"/>
                <a:gd name="T51" fmla="*/ 466 h 17168"/>
                <a:gd name="T52" fmla="*/ 183 w 13192"/>
                <a:gd name="T53" fmla="*/ 458 h 17168"/>
                <a:gd name="T54" fmla="*/ 130 w 13192"/>
                <a:gd name="T55" fmla="*/ 450 h 17168"/>
                <a:gd name="T56" fmla="*/ 79 w 13192"/>
                <a:gd name="T57" fmla="*/ 442 h 17168"/>
                <a:gd name="T58" fmla="*/ 36 w 13192"/>
                <a:gd name="T59" fmla="*/ 435 h 17168"/>
                <a:gd name="T60" fmla="*/ 7 w 13192"/>
                <a:gd name="T61" fmla="*/ 430 h 17168"/>
                <a:gd name="T62" fmla="*/ 1 w 13192"/>
                <a:gd name="T63" fmla="*/ 425 h 17168"/>
                <a:gd name="T64" fmla="*/ 7 w 13192"/>
                <a:gd name="T65" fmla="*/ 394 h 17168"/>
                <a:gd name="T66" fmla="*/ 16 w 13192"/>
                <a:gd name="T67" fmla="*/ 341 h 17168"/>
                <a:gd name="T68" fmla="*/ 29 w 13192"/>
                <a:gd name="T69" fmla="*/ 273 h 17168"/>
                <a:gd name="T70" fmla="*/ 39 w 13192"/>
                <a:gd name="T71" fmla="*/ 217 h 17168"/>
                <a:gd name="T72" fmla="*/ 45 w 13192"/>
                <a:gd name="T73" fmla="*/ 180 h 17168"/>
                <a:gd name="T74" fmla="*/ 52 w 13192"/>
                <a:gd name="T75" fmla="*/ 143 h 17168"/>
                <a:gd name="T76" fmla="*/ 57 w 13192"/>
                <a:gd name="T77" fmla="*/ 108 h 17168"/>
                <a:gd name="T78" fmla="*/ 63 w 13192"/>
                <a:gd name="T79" fmla="*/ 76 h 17168"/>
                <a:gd name="T80" fmla="*/ 67 w 13192"/>
                <a:gd name="T81" fmla="*/ 47 h 17168"/>
                <a:gd name="T82" fmla="*/ 70 w 13192"/>
                <a:gd name="T83" fmla="*/ 24 h 17168"/>
                <a:gd name="T84" fmla="*/ 72 w 13192"/>
                <a:gd name="T85" fmla="*/ 6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24 w 1424"/>
                <a:gd name="T1" fmla="*/ 1 h 1434"/>
                <a:gd name="T2" fmla="*/ 9 w 1424"/>
                <a:gd name="T3" fmla="*/ 13 h 1434"/>
                <a:gd name="T4" fmla="*/ 7 w 1424"/>
                <a:gd name="T5" fmla="*/ 13 h 1434"/>
                <a:gd name="T6" fmla="*/ 6 w 1424"/>
                <a:gd name="T7" fmla="*/ 13 h 1434"/>
                <a:gd name="T8" fmla="*/ 4 w 1424"/>
                <a:gd name="T9" fmla="*/ 14 h 1434"/>
                <a:gd name="T10" fmla="*/ 2 w 1424"/>
                <a:gd name="T11" fmla="*/ 15 h 1434"/>
                <a:gd name="T12" fmla="*/ 1 w 1424"/>
                <a:gd name="T13" fmla="*/ 17 h 1434"/>
                <a:gd name="T14" fmla="*/ 0 w 1424"/>
                <a:gd name="T15" fmla="*/ 18 h 1434"/>
                <a:gd name="T16" fmla="*/ 0 w 1424"/>
                <a:gd name="T17" fmla="*/ 21 h 1434"/>
                <a:gd name="T18" fmla="*/ 0 w 1424"/>
                <a:gd name="T19" fmla="*/ 23 h 1434"/>
                <a:gd name="T20" fmla="*/ 0 w 1424"/>
                <a:gd name="T21" fmla="*/ 24 h 1434"/>
                <a:gd name="T22" fmla="*/ 1 w 1424"/>
                <a:gd name="T23" fmla="*/ 25 h 1434"/>
                <a:gd name="T24" fmla="*/ 2 w 1424"/>
                <a:gd name="T25" fmla="*/ 27 h 1434"/>
                <a:gd name="T26" fmla="*/ 3 w 1424"/>
                <a:gd name="T27" fmla="*/ 28 h 1434"/>
                <a:gd name="T28" fmla="*/ 4 w 1424"/>
                <a:gd name="T29" fmla="*/ 30 h 1434"/>
                <a:gd name="T30" fmla="*/ 5 w 1424"/>
                <a:gd name="T31" fmla="*/ 32 h 1434"/>
                <a:gd name="T32" fmla="*/ 7 w 1424"/>
                <a:gd name="T33" fmla="*/ 34 h 1434"/>
                <a:gd name="T34" fmla="*/ 9 w 1424"/>
                <a:gd name="T35" fmla="*/ 36 h 1434"/>
                <a:gd name="T36" fmla="*/ 12 w 1424"/>
                <a:gd name="T37" fmla="*/ 37 h 1434"/>
                <a:gd name="T38" fmla="*/ 14 w 1424"/>
                <a:gd name="T39" fmla="*/ 39 h 1434"/>
                <a:gd name="T40" fmla="*/ 17 w 1424"/>
                <a:gd name="T41" fmla="*/ 40 h 1434"/>
                <a:gd name="T42" fmla="*/ 19 w 1424"/>
                <a:gd name="T43" fmla="*/ 40 h 1434"/>
                <a:gd name="T44" fmla="*/ 21 w 1424"/>
                <a:gd name="T45" fmla="*/ 40 h 1434"/>
                <a:gd name="T46" fmla="*/ 22 w 1424"/>
                <a:gd name="T47" fmla="*/ 40 h 1434"/>
                <a:gd name="T48" fmla="*/ 23 w 1424"/>
                <a:gd name="T49" fmla="*/ 40 h 1434"/>
                <a:gd name="T50" fmla="*/ 24 w 1424"/>
                <a:gd name="T51" fmla="*/ 39 h 1434"/>
                <a:gd name="T52" fmla="*/ 25 w 1424"/>
                <a:gd name="T53" fmla="*/ 39 h 1434"/>
                <a:gd name="T54" fmla="*/ 26 w 1424"/>
                <a:gd name="T55" fmla="*/ 38 h 1434"/>
                <a:gd name="T56" fmla="*/ 26 w 1424"/>
                <a:gd name="T57" fmla="*/ 38 h 1434"/>
                <a:gd name="T58" fmla="*/ 27 w 1424"/>
                <a:gd name="T59" fmla="*/ 37 h 1434"/>
                <a:gd name="T60" fmla="*/ 27 w 1424"/>
                <a:gd name="T61" fmla="*/ 35 h 1434"/>
                <a:gd name="T62" fmla="*/ 28 w 1424"/>
                <a:gd name="T63" fmla="*/ 33 h 1434"/>
                <a:gd name="T64" fmla="*/ 28 w 1424"/>
                <a:gd name="T65" fmla="*/ 31 h 1434"/>
                <a:gd name="T66" fmla="*/ 28 w 1424"/>
                <a:gd name="T67" fmla="*/ 28 h 1434"/>
                <a:gd name="T68" fmla="*/ 28 w 1424"/>
                <a:gd name="T69" fmla="*/ 26 h 1434"/>
                <a:gd name="T70" fmla="*/ 39 w 1424"/>
                <a:gd name="T71" fmla="*/ 14 h 1434"/>
                <a:gd name="T72" fmla="*/ 39 w 1424"/>
                <a:gd name="T73" fmla="*/ 13 h 1434"/>
                <a:gd name="T74" fmla="*/ 38 w 1424"/>
                <a:gd name="T75" fmla="*/ 11 h 1434"/>
                <a:gd name="T76" fmla="*/ 37 w 1424"/>
                <a:gd name="T77" fmla="*/ 10 h 1434"/>
                <a:gd name="T78" fmla="*/ 36 w 1424"/>
                <a:gd name="T79" fmla="*/ 8 h 1434"/>
                <a:gd name="T80" fmla="*/ 35 w 1424"/>
                <a:gd name="T81" fmla="*/ 7 h 1434"/>
                <a:gd name="T82" fmla="*/ 33 w 1424"/>
                <a:gd name="T83" fmla="*/ 5 h 1434"/>
                <a:gd name="T84" fmla="*/ 32 w 1424"/>
                <a:gd name="T85" fmla="*/ 4 h 1434"/>
                <a:gd name="T86" fmla="*/ 30 w 1424"/>
                <a:gd name="T87" fmla="*/ 3 h 1434"/>
                <a:gd name="T88" fmla="*/ 28 w 1424"/>
                <a:gd name="T89" fmla="*/ 2 h 1434"/>
                <a:gd name="T90" fmla="*/ 25 w 1424"/>
                <a:gd name="T91" fmla="*/ 1 h 1434"/>
                <a:gd name="T92" fmla="*/ 23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1 w 129"/>
                <a:gd name="T3" fmla="*/ 8 h 405"/>
                <a:gd name="T4" fmla="*/ 3 w 129"/>
                <a:gd name="T5" fmla="*/ 11 h 405"/>
                <a:gd name="T6" fmla="*/ 3 w 129"/>
                <a:gd name="T7" fmla="*/ 7 h 405"/>
                <a:gd name="T8" fmla="*/ 2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8 w 1346"/>
                <a:gd name="T1" fmla="*/ 4 h 883"/>
                <a:gd name="T2" fmla="*/ 6 w 1346"/>
                <a:gd name="T3" fmla="*/ 4 h 883"/>
                <a:gd name="T4" fmla="*/ 5 w 1346"/>
                <a:gd name="T5" fmla="*/ 5 h 883"/>
                <a:gd name="T6" fmla="*/ 4 w 1346"/>
                <a:gd name="T7" fmla="*/ 6 h 883"/>
                <a:gd name="T8" fmla="*/ 3 w 1346"/>
                <a:gd name="T9" fmla="*/ 7 h 883"/>
                <a:gd name="T10" fmla="*/ 2 w 1346"/>
                <a:gd name="T11" fmla="*/ 8 h 883"/>
                <a:gd name="T12" fmla="*/ 1 w 1346"/>
                <a:gd name="T13" fmla="*/ 11 h 883"/>
                <a:gd name="T14" fmla="*/ 0 w 1346"/>
                <a:gd name="T15" fmla="*/ 13 h 883"/>
                <a:gd name="T16" fmla="*/ 0 w 1346"/>
                <a:gd name="T17" fmla="*/ 15 h 883"/>
                <a:gd name="T18" fmla="*/ 0 w 1346"/>
                <a:gd name="T19" fmla="*/ 16 h 883"/>
                <a:gd name="T20" fmla="*/ 1 w 1346"/>
                <a:gd name="T21" fmla="*/ 18 h 883"/>
                <a:gd name="T22" fmla="*/ 2 w 1346"/>
                <a:gd name="T23" fmla="*/ 19 h 883"/>
                <a:gd name="T24" fmla="*/ 3 w 1346"/>
                <a:gd name="T25" fmla="*/ 21 h 883"/>
                <a:gd name="T26" fmla="*/ 5 w 1346"/>
                <a:gd name="T27" fmla="*/ 22 h 883"/>
                <a:gd name="T28" fmla="*/ 7 w 1346"/>
                <a:gd name="T29" fmla="*/ 23 h 883"/>
                <a:gd name="T30" fmla="*/ 9 w 1346"/>
                <a:gd name="T31" fmla="*/ 23 h 883"/>
                <a:gd name="T32" fmla="*/ 11 w 1346"/>
                <a:gd name="T33" fmla="*/ 24 h 883"/>
                <a:gd name="T34" fmla="*/ 13 w 1346"/>
                <a:gd name="T35" fmla="*/ 24 h 883"/>
                <a:gd name="T36" fmla="*/ 15 w 1346"/>
                <a:gd name="T37" fmla="*/ 24 h 883"/>
                <a:gd name="T38" fmla="*/ 17 w 1346"/>
                <a:gd name="T39" fmla="*/ 24 h 883"/>
                <a:gd name="T40" fmla="*/ 19 w 1346"/>
                <a:gd name="T41" fmla="*/ 24 h 883"/>
                <a:gd name="T42" fmla="*/ 22 w 1346"/>
                <a:gd name="T43" fmla="*/ 24 h 883"/>
                <a:gd name="T44" fmla="*/ 24 w 1346"/>
                <a:gd name="T45" fmla="*/ 23 h 883"/>
                <a:gd name="T46" fmla="*/ 26 w 1346"/>
                <a:gd name="T47" fmla="*/ 22 h 883"/>
                <a:gd name="T48" fmla="*/ 28 w 1346"/>
                <a:gd name="T49" fmla="*/ 21 h 883"/>
                <a:gd name="T50" fmla="*/ 30 w 1346"/>
                <a:gd name="T51" fmla="*/ 20 h 883"/>
                <a:gd name="T52" fmla="*/ 31 w 1346"/>
                <a:gd name="T53" fmla="*/ 19 h 883"/>
                <a:gd name="T54" fmla="*/ 33 w 1346"/>
                <a:gd name="T55" fmla="*/ 18 h 883"/>
                <a:gd name="T56" fmla="*/ 34 w 1346"/>
                <a:gd name="T57" fmla="*/ 17 h 883"/>
                <a:gd name="T58" fmla="*/ 35 w 1346"/>
                <a:gd name="T59" fmla="*/ 16 h 883"/>
                <a:gd name="T60" fmla="*/ 36 w 1346"/>
                <a:gd name="T61" fmla="*/ 15 h 883"/>
                <a:gd name="T62" fmla="*/ 36 w 1346"/>
                <a:gd name="T63" fmla="*/ 14 h 883"/>
                <a:gd name="T64" fmla="*/ 37 w 1346"/>
                <a:gd name="T65" fmla="*/ 13 h 883"/>
                <a:gd name="T66" fmla="*/ 37 w 1346"/>
                <a:gd name="T67" fmla="*/ 12 h 883"/>
                <a:gd name="T68" fmla="*/ 37 w 1346"/>
                <a:gd name="T69" fmla="*/ 11 h 883"/>
                <a:gd name="T70" fmla="*/ 37 w 1346"/>
                <a:gd name="T71" fmla="*/ 10 h 883"/>
                <a:gd name="T72" fmla="*/ 37 w 1346"/>
                <a:gd name="T73" fmla="*/ 8 h 883"/>
                <a:gd name="T74" fmla="*/ 37 w 1346"/>
                <a:gd name="T75" fmla="*/ 7 h 883"/>
                <a:gd name="T76" fmla="*/ 37 w 1346"/>
                <a:gd name="T77" fmla="*/ 6 h 883"/>
                <a:gd name="T78" fmla="*/ 36 w 1346"/>
                <a:gd name="T79" fmla="*/ 5 h 883"/>
                <a:gd name="T80" fmla="*/ 35 w 1346"/>
                <a:gd name="T81" fmla="*/ 4 h 883"/>
                <a:gd name="T82" fmla="*/ 35 w 1346"/>
                <a:gd name="T83" fmla="*/ 3 h 883"/>
                <a:gd name="T84" fmla="*/ 34 w 1346"/>
                <a:gd name="T85" fmla="*/ 3 h 883"/>
                <a:gd name="T86" fmla="*/ 33 w 1346"/>
                <a:gd name="T87" fmla="*/ 2 h 883"/>
                <a:gd name="T88" fmla="*/ 32 w 1346"/>
                <a:gd name="T89" fmla="*/ 1 h 883"/>
                <a:gd name="T90" fmla="*/ 31 w 1346"/>
                <a:gd name="T91" fmla="*/ 1 h 883"/>
                <a:gd name="T92" fmla="*/ 30 w 1346"/>
                <a:gd name="T93" fmla="*/ 0 h 883"/>
                <a:gd name="T94" fmla="*/ 29 w 1346"/>
                <a:gd name="T95" fmla="*/ 0 h 883"/>
                <a:gd name="T96" fmla="*/ 28 w 1346"/>
                <a:gd name="T97" fmla="*/ 0 h 883"/>
                <a:gd name="T98" fmla="*/ 27 w 1346"/>
                <a:gd name="T99" fmla="*/ 0 h 883"/>
                <a:gd name="T100" fmla="*/ 26 w 1346"/>
                <a:gd name="T101" fmla="*/ 0 h 883"/>
                <a:gd name="T102" fmla="*/ 24 w 1346"/>
                <a:gd name="T103" fmla="*/ 0 h 883"/>
                <a:gd name="T104" fmla="*/ 23 w 1346"/>
                <a:gd name="T105" fmla="*/ 1 h 883"/>
                <a:gd name="T106" fmla="*/ 21 w 1346"/>
                <a:gd name="T107" fmla="*/ 1 h 883"/>
                <a:gd name="T108" fmla="*/ 17 w 1346"/>
                <a:gd name="T109" fmla="*/ 1 h 883"/>
                <a:gd name="T110" fmla="*/ 15 w 1346"/>
                <a:gd name="T111" fmla="*/ 2 h 883"/>
                <a:gd name="T112" fmla="*/ 13 w 1346"/>
                <a:gd name="T113" fmla="*/ 2 h 883"/>
                <a:gd name="T114" fmla="*/ 11 w 1346"/>
                <a:gd name="T115" fmla="*/ 2 h 883"/>
                <a:gd name="T116" fmla="*/ 9 w 1346"/>
                <a:gd name="T117" fmla="*/ 3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37 w 1343"/>
                <a:gd name="T1" fmla="*/ 1 h 665"/>
                <a:gd name="T2" fmla="*/ 36 w 1343"/>
                <a:gd name="T3" fmla="*/ 1 h 665"/>
                <a:gd name="T4" fmla="*/ 36 w 1343"/>
                <a:gd name="T5" fmla="*/ 2 h 665"/>
                <a:gd name="T6" fmla="*/ 36 w 1343"/>
                <a:gd name="T7" fmla="*/ 4 h 665"/>
                <a:gd name="T8" fmla="*/ 36 w 1343"/>
                <a:gd name="T9" fmla="*/ 6 h 665"/>
                <a:gd name="T10" fmla="*/ 35 w 1343"/>
                <a:gd name="T11" fmla="*/ 8 h 665"/>
                <a:gd name="T12" fmla="*/ 34 w 1343"/>
                <a:gd name="T13" fmla="*/ 9 h 665"/>
                <a:gd name="T14" fmla="*/ 32 w 1343"/>
                <a:gd name="T15" fmla="*/ 11 h 665"/>
                <a:gd name="T16" fmla="*/ 30 w 1343"/>
                <a:gd name="T17" fmla="*/ 12 h 665"/>
                <a:gd name="T18" fmla="*/ 27 w 1343"/>
                <a:gd name="T19" fmla="*/ 13 h 665"/>
                <a:gd name="T20" fmla="*/ 24 w 1343"/>
                <a:gd name="T21" fmla="*/ 15 h 665"/>
                <a:gd name="T22" fmla="*/ 21 w 1343"/>
                <a:gd name="T23" fmla="*/ 16 h 665"/>
                <a:gd name="T24" fmla="*/ 18 w 1343"/>
                <a:gd name="T25" fmla="*/ 16 h 665"/>
                <a:gd name="T26" fmla="*/ 16 w 1343"/>
                <a:gd name="T27" fmla="*/ 17 h 665"/>
                <a:gd name="T28" fmla="*/ 14 w 1343"/>
                <a:gd name="T29" fmla="*/ 17 h 665"/>
                <a:gd name="T30" fmla="*/ 12 w 1343"/>
                <a:gd name="T31" fmla="*/ 16 h 665"/>
                <a:gd name="T32" fmla="*/ 10 w 1343"/>
                <a:gd name="T33" fmla="*/ 16 h 665"/>
                <a:gd name="T34" fmla="*/ 8 w 1343"/>
                <a:gd name="T35" fmla="*/ 15 h 665"/>
                <a:gd name="T36" fmla="*/ 6 w 1343"/>
                <a:gd name="T37" fmla="*/ 15 h 665"/>
                <a:gd name="T38" fmla="*/ 4 w 1343"/>
                <a:gd name="T39" fmla="*/ 14 h 665"/>
                <a:gd name="T40" fmla="*/ 2 w 1343"/>
                <a:gd name="T41" fmla="*/ 12 h 665"/>
                <a:gd name="T42" fmla="*/ 1 w 1343"/>
                <a:gd name="T43" fmla="*/ 11 h 665"/>
                <a:gd name="T44" fmla="*/ 0 w 1343"/>
                <a:gd name="T45" fmla="*/ 10 h 665"/>
                <a:gd name="T46" fmla="*/ 1 w 1343"/>
                <a:gd name="T47" fmla="*/ 11 h 665"/>
                <a:gd name="T48" fmla="*/ 2 w 1343"/>
                <a:gd name="T49" fmla="*/ 13 h 665"/>
                <a:gd name="T50" fmla="*/ 3 w 1343"/>
                <a:gd name="T51" fmla="*/ 15 h 665"/>
                <a:gd name="T52" fmla="*/ 5 w 1343"/>
                <a:gd name="T53" fmla="*/ 16 h 665"/>
                <a:gd name="T54" fmla="*/ 7 w 1343"/>
                <a:gd name="T55" fmla="*/ 17 h 665"/>
                <a:gd name="T56" fmla="*/ 9 w 1343"/>
                <a:gd name="T57" fmla="*/ 18 h 665"/>
                <a:gd name="T58" fmla="*/ 12 w 1343"/>
                <a:gd name="T59" fmla="*/ 18 h 665"/>
                <a:gd name="T60" fmla="*/ 14 w 1343"/>
                <a:gd name="T61" fmla="*/ 19 h 665"/>
                <a:gd name="T62" fmla="*/ 16 w 1343"/>
                <a:gd name="T63" fmla="*/ 19 h 665"/>
                <a:gd name="T64" fmla="*/ 19 w 1343"/>
                <a:gd name="T65" fmla="*/ 18 h 665"/>
                <a:gd name="T66" fmla="*/ 21 w 1343"/>
                <a:gd name="T67" fmla="*/ 18 h 665"/>
                <a:gd name="T68" fmla="*/ 25 w 1343"/>
                <a:gd name="T69" fmla="*/ 17 h 665"/>
                <a:gd name="T70" fmla="*/ 28 w 1343"/>
                <a:gd name="T71" fmla="*/ 15 h 665"/>
                <a:gd name="T72" fmla="*/ 30 w 1343"/>
                <a:gd name="T73" fmla="*/ 14 h 665"/>
                <a:gd name="T74" fmla="*/ 33 w 1343"/>
                <a:gd name="T75" fmla="*/ 13 h 665"/>
                <a:gd name="T76" fmla="*/ 34 w 1343"/>
                <a:gd name="T77" fmla="*/ 11 h 665"/>
                <a:gd name="T78" fmla="*/ 36 w 1343"/>
                <a:gd name="T79" fmla="*/ 9 h 665"/>
                <a:gd name="T80" fmla="*/ 36 w 1343"/>
                <a:gd name="T81" fmla="*/ 8 h 665"/>
                <a:gd name="T82" fmla="*/ 37 w 1343"/>
                <a:gd name="T83" fmla="*/ 6 h 665"/>
                <a:gd name="T84" fmla="*/ 37 w 1343"/>
                <a:gd name="T85" fmla="*/ 4 h 665"/>
                <a:gd name="T86" fmla="*/ 37 w 1343"/>
                <a:gd name="T87" fmla="*/ 3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 w 1022"/>
                <a:gd name="T1" fmla="*/ 8 h 1494"/>
                <a:gd name="T2" fmla="*/ 0 w 1022"/>
                <a:gd name="T3" fmla="*/ 9 h 1494"/>
                <a:gd name="T4" fmla="*/ 0 w 1022"/>
                <a:gd name="T5" fmla="*/ 10 h 1494"/>
                <a:gd name="T6" fmla="*/ 0 w 1022"/>
                <a:gd name="T7" fmla="*/ 10 h 1494"/>
                <a:gd name="T8" fmla="*/ 0 w 1022"/>
                <a:gd name="T9" fmla="*/ 11 h 1494"/>
                <a:gd name="T10" fmla="*/ 1 w 1022"/>
                <a:gd name="T11" fmla="*/ 12 h 1494"/>
                <a:gd name="T12" fmla="*/ 1 w 1022"/>
                <a:gd name="T13" fmla="*/ 13 h 1494"/>
                <a:gd name="T14" fmla="*/ 2 w 1022"/>
                <a:gd name="T15" fmla="*/ 15 h 1494"/>
                <a:gd name="T16" fmla="*/ 3 w 1022"/>
                <a:gd name="T17" fmla="*/ 16 h 1494"/>
                <a:gd name="T18" fmla="*/ 5 w 1022"/>
                <a:gd name="T19" fmla="*/ 17 h 1494"/>
                <a:gd name="T20" fmla="*/ 7 w 1022"/>
                <a:gd name="T21" fmla="*/ 19 h 1494"/>
                <a:gd name="T22" fmla="*/ 10 w 1022"/>
                <a:gd name="T23" fmla="*/ 38 h 1494"/>
                <a:gd name="T24" fmla="*/ 11 w 1022"/>
                <a:gd name="T25" fmla="*/ 39 h 1494"/>
                <a:gd name="T26" fmla="*/ 11 w 1022"/>
                <a:gd name="T27" fmla="*/ 39 h 1494"/>
                <a:gd name="T28" fmla="*/ 12 w 1022"/>
                <a:gd name="T29" fmla="*/ 40 h 1494"/>
                <a:gd name="T30" fmla="*/ 13 w 1022"/>
                <a:gd name="T31" fmla="*/ 41 h 1494"/>
                <a:gd name="T32" fmla="*/ 14 w 1022"/>
                <a:gd name="T33" fmla="*/ 41 h 1494"/>
                <a:gd name="T34" fmla="*/ 14 w 1022"/>
                <a:gd name="T35" fmla="*/ 41 h 1494"/>
                <a:gd name="T36" fmla="*/ 15 w 1022"/>
                <a:gd name="T37" fmla="*/ 41 h 1494"/>
                <a:gd name="T38" fmla="*/ 16 w 1022"/>
                <a:gd name="T39" fmla="*/ 42 h 1494"/>
                <a:gd name="T40" fmla="*/ 17 w 1022"/>
                <a:gd name="T41" fmla="*/ 42 h 1494"/>
                <a:gd name="T42" fmla="*/ 18 w 1022"/>
                <a:gd name="T43" fmla="*/ 42 h 1494"/>
                <a:gd name="T44" fmla="*/ 19 w 1022"/>
                <a:gd name="T45" fmla="*/ 41 h 1494"/>
                <a:gd name="T46" fmla="*/ 20 w 1022"/>
                <a:gd name="T47" fmla="*/ 41 h 1494"/>
                <a:gd name="T48" fmla="*/ 21 w 1022"/>
                <a:gd name="T49" fmla="*/ 41 h 1494"/>
                <a:gd name="T50" fmla="*/ 22 w 1022"/>
                <a:gd name="T51" fmla="*/ 41 h 1494"/>
                <a:gd name="T52" fmla="*/ 23 w 1022"/>
                <a:gd name="T53" fmla="*/ 40 h 1494"/>
                <a:gd name="T54" fmla="*/ 24 w 1022"/>
                <a:gd name="T55" fmla="*/ 40 h 1494"/>
                <a:gd name="T56" fmla="*/ 25 w 1022"/>
                <a:gd name="T57" fmla="*/ 39 h 1494"/>
                <a:gd name="T58" fmla="*/ 26 w 1022"/>
                <a:gd name="T59" fmla="*/ 38 h 1494"/>
                <a:gd name="T60" fmla="*/ 27 w 1022"/>
                <a:gd name="T61" fmla="*/ 37 h 1494"/>
                <a:gd name="T62" fmla="*/ 27 w 1022"/>
                <a:gd name="T63" fmla="*/ 36 h 1494"/>
                <a:gd name="T64" fmla="*/ 27 w 1022"/>
                <a:gd name="T65" fmla="*/ 35 h 1494"/>
                <a:gd name="T66" fmla="*/ 25 w 1022"/>
                <a:gd name="T67" fmla="*/ 14 h 1494"/>
                <a:gd name="T68" fmla="*/ 27 w 1022"/>
                <a:gd name="T69" fmla="*/ 12 h 1494"/>
                <a:gd name="T70" fmla="*/ 27 w 1022"/>
                <a:gd name="T71" fmla="*/ 11 h 1494"/>
                <a:gd name="T72" fmla="*/ 28 w 1022"/>
                <a:gd name="T73" fmla="*/ 10 h 1494"/>
                <a:gd name="T74" fmla="*/ 28 w 1022"/>
                <a:gd name="T75" fmla="*/ 10 h 1494"/>
                <a:gd name="T76" fmla="*/ 28 w 1022"/>
                <a:gd name="T77" fmla="*/ 8 h 1494"/>
                <a:gd name="T78" fmla="*/ 29 w 1022"/>
                <a:gd name="T79" fmla="*/ 7 h 1494"/>
                <a:gd name="T80" fmla="*/ 28 w 1022"/>
                <a:gd name="T81" fmla="*/ 6 h 1494"/>
                <a:gd name="T82" fmla="*/ 28 w 1022"/>
                <a:gd name="T83" fmla="*/ 5 h 1494"/>
                <a:gd name="T84" fmla="*/ 28 w 1022"/>
                <a:gd name="T85" fmla="*/ 4 h 1494"/>
                <a:gd name="T86" fmla="*/ 27 w 1022"/>
                <a:gd name="T87" fmla="*/ 3 h 1494"/>
                <a:gd name="T88" fmla="*/ 26 w 1022"/>
                <a:gd name="T89" fmla="*/ 2 h 1494"/>
                <a:gd name="T90" fmla="*/ 25 w 1022"/>
                <a:gd name="T91" fmla="*/ 1 h 1494"/>
                <a:gd name="T92" fmla="*/ 24 w 1022"/>
                <a:gd name="T93" fmla="*/ 0 h 1494"/>
                <a:gd name="T94" fmla="*/ 23 w 1022"/>
                <a:gd name="T95" fmla="*/ 0 h 1494"/>
                <a:gd name="T96" fmla="*/ 22 w 1022"/>
                <a:gd name="T97" fmla="*/ 0 h 1494"/>
                <a:gd name="T98" fmla="*/ 21 w 1022"/>
                <a:gd name="T99" fmla="*/ 0 h 1494"/>
                <a:gd name="T100" fmla="*/ 19 w 1022"/>
                <a:gd name="T101" fmla="*/ 0 h 1494"/>
                <a:gd name="T102" fmla="*/ 17 w 1022"/>
                <a:gd name="T103" fmla="*/ 0 h 1494"/>
                <a:gd name="T104" fmla="*/ 14 w 1022"/>
                <a:gd name="T105" fmla="*/ 1 h 1494"/>
                <a:gd name="T106" fmla="*/ 11 w 1022"/>
                <a:gd name="T107" fmla="*/ 2 h 1494"/>
                <a:gd name="T108" fmla="*/ 8 w 1022"/>
                <a:gd name="T109" fmla="*/ 2 h 1494"/>
                <a:gd name="T110" fmla="*/ 6 w 1022"/>
                <a:gd name="T111" fmla="*/ 3 h 1494"/>
                <a:gd name="T112" fmla="*/ 5 w 1022"/>
                <a:gd name="T113" fmla="*/ 4 h 1494"/>
                <a:gd name="T114" fmla="*/ 3 w 1022"/>
                <a:gd name="T115" fmla="*/ 5 h 1494"/>
                <a:gd name="T116" fmla="*/ 2 w 1022"/>
                <a:gd name="T117" fmla="*/ 6 h 1494"/>
                <a:gd name="T118" fmla="*/ 1 w 1022"/>
                <a:gd name="T119" fmla="*/ 7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20 w 900"/>
                <a:gd name="T1" fmla="*/ 37 h 1385"/>
                <a:gd name="T2" fmla="*/ 19 w 900"/>
                <a:gd name="T3" fmla="*/ 37 h 1385"/>
                <a:gd name="T4" fmla="*/ 18 w 900"/>
                <a:gd name="T5" fmla="*/ 37 h 1385"/>
                <a:gd name="T6" fmla="*/ 17 w 900"/>
                <a:gd name="T7" fmla="*/ 37 h 1385"/>
                <a:gd name="T8" fmla="*/ 17 w 900"/>
                <a:gd name="T9" fmla="*/ 36 h 1385"/>
                <a:gd name="T10" fmla="*/ 16 w 900"/>
                <a:gd name="T11" fmla="*/ 36 h 1385"/>
                <a:gd name="T12" fmla="*/ 15 w 900"/>
                <a:gd name="T13" fmla="*/ 36 h 1385"/>
                <a:gd name="T14" fmla="*/ 14 w 900"/>
                <a:gd name="T15" fmla="*/ 35 h 1385"/>
                <a:gd name="T16" fmla="*/ 14 w 900"/>
                <a:gd name="T17" fmla="*/ 34 h 1385"/>
                <a:gd name="T18" fmla="*/ 13 w 900"/>
                <a:gd name="T19" fmla="*/ 33 h 1385"/>
                <a:gd name="T20" fmla="*/ 10 w 900"/>
                <a:gd name="T21" fmla="*/ 14 h 1385"/>
                <a:gd name="T22" fmla="*/ 6 w 900"/>
                <a:gd name="T23" fmla="*/ 11 h 1385"/>
                <a:gd name="T24" fmla="*/ 5 w 900"/>
                <a:gd name="T25" fmla="*/ 10 h 1385"/>
                <a:gd name="T26" fmla="*/ 4 w 900"/>
                <a:gd name="T27" fmla="*/ 9 h 1385"/>
                <a:gd name="T28" fmla="*/ 4 w 900"/>
                <a:gd name="T29" fmla="*/ 8 h 1385"/>
                <a:gd name="T30" fmla="*/ 3 w 900"/>
                <a:gd name="T31" fmla="*/ 6 h 1385"/>
                <a:gd name="T32" fmla="*/ 3 w 900"/>
                <a:gd name="T33" fmla="*/ 5 h 1385"/>
                <a:gd name="T34" fmla="*/ 3 w 900"/>
                <a:gd name="T35" fmla="*/ 5 h 1385"/>
                <a:gd name="T36" fmla="*/ 3 w 900"/>
                <a:gd name="T37" fmla="*/ 4 h 1385"/>
                <a:gd name="T38" fmla="*/ 3 w 900"/>
                <a:gd name="T39" fmla="*/ 3 h 1385"/>
                <a:gd name="T40" fmla="*/ 4 w 900"/>
                <a:gd name="T41" fmla="*/ 2 h 1385"/>
                <a:gd name="T42" fmla="*/ 4 w 900"/>
                <a:gd name="T43" fmla="*/ 2 h 1385"/>
                <a:gd name="T44" fmla="*/ 5 w 900"/>
                <a:gd name="T45" fmla="*/ 1 h 1385"/>
                <a:gd name="T46" fmla="*/ 6 w 900"/>
                <a:gd name="T47" fmla="*/ 0 h 1385"/>
                <a:gd name="T48" fmla="*/ 6 w 900"/>
                <a:gd name="T49" fmla="*/ 0 h 1385"/>
                <a:gd name="T50" fmla="*/ 5 w 900"/>
                <a:gd name="T51" fmla="*/ 1 h 1385"/>
                <a:gd name="T52" fmla="*/ 3 w 900"/>
                <a:gd name="T53" fmla="*/ 2 h 1385"/>
                <a:gd name="T54" fmla="*/ 2 w 900"/>
                <a:gd name="T55" fmla="*/ 3 h 1385"/>
                <a:gd name="T56" fmla="*/ 1 w 900"/>
                <a:gd name="T57" fmla="*/ 4 h 1385"/>
                <a:gd name="T58" fmla="*/ 1 w 900"/>
                <a:gd name="T59" fmla="*/ 5 h 1385"/>
                <a:gd name="T60" fmla="*/ 0 w 900"/>
                <a:gd name="T61" fmla="*/ 6 h 1385"/>
                <a:gd name="T62" fmla="*/ 0 w 900"/>
                <a:gd name="T63" fmla="*/ 7 h 1385"/>
                <a:gd name="T64" fmla="*/ 0 w 900"/>
                <a:gd name="T65" fmla="*/ 7 h 1385"/>
                <a:gd name="T66" fmla="*/ 0 w 900"/>
                <a:gd name="T67" fmla="*/ 8 h 1385"/>
                <a:gd name="T68" fmla="*/ 1 w 900"/>
                <a:gd name="T69" fmla="*/ 9 h 1385"/>
                <a:gd name="T70" fmla="*/ 1 w 900"/>
                <a:gd name="T71" fmla="*/ 10 h 1385"/>
                <a:gd name="T72" fmla="*/ 2 w 900"/>
                <a:gd name="T73" fmla="*/ 12 h 1385"/>
                <a:gd name="T74" fmla="*/ 3 w 900"/>
                <a:gd name="T75" fmla="*/ 13 h 1385"/>
                <a:gd name="T76" fmla="*/ 5 w 900"/>
                <a:gd name="T77" fmla="*/ 14 h 1385"/>
                <a:gd name="T78" fmla="*/ 7 w 900"/>
                <a:gd name="T79" fmla="*/ 16 h 1385"/>
                <a:gd name="T80" fmla="*/ 10 w 900"/>
                <a:gd name="T81" fmla="*/ 35 h 1385"/>
                <a:gd name="T82" fmla="*/ 11 w 900"/>
                <a:gd name="T83" fmla="*/ 36 h 1385"/>
                <a:gd name="T84" fmla="*/ 11 w 900"/>
                <a:gd name="T85" fmla="*/ 36 h 1385"/>
                <a:gd name="T86" fmla="*/ 12 w 900"/>
                <a:gd name="T87" fmla="*/ 37 h 1385"/>
                <a:gd name="T88" fmla="*/ 13 w 900"/>
                <a:gd name="T89" fmla="*/ 38 h 1385"/>
                <a:gd name="T90" fmla="*/ 13 w 900"/>
                <a:gd name="T91" fmla="*/ 38 h 1385"/>
                <a:gd name="T92" fmla="*/ 14 w 900"/>
                <a:gd name="T93" fmla="*/ 38 h 1385"/>
                <a:gd name="T94" fmla="*/ 15 w 900"/>
                <a:gd name="T95" fmla="*/ 38 h 1385"/>
                <a:gd name="T96" fmla="*/ 16 w 900"/>
                <a:gd name="T97" fmla="*/ 39 h 1385"/>
                <a:gd name="T98" fmla="*/ 17 w 900"/>
                <a:gd name="T99" fmla="*/ 39 h 1385"/>
                <a:gd name="T100" fmla="*/ 18 w 900"/>
                <a:gd name="T101" fmla="*/ 39 h 1385"/>
                <a:gd name="T102" fmla="*/ 19 w 900"/>
                <a:gd name="T103" fmla="*/ 38 h 1385"/>
                <a:gd name="T104" fmla="*/ 20 w 900"/>
                <a:gd name="T105" fmla="*/ 38 h 1385"/>
                <a:gd name="T106" fmla="*/ 21 w 900"/>
                <a:gd name="T107" fmla="*/ 38 h 1385"/>
                <a:gd name="T108" fmla="*/ 22 w 900"/>
                <a:gd name="T109" fmla="*/ 37 h 1385"/>
                <a:gd name="T110" fmla="*/ 23 w 900"/>
                <a:gd name="T111" fmla="*/ 37 h 1385"/>
                <a:gd name="T112" fmla="*/ 24 w 900"/>
                <a:gd name="T113" fmla="*/ 37 h 1385"/>
                <a:gd name="T114" fmla="*/ 25 w 900"/>
                <a:gd name="T115" fmla="*/ 36 h 1385"/>
                <a:gd name="T116" fmla="*/ 24 w 900"/>
                <a:gd name="T117" fmla="*/ 36 h 1385"/>
                <a:gd name="T118" fmla="*/ 23 w 900"/>
                <a:gd name="T119" fmla="*/ 36 h 1385"/>
                <a:gd name="T120" fmla="*/ 22 w 900"/>
                <a:gd name="T121" fmla="*/ 37 h 1385"/>
                <a:gd name="T122" fmla="*/ 21 w 900"/>
                <a:gd name="T123" fmla="*/ 37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25 w 900"/>
                <a:gd name="T1" fmla="*/ 5 h 493"/>
                <a:gd name="T2" fmla="*/ 25 w 900"/>
                <a:gd name="T3" fmla="*/ 5 h 493"/>
                <a:gd name="T4" fmla="*/ 25 w 900"/>
                <a:gd name="T5" fmla="*/ 6 h 493"/>
                <a:gd name="T6" fmla="*/ 25 w 900"/>
                <a:gd name="T7" fmla="*/ 7 h 493"/>
                <a:gd name="T8" fmla="*/ 24 w 900"/>
                <a:gd name="T9" fmla="*/ 7 h 493"/>
                <a:gd name="T10" fmla="*/ 24 w 900"/>
                <a:gd name="T11" fmla="*/ 8 h 493"/>
                <a:gd name="T12" fmla="*/ 23 w 900"/>
                <a:gd name="T13" fmla="*/ 9 h 493"/>
                <a:gd name="T14" fmla="*/ 23 w 900"/>
                <a:gd name="T15" fmla="*/ 9 h 493"/>
                <a:gd name="T16" fmla="*/ 22 w 900"/>
                <a:gd name="T17" fmla="*/ 10 h 493"/>
                <a:gd name="T18" fmla="*/ 21 w 900"/>
                <a:gd name="T19" fmla="*/ 11 h 493"/>
                <a:gd name="T20" fmla="*/ 20 w 900"/>
                <a:gd name="T21" fmla="*/ 11 h 493"/>
                <a:gd name="T22" fmla="*/ 19 w 900"/>
                <a:gd name="T23" fmla="*/ 12 h 493"/>
                <a:gd name="T24" fmla="*/ 18 w 900"/>
                <a:gd name="T25" fmla="*/ 12 h 493"/>
                <a:gd name="T26" fmla="*/ 17 w 900"/>
                <a:gd name="T27" fmla="*/ 12 h 493"/>
                <a:gd name="T28" fmla="*/ 16 w 900"/>
                <a:gd name="T29" fmla="*/ 13 h 493"/>
                <a:gd name="T30" fmla="*/ 14 w 900"/>
                <a:gd name="T31" fmla="*/ 13 h 493"/>
                <a:gd name="T32" fmla="*/ 13 w 900"/>
                <a:gd name="T33" fmla="*/ 13 h 493"/>
                <a:gd name="T34" fmla="*/ 12 w 900"/>
                <a:gd name="T35" fmla="*/ 13 h 493"/>
                <a:gd name="T36" fmla="*/ 11 w 900"/>
                <a:gd name="T37" fmla="*/ 14 h 493"/>
                <a:gd name="T38" fmla="*/ 9 w 900"/>
                <a:gd name="T39" fmla="*/ 14 h 493"/>
                <a:gd name="T40" fmla="*/ 8 w 900"/>
                <a:gd name="T41" fmla="*/ 14 h 493"/>
                <a:gd name="T42" fmla="*/ 7 w 900"/>
                <a:gd name="T43" fmla="*/ 13 h 493"/>
                <a:gd name="T44" fmla="*/ 6 w 900"/>
                <a:gd name="T45" fmla="*/ 13 h 493"/>
                <a:gd name="T46" fmla="*/ 5 w 900"/>
                <a:gd name="T47" fmla="*/ 13 h 493"/>
                <a:gd name="T48" fmla="*/ 4 w 900"/>
                <a:gd name="T49" fmla="*/ 13 h 493"/>
                <a:gd name="T50" fmla="*/ 3 w 900"/>
                <a:gd name="T51" fmla="*/ 12 h 493"/>
                <a:gd name="T52" fmla="*/ 3 w 900"/>
                <a:gd name="T53" fmla="*/ 12 h 493"/>
                <a:gd name="T54" fmla="*/ 2 w 900"/>
                <a:gd name="T55" fmla="*/ 12 h 493"/>
                <a:gd name="T56" fmla="*/ 1 w 900"/>
                <a:gd name="T57" fmla="*/ 11 h 493"/>
                <a:gd name="T58" fmla="*/ 1 w 900"/>
                <a:gd name="T59" fmla="*/ 11 h 493"/>
                <a:gd name="T60" fmla="*/ 0 w 900"/>
                <a:gd name="T61" fmla="*/ 10 h 493"/>
                <a:gd name="T62" fmla="*/ 0 w 900"/>
                <a:gd name="T63" fmla="*/ 9 h 493"/>
                <a:gd name="T64" fmla="*/ 0 w 900"/>
                <a:gd name="T65" fmla="*/ 9 h 493"/>
                <a:gd name="T66" fmla="*/ 0 w 900"/>
                <a:gd name="T67" fmla="*/ 8 h 493"/>
                <a:gd name="T68" fmla="*/ 0 w 900"/>
                <a:gd name="T69" fmla="*/ 7 h 493"/>
                <a:gd name="T70" fmla="*/ 1 w 900"/>
                <a:gd name="T71" fmla="*/ 7 h 493"/>
                <a:gd name="T72" fmla="*/ 1 w 900"/>
                <a:gd name="T73" fmla="*/ 6 h 493"/>
                <a:gd name="T74" fmla="*/ 1 w 900"/>
                <a:gd name="T75" fmla="*/ 5 h 493"/>
                <a:gd name="T76" fmla="*/ 2 w 900"/>
                <a:gd name="T77" fmla="*/ 5 h 493"/>
                <a:gd name="T78" fmla="*/ 3 w 900"/>
                <a:gd name="T79" fmla="*/ 4 h 493"/>
                <a:gd name="T80" fmla="*/ 3 w 900"/>
                <a:gd name="T81" fmla="*/ 4 h 493"/>
                <a:gd name="T82" fmla="*/ 4 w 900"/>
                <a:gd name="T83" fmla="*/ 3 h 493"/>
                <a:gd name="T84" fmla="*/ 6 w 900"/>
                <a:gd name="T85" fmla="*/ 2 h 493"/>
                <a:gd name="T86" fmla="*/ 7 w 900"/>
                <a:gd name="T87" fmla="*/ 1 h 493"/>
                <a:gd name="T88" fmla="*/ 8 w 900"/>
                <a:gd name="T89" fmla="*/ 1 h 493"/>
                <a:gd name="T90" fmla="*/ 10 w 900"/>
                <a:gd name="T91" fmla="*/ 1 h 493"/>
                <a:gd name="T92" fmla="*/ 11 w 900"/>
                <a:gd name="T93" fmla="*/ 0 h 493"/>
                <a:gd name="T94" fmla="*/ 12 w 900"/>
                <a:gd name="T95" fmla="*/ 0 h 493"/>
                <a:gd name="T96" fmla="*/ 13 w 900"/>
                <a:gd name="T97" fmla="*/ 0 h 493"/>
                <a:gd name="T98" fmla="*/ 15 w 900"/>
                <a:gd name="T99" fmla="*/ 0 h 493"/>
                <a:gd name="T100" fmla="*/ 16 w 900"/>
                <a:gd name="T101" fmla="*/ 0 h 493"/>
                <a:gd name="T102" fmla="*/ 17 w 900"/>
                <a:gd name="T103" fmla="*/ 0 h 493"/>
                <a:gd name="T104" fmla="*/ 18 w 900"/>
                <a:gd name="T105" fmla="*/ 0 h 493"/>
                <a:gd name="T106" fmla="*/ 19 w 900"/>
                <a:gd name="T107" fmla="*/ 0 h 493"/>
                <a:gd name="T108" fmla="*/ 20 w 900"/>
                <a:gd name="T109" fmla="*/ 0 h 493"/>
                <a:gd name="T110" fmla="*/ 21 w 900"/>
                <a:gd name="T111" fmla="*/ 1 h 493"/>
                <a:gd name="T112" fmla="*/ 22 w 900"/>
                <a:gd name="T113" fmla="*/ 1 h 493"/>
                <a:gd name="T114" fmla="*/ 23 w 900"/>
                <a:gd name="T115" fmla="*/ 1 h 493"/>
                <a:gd name="T116" fmla="*/ 23 w 900"/>
                <a:gd name="T117" fmla="*/ 2 h 493"/>
                <a:gd name="T118" fmla="*/ 24 w 900"/>
                <a:gd name="T119" fmla="*/ 2 h 493"/>
                <a:gd name="T120" fmla="*/ 24 w 900"/>
                <a:gd name="T121" fmla="*/ 3 h 493"/>
                <a:gd name="T122" fmla="*/ 25 w 900"/>
                <a:gd name="T123" fmla="*/ 3 h 493"/>
                <a:gd name="T124" fmla="*/ 25 w 900"/>
                <a:gd name="T125" fmla="*/ 4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11 w 487"/>
                <a:gd name="T1" fmla="*/ 0 h 416"/>
                <a:gd name="T2" fmla="*/ 11 w 487"/>
                <a:gd name="T3" fmla="*/ 1 h 416"/>
                <a:gd name="T4" fmla="*/ 10 w 487"/>
                <a:gd name="T5" fmla="*/ 2 h 416"/>
                <a:gd name="T6" fmla="*/ 10 w 487"/>
                <a:gd name="T7" fmla="*/ 3 h 416"/>
                <a:gd name="T8" fmla="*/ 9 w 487"/>
                <a:gd name="T9" fmla="*/ 4 h 416"/>
                <a:gd name="T10" fmla="*/ 9 w 487"/>
                <a:gd name="T11" fmla="*/ 5 h 416"/>
                <a:gd name="T12" fmla="*/ 8 w 487"/>
                <a:gd name="T13" fmla="*/ 6 h 416"/>
                <a:gd name="T14" fmla="*/ 7 w 487"/>
                <a:gd name="T15" fmla="*/ 6 h 416"/>
                <a:gd name="T16" fmla="*/ 6 w 487"/>
                <a:gd name="T17" fmla="*/ 7 h 416"/>
                <a:gd name="T18" fmla="*/ 6 w 487"/>
                <a:gd name="T19" fmla="*/ 8 h 416"/>
                <a:gd name="T20" fmla="*/ 5 w 487"/>
                <a:gd name="T21" fmla="*/ 8 h 416"/>
                <a:gd name="T22" fmla="*/ 4 w 487"/>
                <a:gd name="T23" fmla="*/ 9 h 416"/>
                <a:gd name="T24" fmla="*/ 3 w 487"/>
                <a:gd name="T25" fmla="*/ 9 h 416"/>
                <a:gd name="T26" fmla="*/ 2 w 487"/>
                <a:gd name="T27" fmla="*/ 9 h 416"/>
                <a:gd name="T28" fmla="*/ 1 w 487"/>
                <a:gd name="T29" fmla="*/ 9 h 416"/>
                <a:gd name="T30" fmla="*/ 1 w 487"/>
                <a:gd name="T31" fmla="*/ 10 h 416"/>
                <a:gd name="T32" fmla="*/ 0 w 487"/>
                <a:gd name="T33" fmla="*/ 10 h 416"/>
                <a:gd name="T34" fmla="*/ 0 w 487"/>
                <a:gd name="T35" fmla="*/ 10 h 416"/>
                <a:gd name="T36" fmla="*/ 0 w 487"/>
                <a:gd name="T37" fmla="*/ 11 h 416"/>
                <a:gd name="T38" fmla="*/ 1 w 487"/>
                <a:gd name="T39" fmla="*/ 11 h 416"/>
                <a:gd name="T40" fmla="*/ 1 w 487"/>
                <a:gd name="T41" fmla="*/ 11 h 416"/>
                <a:gd name="T42" fmla="*/ 2 w 487"/>
                <a:gd name="T43" fmla="*/ 12 h 416"/>
                <a:gd name="T44" fmla="*/ 3 w 487"/>
                <a:gd name="T45" fmla="*/ 12 h 416"/>
                <a:gd name="T46" fmla="*/ 4 w 487"/>
                <a:gd name="T47" fmla="*/ 12 h 416"/>
                <a:gd name="T48" fmla="*/ 4 w 487"/>
                <a:gd name="T49" fmla="*/ 12 h 416"/>
                <a:gd name="T50" fmla="*/ 5 w 487"/>
                <a:gd name="T51" fmla="*/ 11 h 416"/>
                <a:gd name="T52" fmla="*/ 6 w 487"/>
                <a:gd name="T53" fmla="*/ 11 h 416"/>
                <a:gd name="T54" fmla="*/ 7 w 487"/>
                <a:gd name="T55" fmla="*/ 11 h 416"/>
                <a:gd name="T56" fmla="*/ 9 w 487"/>
                <a:gd name="T57" fmla="*/ 10 h 416"/>
                <a:gd name="T58" fmla="*/ 10 w 487"/>
                <a:gd name="T59" fmla="*/ 9 h 416"/>
                <a:gd name="T60" fmla="*/ 11 w 487"/>
                <a:gd name="T61" fmla="*/ 8 h 416"/>
                <a:gd name="T62" fmla="*/ 12 w 487"/>
                <a:gd name="T63" fmla="*/ 6 h 416"/>
                <a:gd name="T64" fmla="*/ 13 w 487"/>
                <a:gd name="T65" fmla="*/ 5 h 416"/>
                <a:gd name="T66" fmla="*/ 13 w 487"/>
                <a:gd name="T67" fmla="*/ 4 h 416"/>
                <a:gd name="T68" fmla="*/ 14 w 487"/>
                <a:gd name="T69" fmla="*/ 3 h 416"/>
                <a:gd name="T70" fmla="*/ 14 w 487"/>
                <a:gd name="T71" fmla="*/ 2 h 416"/>
                <a:gd name="T72" fmla="*/ 14 w 487"/>
                <a:gd name="T73" fmla="*/ 2 h 416"/>
                <a:gd name="T74" fmla="*/ 13 w 487"/>
                <a:gd name="T75" fmla="*/ 1 h 416"/>
                <a:gd name="T76" fmla="*/ 13 w 487"/>
                <a:gd name="T77" fmla="*/ 1 h 416"/>
                <a:gd name="T78" fmla="*/ 13 w 487"/>
                <a:gd name="T79" fmla="*/ 0 h 416"/>
                <a:gd name="T80" fmla="*/ 12 w 487"/>
                <a:gd name="T81" fmla="*/ 0 h 416"/>
                <a:gd name="T82" fmla="*/ 12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2 h 824"/>
                <a:gd name="T2" fmla="*/ 4 w 246"/>
                <a:gd name="T3" fmla="*/ 23 h 824"/>
                <a:gd name="T4" fmla="*/ 4 w 246"/>
                <a:gd name="T5" fmla="*/ 23 h 824"/>
                <a:gd name="T6" fmla="*/ 5 w 246"/>
                <a:gd name="T7" fmla="*/ 23 h 824"/>
                <a:gd name="T8" fmla="*/ 5 w 246"/>
                <a:gd name="T9" fmla="*/ 23 h 824"/>
                <a:gd name="T10" fmla="*/ 5 w 246"/>
                <a:gd name="T11" fmla="*/ 23 h 824"/>
                <a:gd name="T12" fmla="*/ 5 w 246"/>
                <a:gd name="T13" fmla="*/ 23 h 824"/>
                <a:gd name="T14" fmla="*/ 6 w 246"/>
                <a:gd name="T15" fmla="*/ 23 h 824"/>
                <a:gd name="T16" fmla="*/ 6 w 246"/>
                <a:gd name="T17" fmla="*/ 23 h 824"/>
                <a:gd name="T18" fmla="*/ 6 w 246"/>
                <a:gd name="T19" fmla="*/ 22 h 824"/>
                <a:gd name="T20" fmla="*/ 6 w 246"/>
                <a:gd name="T21" fmla="*/ 22 h 824"/>
                <a:gd name="T22" fmla="*/ 6 w 246"/>
                <a:gd name="T23" fmla="*/ 22 h 824"/>
                <a:gd name="T24" fmla="*/ 7 w 246"/>
                <a:gd name="T25" fmla="*/ 22 h 824"/>
                <a:gd name="T26" fmla="*/ 7 w 246"/>
                <a:gd name="T27" fmla="*/ 22 h 824"/>
                <a:gd name="T28" fmla="*/ 7 w 246"/>
                <a:gd name="T29" fmla="*/ 21 h 824"/>
                <a:gd name="T30" fmla="*/ 7 w 246"/>
                <a:gd name="T31" fmla="*/ 21 h 824"/>
                <a:gd name="T32" fmla="*/ 7 w 246"/>
                <a:gd name="T33" fmla="*/ 21 h 824"/>
                <a:gd name="T34" fmla="*/ 7 w 246"/>
                <a:gd name="T35" fmla="*/ 21 h 824"/>
                <a:gd name="T36" fmla="*/ 7 w 246"/>
                <a:gd name="T37" fmla="*/ 20 h 824"/>
                <a:gd name="T38" fmla="*/ 7 w 246"/>
                <a:gd name="T39" fmla="*/ 20 h 824"/>
                <a:gd name="T40" fmla="*/ 7 w 246"/>
                <a:gd name="T41" fmla="*/ 20 h 824"/>
                <a:gd name="T42" fmla="*/ 7 w 246"/>
                <a:gd name="T43" fmla="*/ 19 h 824"/>
                <a:gd name="T44" fmla="*/ 4 w 246"/>
                <a:gd name="T45" fmla="*/ 0 h 824"/>
                <a:gd name="T46" fmla="*/ 0 w 246"/>
                <a:gd name="T47" fmla="*/ 2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solidFill>
                  <a:schemeClr val="tx2"/>
                </a:solidFill>
                <a:latin typeface="굴림" pitchFamily="50" charset="-127"/>
              </a:rPr>
              <a:t>포인터의 개념을 이해한다</a:t>
            </a:r>
            <a:r>
              <a:rPr kumimoji="0" lang="en-US" altLang="ko-KR" sz="1600" dirty="0">
                <a:solidFill>
                  <a:schemeClr val="tx2"/>
                </a:solidFill>
                <a:latin typeface="굴림" pitchFamily="50" charset="-127"/>
              </a:rPr>
              <a:t>.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solidFill>
                  <a:schemeClr val="tx2"/>
                </a:solidFill>
                <a:latin typeface="굴림" pitchFamily="50" charset="-127"/>
              </a:rPr>
              <a:t>포인터 선언 및 초기화 과정을 이해한다</a:t>
            </a:r>
            <a:r>
              <a:rPr kumimoji="0" lang="en-US" altLang="ko-KR" sz="1600" dirty="0">
                <a:solidFill>
                  <a:schemeClr val="tx2"/>
                </a:solidFill>
                <a:latin typeface="굴림" pitchFamily="50" charset="-127"/>
              </a:rPr>
              <a:t>.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solidFill>
                  <a:schemeClr val="tx2"/>
                </a:solidFill>
                <a:latin typeface="굴림" pitchFamily="50" charset="-127"/>
              </a:rPr>
              <a:t>포인터의 연산의 특수성을 이해한다</a:t>
            </a:r>
            <a:r>
              <a:rPr kumimoji="0" lang="en-US" altLang="ko-KR" sz="1600" dirty="0">
                <a:solidFill>
                  <a:schemeClr val="tx2"/>
                </a:solidFill>
                <a:latin typeface="굴림" pitchFamily="50" charset="-127"/>
              </a:rPr>
              <a:t>. 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solidFill>
                  <a:schemeClr val="tx2"/>
                </a:solidFill>
                <a:latin typeface="굴림" pitchFamily="50" charset="-127"/>
              </a:rPr>
              <a:t>포인터와 배열의 관계를 이해한다</a:t>
            </a:r>
            <a:r>
              <a:rPr kumimoji="0" lang="en-US" altLang="ko-KR" sz="1600" dirty="0">
                <a:solidFill>
                  <a:schemeClr val="tx2"/>
                </a:solidFill>
                <a:latin typeface="굴림" pitchFamily="50" charset="-127"/>
              </a:rPr>
              <a:t>. </a:t>
            </a:r>
          </a:p>
          <a:p>
            <a:pPr marL="285750" indent="-285750" latinLnBrk="0">
              <a:spcBef>
                <a:spcPct val="0"/>
              </a:spcBef>
              <a:buClrTx/>
            </a:pPr>
            <a:r>
              <a:rPr kumimoji="0" lang="ko-KR" altLang="en-US" sz="1600" dirty="0">
                <a:solidFill>
                  <a:schemeClr val="tx2"/>
                </a:solidFill>
                <a:latin typeface="굴림" pitchFamily="50" charset="-127"/>
              </a:rPr>
              <a:t>포인터를 이용한 참조에 의한 호출을 이해한다</a:t>
            </a:r>
            <a:r>
              <a:rPr kumimoji="0" lang="en-US" altLang="ko-KR" sz="1600" dirty="0">
                <a:solidFill>
                  <a:schemeClr val="tx2"/>
                </a:solidFill>
                <a:latin typeface="굴림" pitchFamily="50" charset="-127"/>
              </a:rPr>
              <a:t>.</a:t>
            </a:r>
            <a:endParaRPr kumimoji="0" lang="ko-KR" altLang="en-US" sz="1600" dirty="0">
              <a:latin typeface="굴림" pitchFamily="50" charset="-127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9 w 44"/>
                <a:gd name="T1" fmla="*/ 0 h 88"/>
                <a:gd name="T2" fmla="*/ 0 w 44"/>
                <a:gd name="T3" fmla="*/ 114 h 88"/>
                <a:gd name="T4" fmla="*/ 19 w 44"/>
                <a:gd name="T5" fmla="*/ 114 h 88"/>
                <a:gd name="T6" fmla="*/ 57 w 44"/>
                <a:gd name="T7" fmla="*/ 0 h 88"/>
                <a:gd name="T8" fmla="*/ 39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87 w 92"/>
                <a:gd name="T1" fmla="*/ 0 h 73"/>
                <a:gd name="T2" fmla="*/ 0 w 92"/>
                <a:gd name="T3" fmla="*/ 101 h 73"/>
                <a:gd name="T4" fmla="*/ 18 w 92"/>
                <a:gd name="T5" fmla="*/ 101 h 73"/>
                <a:gd name="T6" fmla="*/ 118 w 92"/>
                <a:gd name="T7" fmla="*/ 7 h 73"/>
                <a:gd name="T8" fmla="*/ 8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87 w 92"/>
                <a:gd name="T1" fmla="*/ 0 h 73"/>
                <a:gd name="T2" fmla="*/ 0 w 92"/>
                <a:gd name="T3" fmla="*/ 101 h 73"/>
                <a:gd name="T4" fmla="*/ 18 w 92"/>
                <a:gd name="T5" fmla="*/ 101 h 73"/>
                <a:gd name="T6" fmla="*/ 118 w 92"/>
                <a:gd name="T7" fmla="*/ 7 h 73"/>
                <a:gd name="T8" fmla="*/ 8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6 w 88"/>
                <a:gd name="T1" fmla="*/ 0 h 83"/>
                <a:gd name="T2" fmla="*/ 111 w 88"/>
                <a:gd name="T3" fmla="*/ 94 h 83"/>
                <a:gd name="T4" fmla="*/ 98 w 88"/>
                <a:gd name="T5" fmla="*/ 116 h 83"/>
                <a:gd name="T6" fmla="*/ 0 w 88"/>
                <a:gd name="T7" fmla="*/ 7 h 83"/>
                <a:gd name="T8" fmla="*/ 26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6 w 88"/>
                <a:gd name="T1" fmla="*/ 0 h 83"/>
                <a:gd name="T2" fmla="*/ 111 w 88"/>
                <a:gd name="T3" fmla="*/ 94 h 83"/>
                <a:gd name="T4" fmla="*/ 98 w 88"/>
                <a:gd name="T5" fmla="*/ 116 h 83"/>
                <a:gd name="T6" fmla="*/ 0 w 88"/>
                <a:gd name="T7" fmla="*/ 7 h 83"/>
                <a:gd name="T8" fmla="*/ 26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9 w 532"/>
                <a:gd name="T1" fmla="*/ 64 h 304"/>
                <a:gd name="T2" fmla="*/ 0 w 532"/>
                <a:gd name="T3" fmla="*/ 194 h 304"/>
                <a:gd name="T4" fmla="*/ 0 w 532"/>
                <a:gd name="T5" fmla="*/ 341 h 304"/>
                <a:gd name="T6" fmla="*/ 0 w 532"/>
                <a:gd name="T7" fmla="*/ 415 h 304"/>
                <a:gd name="T8" fmla="*/ 641 w 532"/>
                <a:gd name="T9" fmla="*/ 415 h 304"/>
                <a:gd name="T10" fmla="*/ 674 w 532"/>
                <a:gd name="T11" fmla="*/ 304 h 304"/>
                <a:gd name="T12" fmla="*/ 641 w 532"/>
                <a:gd name="T13" fmla="*/ 120 h 304"/>
                <a:gd name="T14" fmla="*/ 572 w 532"/>
                <a:gd name="T15" fmla="*/ 18 h 304"/>
                <a:gd name="T16" fmla="*/ 256 w 532"/>
                <a:gd name="T17" fmla="*/ 0 h 304"/>
                <a:gd name="T18" fmla="*/ 78 w 532"/>
                <a:gd name="T19" fmla="*/ 0 h 304"/>
                <a:gd name="T20" fmla="*/ 9 w 532"/>
                <a:gd name="T21" fmla="*/ 64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02 w 161"/>
                <a:gd name="T1" fmla="*/ 195 h 221"/>
                <a:gd name="T2" fmla="*/ 188 w 161"/>
                <a:gd name="T3" fmla="*/ 133 h 221"/>
                <a:gd name="T4" fmla="*/ 176 w 161"/>
                <a:gd name="T5" fmla="*/ 63 h 221"/>
                <a:gd name="T6" fmla="*/ 140 w 161"/>
                <a:gd name="T7" fmla="*/ 42 h 221"/>
                <a:gd name="T8" fmla="*/ 115 w 161"/>
                <a:gd name="T9" fmla="*/ 23 h 221"/>
                <a:gd name="T10" fmla="*/ 69 w 161"/>
                <a:gd name="T11" fmla="*/ 0 h 221"/>
                <a:gd name="T12" fmla="*/ 59 w 161"/>
                <a:gd name="T13" fmla="*/ 28 h 221"/>
                <a:gd name="T14" fmla="*/ 16 w 161"/>
                <a:gd name="T15" fmla="*/ 1 h 221"/>
                <a:gd name="T16" fmla="*/ 1 w 161"/>
                <a:gd name="T17" fmla="*/ 34 h 221"/>
                <a:gd name="T18" fmla="*/ 30 w 161"/>
                <a:gd name="T19" fmla="*/ 59 h 221"/>
                <a:gd name="T20" fmla="*/ 25 w 161"/>
                <a:gd name="T21" fmla="*/ 81 h 221"/>
                <a:gd name="T22" fmla="*/ 9 w 161"/>
                <a:gd name="T23" fmla="*/ 95 h 221"/>
                <a:gd name="T24" fmla="*/ 1 w 161"/>
                <a:gd name="T25" fmla="*/ 110 h 221"/>
                <a:gd name="T26" fmla="*/ 0 w 161"/>
                <a:gd name="T27" fmla="*/ 125 h 221"/>
                <a:gd name="T28" fmla="*/ 7 w 161"/>
                <a:gd name="T29" fmla="*/ 145 h 221"/>
                <a:gd name="T30" fmla="*/ 15 w 161"/>
                <a:gd name="T31" fmla="*/ 178 h 221"/>
                <a:gd name="T32" fmla="*/ 19 w 161"/>
                <a:gd name="T33" fmla="*/ 195 h 221"/>
                <a:gd name="T34" fmla="*/ 26 w 161"/>
                <a:gd name="T35" fmla="*/ 206 h 221"/>
                <a:gd name="T36" fmla="*/ 35 w 161"/>
                <a:gd name="T37" fmla="*/ 218 h 221"/>
                <a:gd name="T38" fmla="*/ 47 w 161"/>
                <a:gd name="T39" fmla="*/ 227 h 221"/>
                <a:gd name="T40" fmla="*/ 58 w 161"/>
                <a:gd name="T41" fmla="*/ 236 h 221"/>
                <a:gd name="T42" fmla="*/ 74 w 161"/>
                <a:gd name="T43" fmla="*/ 242 h 221"/>
                <a:gd name="T44" fmla="*/ 91 w 161"/>
                <a:gd name="T45" fmla="*/ 246 h 221"/>
                <a:gd name="T46" fmla="*/ 110 w 161"/>
                <a:gd name="T47" fmla="*/ 248 h 221"/>
                <a:gd name="T48" fmla="*/ 142 w 161"/>
                <a:gd name="T49" fmla="*/ 297 h 221"/>
                <a:gd name="T50" fmla="*/ 208 w 161"/>
                <a:gd name="T51" fmla="*/ 212 h 221"/>
                <a:gd name="T52" fmla="*/ 202 w 161"/>
                <a:gd name="T53" fmla="*/ 19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165 w 1132"/>
                <a:gd name="T1" fmla="*/ 226 h 1016"/>
                <a:gd name="T2" fmla="*/ 1229 w 1132"/>
                <a:gd name="T3" fmla="*/ 260 h 1016"/>
                <a:gd name="T4" fmla="*/ 1286 w 1132"/>
                <a:gd name="T5" fmla="*/ 296 h 1016"/>
                <a:gd name="T6" fmla="*/ 1331 w 1132"/>
                <a:gd name="T7" fmla="*/ 344 h 1016"/>
                <a:gd name="T8" fmla="*/ 1357 w 1132"/>
                <a:gd name="T9" fmla="*/ 415 h 1016"/>
                <a:gd name="T10" fmla="*/ 1402 w 1132"/>
                <a:gd name="T11" fmla="*/ 703 h 1016"/>
                <a:gd name="T12" fmla="*/ 1423 w 1132"/>
                <a:gd name="T13" fmla="*/ 1007 h 1016"/>
                <a:gd name="T14" fmla="*/ 1367 w 1132"/>
                <a:gd name="T15" fmla="*/ 1219 h 1016"/>
                <a:gd name="T16" fmla="*/ 1352 w 1132"/>
                <a:gd name="T17" fmla="*/ 1281 h 1016"/>
                <a:gd name="T18" fmla="*/ 1319 w 1132"/>
                <a:gd name="T19" fmla="*/ 1323 h 1016"/>
                <a:gd name="T20" fmla="*/ 1269 w 1132"/>
                <a:gd name="T21" fmla="*/ 1338 h 1016"/>
                <a:gd name="T22" fmla="*/ 1209 w 1132"/>
                <a:gd name="T23" fmla="*/ 1382 h 1016"/>
                <a:gd name="T24" fmla="*/ 1097 w 1132"/>
                <a:gd name="T25" fmla="*/ 1226 h 1016"/>
                <a:gd name="T26" fmla="*/ 916 w 1132"/>
                <a:gd name="T27" fmla="*/ 1216 h 1016"/>
                <a:gd name="T28" fmla="*/ 635 w 1132"/>
                <a:gd name="T29" fmla="*/ 1241 h 1016"/>
                <a:gd name="T30" fmla="*/ 567 w 1132"/>
                <a:gd name="T31" fmla="*/ 1251 h 1016"/>
                <a:gd name="T32" fmla="*/ 514 w 1132"/>
                <a:gd name="T33" fmla="*/ 1221 h 1016"/>
                <a:gd name="T34" fmla="*/ 492 w 1132"/>
                <a:gd name="T35" fmla="*/ 1148 h 1016"/>
                <a:gd name="T36" fmla="*/ 520 w 1132"/>
                <a:gd name="T37" fmla="*/ 1033 h 1016"/>
                <a:gd name="T38" fmla="*/ 560 w 1132"/>
                <a:gd name="T39" fmla="*/ 685 h 1016"/>
                <a:gd name="T40" fmla="*/ 418 w 1132"/>
                <a:gd name="T41" fmla="*/ 555 h 1016"/>
                <a:gd name="T42" fmla="*/ 197 w 1132"/>
                <a:gd name="T43" fmla="*/ 406 h 1016"/>
                <a:gd name="T44" fmla="*/ 73 w 1132"/>
                <a:gd name="T45" fmla="*/ 227 h 1016"/>
                <a:gd name="T46" fmla="*/ 0 w 1132"/>
                <a:gd name="T47" fmla="*/ 99 h 1016"/>
                <a:gd name="T48" fmla="*/ 126 w 1132"/>
                <a:gd name="T49" fmla="*/ 3 h 1016"/>
                <a:gd name="T50" fmla="*/ 303 w 1132"/>
                <a:gd name="T51" fmla="*/ 174 h 1016"/>
                <a:gd name="T52" fmla="*/ 398 w 1132"/>
                <a:gd name="T53" fmla="*/ 223 h 1016"/>
                <a:gd name="T54" fmla="*/ 436 w 1132"/>
                <a:gd name="T55" fmla="*/ 271 h 1016"/>
                <a:gd name="T56" fmla="*/ 458 w 1132"/>
                <a:gd name="T57" fmla="*/ 275 h 1016"/>
                <a:gd name="T58" fmla="*/ 482 w 1132"/>
                <a:gd name="T59" fmla="*/ 280 h 1016"/>
                <a:gd name="T60" fmla="*/ 503 w 1132"/>
                <a:gd name="T61" fmla="*/ 283 h 1016"/>
                <a:gd name="T62" fmla="*/ 536 w 1132"/>
                <a:gd name="T63" fmla="*/ 271 h 1016"/>
                <a:gd name="T64" fmla="*/ 585 w 1132"/>
                <a:gd name="T65" fmla="*/ 246 h 1016"/>
                <a:gd name="T66" fmla="*/ 634 w 1132"/>
                <a:gd name="T67" fmla="*/ 226 h 1016"/>
                <a:gd name="T68" fmla="*/ 686 w 1132"/>
                <a:gd name="T69" fmla="*/ 213 h 1016"/>
                <a:gd name="T70" fmla="*/ 770 w 1132"/>
                <a:gd name="T71" fmla="*/ 183 h 1016"/>
                <a:gd name="T72" fmla="*/ 841 w 1132"/>
                <a:gd name="T73" fmla="*/ 167 h 1016"/>
                <a:gd name="T74" fmla="*/ 862 w 1132"/>
                <a:gd name="T75" fmla="*/ 167 h 1016"/>
                <a:gd name="T76" fmla="*/ 898 w 1132"/>
                <a:gd name="T77" fmla="*/ 167 h 1016"/>
                <a:gd name="T78" fmla="*/ 944 w 1132"/>
                <a:gd name="T79" fmla="*/ 169 h 1016"/>
                <a:gd name="T80" fmla="*/ 991 w 1132"/>
                <a:gd name="T81" fmla="*/ 169 h 1016"/>
                <a:gd name="T82" fmla="*/ 1034 w 1132"/>
                <a:gd name="T83" fmla="*/ 171 h 1016"/>
                <a:gd name="T84" fmla="*/ 1069 w 1132"/>
                <a:gd name="T85" fmla="*/ 171 h 1016"/>
                <a:gd name="T86" fmla="*/ 1087 w 1132"/>
                <a:gd name="T87" fmla="*/ 1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14 w 271"/>
                <a:gd name="T1" fmla="*/ 215 h 365"/>
                <a:gd name="T2" fmla="*/ 337 w 271"/>
                <a:gd name="T3" fmla="*/ 228 h 365"/>
                <a:gd name="T4" fmla="*/ 341 w 271"/>
                <a:gd name="T5" fmla="*/ 260 h 365"/>
                <a:gd name="T6" fmla="*/ 338 w 271"/>
                <a:gd name="T7" fmla="*/ 276 h 365"/>
                <a:gd name="T8" fmla="*/ 334 w 271"/>
                <a:gd name="T9" fmla="*/ 290 h 365"/>
                <a:gd name="T10" fmla="*/ 333 w 271"/>
                <a:gd name="T11" fmla="*/ 298 h 365"/>
                <a:gd name="T12" fmla="*/ 332 w 271"/>
                <a:gd name="T13" fmla="*/ 307 h 365"/>
                <a:gd name="T14" fmla="*/ 328 w 271"/>
                <a:gd name="T15" fmla="*/ 312 h 365"/>
                <a:gd name="T16" fmla="*/ 322 w 271"/>
                <a:gd name="T17" fmla="*/ 317 h 365"/>
                <a:gd name="T18" fmla="*/ 312 w 271"/>
                <a:gd name="T19" fmla="*/ 325 h 365"/>
                <a:gd name="T20" fmla="*/ 297 w 271"/>
                <a:gd name="T21" fmla="*/ 336 h 365"/>
                <a:gd name="T22" fmla="*/ 294 w 271"/>
                <a:gd name="T23" fmla="*/ 360 h 365"/>
                <a:gd name="T24" fmla="*/ 287 w 271"/>
                <a:gd name="T25" fmla="*/ 422 h 365"/>
                <a:gd name="T26" fmla="*/ 240 w 271"/>
                <a:gd name="T27" fmla="*/ 457 h 365"/>
                <a:gd name="T28" fmla="*/ 174 w 271"/>
                <a:gd name="T29" fmla="*/ 500 h 365"/>
                <a:gd name="T30" fmla="*/ 93 w 271"/>
                <a:gd name="T31" fmla="*/ 484 h 365"/>
                <a:gd name="T32" fmla="*/ 58 w 271"/>
                <a:gd name="T33" fmla="*/ 411 h 365"/>
                <a:gd name="T34" fmla="*/ 34 w 271"/>
                <a:gd name="T35" fmla="*/ 360 h 365"/>
                <a:gd name="T36" fmla="*/ 34 w 271"/>
                <a:gd name="T37" fmla="*/ 346 h 365"/>
                <a:gd name="T38" fmla="*/ 19 w 271"/>
                <a:gd name="T39" fmla="*/ 333 h 365"/>
                <a:gd name="T40" fmla="*/ 9 w 271"/>
                <a:gd name="T41" fmla="*/ 319 h 365"/>
                <a:gd name="T42" fmla="*/ 2 w 271"/>
                <a:gd name="T43" fmla="*/ 304 h 365"/>
                <a:gd name="T44" fmla="*/ 0 w 271"/>
                <a:gd name="T45" fmla="*/ 287 h 365"/>
                <a:gd name="T46" fmla="*/ 0 w 271"/>
                <a:gd name="T47" fmla="*/ 269 h 365"/>
                <a:gd name="T48" fmla="*/ 2 w 271"/>
                <a:gd name="T49" fmla="*/ 250 h 365"/>
                <a:gd name="T50" fmla="*/ 7 w 271"/>
                <a:gd name="T51" fmla="*/ 232 h 365"/>
                <a:gd name="T52" fmla="*/ 11 w 271"/>
                <a:gd name="T53" fmla="*/ 211 h 365"/>
                <a:gd name="T54" fmla="*/ 37 w 271"/>
                <a:gd name="T55" fmla="*/ 222 h 365"/>
                <a:gd name="T56" fmla="*/ 37 w 271"/>
                <a:gd name="T57" fmla="*/ 166 h 365"/>
                <a:gd name="T58" fmla="*/ 29 w 271"/>
                <a:gd name="T59" fmla="*/ 80 h 365"/>
                <a:gd name="T60" fmla="*/ 111 w 271"/>
                <a:gd name="T61" fmla="*/ 2 h 365"/>
                <a:gd name="T62" fmla="*/ 206 w 271"/>
                <a:gd name="T63" fmla="*/ 0 h 365"/>
                <a:gd name="T64" fmla="*/ 312 w 271"/>
                <a:gd name="T65" fmla="*/ 77 h 365"/>
                <a:gd name="T66" fmla="*/ 314 w 271"/>
                <a:gd name="T67" fmla="*/ 21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28 w 272"/>
                <a:gd name="T1" fmla="*/ 29 h 214"/>
                <a:gd name="T2" fmla="*/ 289 w 272"/>
                <a:gd name="T3" fmla="*/ 68 h 214"/>
                <a:gd name="T4" fmla="*/ 310 w 272"/>
                <a:gd name="T5" fmla="*/ 84 h 214"/>
                <a:gd name="T6" fmla="*/ 327 w 272"/>
                <a:gd name="T7" fmla="*/ 99 h 214"/>
                <a:gd name="T8" fmla="*/ 339 w 272"/>
                <a:gd name="T9" fmla="*/ 116 h 214"/>
                <a:gd name="T10" fmla="*/ 344 w 272"/>
                <a:gd name="T11" fmla="*/ 132 h 214"/>
                <a:gd name="T12" fmla="*/ 347 w 272"/>
                <a:gd name="T13" fmla="*/ 152 h 214"/>
                <a:gd name="T14" fmla="*/ 344 w 272"/>
                <a:gd name="T15" fmla="*/ 173 h 214"/>
                <a:gd name="T16" fmla="*/ 337 w 272"/>
                <a:gd name="T17" fmla="*/ 195 h 214"/>
                <a:gd name="T18" fmla="*/ 328 w 272"/>
                <a:gd name="T19" fmla="*/ 222 h 214"/>
                <a:gd name="T20" fmla="*/ 325 w 272"/>
                <a:gd name="T21" fmla="*/ 257 h 214"/>
                <a:gd name="T22" fmla="*/ 325 w 272"/>
                <a:gd name="T23" fmla="*/ 286 h 214"/>
                <a:gd name="T24" fmla="*/ 300 w 272"/>
                <a:gd name="T25" fmla="*/ 292 h 214"/>
                <a:gd name="T26" fmla="*/ 283 w 272"/>
                <a:gd name="T27" fmla="*/ 242 h 214"/>
                <a:gd name="T28" fmla="*/ 274 w 272"/>
                <a:gd name="T29" fmla="*/ 202 h 214"/>
                <a:gd name="T30" fmla="*/ 275 w 272"/>
                <a:gd name="T31" fmla="*/ 161 h 214"/>
                <a:gd name="T32" fmla="*/ 288 w 272"/>
                <a:gd name="T33" fmla="*/ 111 h 214"/>
                <a:gd name="T34" fmla="*/ 236 w 272"/>
                <a:gd name="T35" fmla="*/ 76 h 214"/>
                <a:gd name="T36" fmla="*/ 165 w 272"/>
                <a:gd name="T37" fmla="*/ 76 h 214"/>
                <a:gd name="T38" fmla="*/ 150 w 272"/>
                <a:gd name="T39" fmla="*/ 83 h 214"/>
                <a:gd name="T40" fmla="*/ 139 w 272"/>
                <a:gd name="T41" fmla="*/ 89 h 214"/>
                <a:gd name="T42" fmla="*/ 126 w 272"/>
                <a:gd name="T43" fmla="*/ 96 h 214"/>
                <a:gd name="T44" fmla="*/ 115 w 272"/>
                <a:gd name="T45" fmla="*/ 100 h 214"/>
                <a:gd name="T46" fmla="*/ 100 w 272"/>
                <a:gd name="T47" fmla="*/ 106 h 214"/>
                <a:gd name="T48" fmla="*/ 89 w 272"/>
                <a:gd name="T49" fmla="*/ 111 h 214"/>
                <a:gd name="T50" fmla="*/ 76 w 272"/>
                <a:gd name="T51" fmla="*/ 116 h 214"/>
                <a:gd name="T52" fmla="*/ 61 w 272"/>
                <a:gd name="T53" fmla="*/ 119 h 214"/>
                <a:gd name="T54" fmla="*/ 43 w 272"/>
                <a:gd name="T55" fmla="*/ 132 h 214"/>
                <a:gd name="T56" fmla="*/ 52 w 272"/>
                <a:gd name="T57" fmla="*/ 164 h 214"/>
                <a:gd name="T58" fmla="*/ 58 w 272"/>
                <a:gd name="T59" fmla="*/ 189 h 214"/>
                <a:gd name="T60" fmla="*/ 58 w 272"/>
                <a:gd name="T61" fmla="*/ 214 h 214"/>
                <a:gd name="T62" fmla="*/ 51 w 272"/>
                <a:gd name="T63" fmla="*/ 244 h 214"/>
                <a:gd name="T64" fmla="*/ 51 w 272"/>
                <a:gd name="T65" fmla="*/ 292 h 214"/>
                <a:gd name="T66" fmla="*/ 27 w 272"/>
                <a:gd name="T67" fmla="*/ 263 h 214"/>
                <a:gd name="T68" fmla="*/ 11 w 272"/>
                <a:gd name="T69" fmla="*/ 222 h 214"/>
                <a:gd name="T70" fmla="*/ 8 w 272"/>
                <a:gd name="T71" fmla="*/ 203 h 214"/>
                <a:gd name="T72" fmla="*/ 2 w 272"/>
                <a:gd name="T73" fmla="*/ 185 h 214"/>
                <a:gd name="T74" fmla="*/ 0 w 272"/>
                <a:gd name="T75" fmla="*/ 167 h 214"/>
                <a:gd name="T76" fmla="*/ 0 w 272"/>
                <a:gd name="T77" fmla="*/ 147 h 214"/>
                <a:gd name="T78" fmla="*/ 2 w 272"/>
                <a:gd name="T79" fmla="*/ 131 h 214"/>
                <a:gd name="T80" fmla="*/ 9 w 272"/>
                <a:gd name="T81" fmla="*/ 119 h 214"/>
                <a:gd name="T82" fmla="*/ 20 w 272"/>
                <a:gd name="T83" fmla="*/ 107 h 214"/>
                <a:gd name="T84" fmla="*/ 40 w 272"/>
                <a:gd name="T85" fmla="*/ 104 h 214"/>
                <a:gd name="T86" fmla="*/ 43 w 272"/>
                <a:gd name="T87" fmla="*/ 64 h 214"/>
                <a:gd name="T88" fmla="*/ 79 w 272"/>
                <a:gd name="T89" fmla="*/ 18 h 214"/>
                <a:gd name="T90" fmla="*/ 155 w 272"/>
                <a:gd name="T91" fmla="*/ 0 h 214"/>
                <a:gd name="T92" fmla="*/ 228 w 272"/>
                <a:gd name="T93" fmla="*/ 29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00 w 99"/>
                <a:gd name="T1" fmla="*/ 100 h 304"/>
                <a:gd name="T2" fmla="*/ 100 w 99"/>
                <a:gd name="T3" fmla="*/ 165 h 304"/>
                <a:gd name="T4" fmla="*/ 124 w 99"/>
                <a:gd name="T5" fmla="*/ 208 h 304"/>
                <a:gd name="T6" fmla="*/ 123 w 99"/>
                <a:gd name="T7" fmla="*/ 260 h 304"/>
                <a:gd name="T8" fmla="*/ 123 w 99"/>
                <a:gd name="T9" fmla="*/ 339 h 304"/>
                <a:gd name="T10" fmla="*/ 100 w 99"/>
                <a:gd name="T11" fmla="*/ 361 h 304"/>
                <a:gd name="T12" fmla="*/ 68 w 99"/>
                <a:gd name="T13" fmla="*/ 383 h 304"/>
                <a:gd name="T14" fmla="*/ 58 w 99"/>
                <a:gd name="T15" fmla="*/ 415 h 304"/>
                <a:gd name="T16" fmla="*/ 15 w 99"/>
                <a:gd name="T17" fmla="*/ 415 h 304"/>
                <a:gd name="T18" fmla="*/ 0 w 99"/>
                <a:gd name="T19" fmla="*/ 383 h 304"/>
                <a:gd name="T20" fmla="*/ 43 w 99"/>
                <a:gd name="T21" fmla="*/ 376 h 304"/>
                <a:gd name="T22" fmla="*/ 19 w 99"/>
                <a:gd name="T23" fmla="*/ 364 h 304"/>
                <a:gd name="T24" fmla="*/ 1 w 99"/>
                <a:gd name="T25" fmla="*/ 364 h 304"/>
                <a:gd name="T26" fmla="*/ 1 w 99"/>
                <a:gd name="T27" fmla="*/ 339 h 304"/>
                <a:gd name="T28" fmla="*/ 22 w 99"/>
                <a:gd name="T29" fmla="*/ 344 h 304"/>
                <a:gd name="T30" fmla="*/ 64 w 99"/>
                <a:gd name="T31" fmla="*/ 342 h 304"/>
                <a:gd name="T32" fmla="*/ 64 w 99"/>
                <a:gd name="T33" fmla="*/ 319 h 304"/>
                <a:gd name="T34" fmla="*/ 30 w 99"/>
                <a:gd name="T35" fmla="*/ 319 h 304"/>
                <a:gd name="T36" fmla="*/ 0 w 99"/>
                <a:gd name="T37" fmla="*/ 311 h 304"/>
                <a:gd name="T38" fmla="*/ 0 w 99"/>
                <a:gd name="T39" fmla="*/ 279 h 304"/>
                <a:gd name="T40" fmla="*/ 25 w 99"/>
                <a:gd name="T41" fmla="*/ 277 h 304"/>
                <a:gd name="T42" fmla="*/ 54 w 99"/>
                <a:gd name="T43" fmla="*/ 302 h 304"/>
                <a:gd name="T44" fmla="*/ 75 w 99"/>
                <a:gd name="T45" fmla="*/ 292 h 304"/>
                <a:gd name="T46" fmla="*/ 58 w 99"/>
                <a:gd name="T47" fmla="*/ 260 h 304"/>
                <a:gd name="T48" fmla="*/ 80 w 99"/>
                <a:gd name="T49" fmla="*/ 250 h 304"/>
                <a:gd name="T50" fmla="*/ 64 w 99"/>
                <a:gd name="T51" fmla="*/ 230 h 304"/>
                <a:gd name="T52" fmla="*/ 75 w 99"/>
                <a:gd name="T53" fmla="*/ 204 h 304"/>
                <a:gd name="T54" fmla="*/ 43 w 99"/>
                <a:gd name="T55" fmla="*/ 204 h 304"/>
                <a:gd name="T56" fmla="*/ 58 w 99"/>
                <a:gd name="T57" fmla="*/ 185 h 304"/>
                <a:gd name="T58" fmla="*/ 80 w 99"/>
                <a:gd name="T59" fmla="*/ 185 h 304"/>
                <a:gd name="T60" fmla="*/ 100 w 99"/>
                <a:gd name="T61" fmla="*/ 188 h 304"/>
                <a:gd name="T62" fmla="*/ 86 w 99"/>
                <a:gd name="T63" fmla="*/ 148 h 304"/>
                <a:gd name="T64" fmla="*/ 58 w 99"/>
                <a:gd name="T65" fmla="*/ 138 h 304"/>
                <a:gd name="T66" fmla="*/ 15 w 99"/>
                <a:gd name="T67" fmla="*/ 138 h 304"/>
                <a:gd name="T68" fmla="*/ 9 w 99"/>
                <a:gd name="T69" fmla="*/ 114 h 304"/>
                <a:gd name="T70" fmla="*/ 9 w 99"/>
                <a:gd name="T71" fmla="*/ 72 h 304"/>
                <a:gd name="T72" fmla="*/ 4 w 99"/>
                <a:gd name="T73" fmla="*/ 32 h 304"/>
                <a:gd name="T74" fmla="*/ 30 w 99"/>
                <a:gd name="T75" fmla="*/ 0 h 304"/>
                <a:gd name="T76" fmla="*/ 59 w 99"/>
                <a:gd name="T77" fmla="*/ 5 h 304"/>
                <a:gd name="T78" fmla="*/ 81 w 99"/>
                <a:gd name="T79" fmla="*/ 8 h 304"/>
                <a:gd name="T80" fmla="*/ 96 w 99"/>
                <a:gd name="T81" fmla="*/ 14 h 304"/>
                <a:gd name="T82" fmla="*/ 107 w 99"/>
                <a:gd name="T83" fmla="*/ 22 h 304"/>
                <a:gd name="T84" fmla="*/ 111 w 99"/>
                <a:gd name="T85" fmla="*/ 33 h 304"/>
                <a:gd name="T86" fmla="*/ 111 w 99"/>
                <a:gd name="T87" fmla="*/ 49 h 304"/>
                <a:gd name="T88" fmla="*/ 107 w 99"/>
                <a:gd name="T89" fmla="*/ 71 h 304"/>
                <a:gd name="T90" fmla="*/ 100 w 99"/>
                <a:gd name="T91" fmla="*/ 10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3 w 33"/>
                <a:gd name="T1" fmla="*/ 7 h 81"/>
                <a:gd name="T2" fmla="*/ 41 w 33"/>
                <a:gd name="T3" fmla="*/ 34 h 81"/>
                <a:gd name="T4" fmla="*/ 30 w 33"/>
                <a:gd name="T5" fmla="*/ 65 h 81"/>
                <a:gd name="T6" fmla="*/ 44 w 33"/>
                <a:gd name="T7" fmla="*/ 84 h 81"/>
                <a:gd name="T8" fmla="*/ 44 w 33"/>
                <a:gd name="T9" fmla="*/ 111 h 81"/>
                <a:gd name="T10" fmla="*/ 23 w 33"/>
                <a:gd name="T11" fmla="*/ 104 h 81"/>
                <a:gd name="T12" fmla="*/ 0 w 33"/>
                <a:gd name="T13" fmla="*/ 107 h 81"/>
                <a:gd name="T14" fmla="*/ 0 w 33"/>
                <a:gd name="T15" fmla="*/ 69 h 81"/>
                <a:gd name="T16" fmla="*/ 8 w 33"/>
                <a:gd name="T17" fmla="*/ 34 h 81"/>
                <a:gd name="T18" fmla="*/ 3 w 33"/>
                <a:gd name="T19" fmla="*/ 0 h 81"/>
                <a:gd name="T20" fmla="*/ 7 w 33"/>
                <a:gd name="T21" fmla="*/ 1 h 81"/>
                <a:gd name="T22" fmla="*/ 12 w 33"/>
                <a:gd name="T23" fmla="*/ 2 h 81"/>
                <a:gd name="T24" fmla="*/ 18 w 33"/>
                <a:gd name="T25" fmla="*/ 6 h 81"/>
                <a:gd name="T26" fmla="*/ 23 w 33"/>
                <a:gd name="T27" fmla="*/ 7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6 w 30"/>
                <a:gd name="T1" fmla="*/ 0 h 84"/>
                <a:gd name="T2" fmla="*/ 10 w 30"/>
                <a:gd name="T3" fmla="*/ 7 h 84"/>
                <a:gd name="T4" fmla="*/ 0 w 30"/>
                <a:gd name="T5" fmla="*/ 42 h 84"/>
                <a:gd name="T6" fmla="*/ 25 w 30"/>
                <a:gd name="T7" fmla="*/ 23 h 84"/>
                <a:gd name="T8" fmla="*/ 18 w 30"/>
                <a:gd name="T9" fmla="*/ 65 h 84"/>
                <a:gd name="T10" fmla="*/ 0 w 30"/>
                <a:gd name="T11" fmla="*/ 68 h 84"/>
                <a:gd name="T12" fmla="*/ 0 w 30"/>
                <a:gd name="T13" fmla="*/ 111 h 84"/>
                <a:gd name="T14" fmla="*/ 18 w 30"/>
                <a:gd name="T15" fmla="*/ 114 h 84"/>
                <a:gd name="T16" fmla="*/ 25 w 30"/>
                <a:gd name="T17" fmla="*/ 84 h 84"/>
                <a:gd name="T18" fmla="*/ 39 w 30"/>
                <a:gd name="T19" fmla="*/ 46 h 84"/>
                <a:gd name="T20" fmla="*/ 3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424 w 353"/>
                <a:gd name="T1" fmla="*/ 0 h 672"/>
                <a:gd name="T2" fmla="*/ 394 w 353"/>
                <a:gd name="T3" fmla="*/ 78 h 672"/>
                <a:gd name="T4" fmla="*/ 323 w 353"/>
                <a:gd name="T5" fmla="*/ 119 h 672"/>
                <a:gd name="T6" fmla="*/ 267 w 353"/>
                <a:gd name="T7" fmla="*/ 132 h 672"/>
                <a:gd name="T8" fmla="*/ 225 w 353"/>
                <a:gd name="T9" fmla="*/ 104 h 672"/>
                <a:gd name="T10" fmla="*/ 207 w 353"/>
                <a:gd name="T11" fmla="*/ 68 h 672"/>
                <a:gd name="T12" fmla="*/ 180 w 353"/>
                <a:gd name="T13" fmla="*/ 149 h 672"/>
                <a:gd name="T14" fmla="*/ 73 w 353"/>
                <a:gd name="T15" fmla="*/ 358 h 672"/>
                <a:gd name="T16" fmla="*/ 24 w 353"/>
                <a:gd name="T17" fmla="*/ 684 h 672"/>
                <a:gd name="T18" fmla="*/ 0 w 353"/>
                <a:gd name="T19" fmla="*/ 919 h 672"/>
                <a:gd name="T20" fmla="*/ 124 w 353"/>
                <a:gd name="T21" fmla="*/ 690 h 672"/>
                <a:gd name="T22" fmla="*/ 267 w 353"/>
                <a:gd name="T23" fmla="*/ 294 h 672"/>
                <a:gd name="T24" fmla="*/ 298 w 353"/>
                <a:gd name="T25" fmla="*/ 209 h 672"/>
                <a:gd name="T26" fmla="*/ 367 w 353"/>
                <a:gd name="T27" fmla="*/ 138 h 672"/>
                <a:gd name="T28" fmla="*/ 418 w 353"/>
                <a:gd name="T29" fmla="*/ 95 h 672"/>
                <a:gd name="T30" fmla="*/ 446 w 353"/>
                <a:gd name="T31" fmla="*/ 64 h 672"/>
                <a:gd name="T32" fmla="*/ 424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73 w 103"/>
                <a:gd name="T1" fmla="*/ 114 h 140"/>
                <a:gd name="T2" fmla="*/ 0 w 103"/>
                <a:gd name="T3" fmla="*/ 197 h 140"/>
                <a:gd name="T4" fmla="*/ 0 w 103"/>
                <a:gd name="T5" fmla="*/ 135 h 140"/>
                <a:gd name="T6" fmla="*/ 86 w 103"/>
                <a:gd name="T7" fmla="*/ 65 h 140"/>
                <a:gd name="T8" fmla="*/ 126 w 103"/>
                <a:gd name="T9" fmla="*/ 0 h 140"/>
                <a:gd name="T10" fmla="*/ 128 w 103"/>
                <a:gd name="T11" fmla="*/ 60 h 140"/>
                <a:gd name="T12" fmla="*/ 73 w 103"/>
                <a:gd name="T13" fmla="*/ 114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43 w 192"/>
                <a:gd name="T1" fmla="*/ 6 h 508"/>
                <a:gd name="T2" fmla="*/ 243 w 192"/>
                <a:gd name="T3" fmla="*/ 65 h 508"/>
                <a:gd name="T4" fmla="*/ 120 w 192"/>
                <a:gd name="T5" fmla="*/ 443 h 508"/>
                <a:gd name="T6" fmla="*/ 64 w 192"/>
                <a:gd name="T7" fmla="*/ 551 h 508"/>
                <a:gd name="T8" fmla="*/ 0 w 192"/>
                <a:gd name="T9" fmla="*/ 690 h 508"/>
                <a:gd name="T10" fmla="*/ 0 w 192"/>
                <a:gd name="T11" fmla="*/ 499 h 508"/>
                <a:gd name="T12" fmla="*/ 60 w 192"/>
                <a:gd name="T13" fmla="*/ 362 h 508"/>
                <a:gd name="T14" fmla="*/ 105 w 192"/>
                <a:gd name="T15" fmla="*/ 359 h 508"/>
                <a:gd name="T16" fmla="*/ 105 w 192"/>
                <a:gd name="T17" fmla="*/ 288 h 508"/>
                <a:gd name="T18" fmla="*/ 105 w 192"/>
                <a:gd name="T19" fmla="*/ 197 h 508"/>
                <a:gd name="T20" fmla="*/ 111 w 192"/>
                <a:gd name="T21" fmla="*/ 129 h 508"/>
                <a:gd name="T22" fmla="*/ 161 w 192"/>
                <a:gd name="T23" fmla="*/ 52 h 508"/>
                <a:gd name="T24" fmla="*/ 192 w 192"/>
                <a:gd name="T25" fmla="*/ 40 h 508"/>
                <a:gd name="T26" fmla="*/ 203 w 192"/>
                <a:gd name="T27" fmla="*/ 0 h 508"/>
                <a:gd name="T28" fmla="*/ 243 w 192"/>
                <a:gd name="T29" fmla="*/ 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84 w 65"/>
                <a:gd name="T1" fmla="*/ 40 h 90"/>
                <a:gd name="T2" fmla="*/ 40 w 65"/>
                <a:gd name="T3" fmla="*/ 71 h 90"/>
                <a:gd name="T4" fmla="*/ 0 w 65"/>
                <a:gd name="T5" fmla="*/ 123 h 90"/>
                <a:gd name="T6" fmla="*/ 25 w 65"/>
                <a:gd name="T7" fmla="*/ 15 h 90"/>
                <a:gd name="T8" fmla="*/ 54 w 65"/>
                <a:gd name="T9" fmla="*/ 0 h 90"/>
                <a:gd name="T10" fmla="*/ 84 w 65"/>
                <a:gd name="T11" fmla="*/ 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87 w 225"/>
                <a:gd name="T1" fmla="*/ 19 h 594"/>
                <a:gd name="T2" fmla="*/ 209 w 225"/>
                <a:gd name="T3" fmla="*/ 0 h 594"/>
                <a:gd name="T4" fmla="*/ 189 w 225"/>
                <a:gd name="T5" fmla="*/ 58 h 594"/>
                <a:gd name="T6" fmla="*/ 195 w 225"/>
                <a:gd name="T7" fmla="*/ 98 h 594"/>
                <a:gd name="T8" fmla="*/ 108 w 225"/>
                <a:gd name="T9" fmla="*/ 261 h 594"/>
                <a:gd name="T10" fmla="*/ 20 w 225"/>
                <a:gd name="T11" fmla="*/ 531 h 594"/>
                <a:gd name="T12" fmla="*/ 0 w 225"/>
                <a:gd name="T13" fmla="*/ 809 h 594"/>
                <a:gd name="T14" fmla="*/ 120 w 225"/>
                <a:gd name="T15" fmla="*/ 594 h 594"/>
                <a:gd name="T16" fmla="*/ 231 w 225"/>
                <a:gd name="T17" fmla="*/ 100 h 594"/>
                <a:gd name="T18" fmla="*/ 257 w 225"/>
                <a:gd name="T19" fmla="*/ 81 h 594"/>
                <a:gd name="T20" fmla="*/ 287 w 225"/>
                <a:gd name="T21" fmla="*/ 19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47 w 295"/>
                <a:gd name="T1" fmla="*/ 153 h 210"/>
                <a:gd name="T2" fmla="*/ 172 w 295"/>
                <a:gd name="T3" fmla="*/ 63 h 210"/>
                <a:gd name="T4" fmla="*/ 131 w 295"/>
                <a:gd name="T5" fmla="*/ 54 h 210"/>
                <a:gd name="T6" fmla="*/ 91 w 295"/>
                <a:gd name="T7" fmla="*/ 0 h 210"/>
                <a:gd name="T8" fmla="*/ 49 w 295"/>
                <a:gd name="T9" fmla="*/ 0 h 210"/>
                <a:gd name="T10" fmla="*/ 0 w 295"/>
                <a:gd name="T11" fmla="*/ 68 h 210"/>
                <a:gd name="T12" fmla="*/ 21 w 295"/>
                <a:gd name="T13" fmla="*/ 86 h 210"/>
                <a:gd name="T14" fmla="*/ 70 w 295"/>
                <a:gd name="T15" fmla="*/ 76 h 210"/>
                <a:gd name="T16" fmla="*/ 91 w 295"/>
                <a:gd name="T17" fmla="*/ 42 h 210"/>
                <a:gd name="T18" fmla="*/ 109 w 295"/>
                <a:gd name="T19" fmla="*/ 72 h 210"/>
                <a:gd name="T20" fmla="*/ 109 w 295"/>
                <a:gd name="T21" fmla="*/ 144 h 210"/>
                <a:gd name="T22" fmla="*/ 140 w 295"/>
                <a:gd name="T23" fmla="*/ 153 h 210"/>
                <a:gd name="T24" fmla="*/ 140 w 295"/>
                <a:gd name="T25" fmla="*/ 91 h 210"/>
                <a:gd name="T26" fmla="*/ 186 w 295"/>
                <a:gd name="T27" fmla="*/ 120 h 210"/>
                <a:gd name="T28" fmla="*/ 176 w 295"/>
                <a:gd name="T29" fmla="*/ 196 h 210"/>
                <a:gd name="T30" fmla="*/ 186 w 295"/>
                <a:gd name="T31" fmla="*/ 225 h 210"/>
                <a:gd name="T32" fmla="*/ 208 w 295"/>
                <a:gd name="T33" fmla="*/ 182 h 210"/>
                <a:gd name="T34" fmla="*/ 230 w 295"/>
                <a:gd name="T35" fmla="*/ 196 h 210"/>
                <a:gd name="T36" fmla="*/ 226 w 295"/>
                <a:gd name="T37" fmla="*/ 243 h 210"/>
                <a:gd name="T38" fmla="*/ 253 w 295"/>
                <a:gd name="T39" fmla="*/ 267 h 210"/>
                <a:gd name="T40" fmla="*/ 253 w 295"/>
                <a:gd name="T41" fmla="*/ 210 h 210"/>
                <a:gd name="T42" fmla="*/ 283 w 295"/>
                <a:gd name="T43" fmla="*/ 219 h 210"/>
                <a:gd name="T44" fmla="*/ 283 w 295"/>
                <a:gd name="T45" fmla="*/ 286 h 210"/>
                <a:gd name="T46" fmla="*/ 305 w 295"/>
                <a:gd name="T47" fmla="*/ 267 h 210"/>
                <a:gd name="T48" fmla="*/ 291 w 295"/>
                <a:gd name="T49" fmla="*/ 196 h 210"/>
                <a:gd name="T50" fmla="*/ 331 w 295"/>
                <a:gd name="T51" fmla="*/ 229 h 210"/>
                <a:gd name="T52" fmla="*/ 336 w 295"/>
                <a:gd name="T53" fmla="*/ 280 h 210"/>
                <a:gd name="T54" fmla="*/ 376 w 295"/>
                <a:gd name="T55" fmla="*/ 280 h 210"/>
                <a:gd name="T56" fmla="*/ 367 w 295"/>
                <a:gd name="T57" fmla="*/ 215 h 210"/>
                <a:gd name="T58" fmla="*/ 309 w 295"/>
                <a:gd name="T59" fmla="*/ 172 h 210"/>
                <a:gd name="T60" fmla="*/ 306 w 295"/>
                <a:gd name="T61" fmla="*/ 169 h 210"/>
                <a:gd name="T62" fmla="*/ 299 w 295"/>
                <a:gd name="T63" fmla="*/ 168 h 210"/>
                <a:gd name="T64" fmla="*/ 289 w 295"/>
                <a:gd name="T65" fmla="*/ 165 h 210"/>
                <a:gd name="T66" fmla="*/ 277 w 295"/>
                <a:gd name="T67" fmla="*/ 162 h 210"/>
                <a:gd name="T68" fmla="*/ 265 w 295"/>
                <a:gd name="T69" fmla="*/ 158 h 210"/>
                <a:gd name="T70" fmla="*/ 255 w 295"/>
                <a:gd name="T71" fmla="*/ 155 h 210"/>
                <a:gd name="T72" fmla="*/ 249 w 295"/>
                <a:gd name="T73" fmla="*/ 154 h 210"/>
                <a:gd name="T74" fmla="*/ 247 w 295"/>
                <a:gd name="T75" fmla="*/ 15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11 w 116"/>
                <a:gd name="T1" fmla="*/ 56 h 159"/>
                <a:gd name="T2" fmla="*/ 87 w 116"/>
                <a:gd name="T3" fmla="*/ 47 h 159"/>
                <a:gd name="T4" fmla="*/ 63 w 116"/>
                <a:gd name="T5" fmla="*/ 22 h 159"/>
                <a:gd name="T6" fmla="*/ 40 w 116"/>
                <a:gd name="T7" fmla="*/ 19 h 159"/>
                <a:gd name="T8" fmla="*/ 17 w 116"/>
                <a:gd name="T9" fmla="*/ 0 h 159"/>
                <a:gd name="T10" fmla="*/ 17 w 116"/>
                <a:gd name="T11" fmla="*/ 38 h 159"/>
                <a:gd name="T12" fmla="*/ 40 w 116"/>
                <a:gd name="T13" fmla="*/ 47 h 159"/>
                <a:gd name="T14" fmla="*/ 72 w 116"/>
                <a:gd name="T15" fmla="*/ 56 h 159"/>
                <a:gd name="T16" fmla="*/ 69 w 116"/>
                <a:gd name="T17" fmla="*/ 132 h 159"/>
                <a:gd name="T18" fmla="*/ 69 w 116"/>
                <a:gd name="T19" fmla="*/ 155 h 159"/>
                <a:gd name="T20" fmla="*/ 95 w 116"/>
                <a:gd name="T21" fmla="*/ 183 h 159"/>
                <a:gd name="T22" fmla="*/ 80 w 116"/>
                <a:gd name="T23" fmla="*/ 188 h 159"/>
                <a:gd name="T24" fmla="*/ 51 w 116"/>
                <a:gd name="T25" fmla="*/ 167 h 159"/>
                <a:gd name="T26" fmla="*/ 0 w 116"/>
                <a:gd name="T27" fmla="*/ 167 h 159"/>
                <a:gd name="T28" fmla="*/ 9 w 116"/>
                <a:gd name="T29" fmla="*/ 199 h 159"/>
                <a:gd name="T30" fmla="*/ 63 w 116"/>
                <a:gd name="T31" fmla="*/ 220 h 159"/>
                <a:gd name="T32" fmla="*/ 98 w 116"/>
                <a:gd name="T33" fmla="*/ 220 h 159"/>
                <a:gd name="T34" fmla="*/ 148 w 116"/>
                <a:gd name="T35" fmla="*/ 182 h 159"/>
                <a:gd name="T36" fmla="*/ 125 w 116"/>
                <a:gd name="T37" fmla="*/ 148 h 159"/>
                <a:gd name="T38" fmla="*/ 125 w 116"/>
                <a:gd name="T39" fmla="*/ 112 h 159"/>
                <a:gd name="T40" fmla="*/ 116 w 116"/>
                <a:gd name="T41" fmla="*/ 73 h 159"/>
                <a:gd name="T42" fmla="*/ 111 w 116"/>
                <a:gd name="T43" fmla="*/ 5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60 w 47"/>
                <a:gd name="T1" fmla="*/ 15 h 41"/>
                <a:gd name="T2" fmla="*/ 11 w 47"/>
                <a:gd name="T3" fmla="*/ 0 h 41"/>
                <a:gd name="T4" fmla="*/ 0 w 47"/>
                <a:gd name="T5" fmla="*/ 15 h 41"/>
                <a:gd name="T6" fmla="*/ 11 w 47"/>
                <a:gd name="T7" fmla="*/ 30 h 41"/>
                <a:gd name="T8" fmla="*/ 59 w 47"/>
                <a:gd name="T9" fmla="*/ 54 h 41"/>
                <a:gd name="T10" fmla="*/ 62 w 47"/>
                <a:gd name="T11" fmla="*/ 37 h 41"/>
                <a:gd name="T12" fmla="*/ 62 w 47"/>
                <a:gd name="T13" fmla="*/ 32 h 41"/>
                <a:gd name="T14" fmla="*/ 61 w 47"/>
                <a:gd name="T15" fmla="*/ 22 h 41"/>
                <a:gd name="T16" fmla="*/ 60 w 47"/>
                <a:gd name="T17" fmla="*/ 16 h 41"/>
                <a:gd name="T18" fmla="*/ 60 w 47"/>
                <a:gd name="T19" fmla="*/ 1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44 w 40"/>
                <a:gd name="T1" fmla="*/ 30 h 36"/>
                <a:gd name="T2" fmla="*/ 9 w 40"/>
                <a:gd name="T3" fmla="*/ 0 h 36"/>
                <a:gd name="T4" fmla="*/ 0 w 40"/>
                <a:gd name="T5" fmla="*/ 23 h 36"/>
                <a:gd name="T6" fmla="*/ 18 w 40"/>
                <a:gd name="T7" fmla="*/ 47 h 36"/>
                <a:gd name="T8" fmla="*/ 51 w 40"/>
                <a:gd name="T9" fmla="*/ 49 h 36"/>
                <a:gd name="T10" fmla="*/ 50 w 40"/>
                <a:gd name="T11" fmla="*/ 47 h 36"/>
                <a:gd name="T12" fmla="*/ 48 w 40"/>
                <a:gd name="T13" fmla="*/ 39 h 36"/>
                <a:gd name="T14" fmla="*/ 46 w 40"/>
                <a:gd name="T15" fmla="*/ 33 h 36"/>
                <a:gd name="T16" fmla="*/ 44 w 40"/>
                <a:gd name="T17" fmla="*/ 3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8 w 38"/>
                <a:gd name="T1" fmla="*/ 19 h 32"/>
                <a:gd name="T2" fmla="*/ 6 w 38"/>
                <a:gd name="T3" fmla="*/ 0 h 32"/>
                <a:gd name="T4" fmla="*/ 0 w 38"/>
                <a:gd name="T5" fmla="*/ 19 h 32"/>
                <a:gd name="T6" fmla="*/ 22 w 38"/>
                <a:gd name="T7" fmla="*/ 37 h 32"/>
                <a:gd name="T8" fmla="*/ 49 w 38"/>
                <a:gd name="T9" fmla="*/ 43 h 32"/>
                <a:gd name="T10" fmla="*/ 49 w 38"/>
                <a:gd name="T11" fmla="*/ 24 h 32"/>
                <a:gd name="T12" fmla="*/ 38 w 38"/>
                <a:gd name="T13" fmla="*/ 1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0 w 35"/>
                <a:gd name="T1" fmla="*/ 21 h 30"/>
                <a:gd name="T2" fmla="*/ 0 w 35"/>
                <a:gd name="T3" fmla="*/ 0 h 30"/>
                <a:gd name="T4" fmla="*/ 0 w 35"/>
                <a:gd name="T5" fmla="*/ 40 h 30"/>
                <a:gd name="T6" fmla="*/ 27 w 35"/>
                <a:gd name="T7" fmla="*/ 41 h 30"/>
                <a:gd name="T8" fmla="*/ 41 w 35"/>
                <a:gd name="T9" fmla="*/ 34 h 30"/>
                <a:gd name="T10" fmla="*/ 30 w 35"/>
                <a:gd name="T11" fmla="*/ 2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62 h 58"/>
                <a:gd name="T2" fmla="*/ 0 w 81"/>
                <a:gd name="T3" fmla="*/ 80 h 58"/>
                <a:gd name="T4" fmla="*/ 9 w 81"/>
                <a:gd name="T5" fmla="*/ 77 h 58"/>
                <a:gd name="T6" fmla="*/ 18 w 81"/>
                <a:gd name="T7" fmla="*/ 73 h 58"/>
                <a:gd name="T8" fmla="*/ 27 w 81"/>
                <a:gd name="T9" fmla="*/ 64 h 58"/>
                <a:gd name="T10" fmla="*/ 38 w 81"/>
                <a:gd name="T11" fmla="*/ 56 h 58"/>
                <a:gd name="T12" fmla="*/ 46 w 81"/>
                <a:gd name="T13" fmla="*/ 30 h 58"/>
                <a:gd name="T14" fmla="*/ 79 w 81"/>
                <a:gd name="T15" fmla="*/ 25 h 58"/>
                <a:gd name="T16" fmla="*/ 100 w 81"/>
                <a:gd name="T17" fmla="*/ 14 h 58"/>
                <a:gd name="T18" fmla="*/ 43 w 81"/>
                <a:gd name="T19" fmla="*/ 1 h 58"/>
                <a:gd name="T20" fmla="*/ 0 w 81"/>
                <a:gd name="T21" fmla="*/ 0 h 58"/>
                <a:gd name="T22" fmla="*/ 0 w 81"/>
                <a:gd name="T23" fmla="*/ 16 h 58"/>
                <a:gd name="T24" fmla="*/ 36 w 81"/>
                <a:gd name="T25" fmla="*/ 22 h 58"/>
                <a:gd name="T26" fmla="*/ 26 w 81"/>
                <a:gd name="T27" fmla="*/ 48 h 58"/>
                <a:gd name="T28" fmla="*/ 19 w 81"/>
                <a:gd name="T29" fmla="*/ 53 h 58"/>
                <a:gd name="T30" fmla="*/ 12 w 81"/>
                <a:gd name="T31" fmla="*/ 56 h 58"/>
                <a:gd name="T32" fmla="*/ 7 w 81"/>
                <a:gd name="T33" fmla="*/ 61 h 58"/>
                <a:gd name="T34" fmla="*/ 0 w 81"/>
                <a:gd name="T35" fmla="*/ 62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41 w 109"/>
                <a:gd name="T1" fmla="*/ 18 h 61"/>
                <a:gd name="T2" fmla="*/ 141 w 109"/>
                <a:gd name="T3" fmla="*/ 2 h 61"/>
                <a:gd name="T4" fmla="*/ 110 w 109"/>
                <a:gd name="T5" fmla="*/ 0 h 61"/>
                <a:gd name="T6" fmla="*/ 53 w 109"/>
                <a:gd name="T7" fmla="*/ 0 h 61"/>
                <a:gd name="T8" fmla="*/ 23 w 109"/>
                <a:gd name="T9" fmla="*/ 0 h 61"/>
                <a:gd name="T10" fmla="*/ 0 w 109"/>
                <a:gd name="T11" fmla="*/ 1 h 61"/>
                <a:gd name="T12" fmla="*/ 0 w 109"/>
                <a:gd name="T13" fmla="*/ 15 h 61"/>
                <a:gd name="T14" fmla="*/ 38 w 109"/>
                <a:gd name="T15" fmla="*/ 18 h 61"/>
                <a:gd name="T16" fmla="*/ 30 w 109"/>
                <a:gd name="T17" fmla="*/ 48 h 61"/>
                <a:gd name="T18" fmla="*/ 20 w 109"/>
                <a:gd name="T19" fmla="*/ 53 h 61"/>
                <a:gd name="T20" fmla="*/ 13 w 109"/>
                <a:gd name="T21" fmla="*/ 56 h 61"/>
                <a:gd name="T22" fmla="*/ 8 w 109"/>
                <a:gd name="T23" fmla="*/ 61 h 61"/>
                <a:gd name="T24" fmla="*/ 0 w 109"/>
                <a:gd name="T25" fmla="*/ 62 h 61"/>
                <a:gd name="T26" fmla="*/ 0 w 109"/>
                <a:gd name="T27" fmla="*/ 79 h 61"/>
                <a:gd name="T28" fmla="*/ 9 w 109"/>
                <a:gd name="T29" fmla="*/ 77 h 61"/>
                <a:gd name="T30" fmla="*/ 18 w 109"/>
                <a:gd name="T31" fmla="*/ 72 h 61"/>
                <a:gd name="T32" fmla="*/ 28 w 109"/>
                <a:gd name="T33" fmla="*/ 69 h 61"/>
                <a:gd name="T34" fmla="*/ 39 w 109"/>
                <a:gd name="T35" fmla="*/ 61 h 61"/>
                <a:gd name="T36" fmla="*/ 58 w 109"/>
                <a:gd name="T37" fmla="*/ 24 h 61"/>
                <a:gd name="T38" fmla="*/ 86 w 109"/>
                <a:gd name="T39" fmla="*/ 26 h 61"/>
                <a:gd name="T40" fmla="*/ 92 w 109"/>
                <a:gd name="T41" fmla="*/ 41 h 61"/>
                <a:gd name="T42" fmla="*/ 98 w 109"/>
                <a:gd name="T43" fmla="*/ 52 h 61"/>
                <a:gd name="T44" fmla="*/ 105 w 109"/>
                <a:gd name="T45" fmla="*/ 62 h 61"/>
                <a:gd name="T46" fmla="*/ 110 w 109"/>
                <a:gd name="T47" fmla="*/ 70 h 61"/>
                <a:gd name="T48" fmla="*/ 116 w 109"/>
                <a:gd name="T49" fmla="*/ 75 h 61"/>
                <a:gd name="T50" fmla="*/ 123 w 109"/>
                <a:gd name="T51" fmla="*/ 79 h 61"/>
                <a:gd name="T52" fmla="*/ 132 w 109"/>
                <a:gd name="T53" fmla="*/ 80 h 61"/>
                <a:gd name="T54" fmla="*/ 141 w 109"/>
                <a:gd name="T55" fmla="*/ 79 h 61"/>
                <a:gd name="T56" fmla="*/ 141 w 109"/>
                <a:gd name="T57" fmla="*/ 62 h 61"/>
                <a:gd name="T58" fmla="*/ 126 w 109"/>
                <a:gd name="T59" fmla="*/ 64 h 61"/>
                <a:gd name="T60" fmla="*/ 115 w 109"/>
                <a:gd name="T61" fmla="*/ 60 h 61"/>
                <a:gd name="T62" fmla="*/ 109 w 109"/>
                <a:gd name="T63" fmla="*/ 44 h 61"/>
                <a:gd name="T64" fmla="*/ 105 w 109"/>
                <a:gd name="T65" fmla="*/ 18 h 61"/>
                <a:gd name="T66" fmla="*/ 131 w 109"/>
                <a:gd name="T67" fmla="*/ 16 h 61"/>
                <a:gd name="T68" fmla="*/ 141 w 109"/>
                <a:gd name="T69" fmla="*/ 1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51 w 43"/>
                <a:gd name="T1" fmla="*/ 14 h 60"/>
                <a:gd name="T2" fmla="*/ 51 w 43"/>
                <a:gd name="T3" fmla="*/ 0 h 60"/>
                <a:gd name="T4" fmla="*/ 0 w 43"/>
                <a:gd name="T5" fmla="*/ 2 h 60"/>
                <a:gd name="T6" fmla="*/ 5 w 43"/>
                <a:gd name="T7" fmla="*/ 32 h 60"/>
                <a:gd name="T8" fmla="*/ 14 w 43"/>
                <a:gd name="T9" fmla="*/ 54 h 60"/>
                <a:gd name="T10" fmla="*/ 23 w 43"/>
                <a:gd name="T11" fmla="*/ 70 h 60"/>
                <a:gd name="T12" fmla="*/ 35 w 43"/>
                <a:gd name="T13" fmla="*/ 78 h 60"/>
                <a:gd name="T14" fmla="*/ 37 w 43"/>
                <a:gd name="T15" fmla="*/ 81 h 60"/>
                <a:gd name="T16" fmla="*/ 42 w 43"/>
                <a:gd name="T17" fmla="*/ 82 h 60"/>
                <a:gd name="T18" fmla="*/ 46 w 43"/>
                <a:gd name="T19" fmla="*/ 82 h 60"/>
                <a:gd name="T20" fmla="*/ 51 w 43"/>
                <a:gd name="T21" fmla="*/ 81 h 60"/>
                <a:gd name="T22" fmla="*/ 51 w 43"/>
                <a:gd name="T23" fmla="*/ 63 h 60"/>
                <a:gd name="T24" fmla="*/ 37 w 43"/>
                <a:gd name="T25" fmla="*/ 63 h 60"/>
                <a:gd name="T26" fmla="*/ 27 w 43"/>
                <a:gd name="T27" fmla="*/ 56 h 60"/>
                <a:gd name="T28" fmla="*/ 22 w 43"/>
                <a:gd name="T29" fmla="*/ 40 h 60"/>
                <a:gd name="T30" fmla="*/ 16 w 43"/>
                <a:gd name="T31" fmla="*/ 14 h 60"/>
                <a:gd name="T32" fmla="*/ 42 w 43"/>
                <a:gd name="T33" fmla="*/ 13 h 60"/>
                <a:gd name="T34" fmla="*/ 51 w 43"/>
                <a:gd name="T35" fmla="*/ 14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36 w 220"/>
                <a:gd name="T1" fmla="*/ 115 h 221"/>
                <a:gd name="T2" fmla="*/ 164 w 220"/>
                <a:gd name="T3" fmla="*/ 127 h 221"/>
                <a:gd name="T4" fmla="*/ 183 w 220"/>
                <a:gd name="T5" fmla="*/ 135 h 221"/>
                <a:gd name="T6" fmla="*/ 193 w 220"/>
                <a:gd name="T7" fmla="*/ 142 h 221"/>
                <a:gd name="T8" fmla="*/ 199 w 220"/>
                <a:gd name="T9" fmla="*/ 149 h 221"/>
                <a:gd name="T10" fmla="*/ 203 w 220"/>
                <a:gd name="T11" fmla="*/ 158 h 221"/>
                <a:gd name="T12" fmla="*/ 207 w 220"/>
                <a:gd name="T13" fmla="*/ 169 h 221"/>
                <a:gd name="T14" fmla="*/ 213 w 220"/>
                <a:gd name="T15" fmla="*/ 184 h 221"/>
                <a:gd name="T16" fmla="*/ 226 w 220"/>
                <a:gd name="T17" fmla="*/ 206 h 221"/>
                <a:gd name="T18" fmla="*/ 247 w 220"/>
                <a:gd name="T19" fmla="*/ 159 h 221"/>
                <a:gd name="T20" fmla="*/ 250 w 220"/>
                <a:gd name="T21" fmla="*/ 107 h 221"/>
                <a:gd name="T22" fmla="*/ 248 w 220"/>
                <a:gd name="T23" fmla="*/ 54 h 221"/>
                <a:gd name="T24" fmla="*/ 245 w 220"/>
                <a:gd name="T25" fmla="*/ 0 h 221"/>
                <a:gd name="T26" fmla="*/ 277 w 220"/>
                <a:gd name="T27" fmla="*/ 67 h 221"/>
                <a:gd name="T28" fmla="*/ 275 w 220"/>
                <a:gd name="T29" fmla="*/ 117 h 221"/>
                <a:gd name="T30" fmla="*/ 273 w 220"/>
                <a:gd name="T31" fmla="*/ 159 h 221"/>
                <a:gd name="T32" fmla="*/ 265 w 220"/>
                <a:gd name="T33" fmla="*/ 200 h 221"/>
                <a:gd name="T34" fmla="*/ 254 w 220"/>
                <a:gd name="T35" fmla="*/ 247 h 221"/>
                <a:gd name="T36" fmla="*/ 218 w 220"/>
                <a:gd name="T37" fmla="*/ 255 h 221"/>
                <a:gd name="T38" fmla="*/ 167 w 220"/>
                <a:gd name="T39" fmla="*/ 304 h 221"/>
                <a:gd name="T40" fmla="*/ 93 w 220"/>
                <a:gd name="T41" fmla="*/ 304 h 221"/>
                <a:gd name="T42" fmla="*/ 40 w 220"/>
                <a:gd name="T43" fmla="*/ 264 h 221"/>
                <a:gd name="T44" fmla="*/ 17 w 220"/>
                <a:gd name="T45" fmla="*/ 220 h 221"/>
                <a:gd name="T46" fmla="*/ 2 w 220"/>
                <a:gd name="T47" fmla="*/ 163 h 221"/>
                <a:gd name="T48" fmla="*/ 0 w 220"/>
                <a:gd name="T49" fmla="*/ 117 h 221"/>
                <a:gd name="T50" fmla="*/ 2 w 220"/>
                <a:gd name="T51" fmla="*/ 74 h 221"/>
                <a:gd name="T52" fmla="*/ 13 w 220"/>
                <a:gd name="T53" fmla="*/ 34 h 221"/>
                <a:gd name="T54" fmla="*/ 21 w 220"/>
                <a:gd name="T55" fmla="*/ 79 h 221"/>
                <a:gd name="T56" fmla="*/ 27 w 220"/>
                <a:gd name="T57" fmla="*/ 121 h 221"/>
                <a:gd name="T58" fmla="*/ 31 w 220"/>
                <a:gd name="T59" fmla="*/ 162 h 221"/>
                <a:gd name="T60" fmla="*/ 43 w 220"/>
                <a:gd name="T61" fmla="*/ 203 h 221"/>
                <a:gd name="T62" fmla="*/ 48 w 220"/>
                <a:gd name="T63" fmla="*/ 183 h 221"/>
                <a:gd name="T64" fmla="*/ 53 w 220"/>
                <a:gd name="T65" fmla="*/ 166 h 221"/>
                <a:gd name="T66" fmla="*/ 58 w 220"/>
                <a:gd name="T67" fmla="*/ 152 h 221"/>
                <a:gd name="T68" fmla="*/ 63 w 220"/>
                <a:gd name="T69" fmla="*/ 143 h 221"/>
                <a:gd name="T70" fmla="*/ 72 w 220"/>
                <a:gd name="T71" fmla="*/ 136 h 221"/>
                <a:gd name="T72" fmla="*/ 82 w 220"/>
                <a:gd name="T73" fmla="*/ 129 h 221"/>
                <a:gd name="T74" fmla="*/ 97 w 220"/>
                <a:gd name="T75" fmla="*/ 125 h 221"/>
                <a:gd name="T76" fmla="*/ 117 w 220"/>
                <a:gd name="T77" fmla="*/ 120 h 221"/>
                <a:gd name="T78" fmla="*/ 117 w 220"/>
                <a:gd name="T79" fmla="*/ 138 h 221"/>
                <a:gd name="T80" fmla="*/ 103 w 220"/>
                <a:gd name="T81" fmla="*/ 149 h 221"/>
                <a:gd name="T82" fmla="*/ 93 w 220"/>
                <a:gd name="T83" fmla="*/ 158 h 221"/>
                <a:gd name="T84" fmla="*/ 85 w 220"/>
                <a:gd name="T85" fmla="*/ 166 h 221"/>
                <a:gd name="T86" fmla="*/ 83 w 220"/>
                <a:gd name="T87" fmla="*/ 175 h 221"/>
                <a:gd name="T88" fmla="*/ 82 w 220"/>
                <a:gd name="T89" fmla="*/ 184 h 221"/>
                <a:gd name="T90" fmla="*/ 84 w 220"/>
                <a:gd name="T91" fmla="*/ 198 h 221"/>
                <a:gd name="T92" fmla="*/ 85 w 220"/>
                <a:gd name="T93" fmla="*/ 213 h 221"/>
                <a:gd name="T94" fmla="*/ 91 w 220"/>
                <a:gd name="T95" fmla="*/ 232 h 221"/>
                <a:gd name="T96" fmla="*/ 116 w 220"/>
                <a:gd name="T97" fmla="*/ 232 h 221"/>
                <a:gd name="T98" fmla="*/ 116 w 220"/>
                <a:gd name="T99" fmla="*/ 203 h 221"/>
                <a:gd name="T100" fmla="*/ 134 w 220"/>
                <a:gd name="T101" fmla="*/ 206 h 221"/>
                <a:gd name="T102" fmla="*/ 141 w 220"/>
                <a:gd name="T103" fmla="*/ 240 h 221"/>
                <a:gd name="T104" fmla="*/ 171 w 220"/>
                <a:gd name="T105" fmla="*/ 240 h 221"/>
                <a:gd name="T106" fmla="*/ 184 w 220"/>
                <a:gd name="T107" fmla="*/ 206 h 221"/>
                <a:gd name="T108" fmla="*/ 182 w 220"/>
                <a:gd name="T109" fmla="*/ 191 h 221"/>
                <a:gd name="T110" fmla="*/ 177 w 220"/>
                <a:gd name="T111" fmla="*/ 178 h 221"/>
                <a:gd name="T112" fmla="*/ 174 w 220"/>
                <a:gd name="T113" fmla="*/ 169 h 221"/>
                <a:gd name="T114" fmla="*/ 168 w 220"/>
                <a:gd name="T115" fmla="*/ 162 h 221"/>
                <a:gd name="T116" fmla="*/ 163 w 220"/>
                <a:gd name="T117" fmla="*/ 157 h 221"/>
                <a:gd name="T118" fmla="*/ 155 w 220"/>
                <a:gd name="T119" fmla="*/ 151 h 221"/>
                <a:gd name="T120" fmla="*/ 144 w 220"/>
                <a:gd name="T121" fmla="*/ 145 h 221"/>
                <a:gd name="T122" fmla="*/ 131 w 220"/>
                <a:gd name="T123" fmla="*/ 138 h 221"/>
                <a:gd name="T124" fmla="*/ 136 w 220"/>
                <a:gd name="T125" fmla="*/ 11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49 w 119"/>
                <a:gd name="T1" fmla="*/ 128 h 156"/>
                <a:gd name="T2" fmla="*/ 130 w 119"/>
                <a:gd name="T3" fmla="*/ 186 h 156"/>
                <a:gd name="T4" fmla="*/ 76 w 119"/>
                <a:gd name="T5" fmla="*/ 219 h 156"/>
                <a:gd name="T6" fmla="*/ 0 w 119"/>
                <a:gd name="T7" fmla="*/ 85 h 156"/>
                <a:gd name="T8" fmla="*/ 35 w 119"/>
                <a:gd name="T9" fmla="*/ 47 h 156"/>
                <a:gd name="T10" fmla="*/ 59 w 119"/>
                <a:gd name="T11" fmla="*/ 0 h 156"/>
                <a:gd name="T12" fmla="*/ 149 w 119"/>
                <a:gd name="T13" fmla="*/ 12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7 w 28"/>
                <a:gd name="T1" fmla="*/ 90 h 77"/>
                <a:gd name="T2" fmla="*/ 19 w 28"/>
                <a:gd name="T3" fmla="*/ 0 h 77"/>
                <a:gd name="T4" fmla="*/ 0 w 28"/>
                <a:gd name="T5" fmla="*/ 7 h 77"/>
                <a:gd name="T6" fmla="*/ 7 w 28"/>
                <a:gd name="T7" fmla="*/ 86 h 77"/>
                <a:gd name="T8" fmla="*/ 33 w 28"/>
                <a:gd name="T9" fmla="*/ 108 h 77"/>
                <a:gd name="T10" fmla="*/ 37 w 28"/>
                <a:gd name="T11" fmla="*/ 9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68 w 440"/>
                <a:gd name="T1" fmla="*/ 43 h 857"/>
                <a:gd name="T2" fmla="*/ 358 w 440"/>
                <a:gd name="T3" fmla="*/ 100 h 857"/>
                <a:gd name="T4" fmla="*/ 419 w 440"/>
                <a:gd name="T5" fmla="*/ 143 h 857"/>
                <a:gd name="T6" fmla="*/ 459 w 440"/>
                <a:gd name="T7" fmla="*/ 196 h 857"/>
                <a:gd name="T8" fmla="*/ 489 w 440"/>
                <a:gd name="T9" fmla="*/ 272 h 857"/>
                <a:gd name="T10" fmla="*/ 540 w 440"/>
                <a:gd name="T11" fmla="*/ 551 h 857"/>
                <a:gd name="T12" fmla="*/ 559 w 440"/>
                <a:gd name="T13" fmla="*/ 748 h 857"/>
                <a:gd name="T14" fmla="*/ 489 w 440"/>
                <a:gd name="T15" fmla="*/ 1031 h 857"/>
                <a:gd name="T16" fmla="*/ 440 w 440"/>
                <a:gd name="T17" fmla="*/ 1162 h 857"/>
                <a:gd name="T18" fmla="*/ 348 w 440"/>
                <a:gd name="T19" fmla="*/ 1116 h 857"/>
                <a:gd name="T20" fmla="*/ 391 w 440"/>
                <a:gd name="T21" fmla="*/ 1090 h 857"/>
                <a:gd name="T22" fmla="*/ 440 w 440"/>
                <a:gd name="T23" fmla="*/ 998 h 857"/>
                <a:gd name="T24" fmla="*/ 416 w 440"/>
                <a:gd name="T25" fmla="*/ 899 h 857"/>
                <a:gd name="T26" fmla="*/ 503 w 440"/>
                <a:gd name="T27" fmla="*/ 822 h 857"/>
                <a:gd name="T28" fmla="*/ 476 w 440"/>
                <a:gd name="T29" fmla="*/ 691 h 857"/>
                <a:gd name="T30" fmla="*/ 427 w 440"/>
                <a:gd name="T31" fmla="*/ 670 h 857"/>
                <a:gd name="T32" fmla="*/ 476 w 440"/>
                <a:gd name="T33" fmla="*/ 533 h 857"/>
                <a:gd name="T34" fmla="*/ 422 w 440"/>
                <a:gd name="T35" fmla="*/ 420 h 857"/>
                <a:gd name="T36" fmla="*/ 404 w 440"/>
                <a:gd name="T37" fmla="*/ 401 h 857"/>
                <a:gd name="T38" fmla="*/ 386 w 440"/>
                <a:gd name="T39" fmla="*/ 385 h 857"/>
                <a:gd name="T40" fmla="*/ 369 w 440"/>
                <a:gd name="T41" fmla="*/ 371 h 857"/>
                <a:gd name="T42" fmla="*/ 366 w 440"/>
                <a:gd name="T43" fmla="*/ 348 h 857"/>
                <a:gd name="T44" fmla="*/ 348 w 440"/>
                <a:gd name="T45" fmla="*/ 240 h 857"/>
                <a:gd name="T46" fmla="*/ 276 w 440"/>
                <a:gd name="T47" fmla="*/ 526 h 857"/>
                <a:gd name="T48" fmla="*/ 213 w 440"/>
                <a:gd name="T49" fmla="*/ 551 h 857"/>
                <a:gd name="T50" fmla="*/ 276 w 440"/>
                <a:gd name="T51" fmla="*/ 663 h 857"/>
                <a:gd name="T52" fmla="*/ 238 w 440"/>
                <a:gd name="T53" fmla="*/ 709 h 857"/>
                <a:gd name="T54" fmla="*/ 262 w 440"/>
                <a:gd name="T55" fmla="*/ 814 h 857"/>
                <a:gd name="T56" fmla="*/ 238 w 440"/>
                <a:gd name="T57" fmla="*/ 951 h 857"/>
                <a:gd name="T58" fmla="*/ 147 w 440"/>
                <a:gd name="T59" fmla="*/ 788 h 857"/>
                <a:gd name="T60" fmla="*/ 147 w 440"/>
                <a:gd name="T61" fmla="*/ 461 h 857"/>
                <a:gd name="T62" fmla="*/ 110 w 440"/>
                <a:gd name="T63" fmla="*/ 702 h 857"/>
                <a:gd name="T64" fmla="*/ 0 w 440"/>
                <a:gd name="T65" fmla="*/ 801 h 857"/>
                <a:gd name="T66" fmla="*/ 86 w 440"/>
                <a:gd name="T67" fmla="*/ 345 h 857"/>
                <a:gd name="T68" fmla="*/ 94 w 440"/>
                <a:gd name="T69" fmla="*/ 240 h 857"/>
                <a:gd name="T70" fmla="*/ 117 w 440"/>
                <a:gd name="T71" fmla="*/ 162 h 857"/>
                <a:gd name="T72" fmla="*/ 157 w 440"/>
                <a:gd name="T73" fmla="*/ 87 h 857"/>
                <a:gd name="T74" fmla="*/ 211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31 w 326"/>
                <a:gd name="T1" fmla="*/ 156 h 627"/>
                <a:gd name="T2" fmla="*/ 141 w 326"/>
                <a:gd name="T3" fmla="*/ 437 h 627"/>
                <a:gd name="T4" fmla="*/ 90 w 326"/>
                <a:gd name="T5" fmla="*/ 546 h 627"/>
                <a:gd name="T6" fmla="*/ 11 w 326"/>
                <a:gd name="T7" fmla="*/ 686 h 627"/>
                <a:gd name="T8" fmla="*/ 0 w 326"/>
                <a:gd name="T9" fmla="*/ 791 h 627"/>
                <a:gd name="T10" fmla="*/ 37 w 326"/>
                <a:gd name="T11" fmla="*/ 830 h 627"/>
                <a:gd name="T12" fmla="*/ 97 w 326"/>
                <a:gd name="T13" fmla="*/ 830 h 627"/>
                <a:gd name="T14" fmla="*/ 176 w 326"/>
                <a:gd name="T15" fmla="*/ 835 h 627"/>
                <a:gd name="T16" fmla="*/ 292 w 326"/>
                <a:gd name="T17" fmla="*/ 823 h 627"/>
                <a:gd name="T18" fmla="*/ 413 w 326"/>
                <a:gd name="T19" fmla="*/ 850 h 627"/>
                <a:gd name="T20" fmla="*/ 402 w 326"/>
                <a:gd name="T21" fmla="*/ 798 h 627"/>
                <a:gd name="T22" fmla="*/ 208 w 326"/>
                <a:gd name="T23" fmla="*/ 791 h 627"/>
                <a:gd name="T24" fmla="*/ 128 w 326"/>
                <a:gd name="T25" fmla="*/ 704 h 627"/>
                <a:gd name="T26" fmla="*/ 170 w 326"/>
                <a:gd name="T27" fmla="*/ 541 h 627"/>
                <a:gd name="T28" fmla="*/ 261 w 326"/>
                <a:gd name="T29" fmla="*/ 233 h 627"/>
                <a:gd name="T30" fmla="*/ 304 w 326"/>
                <a:gd name="T31" fmla="*/ 0 h 627"/>
                <a:gd name="T32" fmla="*/ 231 w 326"/>
                <a:gd name="T33" fmla="*/ 156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8 w 74"/>
                <a:gd name="T1" fmla="*/ 0 h 146"/>
                <a:gd name="T2" fmla="*/ 93 w 74"/>
                <a:gd name="T3" fmla="*/ 88 h 146"/>
                <a:gd name="T4" fmla="*/ 93 w 74"/>
                <a:gd name="T5" fmla="*/ 198 h 146"/>
                <a:gd name="T6" fmla="*/ 0 w 74"/>
                <a:gd name="T7" fmla="*/ 198 h 146"/>
                <a:gd name="T8" fmla="*/ 0 w 74"/>
                <a:gd name="T9" fmla="*/ 107 h 146"/>
                <a:gd name="T10" fmla="*/ 50 w 74"/>
                <a:gd name="T11" fmla="*/ 61 h 146"/>
                <a:gd name="T12" fmla="*/ 68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굴림" pitchFamily="50" charset="-127"/>
              </a:rPr>
              <a:t>이번 장에서는 포인터의 기초적인 지식을 학습한다</a:t>
            </a:r>
            <a:r>
              <a:rPr kumimoji="0" lang="en-US" altLang="ko-KR" sz="1800">
                <a:latin typeface="굴림" pitchFamily="50" charset="-127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cxnSp>
        <p:nvCxnSpPr>
          <p:cNvPr id="52" name="직선 연결선 51"/>
          <p:cNvCxnSpPr>
            <a:cxnSpLocks/>
            <a:stCxn id="3110" idx="4"/>
          </p:cNvCxnSpPr>
          <p:nvPr/>
        </p:nvCxnSpPr>
        <p:spPr>
          <a:xfrm flipH="1" flipV="1">
            <a:off x="3851920" y="2348880"/>
            <a:ext cx="2003473" cy="20702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간접 참조 연산자와 증감 연산자</a:t>
            </a:r>
          </a:p>
        </p:txBody>
      </p:sp>
      <p:sp>
        <p:nvSpPr>
          <p:cNvPr id="28675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/>
              <a:t>*</a:t>
            </a:r>
            <a:r>
              <a:rPr lang="en-US" altLang="ko-KR"/>
              <a:t>p++;</a:t>
            </a:r>
            <a:endParaRPr lang="ko-KR" altLang="en-US"/>
          </a:p>
          <a:p>
            <a:pPr lvl="1"/>
            <a:r>
              <a:rPr lang="en-US" altLang="ko-KR"/>
              <a:t>p</a:t>
            </a:r>
            <a:r>
              <a:rPr lang="ko-KR" altLang="en-US"/>
              <a:t>가 가리키는 위치에서 값을 가져온 후에 </a:t>
            </a:r>
            <a:r>
              <a:rPr lang="en-US" altLang="ko-KR"/>
              <a:t>p</a:t>
            </a:r>
            <a:r>
              <a:rPr lang="ko-KR" altLang="en-US"/>
              <a:t>를 증가한다</a:t>
            </a:r>
            <a:r>
              <a:rPr lang="en-US" altLang="ko-KR"/>
              <a:t>. </a:t>
            </a:r>
            <a:endParaRPr lang="ko-KR" altLang="en-US"/>
          </a:p>
          <a:p>
            <a:pPr latinLnBrk="0"/>
            <a:r>
              <a:rPr lang="en-US" altLang="ko-KR"/>
              <a:t>(*p)++;</a:t>
            </a:r>
          </a:p>
          <a:p>
            <a:pPr lvl="1" latinLnBrk="0"/>
            <a:r>
              <a:rPr lang="en-US" altLang="ko-KR"/>
              <a:t>p</a:t>
            </a:r>
            <a:r>
              <a:rPr lang="ko-KR" altLang="en-US"/>
              <a:t>가 가리키는 위치의 값을</a:t>
            </a:r>
            <a:r>
              <a:rPr lang="en-US" altLang="ko-KR"/>
              <a:t> </a:t>
            </a:r>
            <a:r>
              <a:rPr lang="ko-KR" altLang="en-US"/>
              <a:t>증가한다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10313"/>
              </p:ext>
            </p:extLst>
          </p:nvPr>
        </p:nvGraphicFramePr>
        <p:xfrm>
          <a:off x="800767" y="3478212"/>
          <a:ext cx="7777162" cy="216535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의미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 = *p++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가리키는 값을 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대입한 후에 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를 증가한다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 = (*p)++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가리키는 값을 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대입한 후에 가리키는 값을 증가한다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 = *++p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를 증가시킨 후에 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가리키는 값을 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대입한다</a:t>
                      </a: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6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 = ++*p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가 가리키는 값을 가져온 후에 그 값을 증가하여 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v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에 대입한다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7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3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다른 사람에게 넘겨주어야 하는 정보가 상당히 방대하다고 하자</a:t>
            </a:r>
            <a:r>
              <a:rPr lang="en-US" altLang="ko-KR" dirty="0"/>
              <a:t>. </a:t>
            </a:r>
            <a:r>
              <a:rPr lang="ko-KR" altLang="en-US" dirty="0"/>
              <a:t>이런 경우에는 전체를 복사해서 주는 것보다는 페이지 수만 </a:t>
            </a:r>
            <a:r>
              <a:rPr lang="ko-KR" altLang="en-US" dirty="0" err="1"/>
              <a:t>알려주는</a:t>
            </a:r>
            <a:r>
              <a:rPr lang="ko-KR" altLang="en-US" dirty="0"/>
              <a:t> 편이 간결할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838421" cy="25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2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호출시 인수 전달 방법</a:t>
            </a:r>
            <a:endParaRPr lang="en-US" altLang="ko-KR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값에 의한 호출</a:t>
            </a:r>
            <a:r>
              <a:rPr lang="en-US" altLang="ko-KR" dirty="0"/>
              <a:t>(call-by-value) </a:t>
            </a:r>
          </a:p>
          <a:p>
            <a:pPr lvl="1" eaLnBrk="1" hangingPunct="1"/>
            <a:r>
              <a:rPr lang="en-US" altLang="ko-KR" dirty="0"/>
              <a:t>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기본적인 방법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인수의 값이 매개 변수로 복사된다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참조에 의한 호출</a:t>
            </a:r>
            <a:r>
              <a:rPr lang="en-US" altLang="ko-KR" dirty="0"/>
              <a:t>(call-by-reference) </a:t>
            </a:r>
          </a:p>
          <a:p>
            <a:pPr lvl="1" eaLnBrk="1" hangingPunct="1"/>
            <a:r>
              <a:rPr lang="en-US" altLang="ko-KR" dirty="0"/>
              <a:t>C</a:t>
            </a:r>
            <a:r>
              <a:rPr lang="ko-KR" altLang="en-US" dirty="0"/>
              <a:t>에서는 포인터를 이용하여 </a:t>
            </a:r>
            <a:r>
              <a:rPr lang="ko-KR" altLang="en-US" dirty="0" err="1"/>
              <a:t>흉내낼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인수의 주소가 매개 변수로 복사된다</a:t>
            </a:r>
            <a:r>
              <a:rPr lang="en-US" altLang="ko-KR" dirty="0"/>
              <a:t>. </a:t>
            </a:r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ko-KR" altLang="en-US" dirty="0"/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41989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14" y="4454640"/>
            <a:ext cx="2793677" cy="15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601" y="1700809"/>
            <a:ext cx="2840863" cy="138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69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값에 의한 호출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3568" y="1412776"/>
            <a:ext cx="7777162" cy="40324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modify(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99;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 = 1;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modify(number);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"number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number);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4E99B-CE0B-474F-A4DA-397A8449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635102"/>
            <a:ext cx="7777162" cy="7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4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참조에 의한 호출</a:t>
            </a:r>
          </a:p>
        </p:txBody>
      </p:sp>
      <p:sp>
        <p:nvSpPr>
          <p:cNvPr id="44035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1628799"/>
            <a:ext cx="7777162" cy="410445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modify(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ptr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 99;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매개 변수를 통하여 원본을 변경한다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 = 1;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modify(&amp;number);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주소를 계산해서 보낸다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"number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number);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30A74E-FCDA-40DB-A80B-B055F016D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916959"/>
            <a:ext cx="7777162" cy="7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2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swap() </a:t>
            </a:r>
            <a:r>
              <a:rPr lang="ko-KR" altLang="en-US"/>
              <a:t>함수 </a:t>
            </a:r>
            <a:r>
              <a:rPr lang="en-US" altLang="ko-KR"/>
              <a:t>#1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47651"/>
            <a:ext cx="8153400" cy="4495800"/>
          </a:xfrm>
        </p:spPr>
        <p:txBody>
          <a:bodyPr/>
          <a:lstStyle/>
          <a:p>
            <a:pPr eaLnBrk="1" hangingPunct="1"/>
            <a:r>
              <a:rPr lang="ko-KR" altLang="en-US" dirty="0"/>
              <a:t>변수 </a:t>
            </a:r>
            <a:r>
              <a:rPr lang="en-US" altLang="ko-KR" dirty="0"/>
              <a:t>2</a:t>
            </a:r>
            <a:r>
              <a:rPr lang="ko-KR" altLang="en-US" dirty="0"/>
              <a:t>개의 값을 바꾸는 작업을 함수로 작성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11188" y="2300113"/>
            <a:ext cx="3816350" cy="30010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 = 10, b = 20;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swap(a,     b);</a:t>
            </a: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“</a:t>
            </a:r>
            <a:r>
              <a:rPr lang="en-US" altLang="ko-KR" sz="1600" dirty="0"/>
              <a:t>swap() </a:t>
            </a:r>
            <a:r>
              <a:rPr lang="ko-KR" altLang="en-US" sz="1600" dirty="0" err="1"/>
              <a:t>호출후</a:t>
            </a:r>
            <a:r>
              <a:rPr lang="ko-KR" altLang="en-US" sz="1600" dirty="0"/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a=%d b=%d\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en-US" sz="1600" dirty="0" err="1">
                <a:latin typeface="Trebuchet MS" pitchFamily="34" charset="0"/>
              </a:rPr>
              <a:t>,a</a:t>
            </a:r>
            <a:r>
              <a:rPr lang="en-US" altLang="en-US" sz="1600" dirty="0">
                <a:latin typeface="Trebuchet MS" pitchFamily="34" charset="0"/>
              </a:rPr>
              <a:t>, b);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716463" y="2300113"/>
            <a:ext cx="3927475" cy="30010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>
                <a:latin typeface="Trebuchet MS" pitchFamily="34" charset="0"/>
              </a:rPr>
              <a:t> swap(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x, 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y)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tmp;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tmp = x;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x = y;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y = tmp;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}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0" y="346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571625" y="4077072"/>
            <a:ext cx="285750" cy="357187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00250" y="4077072"/>
            <a:ext cx="285750" cy="357187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929313" y="2300113"/>
            <a:ext cx="428625" cy="428625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72250" y="2300113"/>
            <a:ext cx="428625" cy="428625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45071" name="_x91001912" descr="EMB0000115cb9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371676"/>
            <a:ext cx="1266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94082E-D585-4E23-9D28-E57BD44B5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53"/>
          <a:stretch/>
        </p:blipFill>
        <p:spPr>
          <a:xfrm>
            <a:off x="611188" y="5587826"/>
            <a:ext cx="8032750" cy="8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swap() </a:t>
            </a:r>
            <a:r>
              <a:rPr lang="ko-KR" altLang="en-US"/>
              <a:t>함수 </a:t>
            </a:r>
            <a:r>
              <a:rPr lang="en-US" altLang="ko-KR"/>
              <a:t>#2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포인터를 이용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39750" y="2000250"/>
            <a:ext cx="3816350" cy="3357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a = 100, b = 200;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“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swap() 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호출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전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a=%d b=%d\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en-US" sz="1600" dirty="0" err="1">
                <a:latin typeface="Trebuchet MS" pitchFamily="34" charset="0"/>
              </a:rPr>
              <a:t>,a</a:t>
            </a:r>
            <a:r>
              <a:rPr lang="en-US" altLang="en-US" sz="1600" dirty="0">
                <a:latin typeface="Trebuchet MS" pitchFamily="34" charset="0"/>
              </a:rPr>
              <a:t>, b);</a:t>
            </a: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swap(</a:t>
            </a:r>
            <a:r>
              <a:rPr lang="en-US" altLang="ko-KR" sz="1600" dirty="0">
                <a:latin typeface="Trebuchet MS" pitchFamily="34" charset="0"/>
              </a:rPr>
              <a:t>&amp;</a:t>
            </a:r>
            <a:r>
              <a:rPr lang="en-US" altLang="en-US" sz="1600" dirty="0">
                <a:latin typeface="Trebuchet MS" pitchFamily="34" charset="0"/>
              </a:rPr>
              <a:t>a, </a:t>
            </a:r>
            <a:r>
              <a:rPr lang="en-US" altLang="ko-KR" sz="1600" dirty="0">
                <a:latin typeface="Trebuchet MS" pitchFamily="34" charset="0"/>
              </a:rPr>
              <a:t>&amp;</a:t>
            </a:r>
            <a:r>
              <a:rPr lang="en-US" altLang="en-US" sz="1600" dirty="0">
                <a:latin typeface="Trebuchet MS" pitchFamily="34" charset="0"/>
              </a:rPr>
              <a:t>b);</a:t>
            </a:r>
            <a:endParaRPr lang="en-US" altLang="ko-KR" sz="1600" dirty="0">
              <a:latin typeface="Trebuchet MS" pitchFamily="34" charset="0"/>
            </a:endParaRPr>
          </a:p>
          <a:p>
            <a:pPr eaLnBrk="1" hangingPunct="1"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eaLnBrk="1" hangingPunct="1"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“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swap() 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호출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ko-KR" altLang="en-US" sz="1600" dirty="0">
                <a:solidFill>
                  <a:srgbClr val="800000"/>
                </a:solidFill>
                <a:latin typeface="Trebuchet MS" pitchFamily="34" charset="0"/>
              </a:rPr>
              <a:t>후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a=%d b=%d\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n"</a:t>
            </a:r>
            <a:r>
              <a:rPr lang="en-US" altLang="en-US" sz="1600" dirty="0" err="1">
                <a:latin typeface="Trebuchet MS" pitchFamily="34" charset="0"/>
              </a:rPr>
              <a:t>,a</a:t>
            </a:r>
            <a:r>
              <a:rPr lang="en-US" altLang="en-US" sz="1600" dirty="0">
                <a:latin typeface="Trebuchet MS" pitchFamily="34" charset="0"/>
              </a:rPr>
              <a:t>, b);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  <a:p>
            <a:pPr eaLnBrk="1" hangingPunct="1"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500563" y="2000250"/>
            <a:ext cx="3959225" cy="3357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>
                <a:latin typeface="Trebuchet MS" pitchFamily="34" charset="0"/>
              </a:rPr>
              <a:t> swap(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*px, 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*py)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{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  tmp;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tmp = *px;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*px = *py;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*py = tmp;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}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00188" y="3719885"/>
            <a:ext cx="285750" cy="357187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857375" y="3719885"/>
            <a:ext cx="285750" cy="357187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857875" y="2071688"/>
            <a:ext cx="428625" cy="428625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643688" y="1992313"/>
            <a:ext cx="428625" cy="436562"/>
          </a:xfrm>
          <a:prstGeom prst="ellipse">
            <a:avLst/>
          </a:prstGeom>
          <a:noFill/>
          <a:ln>
            <a:solidFill>
              <a:srgbClr val="FF0000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118" name="_x91001912" descr="EMB0000115cb9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928938"/>
            <a:ext cx="12668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97EAC6-A995-4326-B296-E76AEBFAA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85"/>
          <a:stretch/>
        </p:blipFill>
        <p:spPr>
          <a:xfrm>
            <a:off x="539750" y="5568494"/>
            <a:ext cx="7920038" cy="10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6F72-CC95-4ACE-8A86-7C0D22EE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0C80A8-2BAF-4B16-89FB-B2181094067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72816"/>
            <a:ext cx="8153400" cy="1350406"/>
          </a:xfrm>
        </p:spPr>
      </p:pic>
    </p:spTree>
    <p:extLst>
      <p:ext uri="{BB962C8B-B14F-4D97-AF65-F5344CB8AC3E}">
        <p14:creationId xmlns:p14="http://schemas.microsoft.com/office/powerpoint/2010/main" val="322273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사용시 주의점 </a:t>
            </a:r>
            <a:endParaRPr lang="en-US" altLang="ko-KR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초기화가 안된 포인터를 사용하면 안된다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27584" y="2132856"/>
            <a:ext cx="7777162" cy="1800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>
                <a:latin typeface="Trebuchet MS" pitchFamily="34" charset="0"/>
              </a:rPr>
              <a:t>)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{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*p; 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포인터 p는 초기화가 안되어 있음</a:t>
            </a:r>
            <a:endParaRPr lang="en-US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*p = 100; 	// 위험한 코드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}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4856584" cy="271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24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사용시 주의점 </a:t>
            </a:r>
            <a:endParaRPr lang="en-US" altLang="ko-KR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포인터가 아무것도 가리키고 있지 않는 경우에는 </a:t>
            </a:r>
            <a:r>
              <a:rPr lang="en-US" altLang="ko-KR" dirty="0"/>
              <a:t>NULL</a:t>
            </a:r>
            <a:r>
              <a:rPr lang="ko-KR" altLang="en-US" dirty="0">
                <a:latin typeface="+mn-ea"/>
              </a:rPr>
              <a:t>로 초기화</a:t>
            </a:r>
          </a:p>
          <a:p>
            <a:pPr>
              <a:defRPr/>
            </a:pPr>
            <a:r>
              <a:rPr lang="en-US" altLang="ko-KR" dirty="0"/>
              <a:t>NULL </a:t>
            </a:r>
            <a:r>
              <a:rPr lang="ko-KR" altLang="en-US" dirty="0">
                <a:latin typeface="+mn-ea"/>
              </a:rPr>
              <a:t>포인터를 가지고 간접 참조하면 하드웨어로 감지할 수 있다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defRPr/>
            </a:pPr>
            <a:r>
              <a:rPr lang="ko-KR" altLang="en-US" dirty="0">
                <a:latin typeface="+mn-ea"/>
              </a:rPr>
              <a:t>포인터의 유효성 여부 판단이 쉽다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11760" y="4293096"/>
            <a:ext cx="1080120" cy="43204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951820" y="4509120"/>
            <a:ext cx="1764196" cy="0"/>
          </a:xfrm>
          <a:prstGeom prst="straightConnector1">
            <a:avLst/>
          </a:prstGeom>
          <a:ln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1434" y="48439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EC6F03-64C2-413A-B48D-70E8D2B23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572002" y="3479017"/>
            <a:ext cx="1080120" cy="2239215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7D14B103-99DA-491F-BC67-515C0101C5F4}"/>
              </a:ext>
            </a:extLst>
          </p:cNvPr>
          <p:cNvSpPr/>
          <p:nvPr/>
        </p:nvSpPr>
        <p:spPr>
          <a:xfrm>
            <a:off x="5598784" y="2806699"/>
            <a:ext cx="3167264" cy="1080120"/>
          </a:xfrm>
          <a:prstGeom prst="wedgeRoundRectCallout">
            <a:avLst>
              <a:gd name="adj1" fmla="val -59233"/>
              <a:gd name="adj2" fmla="val 271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NULL </a:t>
            </a:r>
            <a:r>
              <a:rPr lang="ko-KR" altLang="en-US" dirty="0"/>
              <a:t>주소는 일반 사용자 금지구역입니다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0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EA6A2-F9E2-4989-96ED-81FCCAA11C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변수의 주소를 계산하는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변수 </a:t>
            </a:r>
            <a:r>
              <a:rPr lang="en-US" altLang="ko-KR" sz="1800" b="0" i="0" u="none" strike="noStrike" baseline="0" dirty="0">
                <a:latin typeface="YDVYMjOStd12"/>
              </a:rPr>
              <a:t>a</a:t>
            </a:r>
            <a:r>
              <a:rPr lang="ko-KR" altLang="en-US" sz="1800" b="0" i="0" u="none" strike="noStrike" baseline="0" dirty="0">
                <a:latin typeface="YDVYMjOStd12"/>
              </a:rPr>
              <a:t>와 </a:t>
            </a:r>
            <a:r>
              <a:rPr lang="en-US" altLang="ko-KR" sz="1800" b="0" i="0" u="none" strike="noStrike" baseline="0" dirty="0">
                <a:latin typeface="YDVYMjOStd12"/>
              </a:rPr>
              <a:t>b</a:t>
            </a:r>
            <a:r>
              <a:rPr lang="ko-KR" altLang="en-US" sz="1800" b="0" i="0" u="none" strike="noStrike" baseline="0" dirty="0">
                <a:latin typeface="YDVYMjOStd12"/>
              </a:rPr>
              <a:t>의 내용을 서로 바꾸는 함수 </a:t>
            </a:r>
            <a:r>
              <a:rPr lang="en-US" altLang="ko-KR" sz="1800" b="0" i="0" u="none" strike="noStrike" baseline="0" dirty="0">
                <a:latin typeface="YDVYMjOStd12"/>
              </a:rPr>
              <a:t>swap()</a:t>
            </a:r>
            <a:r>
              <a:rPr lang="ko-KR" altLang="en-US" sz="1800" b="0" i="0" u="none" strike="noStrike" baseline="0" dirty="0">
                <a:latin typeface="YDVYMjOStd12"/>
              </a:rPr>
              <a:t>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배열을 처리하는 함수들을 정의해서 사용해보자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57525-0A63-4CA2-A436-8766A9C7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6493"/>
            <a:ext cx="8010472" cy="1051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264C61-111B-4D82-B8D3-277433B0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53969"/>
            <a:ext cx="8010472" cy="929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510EB1-415B-4B69-97FC-A9B247D5F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662169"/>
            <a:ext cx="8010472" cy="10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 사용시 주의점</a:t>
            </a: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포인터의 타입과 변수의 타입은 일치하여야 한다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defRPr/>
            </a:pPr>
            <a:endParaRPr lang="en-US" altLang="ko-KR" dirty="0">
              <a:latin typeface="+mj-ea"/>
              <a:ea typeface="+mj-ea"/>
            </a:endParaRPr>
          </a:p>
          <a:p>
            <a:pPr>
              <a:buFont typeface="Symbol" pitchFamily="18" charset="2"/>
              <a:buNone/>
              <a:defRPr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27584" y="2276872"/>
            <a:ext cx="7777162" cy="3600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>
                <a:latin typeface="Trebuchet MS" pitchFamily="34" charset="0"/>
              </a:rPr>
              <a:t> 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endParaRPr lang="en-US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>
                <a:latin typeface="Trebuchet MS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i;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600">
                <a:latin typeface="Trebuchet MS" pitchFamily="34" charset="0"/>
              </a:rPr>
              <a:t> *pd;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pd = &amp;i;	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// 오류! double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포인터에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 int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형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  <a:ea typeface="새굴림" pitchFamily="18" charset="-127"/>
              </a:rPr>
              <a:t>주소를</a:t>
            </a:r>
            <a:r>
              <a:rPr lang="en-US" altLang="en-US" sz="1600">
                <a:solidFill>
                  <a:schemeClr val="tx2"/>
                </a:solidFill>
                <a:latin typeface="Trebuchet MS" pitchFamily="34" charset="0"/>
              </a:rPr>
              <a:t> 대입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*pd = 36.5;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latin typeface="Trebuchet MS" pitchFamily="34" charset="0"/>
              </a:rPr>
              <a:t>}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54559" y="4221560"/>
            <a:ext cx="1944687" cy="431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73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048-5A57-4A04-8D6B-D5AB344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 자료형과 변수의 자료형이 다른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D4CAEA-D6F6-43E4-BA3F-06983711E6B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55576" y="1556792"/>
            <a:ext cx="8153400" cy="3302756"/>
          </a:xfrm>
        </p:spPr>
      </p:pic>
    </p:spTree>
    <p:extLst>
      <p:ext uri="{BB962C8B-B14F-4D97-AF65-F5344CB8AC3E}">
        <p14:creationId xmlns:p14="http://schemas.microsoft.com/office/powerpoint/2010/main" val="260874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배열과 포인터는 아주 밀접한 관계를 가지고 있다</a:t>
            </a:r>
            <a:r>
              <a:rPr lang="en-US" altLang="ko-KR"/>
              <a:t>. </a:t>
            </a:r>
          </a:p>
          <a:p>
            <a:r>
              <a:rPr lang="ko-KR" altLang="en-US"/>
              <a:t>배열 이름이 바로 포인터이다</a:t>
            </a:r>
            <a:r>
              <a:rPr lang="en-US" altLang="ko-KR"/>
              <a:t>.</a:t>
            </a:r>
          </a:p>
          <a:p>
            <a:r>
              <a:rPr lang="ko-KR" altLang="en-US"/>
              <a:t>포인터는 배열처럼 사용이 가능하다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3381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3534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포인터와 배열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16013" y="1700807"/>
            <a:ext cx="7777162" cy="331251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a[] = { 10, 20, 30, 40, 50 };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배열의 이름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%u\n"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첫 번째 원소의 주소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%u\n"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&amp;a[0]);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5A8865-640E-4C91-A1A9-6F02D02C2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1116013" y="5160399"/>
            <a:ext cx="7777162" cy="106090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배열처럼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포인터도 </a:t>
            </a:r>
            <a:r>
              <a:rPr lang="ko-KR" altLang="en-US" dirty="0" err="1"/>
              <a:t>배열이름처럼</a:t>
            </a:r>
            <a:r>
              <a:rPr lang="ko-KR" altLang="en-US" dirty="0"/>
              <a:t> 간주될 수 있고 배열과 똑같이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76872"/>
            <a:ext cx="80867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2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포인터와 배열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43000" y="1116013"/>
            <a:ext cx="7777163" cy="38846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a[] = { 10, 20, 30, 40, 50 };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a;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"a[0]=%d a[1]=%d a[2]=%d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a[0], a[1], a[2]);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"p[0]=%d p[1]=%d p[2]=%d \n\n"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p[0], p[1], p[2]);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sp>
        <p:nvSpPr>
          <p:cNvPr id="36871" name="Rectangle 11"/>
          <p:cNvSpPr>
            <a:spLocks noChangeArrowheads="1"/>
          </p:cNvSpPr>
          <p:nvPr/>
        </p:nvSpPr>
        <p:spPr bwMode="auto">
          <a:xfrm>
            <a:off x="0" y="2409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8643DD-A2A5-4FBD-B64F-66E82EB8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1143000" y="5357585"/>
            <a:ext cx="7777163" cy="10609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5A4F2-85B6-4724-9C57-80120AF2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759953-4FAA-49ED-9809-CF3515402D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0808"/>
            <a:ext cx="8153400" cy="1877596"/>
          </a:xfrm>
        </p:spPr>
      </p:pic>
    </p:spTree>
    <p:extLst>
      <p:ext uri="{BB962C8B-B14F-4D97-AF65-F5344CB8AC3E}">
        <p14:creationId xmlns:p14="http://schemas.microsoft.com/office/powerpoint/2010/main" val="2711895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 사용될까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1628800"/>
            <a:ext cx="7777163" cy="41044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sub(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ptr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[10]);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large_data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[] = { 1, 2, 3, 4, 5, 6, 7, 8, 9, 10, 11, 12, 13, 14, 15, 16, 17, 18, 19, 20 };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large_data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77DB2-4565-48D3-9F9A-B678ADAC65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611560" y="5869906"/>
            <a:ext cx="7777163" cy="8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6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44BFC-0222-47D2-ADD9-F6A5869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A71BCB-64E3-4666-BC26-E6740E370A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916832"/>
            <a:ext cx="8153400" cy="1615215"/>
          </a:xfrm>
        </p:spPr>
      </p:pic>
    </p:spTree>
    <p:extLst>
      <p:ext uri="{BB962C8B-B14F-4D97-AF65-F5344CB8AC3E}">
        <p14:creationId xmlns:p14="http://schemas.microsoft.com/office/powerpoint/2010/main" val="1288096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유용한</a:t>
            </a:r>
            <a:r>
              <a:rPr lang="en-US" altLang="ko-KR" dirty="0"/>
              <a:t> </a:t>
            </a:r>
            <a:r>
              <a:rPr lang="ko-KR" altLang="en-US" dirty="0"/>
              <a:t>배열 함수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 배열에 대하여 평균을 계산하고 배열을 출력하는 함수를 작성하고 </a:t>
            </a:r>
            <a:r>
              <a:rPr lang="ko-KR" altLang="en-US" dirty="0" err="1"/>
              <a:t>사용해보자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double </a:t>
            </a:r>
            <a:r>
              <a:rPr lang="en-US" altLang="ko-KR" dirty="0" err="1"/>
              <a:t>get_array_avg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values[], </a:t>
            </a:r>
            <a:r>
              <a:rPr lang="en-US" altLang="ko-KR" dirty="0" err="1"/>
              <a:t>int</a:t>
            </a:r>
            <a:r>
              <a:rPr lang="en-US" altLang="ko-KR" dirty="0"/>
              <a:t> n); </a:t>
            </a:r>
            <a:r>
              <a:rPr lang="ko-KR" altLang="en-US" dirty="0"/>
              <a:t>정수 배열을 받아서 배열 요소의 평균값을 계산하여 반환한다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print_array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values[], </a:t>
            </a:r>
            <a:r>
              <a:rPr lang="en-US" altLang="ko-KR" dirty="0" err="1"/>
              <a:t>int</a:t>
            </a:r>
            <a:r>
              <a:rPr lang="en-US" altLang="ko-KR" dirty="0"/>
              <a:t> n); </a:t>
            </a:r>
            <a:r>
              <a:rPr lang="ko-KR" altLang="en-US" dirty="0"/>
              <a:t>정수 배열을 받아서 배열 요소들을 출력한다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4644C-F86C-4975-9F78-BB775107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070595"/>
            <a:ext cx="8063808" cy="10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7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포인터란</a:t>
            </a:r>
            <a:r>
              <a:rPr lang="en-US" altLang="ko-KR"/>
              <a:t>?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kern="0" dirty="0">
                <a:solidFill>
                  <a:schemeClr val="tx2"/>
                </a:solidFill>
              </a:rPr>
              <a:t>포인터</a:t>
            </a:r>
            <a:r>
              <a:rPr lang="en-US" altLang="ko-KR" i="1" kern="0" dirty="0">
                <a:solidFill>
                  <a:schemeClr val="tx2"/>
                </a:solidFill>
              </a:rPr>
              <a:t>(pointer):</a:t>
            </a:r>
            <a:r>
              <a:rPr lang="en-US" altLang="ko-KR" kern="0" dirty="0"/>
              <a:t>   </a:t>
            </a:r>
            <a:r>
              <a:rPr lang="ko-KR" altLang="en-US" kern="0" dirty="0"/>
              <a:t>주소를 가지고 있는 변수</a:t>
            </a:r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67" y="3284984"/>
            <a:ext cx="239077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5" name="TextBox 3"/>
          <p:cNvSpPr txBox="1">
            <a:spLocks noChangeArrowheads="1"/>
          </p:cNvSpPr>
          <p:nvPr/>
        </p:nvSpPr>
        <p:spPr bwMode="auto">
          <a:xfrm>
            <a:off x="2272793" y="5157192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집</a:t>
            </a:r>
          </a:p>
        </p:txBody>
      </p:sp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30016"/>
            <a:ext cx="2598867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1628800"/>
            <a:ext cx="7777163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5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get_array_avg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data[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10, 20, 30, 40, 50 };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get_array_avg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(data,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배열 원소들의 평균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458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1560" y="764704"/>
            <a:ext cx="7777163" cy="56886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배열 요소의 평균을 계산하는 함수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get_array_avg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 = 0.0;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sum +=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 /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배열 요소를 화면에 출력하는 함수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[],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"[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values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"]\n"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6196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ACC3-3B0F-43A1-9900-69207C4E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어드벤처 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E5D40-7230-4D57-BFCF-777A5E241D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텍스트 기반의 게임을 작성해보자</a:t>
            </a:r>
            <a:r>
              <a:rPr lang="en-US" altLang="ko-KR" dirty="0"/>
              <a:t>. </a:t>
            </a:r>
            <a:r>
              <a:rPr lang="ko-KR" altLang="en-US" dirty="0"/>
              <a:t>주인공은 ‘</a:t>
            </a:r>
            <a:r>
              <a:rPr lang="en-US" altLang="ko-KR" dirty="0"/>
              <a:t>#’</a:t>
            </a:r>
            <a:r>
              <a:rPr lang="ko-KR" altLang="en-US" dirty="0"/>
              <a:t>로 표시되어 있다</a:t>
            </a:r>
            <a:r>
              <a:rPr lang="en-US" altLang="ko-KR" dirty="0"/>
              <a:t>. </a:t>
            </a:r>
            <a:r>
              <a:rPr lang="ko-KR" altLang="en-US" dirty="0"/>
              <a:t>주인공이 금 ‘</a:t>
            </a:r>
            <a:r>
              <a:rPr lang="en-US" altLang="ko-KR" dirty="0"/>
              <a:t>G’</a:t>
            </a:r>
            <a:r>
              <a:rPr lang="ko-KR" altLang="en-US" dirty="0"/>
              <a:t>를 찾으면 게임이 종료된다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중간에 몬스터 ‘</a:t>
            </a:r>
            <a:r>
              <a:rPr lang="en-US" altLang="ko-KR" dirty="0"/>
              <a:t>M’</a:t>
            </a:r>
            <a:r>
              <a:rPr lang="ko-KR" altLang="en-US" dirty="0"/>
              <a:t>가 있어서 금을 찾는 것을 방해한다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주인공은 ‘</a:t>
            </a:r>
            <a:r>
              <a:rPr lang="en-US" altLang="ko-KR" dirty="0"/>
              <a:t>w’, ‘s’, ‘a’, ‘d’ </a:t>
            </a:r>
            <a:r>
              <a:rPr lang="ko-KR" altLang="en-US" dirty="0"/>
              <a:t>키를 이용하여 상하좌우로 움직일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몬스터는 랜덤하게 움직이는 것으로 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C481E-EF25-4975-A7E0-A04D17F3B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17"/>
          <a:stretch/>
        </p:blipFill>
        <p:spPr>
          <a:xfrm>
            <a:off x="927750" y="4119968"/>
            <a:ext cx="4580354" cy="22756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6010D0-3FF6-4AB8-919D-3445724C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82" y="4437112"/>
            <a:ext cx="3925843" cy="233630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E03D74C-E473-4E64-8E0C-1D240ABCE47B}"/>
              </a:ext>
            </a:extLst>
          </p:cNvPr>
          <p:cNvSpPr/>
          <p:nvPr/>
        </p:nvSpPr>
        <p:spPr>
          <a:xfrm>
            <a:off x="612648" y="4581128"/>
            <a:ext cx="86300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5F3E4B-33A1-496F-8FCB-8C487D42273B}"/>
              </a:ext>
            </a:extLst>
          </p:cNvPr>
          <p:cNvSpPr/>
          <p:nvPr/>
        </p:nvSpPr>
        <p:spPr>
          <a:xfrm>
            <a:off x="4537482" y="4733528"/>
            <a:ext cx="86300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73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144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메모리의 구조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변수는 메모리에 저장된다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메모리는 바이트 단위로 액세스된다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바이트의 주소는 </a:t>
            </a:r>
            <a:r>
              <a:rPr lang="en-US" altLang="ko-KR" dirty="0"/>
              <a:t>0, </a:t>
            </a:r>
            <a:r>
              <a:rPr lang="ko-KR" altLang="en-US" dirty="0"/>
              <a:t>두번째 바이트는 </a:t>
            </a:r>
            <a:r>
              <a:rPr lang="en-US" altLang="ko-KR" dirty="0"/>
              <a:t>1,…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F3D43B-51C3-46BB-9D39-FBBED8B0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1" y="3140968"/>
            <a:ext cx="7718921" cy="1749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변수와 메모리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변수의 크기에 따라서 차지하는 메모리 공간이 달라진다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en-US" altLang="ko-KR" dirty="0"/>
              <a:t>char</a:t>
            </a:r>
            <a:r>
              <a:rPr lang="ko-KR" altLang="en-US" dirty="0"/>
              <a:t>형 변수</a:t>
            </a:r>
            <a:r>
              <a:rPr lang="en-US" altLang="ko-KR" dirty="0"/>
              <a:t>: 1</a:t>
            </a:r>
            <a:r>
              <a:rPr lang="ko-KR" altLang="en-US" dirty="0"/>
              <a:t>바이트</a:t>
            </a:r>
            <a:r>
              <a:rPr lang="en-US" altLang="ko-KR" dirty="0"/>
              <a:t>, int</a:t>
            </a:r>
            <a:r>
              <a:rPr lang="ko-KR" altLang="en-US" dirty="0"/>
              <a:t>형 변수</a:t>
            </a:r>
            <a:r>
              <a:rPr lang="en-US" altLang="ko-KR" dirty="0"/>
              <a:t>: 4</a:t>
            </a:r>
            <a:r>
              <a:rPr lang="ko-KR" altLang="en-US" dirty="0"/>
              <a:t>바이트</a:t>
            </a:r>
            <a:r>
              <a:rPr lang="en-US" altLang="ko-KR" dirty="0"/>
              <a:t>,…</a:t>
            </a:r>
          </a:p>
        </p:txBody>
      </p:sp>
      <p:sp>
        <p:nvSpPr>
          <p:cNvPr id="8196" name="Text Box 17"/>
          <p:cNvSpPr txBox="1">
            <a:spLocks noChangeArrowheads="1"/>
          </p:cNvSpPr>
          <p:nvPr/>
        </p:nvSpPr>
        <p:spPr bwMode="auto">
          <a:xfrm>
            <a:off x="1095375" y="3578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굴림" pitchFamily="50" charset="-127"/>
            </a:endParaRPr>
          </a:p>
        </p:txBody>
      </p:sp>
      <p:sp>
        <p:nvSpPr>
          <p:cNvPr id="8197" name="Rectangle 19"/>
          <p:cNvSpPr>
            <a:spLocks noChangeArrowheads="1"/>
          </p:cNvSpPr>
          <p:nvPr/>
        </p:nvSpPr>
        <p:spPr bwMode="auto">
          <a:xfrm>
            <a:off x="1258888" y="2636838"/>
            <a:ext cx="5400675" cy="201629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lvl="1" eaLnBrk="1" hangingPunct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int</a:t>
            </a:r>
            <a:r>
              <a:rPr lang="en-US" altLang="ko-KR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</a:rPr>
              <a:t> = 10;</a:t>
            </a:r>
          </a:p>
          <a:p>
            <a:pPr lvl="1" eaLnBrk="1" hangingPunct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char</a:t>
            </a:r>
            <a:r>
              <a:rPr lang="en-US" altLang="ko-KR" sz="1600" dirty="0">
                <a:latin typeface="Trebuchet MS" panose="020B0603020202020204" pitchFamily="34" charset="0"/>
              </a:rPr>
              <a:t> c = 69;</a:t>
            </a:r>
          </a:p>
          <a:p>
            <a:pPr lvl="1" eaLnBrk="1" hangingPunct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 float</a:t>
            </a:r>
            <a:r>
              <a:rPr lang="en-US" altLang="ko-KR" sz="1600" dirty="0">
                <a:latin typeface="Trebuchet MS" panose="020B0603020202020204" pitchFamily="34" charset="0"/>
              </a:rPr>
              <a:t> f = 12.3;</a:t>
            </a:r>
          </a:p>
          <a:p>
            <a:pPr lvl="1" eaLnBrk="1" hangingPunct="1"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return;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8198" name="Rectangle 22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itchFamily="50" charset="-127"/>
            </a:endParaRP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7" y="4764967"/>
            <a:ext cx="7991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주소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변수의 주소를 계산하는 연산자</a:t>
            </a:r>
            <a:r>
              <a:rPr lang="en-US" altLang="ko-KR"/>
              <a:t>: &amp;</a:t>
            </a:r>
          </a:p>
          <a:p>
            <a:pPr eaLnBrk="1" hangingPunct="1"/>
            <a:r>
              <a:rPr lang="ko-KR" altLang="en-US"/>
              <a:t>변수 </a:t>
            </a:r>
            <a:r>
              <a:rPr lang="en-US" altLang="ko-KR"/>
              <a:t>i</a:t>
            </a:r>
            <a:r>
              <a:rPr lang="ko-KR" altLang="en-US"/>
              <a:t>의 주소</a:t>
            </a:r>
            <a:r>
              <a:rPr lang="en-US" altLang="ko-KR"/>
              <a:t>: &amp;i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962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주소</a:t>
            </a:r>
          </a:p>
        </p:txBody>
      </p:sp>
      <p:sp>
        <p:nvSpPr>
          <p:cNvPr id="10243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4" name="Rectangle 165"/>
          <p:cNvSpPr>
            <a:spLocks noChangeArrowheads="1"/>
          </p:cNvSpPr>
          <p:nvPr/>
        </p:nvSpPr>
        <p:spPr bwMode="auto">
          <a:xfrm>
            <a:off x="971600" y="1700808"/>
            <a:ext cx="7777162" cy="32400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>
                <a:latin typeface="Trebuchet MS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i = 10;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>
                <a:latin typeface="Trebuchet MS" pitchFamily="34" charset="0"/>
              </a:rPr>
              <a:t> c = 69;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ko-KR" sz="1600">
                <a:latin typeface="Trebuchet MS" pitchFamily="34" charset="0"/>
              </a:rPr>
              <a:t> f = 12.3;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	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"i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&amp;i);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"c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&amp;c);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c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latin typeface="Trebuchet MS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"f</a:t>
            </a:r>
            <a:r>
              <a:rPr lang="ko-KR" altLang="en-US" sz="1600">
                <a:solidFill>
                  <a:srgbClr val="800000"/>
                </a:solidFill>
                <a:latin typeface="Trebuchet MS" pitchFamily="34" charset="0"/>
              </a:rPr>
              <a:t>의 주소</a:t>
            </a:r>
            <a:r>
              <a:rPr lang="en-US" altLang="ko-KR" sz="1600">
                <a:solidFill>
                  <a:srgbClr val="800000"/>
                </a:solidFill>
                <a:latin typeface="Trebuchet MS" pitchFamily="34" charset="0"/>
              </a:rPr>
              <a:t>: %u\n"</a:t>
            </a:r>
            <a:r>
              <a:rPr lang="en-US" altLang="ko-KR" sz="1600">
                <a:latin typeface="Trebuchet MS" pitchFamily="34" charset="0"/>
              </a:rPr>
              <a:t>, &amp;f);	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변수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</a:rPr>
              <a:t>f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</a:rPr>
              <a:t>의 주소 출력</a:t>
            </a:r>
            <a:endParaRPr lang="ko-KR" altLang="en-US" sz="1600">
              <a:latin typeface="Trebuchet MS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>
                <a:latin typeface="Trebuchet MS" pitchFamily="34" charset="0"/>
              </a:rPr>
              <a:t>	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>
                <a:latin typeface="Trebuchet MS" pitchFamily="34" charset="0"/>
              </a:rPr>
              <a:t>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Trebuchet MS" pitchFamily="34" charset="0"/>
              </a:rPr>
              <a:t>}</a:t>
            </a:r>
          </a:p>
        </p:txBody>
      </p:sp>
      <p:sp>
        <p:nvSpPr>
          <p:cNvPr id="10245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219BAE-E74E-42E0-AF21-DA9E44B8C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54"/>
          <a:stretch/>
        </p:blipFill>
        <p:spPr>
          <a:xfrm>
            <a:off x="952856" y="5234581"/>
            <a:ext cx="7813192" cy="1199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포인터의 선언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kern="0" dirty="0">
                <a:latin typeface="+mj-ea"/>
              </a:rPr>
              <a:t>포인터</a:t>
            </a:r>
            <a:r>
              <a:rPr lang="en-US" altLang="ko-KR" sz="2400" kern="0" dirty="0">
                <a:latin typeface="+mj-ea"/>
              </a:rPr>
              <a:t>: </a:t>
            </a:r>
            <a:r>
              <a:rPr lang="ko-KR" altLang="en-US" sz="2400" kern="0" dirty="0">
                <a:latin typeface="+mj-ea"/>
              </a:rPr>
              <a:t>변수의 주소를 가지고 있는 변수</a:t>
            </a:r>
          </a:p>
          <a:p>
            <a:endParaRPr lang="ko-KR" altLang="en-US" dirty="0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4394"/>
            <a:ext cx="82200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C15A825-835A-41FE-BFB5-BCE2230C8BD1}"/>
              </a:ext>
            </a:extLst>
          </p:cNvPr>
          <p:cNvSpPr/>
          <p:nvPr/>
        </p:nvSpPr>
        <p:spPr>
          <a:xfrm>
            <a:off x="2820565" y="2505670"/>
            <a:ext cx="2659703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dirty="0">
                <a:ln w="0"/>
              </a:rPr>
              <a:t>int    *p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2121</Words>
  <Application>Microsoft Office PowerPoint</Application>
  <PresentationFormat>화면 슬라이드 쇼(4:3)</PresentationFormat>
  <Paragraphs>372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43</vt:i4>
      </vt:variant>
    </vt:vector>
  </HeadingPairs>
  <TitlesOfParts>
    <vt:vector size="61" baseType="lpstr">
      <vt:lpstr>HY얕은샘물M</vt:lpstr>
      <vt:lpstr>HY헤드라인M</vt:lpstr>
      <vt:lpstr>YDVYMjOStd12</vt:lpstr>
      <vt:lpstr>굴림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4_Crayons</vt:lpstr>
      <vt:lpstr>5_Crayons</vt:lpstr>
      <vt:lpstr>6_Crayons</vt:lpstr>
      <vt:lpstr>PowerPoint 프레젠테이션</vt:lpstr>
      <vt:lpstr>이번 장에서 학습할 내용</vt:lpstr>
      <vt:lpstr>이번 장에서 만들 프로그램</vt:lpstr>
      <vt:lpstr>포인터란?</vt:lpstr>
      <vt:lpstr>메모리의 구조</vt:lpstr>
      <vt:lpstr>변수와 메모리</vt:lpstr>
      <vt:lpstr>변수의 주소</vt:lpstr>
      <vt:lpstr>변수의 주소</vt:lpstr>
      <vt:lpstr>포인터의 선언</vt:lpstr>
      <vt:lpstr>포인터와 변수의 연결</vt:lpstr>
      <vt:lpstr>포인터와 변수</vt:lpstr>
      <vt:lpstr>간접 참조 연산자 </vt:lpstr>
      <vt:lpstr>포인터 연산자</vt:lpstr>
      <vt:lpstr>예제 #1</vt:lpstr>
      <vt:lpstr>예제 #2</vt:lpstr>
      <vt:lpstr>중간 점검</vt:lpstr>
      <vt:lpstr>포인터 연산</vt:lpstr>
      <vt:lpstr>증가 연산 예제</vt:lpstr>
      <vt:lpstr>포인터의 증감 연산</vt:lpstr>
      <vt:lpstr>간접 참조 연산자와 증감 연산자</vt:lpstr>
      <vt:lpstr>함수와 포인터</vt:lpstr>
      <vt:lpstr>함수 호출시 인수 전달 방법</vt:lpstr>
      <vt:lpstr>값에 의한 호출</vt:lpstr>
      <vt:lpstr>참조에 의한 호출</vt:lpstr>
      <vt:lpstr>swap() 함수 #1 </vt:lpstr>
      <vt:lpstr>swap() 함수 #2 </vt:lpstr>
      <vt:lpstr>참고사항</vt:lpstr>
      <vt:lpstr>포인터 사용시 주의점 </vt:lpstr>
      <vt:lpstr>포인터 사용시 주의점 </vt:lpstr>
      <vt:lpstr>포인터 사용시 주의점</vt:lpstr>
      <vt:lpstr>포인터 자료형과 변수의 자료형이 다른 경우</vt:lpstr>
      <vt:lpstr>배열과 포인터</vt:lpstr>
      <vt:lpstr>포인터와 배열</vt:lpstr>
      <vt:lpstr>포인터를 배열처럼 사용</vt:lpstr>
      <vt:lpstr>포인터와 배열</vt:lpstr>
      <vt:lpstr>중간 점검</vt:lpstr>
      <vt:lpstr>어디에 사용될까?</vt:lpstr>
      <vt:lpstr>중간점검</vt:lpstr>
      <vt:lpstr>Lab: 유용한 배열 함수 작성</vt:lpstr>
      <vt:lpstr>Sol:</vt:lpstr>
      <vt:lpstr>Sol:</vt:lpstr>
      <vt:lpstr>Mini Project: 어드벤처 게임 만들기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2747</cp:lastModifiedBy>
  <cp:revision>153</cp:revision>
  <dcterms:created xsi:type="dcterms:W3CDTF">2007-11-08T01:24:05Z</dcterms:created>
  <dcterms:modified xsi:type="dcterms:W3CDTF">2021-07-24T08:12:38Z</dcterms:modified>
</cp:coreProperties>
</file>