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0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7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3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2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7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0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6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2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32CD-17BF-4FAA-904A-C9B7C5CAB98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9CC7-41AC-4EE9-BFB9-BF008148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3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294014" y="1579882"/>
            <a:ext cx="9639302" cy="3235097"/>
            <a:chOff x="1501139" y="314962"/>
            <a:chExt cx="9639302" cy="323509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39" y="314962"/>
              <a:ext cx="4089401" cy="28917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81981" y="1014344"/>
              <a:ext cx="52461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b="1" spc="-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University</a:t>
              </a:r>
              <a:endParaRPr lang="ko-KR" altLang="en-US" sz="4400" b="1" spc="-4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53045" y="2534396"/>
              <a:ext cx="92873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10" dirty="0" smtClean="0"/>
                <a:t>국가인적자원개발컨소시엄</a:t>
              </a:r>
              <a:endParaRPr lang="ko-KR" altLang="en-US" sz="6000" b="1" spc="-11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32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18177" r="6056" b="12733"/>
          <a:stretch/>
        </p:blipFill>
        <p:spPr>
          <a:xfrm>
            <a:off x="1493520" y="2270761"/>
            <a:ext cx="900684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94014" y="1579882"/>
            <a:ext cx="9639302" cy="3235097"/>
            <a:chOff x="1501139" y="314962"/>
            <a:chExt cx="9639302" cy="323509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39" y="314962"/>
              <a:ext cx="4089400" cy="28917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681981" y="1014344"/>
              <a:ext cx="52461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b="1" spc="-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University</a:t>
              </a:r>
              <a:endParaRPr lang="ko-KR" altLang="en-US" sz="4400" b="1" spc="-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3045" y="2534396"/>
              <a:ext cx="92873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10" dirty="0" smtClean="0">
                  <a:solidFill>
                    <a:schemeClr val="bg1"/>
                  </a:solidFill>
                </a:rPr>
                <a:t>국가인적자원개발컨소시엄</a:t>
              </a:r>
              <a:endParaRPr lang="ko-KR" altLang="en-US" sz="6000" b="1" spc="-11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52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18177" r="6056" b="12733"/>
          <a:stretch/>
        </p:blipFill>
        <p:spPr>
          <a:xfrm>
            <a:off x="1493520" y="2270761"/>
            <a:ext cx="900684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t="18634" r="6131" b="12697"/>
          <a:stretch/>
        </p:blipFill>
        <p:spPr>
          <a:xfrm>
            <a:off x="1478280" y="2270761"/>
            <a:ext cx="9022080" cy="24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1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초이</dc:creator>
  <cp:lastModifiedBy>문 초이</cp:lastModifiedBy>
  <cp:revision>5</cp:revision>
  <dcterms:created xsi:type="dcterms:W3CDTF">2021-04-03T09:12:06Z</dcterms:created>
  <dcterms:modified xsi:type="dcterms:W3CDTF">2021-04-04T01:55:41Z</dcterms:modified>
</cp:coreProperties>
</file>