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0" r:id="rId4"/>
    <p:sldId id="262" r:id="rId5"/>
    <p:sldId id="263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2" r:id="rId15"/>
  </p:sldIdLst>
  <p:sldSz cx="9144000" cy="5143500" type="screen16x9"/>
  <p:notesSz cx="6858000" cy="9144000"/>
  <p:embeddedFontLst>
    <p:embeddedFont>
      <p:font typeface="Fira Sans Extra Condensed SemiBold" panose="020B0600000101010101" charset="0"/>
      <p:regular r:id="rId17"/>
      <p:bold r:id="rId18"/>
      <p:italic r:id="rId19"/>
      <p:boldItalic r:id="rId20"/>
    </p:embeddedFont>
    <p:embeddedFont>
      <p:font typeface="G마켓 산스 TTF Bold" panose="02000000000000000000" pitchFamily="2" charset="-127"/>
      <p:bold r:id="rId21"/>
    </p:embeddedFont>
    <p:embeddedFont>
      <p:font typeface="G마켓 산스 TTF Light" panose="02000000000000000000" pitchFamily="2" charset="-127"/>
      <p:regular r:id="rId22"/>
    </p:embeddedFont>
    <p:embeddedFont>
      <p:font typeface="G마켓 산스 TTF Medium" panose="02000000000000000000" pitchFamily="2" charset="-127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6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c216177e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c216177e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c216177e9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c216177e9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c216177e9_1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c216177e9_1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0CCE6BF9-3C28-C436-5C9F-2015C5CA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>
            <a:extLst>
              <a:ext uri="{FF2B5EF4-FFF2-40B4-BE49-F238E27FC236}">
                <a16:creationId xmlns:a16="http://schemas.microsoft.com/office/drawing/2014/main" id="{2542E74C-E9C3-4B69-EB45-D57ACE43C7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>
            <a:extLst>
              <a:ext uri="{FF2B5EF4-FFF2-40B4-BE49-F238E27FC236}">
                <a16:creationId xmlns:a16="http://schemas.microsoft.com/office/drawing/2014/main" id="{F08FBF96-602F-8A99-F663-81356E421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5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3725" y="3414175"/>
            <a:ext cx="3651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271875" y="1491673"/>
            <a:ext cx="2895600" cy="1516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Meeting Planner</a:t>
            </a:r>
            <a:endParaRPr sz="4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93725" y="2906174"/>
            <a:ext cx="3651900" cy="659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Team: LOCH</a:t>
            </a:r>
            <a:endParaRPr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7F535AD9-D20A-71FE-0937-A7F772F87BDC}"/>
              </a:ext>
            </a:extLst>
          </p:cNvPr>
          <p:cNvSpPr txBox="1">
            <a:spLocks/>
          </p:cNvSpPr>
          <p:nvPr/>
        </p:nvSpPr>
        <p:spPr>
          <a:xfrm>
            <a:off x="5271875" y="3954501"/>
            <a:ext cx="3651900" cy="6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조용무 </a:t>
            </a:r>
            <a:r>
              <a:rPr 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202307012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임현성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202307032</a:t>
            </a:r>
            <a:endParaRPr 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오택현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202107028</a:t>
            </a:r>
            <a:endParaRPr 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황자준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202307072</a:t>
            </a:r>
            <a:endParaRPr 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endParaRPr 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3F5FC5-F394-0EA9-96AA-0D3B61ED577D}"/>
              </a:ext>
            </a:extLst>
          </p:cNvPr>
          <p:cNvGrpSpPr/>
          <p:nvPr/>
        </p:nvGrpSpPr>
        <p:grpSpPr>
          <a:xfrm>
            <a:off x="615194" y="170716"/>
            <a:ext cx="3900381" cy="4802068"/>
            <a:chOff x="453491" y="103441"/>
            <a:chExt cx="3900381" cy="48020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380FFD7-246A-D3CF-86EF-54BB14EF6718}"/>
                </a:ext>
              </a:extLst>
            </p:cNvPr>
            <p:cNvGrpSpPr/>
            <p:nvPr/>
          </p:nvGrpSpPr>
          <p:grpSpPr>
            <a:xfrm rot="20660337">
              <a:off x="453491" y="1124837"/>
              <a:ext cx="1853123" cy="3780672"/>
              <a:chOff x="722375" y="1099199"/>
              <a:chExt cx="1853123" cy="3780672"/>
            </a:xfrm>
          </p:grpSpPr>
          <p:grpSp>
            <p:nvGrpSpPr>
              <p:cNvPr id="4" name="Google Shape;534;p19">
                <a:extLst>
                  <a:ext uri="{FF2B5EF4-FFF2-40B4-BE49-F238E27FC236}">
                    <a16:creationId xmlns:a16="http://schemas.microsoft.com/office/drawing/2014/main" id="{E1DF3440-034D-14F1-BFD5-00EE7012FC9A}"/>
                  </a:ext>
                </a:extLst>
              </p:cNvPr>
              <p:cNvGrpSpPr/>
              <p:nvPr/>
            </p:nvGrpSpPr>
            <p:grpSpPr>
              <a:xfrm>
                <a:off x="722375" y="1099199"/>
                <a:ext cx="1853123" cy="3780672"/>
                <a:chOff x="3845275" y="951400"/>
                <a:chExt cx="1853123" cy="3780672"/>
              </a:xfrm>
            </p:grpSpPr>
            <p:sp>
              <p:nvSpPr>
                <p:cNvPr id="6" name="Google Shape;535;p19">
                  <a:extLst>
                    <a:ext uri="{FF2B5EF4-FFF2-40B4-BE49-F238E27FC236}">
                      <a16:creationId xmlns:a16="http://schemas.microsoft.com/office/drawing/2014/main" id="{BAAC573C-A288-3EC1-2AE2-0DCA728BC726}"/>
                    </a:ext>
                  </a:extLst>
                </p:cNvPr>
                <p:cNvSpPr/>
                <p:nvPr/>
              </p:nvSpPr>
              <p:spPr>
                <a:xfrm>
                  <a:off x="3845275" y="951400"/>
                  <a:ext cx="1853123" cy="37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76" h="162960" extrusionOk="0">
                      <a:moveTo>
                        <a:pt x="9173" y="1"/>
                      </a:moveTo>
                      <a:cubicBezTo>
                        <a:pt x="4111" y="1"/>
                        <a:pt x="0" y="4111"/>
                        <a:pt x="0" y="9174"/>
                      </a:cubicBezTo>
                      <a:lnTo>
                        <a:pt x="0" y="153786"/>
                      </a:lnTo>
                      <a:cubicBezTo>
                        <a:pt x="0" y="158849"/>
                        <a:pt x="4111" y="162959"/>
                        <a:pt x="9173" y="162959"/>
                      </a:cubicBezTo>
                      <a:lnTo>
                        <a:pt x="70702" y="162959"/>
                      </a:lnTo>
                      <a:cubicBezTo>
                        <a:pt x="75765" y="162959"/>
                        <a:pt x="79875" y="158849"/>
                        <a:pt x="79875" y="153786"/>
                      </a:cubicBezTo>
                      <a:lnTo>
                        <a:pt x="79875" y="9174"/>
                      </a:lnTo>
                      <a:cubicBezTo>
                        <a:pt x="79875" y="4111"/>
                        <a:pt x="75765" y="1"/>
                        <a:pt x="70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14300" dist="38100" dir="3960000" algn="bl" rotWithShape="0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" name="Google Shape;536;p19">
                  <a:extLst>
                    <a:ext uri="{FF2B5EF4-FFF2-40B4-BE49-F238E27FC236}">
                      <a16:creationId xmlns:a16="http://schemas.microsoft.com/office/drawing/2014/main" id="{B2991192-79CE-D132-685B-1CB12C50B9C1}"/>
                    </a:ext>
                  </a:extLst>
                </p:cNvPr>
                <p:cNvSpPr/>
                <p:nvPr/>
              </p:nvSpPr>
              <p:spPr>
                <a:xfrm>
                  <a:off x="3949351" y="1055499"/>
                  <a:ext cx="1644973" cy="35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4" h="153986" extrusionOk="0">
                      <a:moveTo>
                        <a:pt x="54763" y="0"/>
                      </a:moveTo>
                      <a:cubicBezTo>
                        <a:pt x="53510" y="0"/>
                        <a:pt x="52382" y="727"/>
                        <a:pt x="51855" y="1830"/>
                      </a:cubicBezTo>
                      <a:lnTo>
                        <a:pt x="51855" y="1830"/>
                      </a:lnTo>
                      <a:cubicBezTo>
                        <a:pt x="51129" y="3434"/>
                        <a:pt x="49525" y="4436"/>
                        <a:pt x="47770" y="4436"/>
                      </a:cubicBezTo>
                      <a:lnTo>
                        <a:pt x="47770" y="4436"/>
                      </a:lnTo>
                      <a:lnTo>
                        <a:pt x="23133" y="4436"/>
                      </a:lnTo>
                      <a:cubicBezTo>
                        <a:pt x="21379" y="4436"/>
                        <a:pt x="19775" y="3434"/>
                        <a:pt x="19048" y="1830"/>
                      </a:cubicBezTo>
                      <a:lnTo>
                        <a:pt x="19048" y="1830"/>
                      </a:lnTo>
                      <a:cubicBezTo>
                        <a:pt x="18522" y="727"/>
                        <a:pt x="17394" y="0"/>
                        <a:pt x="16141" y="0"/>
                      </a:cubicBezTo>
                      <a:lnTo>
                        <a:pt x="16141" y="0"/>
                      </a:lnTo>
                      <a:lnTo>
                        <a:pt x="4687" y="0"/>
                      </a:lnTo>
                      <a:cubicBezTo>
                        <a:pt x="2106" y="0"/>
                        <a:pt x="0" y="2105"/>
                        <a:pt x="0" y="4687"/>
                      </a:cubicBezTo>
                      <a:lnTo>
                        <a:pt x="0" y="4687"/>
                      </a:lnTo>
                      <a:lnTo>
                        <a:pt x="0" y="149299"/>
                      </a:lnTo>
                      <a:cubicBezTo>
                        <a:pt x="0" y="151881"/>
                        <a:pt x="2106" y="153986"/>
                        <a:pt x="4687" y="153986"/>
                      </a:cubicBezTo>
                      <a:lnTo>
                        <a:pt x="4687" y="153986"/>
                      </a:lnTo>
                      <a:lnTo>
                        <a:pt x="66216" y="153986"/>
                      </a:lnTo>
                      <a:cubicBezTo>
                        <a:pt x="68798" y="153986"/>
                        <a:pt x="70903" y="151881"/>
                        <a:pt x="70903" y="149299"/>
                      </a:cubicBezTo>
                      <a:lnTo>
                        <a:pt x="70903" y="149299"/>
                      </a:lnTo>
                      <a:lnTo>
                        <a:pt x="70903" y="4687"/>
                      </a:lnTo>
                      <a:cubicBezTo>
                        <a:pt x="70903" y="2105"/>
                        <a:pt x="68798" y="0"/>
                        <a:pt x="66216" y="0"/>
                      </a:cubicBezTo>
                      <a:lnTo>
                        <a:pt x="662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ED787D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537;p19">
                  <a:extLst>
                    <a:ext uri="{FF2B5EF4-FFF2-40B4-BE49-F238E27FC236}">
                      <a16:creationId xmlns:a16="http://schemas.microsoft.com/office/drawing/2014/main" id="{F24BAA4F-4475-771D-CA13-B7229C9223CB}"/>
                    </a:ext>
                  </a:extLst>
                </p:cNvPr>
                <p:cNvSpPr/>
                <p:nvPr/>
              </p:nvSpPr>
              <p:spPr>
                <a:xfrm>
                  <a:off x="4601160" y="1075846"/>
                  <a:ext cx="283782" cy="3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" h="1404" extrusionOk="0">
                      <a:moveTo>
                        <a:pt x="703" y="0"/>
                      </a:moveTo>
                      <a:cubicBezTo>
                        <a:pt x="302" y="0"/>
                        <a:pt x="1" y="326"/>
                        <a:pt x="1" y="702"/>
                      </a:cubicBezTo>
                      <a:cubicBezTo>
                        <a:pt x="1" y="1103"/>
                        <a:pt x="302" y="1404"/>
                        <a:pt x="703" y="1404"/>
                      </a:cubicBezTo>
                      <a:lnTo>
                        <a:pt x="11530" y="1404"/>
                      </a:lnTo>
                      <a:cubicBezTo>
                        <a:pt x="11906" y="1404"/>
                        <a:pt x="12232" y="1103"/>
                        <a:pt x="12232" y="702"/>
                      </a:cubicBezTo>
                      <a:cubicBezTo>
                        <a:pt x="12232" y="326"/>
                        <a:pt x="11906" y="0"/>
                        <a:pt x="11530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538;p19">
                  <a:extLst>
                    <a:ext uri="{FF2B5EF4-FFF2-40B4-BE49-F238E27FC236}">
                      <a16:creationId xmlns:a16="http://schemas.microsoft.com/office/drawing/2014/main" id="{83E33139-EB7F-8579-8593-E94BE40EDB4A}"/>
                    </a:ext>
                  </a:extLst>
                </p:cNvPr>
                <p:cNvSpPr/>
                <p:nvPr/>
              </p:nvSpPr>
              <p:spPr>
                <a:xfrm>
                  <a:off x="4941901" y="1076426"/>
                  <a:ext cx="31436" cy="3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354" extrusionOk="0">
                      <a:moveTo>
                        <a:pt x="677" y="0"/>
                      </a:moveTo>
                      <a:cubicBezTo>
                        <a:pt x="301" y="0"/>
                        <a:pt x="1" y="301"/>
                        <a:pt x="1" y="677"/>
                      </a:cubicBezTo>
                      <a:cubicBezTo>
                        <a:pt x="1" y="1053"/>
                        <a:pt x="301" y="1354"/>
                        <a:pt x="677" y="1354"/>
                      </a:cubicBezTo>
                      <a:cubicBezTo>
                        <a:pt x="1053" y="1354"/>
                        <a:pt x="1354" y="1053"/>
                        <a:pt x="1354" y="677"/>
                      </a:cubicBezTo>
                      <a:cubicBezTo>
                        <a:pt x="1354" y="301"/>
                        <a:pt x="1053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F323586-96C7-F9C8-2D8E-6275D7E28371}"/>
                  </a:ext>
                </a:extLst>
              </p:cNvPr>
              <p:cNvSpPr/>
              <p:nvPr/>
            </p:nvSpPr>
            <p:spPr>
              <a:xfrm>
                <a:off x="919018" y="1350426"/>
                <a:ext cx="1475368" cy="3337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88856A-9926-23CD-902C-69E2D09E88B7}"/>
                </a:ext>
              </a:extLst>
            </p:cNvPr>
            <p:cNvGrpSpPr/>
            <p:nvPr/>
          </p:nvGrpSpPr>
          <p:grpSpPr>
            <a:xfrm rot="20660540">
              <a:off x="2500749" y="103441"/>
              <a:ext cx="1853123" cy="3780672"/>
              <a:chOff x="722375" y="1099199"/>
              <a:chExt cx="1853123" cy="3780672"/>
            </a:xfrm>
          </p:grpSpPr>
          <p:grpSp>
            <p:nvGrpSpPr>
              <p:cNvPr id="11" name="Google Shape;534;p19">
                <a:extLst>
                  <a:ext uri="{FF2B5EF4-FFF2-40B4-BE49-F238E27FC236}">
                    <a16:creationId xmlns:a16="http://schemas.microsoft.com/office/drawing/2014/main" id="{4F27201D-324E-496D-BE11-211A4B5AD423}"/>
                  </a:ext>
                </a:extLst>
              </p:cNvPr>
              <p:cNvGrpSpPr/>
              <p:nvPr/>
            </p:nvGrpSpPr>
            <p:grpSpPr>
              <a:xfrm>
                <a:off x="722375" y="1099199"/>
                <a:ext cx="1853123" cy="3780672"/>
                <a:chOff x="3845275" y="951400"/>
                <a:chExt cx="1853123" cy="3780672"/>
              </a:xfrm>
            </p:grpSpPr>
            <p:sp>
              <p:nvSpPr>
                <p:cNvPr id="13" name="Google Shape;535;p19">
                  <a:extLst>
                    <a:ext uri="{FF2B5EF4-FFF2-40B4-BE49-F238E27FC236}">
                      <a16:creationId xmlns:a16="http://schemas.microsoft.com/office/drawing/2014/main" id="{76B59BC8-D629-85C2-7A25-9A8A66480725}"/>
                    </a:ext>
                  </a:extLst>
                </p:cNvPr>
                <p:cNvSpPr/>
                <p:nvPr/>
              </p:nvSpPr>
              <p:spPr>
                <a:xfrm>
                  <a:off x="3845275" y="951400"/>
                  <a:ext cx="1853123" cy="37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76" h="162960" extrusionOk="0">
                      <a:moveTo>
                        <a:pt x="9173" y="1"/>
                      </a:moveTo>
                      <a:cubicBezTo>
                        <a:pt x="4111" y="1"/>
                        <a:pt x="0" y="4111"/>
                        <a:pt x="0" y="9174"/>
                      </a:cubicBezTo>
                      <a:lnTo>
                        <a:pt x="0" y="153786"/>
                      </a:lnTo>
                      <a:cubicBezTo>
                        <a:pt x="0" y="158849"/>
                        <a:pt x="4111" y="162959"/>
                        <a:pt x="9173" y="162959"/>
                      </a:cubicBezTo>
                      <a:lnTo>
                        <a:pt x="70702" y="162959"/>
                      </a:lnTo>
                      <a:cubicBezTo>
                        <a:pt x="75765" y="162959"/>
                        <a:pt x="79875" y="158849"/>
                        <a:pt x="79875" y="153786"/>
                      </a:cubicBezTo>
                      <a:lnTo>
                        <a:pt x="79875" y="9174"/>
                      </a:lnTo>
                      <a:cubicBezTo>
                        <a:pt x="79875" y="4111"/>
                        <a:pt x="75765" y="1"/>
                        <a:pt x="70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14300" dist="38100" dir="3960000" algn="bl" rotWithShape="0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36;p19">
                  <a:extLst>
                    <a:ext uri="{FF2B5EF4-FFF2-40B4-BE49-F238E27FC236}">
                      <a16:creationId xmlns:a16="http://schemas.microsoft.com/office/drawing/2014/main" id="{AB0A1209-4522-DF23-9E87-1667689C81FA}"/>
                    </a:ext>
                  </a:extLst>
                </p:cNvPr>
                <p:cNvSpPr/>
                <p:nvPr/>
              </p:nvSpPr>
              <p:spPr>
                <a:xfrm>
                  <a:off x="3949351" y="1055499"/>
                  <a:ext cx="1644973" cy="35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4" h="153986" extrusionOk="0">
                      <a:moveTo>
                        <a:pt x="54763" y="0"/>
                      </a:moveTo>
                      <a:cubicBezTo>
                        <a:pt x="53510" y="0"/>
                        <a:pt x="52382" y="727"/>
                        <a:pt x="51855" y="1830"/>
                      </a:cubicBezTo>
                      <a:lnTo>
                        <a:pt x="51855" y="1830"/>
                      </a:lnTo>
                      <a:cubicBezTo>
                        <a:pt x="51129" y="3434"/>
                        <a:pt x="49525" y="4436"/>
                        <a:pt x="47770" y="4436"/>
                      </a:cubicBezTo>
                      <a:lnTo>
                        <a:pt x="47770" y="4436"/>
                      </a:lnTo>
                      <a:lnTo>
                        <a:pt x="23133" y="4436"/>
                      </a:lnTo>
                      <a:cubicBezTo>
                        <a:pt x="21379" y="4436"/>
                        <a:pt x="19775" y="3434"/>
                        <a:pt x="19048" y="1830"/>
                      </a:cubicBezTo>
                      <a:lnTo>
                        <a:pt x="19048" y="1830"/>
                      </a:lnTo>
                      <a:cubicBezTo>
                        <a:pt x="18522" y="727"/>
                        <a:pt x="17394" y="0"/>
                        <a:pt x="16141" y="0"/>
                      </a:cubicBezTo>
                      <a:lnTo>
                        <a:pt x="16141" y="0"/>
                      </a:lnTo>
                      <a:lnTo>
                        <a:pt x="4687" y="0"/>
                      </a:lnTo>
                      <a:cubicBezTo>
                        <a:pt x="2106" y="0"/>
                        <a:pt x="0" y="2105"/>
                        <a:pt x="0" y="4687"/>
                      </a:cubicBezTo>
                      <a:lnTo>
                        <a:pt x="0" y="4687"/>
                      </a:lnTo>
                      <a:lnTo>
                        <a:pt x="0" y="149299"/>
                      </a:lnTo>
                      <a:cubicBezTo>
                        <a:pt x="0" y="151881"/>
                        <a:pt x="2106" y="153986"/>
                        <a:pt x="4687" y="153986"/>
                      </a:cubicBezTo>
                      <a:lnTo>
                        <a:pt x="4687" y="153986"/>
                      </a:lnTo>
                      <a:lnTo>
                        <a:pt x="66216" y="153986"/>
                      </a:lnTo>
                      <a:cubicBezTo>
                        <a:pt x="68798" y="153986"/>
                        <a:pt x="70903" y="151881"/>
                        <a:pt x="70903" y="149299"/>
                      </a:cubicBezTo>
                      <a:lnTo>
                        <a:pt x="70903" y="149299"/>
                      </a:lnTo>
                      <a:lnTo>
                        <a:pt x="70903" y="4687"/>
                      </a:lnTo>
                      <a:cubicBezTo>
                        <a:pt x="70903" y="2105"/>
                        <a:pt x="68798" y="0"/>
                        <a:pt x="66216" y="0"/>
                      </a:cubicBezTo>
                      <a:lnTo>
                        <a:pt x="662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ED787D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537;p19">
                  <a:extLst>
                    <a:ext uri="{FF2B5EF4-FFF2-40B4-BE49-F238E27FC236}">
                      <a16:creationId xmlns:a16="http://schemas.microsoft.com/office/drawing/2014/main" id="{8C6837C2-B90B-52D4-F83E-84770EBA2361}"/>
                    </a:ext>
                  </a:extLst>
                </p:cNvPr>
                <p:cNvSpPr/>
                <p:nvPr/>
              </p:nvSpPr>
              <p:spPr>
                <a:xfrm>
                  <a:off x="4601160" y="1075846"/>
                  <a:ext cx="283782" cy="3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" h="1404" extrusionOk="0">
                      <a:moveTo>
                        <a:pt x="703" y="0"/>
                      </a:moveTo>
                      <a:cubicBezTo>
                        <a:pt x="302" y="0"/>
                        <a:pt x="1" y="326"/>
                        <a:pt x="1" y="702"/>
                      </a:cubicBezTo>
                      <a:cubicBezTo>
                        <a:pt x="1" y="1103"/>
                        <a:pt x="302" y="1404"/>
                        <a:pt x="703" y="1404"/>
                      </a:cubicBezTo>
                      <a:lnTo>
                        <a:pt x="11530" y="1404"/>
                      </a:lnTo>
                      <a:cubicBezTo>
                        <a:pt x="11906" y="1404"/>
                        <a:pt x="12232" y="1103"/>
                        <a:pt x="12232" y="702"/>
                      </a:cubicBezTo>
                      <a:cubicBezTo>
                        <a:pt x="12232" y="326"/>
                        <a:pt x="11906" y="0"/>
                        <a:pt x="11530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38;p19">
                  <a:extLst>
                    <a:ext uri="{FF2B5EF4-FFF2-40B4-BE49-F238E27FC236}">
                      <a16:creationId xmlns:a16="http://schemas.microsoft.com/office/drawing/2014/main" id="{DDDA6387-A865-A64B-0300-5A9D834D2E67}"/>
                    </a:ext>
                  </a:extLst>
                </p:cNvPr>
                <p:cNvSpPr/>
                <p:nvPr/>
              </p:nvSpPr>
              <p:spPr>
                <a:xfrm>
                  <a:off x="4941901" y="1076426"/>
                  <a:ext cx="31436" cy="3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354" extrusionOk="0">
                      <a:moveTo>
                        <a:pt x="677" y="0"/>
                      </a:moveTo>
                      <a:cubicBezTo>
                        <a:pt x="301" y="0"/>
                        <a:pt x="1" y="301"/>
                        <a:pt x="1" y="677"/>
                      </a:cubicBezTo>
                      <a:cubicBezTo>
                        <a:pt x="1" y="1053"/>
                        <a:pt x="301" y="1354"/>
                        <a:pt x="677" y="1354"/>
                      </a:cubicBezTo>
                      <a:cubicBezTo>
                        <a:pt x="1053" y="1354"/>
                        <a:pt x="1354" y="1053"/>
                        <a:pt x="1354" y="677"/>
                      </a:cubicBezTo>
                      <a:cubicBezTo>
                        <a:pt x="1354" y="301"/>
                        <a:pt x="1053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62AB182-7FE5-F256-B84B-8B34CC38D8C9}"/>
                  </a:ext>
                </a:extLst>
              </p:cNvPr>
              <p:cNvSpPr/>
              <p:nvPr/>
            </p:nvSpPr>
            <p:spPr>
              <a:xfrm>
                <a:off x="919018" y="1350426"/>
                <a:ext cx="1475368" cy="3337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E940-060F-6337-92FE-F33530EC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그룹 초대 및 그룹 상세 정보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D90228-B6D2-C357-22B9-90DEB5AF52CC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722375" y="1099199"/>
            <a:chExt cx="1853123" cy="3780672"/>
          </a:xfrm>
        </p:grpSpPr>
        <p:grpSp>
          <p:nvGrpSpPr>
            <p:cNvPr id="4" name="Google Shape;534;p19">
              <a:extLst>
                <a:ext uri="{FF2B5EF4-FFF2-40B4-BE49-F238E27FC236}">
                  <a16:creationId xmlns:a16="http://schemas.microsoft.com/office/drawing/2014/main" id="{57C49134-13F5-CB81-FB41-A7A92EC3495A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6" name="Google Shape;535;p19">
                <a:extLst>
                  <a:ext uri="{FF2B5EF4-FFF2-40B4-BE49-F238E27FC236}">
                    <a16:creationId xmlns:a16="http://schemas.microsoft.com/office/drawing/2014/main" id="{A0755942-C393-8AAF-599B-22A2F0F46CCF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36;p19">
                <a:extLst>
                  <a:ext uri="{FF2B5EF4-FFF2-40B4-BE49-F238E27FC236}">
                    <a16:creationId xmlns:a16="http://schemas.microsoft.com/office/drawing/2014/main" id="{3698E076-8C20-044F-5645-B99EE8D13D45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7;p19">
                <a:extLst>
                  <a:ext uri="{FF2B5EF4-FFF2-40B4-BE49-F238E27FC236}">
                    <a16:creationId xmlns:a16="http://schemas.microsoft.com/office/drawing/2014/main" id="{D5C09C67-FF8E-6B2E-A7A2-4295244C14E8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8;p19">
                <a:extLst>
                  <a:ext uri="{FF2B5EF4-FFF2-40B4-BE49-F238E27FC236}">
                    <a16:creationId xmlns:a16="http://schemas.microsoft.com/office/drawing/2014/main" id="{78D4A03E-9CAA-6313-6E06-C44F90FFCC0C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7C4698-5ADB-DCDA-2771-F12C7E342675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AE205E-CF99-DC5C-411C-291CC4B796D6}"/>
              </a:ext>
            </a:extLst>
          </p:cNvPr>
          <p:cNvGrpSpPr/>
          <p:nvPr/>
        </p:nvGrpSpPr>
        <p:grpSpPr>
          <a:xfrm>
            <a:off x="3645413" y="1099199"/>
            <a:ext cx="1853123" cy="3780672"/>
            <a:chOff x="722375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65CAB401-AD2F-73F8-C1A6-4D49F96385EE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3" name="Google Shape;535;p19">
                <a:extLst>
                  <a:ext uri="{FF2B5EF4-FFF2-40B4-BE49-F238E27FC236}">
                    <a16:creationId xmlns:a16="http://schemas.microsoft.com/office/drawing/2014/main" id="{9AB0511E-FEBC-E7D2-D207-D2D1CBDBBB0F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19">
                <a:extLst>
                  <a:ext uri="{FF2B5EF4-FFF2-40B4-BE49-F238E27FC236}">
                    <a16:creationId xmlns:a16="http://schemas.microsoft.com/office/drawing/2014/main" id="{370FA3DC-A0C4-A36D-45C0-4C42A875AF93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7;p19">
                <a:extLst>
                  <a:ext uri="{FF2B5EF4-FFF2-40B4-BE49-F238E27FC236}">
                    <a16:creationId xmlns:a16="http://schemas.microsoft.com/office/drawing/2014/main" id="{4E32CA4B-DE82-6FA9-56DF-B6696FDA8CF7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8;p19">
                <a:extLst>
                  <a:ext uri="{FF2B5EF4-FFF2-40B4-BE49-F238E27FC236}">
                    <a16:creationId xmlns:a16="http://schemas.microsoft.com/office/drawing/2014/main" id="{4FA89562-6F75-FEF8-E602-FB4188C8622D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B14DA3-ACD6-2648-2956-709A9E92622C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4E3D6F-3B42-8182-A899-CC37D982FBE3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722375" y="1099199"/>
            <a:chExt cx="1853123" cy="3780672"/>
          </a:xfrm>
        </p:grpSpPr>
        <p:grpSp>
          <p:nvGrpSpPr>
            <p:cNvPr id="18" name="Google Shape;534;p19">
              <a:extLst>
                <a:ext uri="{FF2B5EF4-FFF2-40B4-BE49-F238E27FC236}">
                  <a16:creationId xmlns:a16="http://schemas.microsoft.com/office/drawing/2014/main" id="{8D215549-53FB-65A7-17EB-FBB231E82889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0" name="Google Shape;535;p19">
                <a:extLst>
                  <a:ext uri="{FF2B5EF4-FFF2-40B4-BE49-F238E27FC236}">
                    <a16:creationId xmlns:a16="http://schemas.microsoft.com/office/drawing/2014/main" id="{6C36039D-256B-B277-E3EF-8D6129137B3D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6;p19">
                <a:extLst>
                  <a:ext uri="{FF2B5EF4-FFF2-40B4-BE49-F238E27FC236}">
                    <a16:creationId xmlns:a16="http://schemas.microsoft.com/office/drawing/2014/main" id="{7DB771C9-DA37-C92C-F94A-4C030D44179B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7;p19">
                <a:extLst>
                  <a:ext uri="{FF2B5EF4-FFF2-40B4-BE49-F238E27FC236}">
                    <a16:creationId xmlns:a16="http://schemas.microsoft.com/office/drawing/2014/main" id="{6F5BE30B-3920-F8FA-DC5F-0A0B9FFB9512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8;p19">
                <a:extLst>
                  <a:ext uri="{FF2B5EF4-FFF2-40B4-BE49-F238E27FC236}">
                    <a16:creationId xmlns:a16="http://schemas.microsoft.com/office/drawing/2014/main" id="{A3145434-3FA9-2617-C608-0A0476C17027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5EB0E26-5974-F74C-CFFC-B4DAB5D6888E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89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6730F-7C5A-91F0-A640-EA8EB5E6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약속 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710EEA-958D-11D0-BC73-E13B56BF0B57}"/>
              </a:ext>
            </a:extLst>
          </p:cNvPr>
          <p:cNvGrpSpPr/>
          <p:nvPr/>
        </p:nvGrpSpPr>
        <p:grpSpPr>
          <a:xfrm>
            <a:off x="4613755" y="1099199"/>
            <a:ext cx="1853123" cy="3780672"/>
            <a:chOff x="722375" y="1099199"/>
            <a:chExt cx="1853123" cy="3780672"/>
          </a:xfrm>
        </p:grpSpPr>
        <p:grpSp>
          <p:nvGrpSpPr>
            <p:cNvPr id="4" name="Google Shape;534;p19">
              <a:extLst>
                <a:ext uri="{FF2B5EF4-FFF2-40B4-BE49-F238E27FC236}">
                  <a16:creationId xmlns:a16="http://schemas.microsoft.com/office/drawing/2014/main" id="{AFEA6938-3600-E639-066D-D2948858EDBA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6" name="Google Shape;535;p19">
                <a:extLst>
                  <a:ext uri="{FF2B5EF4-FFF2-40B4-BE49-F238E27FC236}">
                    <a16:creationId xmlns:a16="http://schemas.microsoft.com/office/drawing/2014/main" id="{1850D6B6-70CB-1337-2F40-2C1AE382C12B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36;p19">
                <a:extLst>
                  <a:ext uri="{FF2B5EF4-FFF2-40B4-BE49-F238E27FC236}">
                    <a16:creationId xmlns:a16="http://schemas.microsoft.com/office/drawing/2014/main" id="{DEB01FD4-2DA5-C2C3-28CC-A50C591A0481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7;p19">
                <a:extLst>
                  <a:ext uri="{FF2B5EF4-FFF2-40B4-BE49-F238E27FC236}">
                    <a16:creationId xmlns:a16="http://schemas.microsoft.com/office/drawing/2014/main" id="{C541D7DB-6511-7418-00BA-ED050C1CDC64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8;p19">
                <a:extLst>
                  <a:ext uri="{FF2B5EF4-FFF2-40B4-BE49-F238E27FC236}">
                    <a16:creationId xmlns:a16="http://schemas.microsoft.com/office/drawing/2014/main" id="{71FCA366-8F36-5426-9E3F-83FF9E5B8C8E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64AF53-0607-2C78-8309-5407D4B92986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A3ECC7-528F-5B85-CC00-3C5166303ED2}"/>
              </a:ext>
            </a:extLst>
          </p:cNvPr>
          <p:cNvGrpSpPr/>
          <p:nvPr/>
        </p:nvGrpSpPr>
        <p:grpSpPr>
          <a:xfrm>
            <a:off x="2668065" y="1099199"/>
            <a:ext cx="1853123" cy="3780672"/>
            <a:chOff x="722375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5E97957C-50C3-BDD7-C42E-57CACC21DD5D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3" name="Google Shape;535;p19">
                <a:extLst>
                  <a:ext uri="{FF2B5EF4-FFF2-40B4-BE49-F238E27FC236}">
                    <a16:creationId xmlns:a16="http://schemas.microsoft.com/office/drawing/2014/main" id="{99236C4D-70B5-59BD-0F88-4F50962847AA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19">
                <a:extLst>
                  <a:ext uri="{FF2B5EF4-FFF2-40B4-BE49-F238E27FC236}">
                    <a16:creationId xmlns:a16="http://schemas.microsoft.com/office/drawing/2014/main" id="{DCEF69FD-1AA2-8663-D203-11ED0E125386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7;p19">
                <a:extLst>
                  <a:ext uri="{FF2B5EF4-FFF2-40B4-BE49-F238E27FC236}">
                    <a16:creationId xmlns:a16="http://schemas.microsoft.com/office/drawing/2014/main" id="{585D479E-ABC4-E759-0D2F-D17CFB05DDFE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8;p19">
                <a:extLst>
                  <a:ext uri="{FF2B5EF4-FFF2-40B4-BE49-F238E27FC236}">
                    <a16:creationId xmlns:a16="http://schemas.microsoft.com/office/drawing/2014/main" id="{299D8590-4259-F9A1-BB83-8D224DE98121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C837-9594-9D21-6637-DB312D347759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3FF2BD-172C-80AD-C82B-9FACCCFB1882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722375" y="1099199"/>
            <a:chExt cx="1853123" cy="3780672"/>
          </a:xfrm>
        </p:grpSpPr>
        <p:grpSp>
          <p:nvGrpSpPr>
            <p:cNvPr id="18" name="Google Shape;534;p19">
              <a:extLst>
                <a:ext uri="{FF2B5EF4-FFF2-40B4-BE49-F238E27FC236}">
                  <a16:creationId xmlns:a16="http://schemas.microsoft.com/office/drawing/2014/main" id="{3107BE47-88EB-2E34-6131-03CFDBB6DC5E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0" name="Google Shape;535;p19">
                <a:extLst>
                  <a:ext uri="{FF2B5EF4-FFF2-40B4-BE49-F238E27FC236}">
                    <a16:creationId xmlns:a16="http://schemas.microsoft.com/office/drawing/2014/main" id="{B84F96A2-0057-0190-23B3-A8AA8BC4A9D7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6;p19">
                <a:extLst>
                  <a:ext uri="{FF2B5EF4-FFF2-40B4-BE49-F238E27FC236}">
                    <a16:creationId xmlns:a16="http://schemas.microsoft.com/office/drawing/2014/main" id="{319332F3-A49B-F41D-18E1-2A0B268F9341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7;p19">
                <a:extLst>
                  <a:ext uri="{FF2B5EF4-FFF2-40B4-BE49-F238E27FC236}">
                    <a16:creationId xmlns:a16="http://schemas.microsoft.com/office/drawing/2014/main" id="{0061D237-1FD6-96C8-55B6-2A454BBBB00E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8;p19">
                <a:extLst>
                  <a:ext uri="{FF2B5EF4-FFF2-40B4-BE49-F238E27FC236}">
                    <a16:creationId xmlns:a16="http://schemas.microsoft.com/office/drawing/2014/main" id="{38DA8E82-10DE-43AC-D78A-107AB65EBEA1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1CA3F5D-1CB5-2F53-7F67-54EAC47A76D6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BEC6422-2589-05A4-0776-A5A18860A98E}"/>
              </a:ext>
            </a:extLst>
          </p:cNvPr>
          <p:cNvGrpSpPr/>
          <p:nvPr/>
        </p:nvGrpSpPr>
        <p:grpSpPr>
          <a:xfrm>
            <a:off x="6570954" y="1099199"/>
            <a:ext cx="1853123" cy="3780672"/>
            <a:chOff x="722375" y="1099199"/>
            <a:chExt cx="1853123" cy="3780672"/>
          </a:xfrm>
        </p:grpSpPr>
        <p:grpSp>
          <p:nvGrpSpPr>
            <p:cNvPr id="25" name="Google Shape;534;p19">
              <a:extLst>
                <a:ext uri="{FF2B5EF4-FFF2-40B4-BE49-F238E27FC236}">
                  <a16:creationId xmlns:a16="http://schemas.microsoft.com/office/drawing/2014/main" id="{EA8DBDB6-76AA-8C28-9263-B71F52515D49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7" name="Google Shape;535;p19">
                <a:extLst>
                  <a:ext uri="{FF2B5EF4-FFF2-40B4-BE49-F238E27FC236}">
                    <a16:creationId xmlns:a16="http://schemas.microsoft.com/office/drawing/2014/main" id="{D9F09F0C-93ED-AEDD-4D0F-95C9E8F83A44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36;p19">
                <a:extLst>
                  <a:ext uri="{FF2B5EF4-FFF2-40B4-BE49-F238E27FC236}">
                    <a16:creationId xmlns:a16="http://schemas.microsoft.com/office/drawing/2014/main" id="{0065B9A9-AC0F-EBA7-AD08-AAB5ABE46903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7;p19">
                <a:extLst>
                  <a:ext uri="{FF2B5EF4-FFF2-40B4-BE49-F238E27FC236}">
                    <a16:creationId xmlns:a16="http://schemas.microsoft.com/office/drawing/2014/main" id="{3EF620DD-366D-5D00-A5E9-5C0B0A064097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38;p19">
                <a:extLst>
                  <a:ext uri="{FF2B5EF4-FFF2-40B4-BE49-F238E27FC236}">
                    <a16:creationId xmlns:a16="http://schemas.microsoft.com/office/drawing/2014/main" id="{2F1B43F4-5936-3DE5-EA72-E67B900B4C00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38C61FF-C16E-6837-F5C1-C4A42E6B98CE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03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37318-832C-C602-11BF-FA9830D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약속 리스트 및 약속 상세 정보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227F9-706D-EBD4-A3BA-E681E536F7BD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722375" y="1099199"/>
            <a:chExt cx="1853123" cy="3780672"/>
          </a:xfrm>
        </p:grpSpPr>
        <p:grpSp>
          <p:nvGrpSpPr>
            <p:cNvPr id="4" name="Google Shape;534;p19">
              <a:extLst>
                <a:ext uri="{FF2B5EF4-FFF2-40B4-BE49-F238E27FC236}">
                  <a16:creationId xmlns:a16="http://schemas.microsoft.com/office/drawing/2014/main" id="{5C626940-6293-5809-ABC2-21067378D600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6" name="Google Shape;535;p19">
                <a:extLst>
                  <a:ext uri="{FF2B5EF4-FFF2-40B4-BE49-F238E27FC236}">
                    <a16:creationId xmlns:a16="http://schemas.microsoft.com/office/drawing/2014/main" id="{CB903054-D777-4CED-AC2E-E9A8BE20849A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36;p19">
                <a:extLst>
                  <a:ext uri="{FF2B5EF4-FFF2-40B4-BE49-F238E27FC236}">
                    <a16:creationId xmlns:a16="http://schemas.microsoft.com/office/drawing/2014/main" id="{8C2235EB-8E7D-E15C-9241-B3CA25E21A6D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7;p19">
                <a:extLst>
                  <a:ext uri="{FF2B5EF4-FFF2-40B4-BE49-F238E27FC236}">
                    <a16:creationId xmlns:a16="http://schemas.microsoft.com/office/drawing/2014/main" id="{44096F66-0D6C-2348-3DD4-A681C6A3561D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8;p19">
                <a:extLst>
                  <a:ext uri="{FF2B5EF4-FFF2-40B4-BE49-F238E27FC236}">
                    <a16:creationId xmlns:a16="http://schemas.microsoft.com/office/drawing/2014/main" id="{2CFECDF0-FCBA-EA4D-8F80-7C8151CE9FC9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B06DE9-3743-7BF1-FAD2-403FAAEC2C92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23854C-A81A-41E9-13BB-56B728CC021F}"/>
              </a:ext>
            </a:extLst>
          </p:cNvPr>
          <p:cNvGrpSpPr/>
          <p:nvPr/>
        </p:nvGrpSpPr>
        <p:grpSpPr>
          <a:xfrm>
            <a:off x="3645413" y="1099199"/>
            <a:ext cx="1853123" cy="3780672"/>
            <a:chOff x="722375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9DCDA4B1-3126-801C-6781-FE1DAC35330F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3" name="Google Shape;535;p19">
                <a:extLst>
                  <a:ext uri="{FF2B5EF4-FFF2-40B4-BE49-F238E27FC236}">
                    <a16:creationId xmlns:a16="http://schemas.microsoft.com/office/drawing/2014/main" id="{0F106552-EB11-3F6A-5B62-BE92C0FA1169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19">
                <a:extLst>
                  <a:ext uri="{FF2B5EF4-FFF2-40B4-BE49-F238E27FC236}">
                    <a16:creationId xmlns:a16="http://schemas.microsoft.com/office/drawing/2014/main" id="{B633C560-C47B-2125-ED59-3157587170E7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7;p19">
                <a:extLst>
                  <a:ext uri="{FF2B5EF4-FFF2-40B4-BE49-F238E27FC236}">
                    <a16:creationId xmlns:a16="http://schemas.microsoft.com/office/drawing/2014/main" id="{31FC13E8-CB91-F173-C527-E1E612273B0A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8;p19">
                <a:extLst>
                  <a:ext uri="{FF2B5EF4-FFF2-40B4-BE49-F238E27FC236}">
                    <a16:creationId xmlns:a16="http://schemas.microsoft.com/office/drawing/2014/main" id="{2C0E8BB2-3875-4ACD-5BEF-07991115E607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484A2A-6A0F-C33B-B644-219A1473573C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745F39-A99F-4890-BB14-BBD60A06C8C7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722375" y="1099199"/>
            <a:chExt cx="1853123" cy="3780672"/>
          </a:xfrm>
        </p:grpSpPr>
        <p:grpSp>
          <p:nvGrpSpPr>
            <p:cNvPr id="18" name="Google Shape;534;p19">
              <a:extLst>
                <a:ext uri="{FF2B5EF4-FFF2-40B4-BE49-F238E27FC236}">
                  <a16:creationId xmlns:a16="http://schemas.microsoft.com/office/drawing/2014/main" id="{1A7BA4C8-917A-7E39-6818-CE73B703EE21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0" name="Google Shape;535;p19">
                <a:extLst>
                  <a:ext uri="{FF2B5EF4-FFF2-40B4-BE49-F238E27FC236}">
                    <a16:creationId xmlns:a16="http://schemas.microsoft.com/office/drawing/2014/main" id="{6CC0E765-75FC-C9D7-3F5B-932A39BD3EBE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6;p19">
                <a:extLst>
                  <a:ext uri="{FF2B5EF4-FFF2-40B4-BE49-F238E27FC236}">
                    <a16:creationId xmlns:a16="http://schemas.microsoft.com/office/drawing/2014/main" id="{992059C2-4621-9CA2-AA53-5E0D5210F3AB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7;p19">
                <a:extLst>
                  <a:ext uri="{FF2B5EF4-FFF2-40B4-BE49-F238E27FC236}">
                    <a16:creationId xmlns:a16="http://schemas.microsoft.com/office/drawing/2014/main" id="{A0105518-1C36-54D1-798B-B54A8C78F5C4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8;p19">
                <a:extLst>
                  <a:ext uri="{FF2B5EF4-FFF2-40B4-BE49-F238E27FC236}">
                    <a16:creationId xmlns:a16="http://schemas.microsoft.com/office/drawing/2014/main" id="{A3428B9C-3741-E93D-F68F-1688F28ABF14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8A993C-190A-13C4-3F62-3D26111B37A9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54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B56D-3E76-84DC-AEFF-EEC30E2D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 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374C02-0D1B-3C3F-DC09-CFB9BEF44C65}"/>
              </a:ext>
            </a:extLst>
          </p:cNvPr>
          <p:cNvGrpSpPr/>
          <p:nvPr/>
        </p:nvGrpSpPr>
        <p:grpSpPr>
          <a:xfrm>
            <a:off x="4636773" y="1099199"/>
            <a:ext cx="1853123" cy="3780672"/>
            <a:chOff x="722375" y="1099199"/>
            <a:chExt cx="1853123" cy="3780672"/>
          </a:xfrm>
        </p:grpSpPr>
        <p:grpSp>
          <p:nvGrpSpPr>
            <p:cNvPr id="4" name="Google Shape;534;p19">
              <a:extLst>
                <a:ext uri="{FF2B5EF4-FFF2-40B4-BE49-F238E27FC236}">
                  <a16:creationId xmlns:a16="http://schemas.microsoft.com/office/drawing/2014/main" id="{00A15845-D0F0-855D-80AB-610EBB9F4747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6" name="Google Shape;535;p19">
                <a:extLst>
                  <a:ext uri="{FF2B5EF4-FFF2-40B4-BE49-F238E27FC236}">
                    <a16:creationId xmlns:a16="http://schemas.microsoft.com/office/drawing/2014/main" id="{BD3063A2-4CAC-05B6-ABD5-5EF1037885F9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36;p19">
                <a:extLst>
                  <a:ext uri="{FF2B5EF4-FFF2-40B4-BE49-F238E27FC236}">
                    <a16:creationId xmlns:a16="http://schemas.microsoft.com/office/drawing/2014/main" id="{62ABCD5A-5417-8B64-415B-F92E5D59A245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7;p19">
                <a:extLst>
                  <a:ext uri="{FF2B5EF4-FFF2-40B4-BE49-F238E27FC236}">
                    <a16:creationId xmlns:a16="http://schemas.microsoft.com/office/drawing/2014/main" id="{5206ED37-3255-9BC6-7184-F6B728188E13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8;p19">
                <a:extLst>
                  <a:ext uri="{FF2B5EF4-FFF2-40B4-BE49-F238E27FC236}">
                    <a16:creationId xmlns:a16="http://schemas.microsoft.com/office/drawing/2014/main" id="{53209AC2-29D0-BC88-DE2B-ECBE5C310F64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88D3DF-FD27-D072-143F-4D7B7EACA9B9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02957F-85C1-EC32-CA62-102FEF1056C0}"/>
              </a:ext>
            </a:extLst>
          </p:cNvPr>
          <p:cNvGrpSpPr/>
          <p:nvPr/>
        </p:nvGrpSpPr>
        <p:grpSpPr>
          <a:xfrm>
            <a:off x="2679574" y="1099199"/>
            <a:ext cx="1853123" cy="3780672"/>
            <a:chOff x="722375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AF912E34-9287-09C6-92BB-6574F1BB3D47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3" name="Google Shape;535;p19">
                <a:extLst>
                  <a:ext uri="{FF2B5EF4-FFF2-40B4-BE49-F238E27FC236}">
                    <a16:creationId xmlns:a16="http://schemas.microsoft.com/office/drawing/2014/main" id="{11ACF7F1-0B6B-8E69-15AD-CF87EE1AB8AD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19">
                <a:extLst>
                  <a:ext uri="{FF2B5EF4-FFF2-40B4-BE49-F238E27FC236}">
                    <a16:creationId xmlns:a16="http://schemas.microsoft.com/office/drawing/2014/main" id="{BD530186-2294-19A9-1F6A-D5B17FBDD71B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7;p19">
                <a:extLst>
                  <a:ext uri="{FF2B5EF4-FFF2-40B4-BE49-F238E27FC236}">
                    <a16:creationId xmlns:a16="http://schemas.microsoft.com/office/drawing/2014/main" id="{B049120A-BFA8-F5FF-91D4-3FC5171A8E28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8;p19">
                <a:extLst>
                  <a:ext uri="{FF2B5EF4-FFF2-40B4-BE49-F238E27FC236}">
                    <a16:creationId xmlns:a16="http://schemas.microsoft.com/office/drawing/2014/main" id="{755CA6E8-529B-3F82-CC60-AD6230725377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83A469-DCBB-2807-EA34-BE8A80FB8E4E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BAD9D9-9926-D7F9-ADC2-82281F54BB7A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722375" y="1099199"/>
            <a:chExt cx="1853123" cy="3780672"/>
          </a:xfrm>
        </p:grpSpPr>
        <p:grpSp>
          <p:nvGrpSpPr>
            <p:cNvPr id="18" name="Google Shape;534;p19">
              <a:extLst>
                <a:ext uri="{FF2B5EF4-FFF2-40B4-BE49-F238E27FC236}">
                  <a16:creationId xmlns:a16="http://schemas.microsoft.com/office/drawing/2014/main" id="{2545889A-0799-E008-954A-39654440D723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0" name="Google Shape;535;p19">
                <a:extLst>
                  <a:ext uri="{FF2B5EF4-FFF2-40B4-BE49-F238E27FC236}">
                    <a16:creationId xmlns:a16="http://schemas.microsoft.com/office/drawing/2014/main" id="{0C244BB8-37C4-B61C-434B-DA5DCF26431B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6;p19">
                <a:extLst>
                  <a:ext uri="{FF2B5EF4-FFF2-40B4-BE49-F238E27FC236}">
                    <a16:creationId xmlns:a16="http://schemas.microsoft.com/office/drawing/2014/main" id="{DDC8FE61-8D6D-C24F-C7C7-C995D9C648F8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7;p19">
                <a:extLst>
                  <a:ext uri="{FF2B5EF4-FFF2-40B4-BE49-F238E27FC236}">
                    <a16:creationId xmlns:a16="http://schemas.microsoft.com/office/drawing/2014/main" id="{067E2146-2259-E4E7-DA2C-7C0E6982D6DF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8;p19">
                <a:extLst>
                  <a:ext uri="{FF2B5EF4-FFF2-40B4-BE49-F238E27FC236}">
                    <a16:creationId xmlns:a16="http://schemas.microsoft.com/office/drawing/2014/main" id="{F48A1DE1-3FE3-972B-C1D9-8B8818092126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8E9937-A7BF-FEAA-58DD-BA806CD33619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9F1873-377A-175E-A7D1-896F8404DF9E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722375" y="1099199"/>
            <a:chExt cx="1853123" cy="3780672"/>
          </a:xfrm>
        </p:grpSpPr>
        <p:grpSp>
          <p:nvGrpSpPr>
            <p:cNvPr id="25" name="Google Shape;534;p19">
              <a:extLst>
                <a:ext uri="{FF2B5EF4-FFF2-40B4-BE49-F238E27FC236}">
                  <a16:creationId xmlns:a16="http://schemas.microsoft.com/office/drawing/2014/main" id="{42509502-F83E-6143-B5DC-183162ED7325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7" name="Google Shape;535;p19">
                <a:extLst>
                  <a:ext uri="{FF2B5EF4-FFF2-40B4-BE49-F238E27FC236}">
                    <a16:creationId xmlns:a16="http://schemas.microsoft.com/office/drawing/2014/main" id="{8906B659-90B0-9289-DC7C-2A4CB261A898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36;p19">
                <a:extLst>
                  <a:ext uri="{FF2B5EF4-FFF2-40B4-BE49-F238E27FC236}">
                    <a16:creationId xmlns:a16="http://schemas.microsoft.com/office/drawing/2014/main" id="{15ACA8AC-CD74-56D3-F665-284E2A143F6B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7;p19">
                <a:extLst>
                  <a:ext uri="{FF2B5EF4-FFF2-40B4-BE49-F238E27FC236}">
                    <a16:creationId xmlns:a16="http://schemas.microsoft.com/office/drawing/2014/main" id="{C593FE9C-4247-24BC-7EE8-2B98CA91024C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38;p19">
                <a:extLst>
                  <a:ext uri="{FF2B5EF4-FFF2-40B4-BE49-F238E27FC236}">
                    <a16:creationId xmlns:a16="http://schemas.microsoft.com/office/drawing/2014/main" id="{27E78A9C-65F0-5589-4803-3406BF7F596E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9484DD9-E889-7064-B7D1-24754667715E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98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9C703A99-2E81-3C02-B0D1-CC74A431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>
            <a:extLst>
              <a:ext uri="{FF2B5EF4-FFF2-40B4-BE49-F238E27FC236}">
                <a16:creationId xmlns:a16="http://schemas.microsoft.com/office/drawing/2014/main" id="{8A95DFC9-6B84-9957-9EE1-5038671238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71874" y="2014869"/>
            <a:ext cx="3064051" cy="992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sz="4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68DD9A-3B4A-BE9D-C187-0E202238315C}"/>
              </a:ext>
            </a:extLst>
          </p:cNvPr>
          <p:cNvGrpSpPr/>
          <p:nvPr/>
        </p:nvGrpSpPr>
        <p:grpSpPr>
          <a:xfrm>
            <a:off x="615194" y="170716"/>
            <a:ext cx="3900381" cy="4802068"/>
            <a:chOff x="453491" y="103441"/>
            <a:chExt cx="3900381" cy="48020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A102EEB-D67A-709C-A46B-02EB2C5B3637}"/>
                </a:ext>
              </a:extLst>
            </p:cNvPr>
            <p:cNvGrpSpPr/>
            <p:nvPr/>
          </p:nvGrpSpPr>
          <p:grpSpPr>
            <a:xfrm rot="20660337">
              <a:off x="453491" y="1124837"/>
              <a:ext cx="1853123" cy="3780672"/>
              <a:chOff x="722375" y="1099199"/>
              <a:chExt cx="1853123" cy="3780672"/>
            </a:xfrm>
          </p:grpSpPr>
          <p:grpSp>
            <p:nvGrpSpPr>
              <p:cNvPr id="4" name="Google Shape;534;p19">
                <a:extLst>
                  <a:ext uri="{FF2B5EF4-FFF2-40B4-BE49-F238E27FC236}">
                    <a16:creationId xmlns:a16="http://schemas.microsoft.com/office/drawing/2014/main" id="{0767ACC8-B995-3EA4-7C2F-08160EEC7307}"/>
                  </a:ext>
                </a:extLst>
              </p:cNvPr>
              <p:cNvGrpSpPr/>
              <p:nvPr/>
            </p:nvGrpSpPr>
            <p:grpSpPr>
              <a:xfrm>
                <a:off x="722375" y="1099199"/>
                <a:ext cx="1853123" cy="3780672"/>
                <a:chOff x="3845275" y="951400"/>
                <a:chExt cx="1853123" cy="3780672"/>
              </a:xfrm>
            </p:grpSpPr>
            <p:sp>
              <p:nvSpPr>
                <p:cNvPr id="6" name="Google Shape;535;p19">
                  <a:extLst>
                    <a:ext uri="{FF2B5EF4-FFF2-40B4-BE49-F238E27FC236}">
                      <a16:creationId xmlns:a16="http://schemas.microsoft.com/office/drawing/2014/main" id="{3BDA290D-C9CA-E87D-D139-8CB1DDD7243D}"/>
                    </a:ext>
                  </a:extLst>
                </p:cNvPr>
                <p:cNvSpPr/>
                <p:nvPr/>
              </p:nvSpPr>
              <p:spPr>
                <a:xfrm>
                  <a:off x="3845275" y="951400"/>
                  <a:ext cx="1853123" cy="37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76" h="162960" extrusionOk="0">
                      <a:moveTo>
                        <a:pt x="9173" y="1"/>
                      </a:moveTo>
                      <a:cubicBezTo>
                        <a:pt x="4111" y="1"/>
                        <a:pt x="0" y="4111"/>
                        <a:pt x="0" y="9174"/>
                      </a:cubicBezTo>
                      <a:lnTo>
                        <a:pt x="0" y="153786"/>
                      </a:lnTo>
                      <a:cubicBezTo>
                        <a:pt x="0" y="158849"/>
                        <a:pt x="4111" y="162959"/>
                        <a:pt x="9173" y="162959"/>
                      </a:cubicBezTo>
                      <a:lnTo>
                        <a:pt x="70702" y="162959"/>
                      </a:lnTo>
                      <a:cubicBezTo>
                        <a:pt x="75765" y="162959"/>
                        <a:pt x="79875" y="158849"/>
                        <a:pt x="79875" y="153786"/>
                      </a:cubicBezTo>
                      <a:lnTo>
                        <a:pt x="79875" y="9174"/>
                      </a:lnTo>
                      <a:cubicBezTo>
                        <a:pt x="79875" y="4111"/>
                        <a:pt x="75765" y="1"/>
                        <a:pt x="70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14300" dist="38100" dir="3960000" algn="bl" rotWithShape="0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" name="Google Shape;536;p19">
                  <a:extLst>
                    <a:ext uri="{FF2B5EF4-FFF2-40B4-BE49-F238E27FC236}">
                      <a16:creationId xmlns:a16="http://schemas.microsoft.com/office/drawing/2014/main" id="{C1B89063-B7D2-EE41-5051-E6673C58F6A7}"/>
                    </a:ext>
                  </a:extLst>
                </p:cNvPr>
                <p:cNvSpPr/>
                <p:nvPr/>
              </p:nvSpPr>
              <p:spPr>
                <a:xfrm>
                  <a:off x="3949351" y="1055499"/>
                  <a:ext cx="1644973" cy="35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4" h="153986" extrusionOk="0">
                      <a:moveTo>
                        <a:pt x="54763" y="0"/>
                      </a:moveTo>
                      <a:cubicBezTo>
                        <a:pt x="53510" y="0"/>
                        <a:pt x="52382" y="727"/>
                        <a:pt x="51855" y="1830"/>
                      </a:cubicBezTo>
                      <a:lnTo>
                        <a:pt x="51855" y="1830"/>
                      </a:lnTo>
                      <a:cubicBezTo>
                        <a:pt x="51129" y="3434"/>
                        <a:pt x="49525" y="4436"/>
                        <a:pt x="47770" y="4436"/>
                      </a:cubicBezTo>
                      <a:lnTo>
                        <a:pt x="47770" y="4436"/>
                      </a:lnTo>
                      <a:lnTo>
                        <a:pt x="23133" y="4436"/>
                      </a:lnTo>
                      <a:cubicBezTo>
                        <a:pt x="21379" y="4436"/>
                        <a:pt x="19775" y="3434"/>
                        <a:pt x="19048" y="1830"/>
                      </a:cubicBezTo>
                      <a:lnTo>
                        <a:pt x="19048" y="1830"/>
                      </a:lnTo>
                      <a:cubicBezTo>
                        <a:pt x="18522" y="727"/>
                        <a:pt x="17394" y="0"/>
                        <a:pt x="16141" y="0"/>
                      </a:cubicBezTo>
                      <a:lnTo>
                        <a:pt x="16141" y="0"/>
                      </a:lnTo>
                      <a:lnTo>
                        <a:pt x="4687" y="0"/>
                      </a:lnTo>
                      <a:cubicBezTo>
                        <a:pt x="2106" y="0"/>
                        <a:pt x="0" y="2105"/>
                        <a:pt x="0" y="4687"/>
                      </a:cubicBezTo>
                      <a:lnTo>
                        <a:pt x="0" y="4687"/>
                      </a:lnTo>
                      <a:lnTo>
                        <a:pt x="0" y="149299"/>
                      </a:lnTo>
                      <a:cubicBezTo>
                        <a:pt x="0" y="151881"/>
                        <a:pt x="2106" y="153986"/>
                        <a:pt x="4687" y="153986"/>
                      </a:cubicBezTo>
                      <a:lnTo>
                        <a:pt x="4687" y="153986"/>
                      </a:lnTo>
                      <a:lnTo>
                        <a:pt x="66216" y="153986"/>
                      </a:lnTo>
                      <a:cubicBezTo>
                        <a:pt x="68798" y="153986"/>
                        <a:pt x="70903" y="151881"/>
                        <a:pt x="70903" y="149299"/>
                      </a:cubicBezTo>
                      <a:lnTo>
                        <a:pt x="70903" y="149299"/>
                      </a:lnTo>
                      <a:lnTo>
                        <a:pt x="70903" y="4687"/>
                      </a:lnTo>
                      <a:cubicBezTo>
                        <a:pt x="70903" y="2105"/>
                        <a:pt x="68798" y="0"/>
                        <a:pt x="66216" y="0"/>
                      </a:cubicBezTo>
                      <a:lnTo>
                        <a:pt x="662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ED787D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537;p19">
                  <a:extLst>
                    <a:ext uri="{FF2B5EF4-FFF2-40B4-BE49-F238E27FC236}">
                      <a16:creationId xmlns:a16="http://schemas.microsoft.com/office/drawing/2014/main" id="{D93A8477-FD24-9C5E-CA95-5CDF6E95BE57}"/>
                    </a:ext>
                  </a:extLst>
                </p:cNvPr>
                <p:cNvSpPr/>
                <p:nvPr/>
              </p:nvSpPr>
              <p:spPr>
                <a:xfrm>
                  <a:off x="4601160" y="1075846"/>
                  <a:ext cx="283782" cy="3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" h="1404" extrusionOk="0">
                      <a:moveTo>
                        <a:pt x="703" y="0"/>
                      </a:moveTo>
                      <a:cubicBezTo>
                        <a:pt x="302" y="0"/>
                        <a:pt x="1" y="326"/>
                        <a:pt x="1" y="702"/>
                      </a:cubicBezTo>
                      <a:cubicBezTo>
                        <a:pt x="1" y="1103"/>
                        <a:pt x="302" y="1404"/>
                        <a:pt x="703" y="1404"/>
                      </a:cubicBezTo>
                      <a:lnTo>
                        <a:pt x="11530" y="1404"/>
                      </a:lnTo>
                      <a:cubicBezTo>
                        <a:pt x="11906" y="1404"/>
                        <a:pt x="12232" y="1103"/>
                        <a:pt x="12232" y="702"/>
                      </a:cubicBezTo>
                      <a:cubicBezTo>
                        <a:pt x="12232" y="326"/>
                        <a:pt x="11906" y="0"/>
                        <a:pt x="11530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538;p19">
                  <a:extLst>
                    <a:ext uri="{FF2B5EF4-FFF2-40B4-BE49-F238E27FC236}">
                      <a16:creationId xmlns:a16="http://schemas.microsoft.com/office/drawing/2014/main" id="{561BBAC4-A245-9439-F888-D1A1F685B28F}"/>
                    </a:ext>
                  </a:extLst>
                </p:cNvPr>
                <p:cNvSpPr/>
                <p:nvPr/>
              </p:nvSpPr>
              <p:spPr>
                <a:xfrm>
                  <a:off x="4941901" y="1076426"/>
                  <a:ext cx="31436" cy="3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354" extrusionOk="0">
                      <a:moveTo>
                        <a:pt x="677" y="0"/>
                      </a:moveTo>
                      <a:cubicBezTo>
                        <a:pt x="301" y="0"/>
                        <a:pt x="1" y="301"/>
                        <a:pt x="1" y="677"/>
                      </a:cubicBezTo>
                      <a:cubicBezTo>
                        <a:pt x="1" y="1053"/>
                        <a:pt x="301" y="1354"/>
                        <a:pt x="677" y="1354"/>
                      </a:cubicBezTo>
                      <a:cubicBezTo>
                        <a:pt x="1053" y="1354"/>
                        <a:pt x="1354" y="1053"/>
                        <a:pt x="1354" y="677"/>
                      </a:cubicBezTo>
                      <a:cubicBezTo>
                        <a:pt x="1354" y="301"/>
                        <a:pt x="1053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2FA106A-28A8-0C35-43B4-37F93597A252}"/>
                  </a:ext>
                </a:extLst>
              </p:cNvPr>
              <p:cNvSpPr/>
              <p:nvPr/>
            </p:nvSpPr>
            <p:spPr>
              <a:xfrm>
                <a:off x="919018" y="1350426"/>
                <a:ext cx="1475368" cy="3337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B125771-7C0F-BF8D-5A5A-0C03A5B8F152}"/>
                </a:ext>
              </a:extLst>
            </p:cNvPr>
            <p:cNvGrpSpPr/>
            <p:nvPr/>
          </p:nvGrpSpPr>
          <p:grpSpPr>
            <a:xfrm rot="20660540">
              <a:off x="2500749" y="103441"/>
              <a:ext cx="1853123" cy="3780672"/>
              <a:chOff x="722375" y="1099199"/>
              <a:chExt cx="1853123" cy="3780672"/>
            </a:xfrm>
          </p:grpSpPr>
          <p:grpSp>
            <p:nvGrpSpPr>
              <p:cNvPr id="11" name="Google Shape;534;p19">
                <a:extLst>
                  <a:ext uri="{FF2B5EF4-FFF2-40B4-BE49-F238E27FC236}">
                    <a16:creationId xmlns:a16="http://schemas.microsoft.com/office/drawing/2014/main" id="{CDE6B913-6016-D49E-FDCE-16D4899AF255}"/>
                  </a:ext>
                </a:extLst>
              </p:cNvPr>
              <p:cNvGrpSpPr/>
              <p:nvPr/>
            </p:nvGrpSpPr>
            <p:grpSpPr>
              <a:xfrm>
                <a:off x="722375" y="1099199"/>
                <a:ext cx="1853123" cy="3780672"/>
                <a:chOff x="3845275" y="951400"/>
                <a:chExt cx="1853123" cy="3780672"/>
              </a:xfrm>
            </p:grpSpPr>
            <p:sp>
              <p:nvSpPr>
                <p:cNvPr id="13" name="Google Shape;535;p19">
                  <a:extLst>
                    <a:ext uri="{FF2B5EF4-FFF2-40B4-BE49-F238E27FC236}">
                      <a16:creationId xmlns:a16="http://schemas.microsoft.com/office/drawing/2014/main" id="{0827AE7A-82F0-4868-71C9-BBF06C87424B}"/>
                    </a:ext>
                  </a:extLst>
                </p:cNvPr>
                <p:cNvSpPr/>
                <p:nvPr/>
              </p:nvSpPr>
              <p:spPr>
                <a:xfrm>
                  <a:off x="3845275" y="951400"/>
                  <a:ext cx="1853123" cy="37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76" h="162960" extrusionOk="0">
                      <a:moveTo>
                        <a:pt x="9173" y="1"/>
                      </a:moveTo>
                      <a:cubicBezTo>
                        <a:pt x="4111" y="1"/>
                        <a:pt x="0" y="4111"/>
                        <a:pt x="0" y="9174"/>
                      </a:cubicBezTo>
                      <a:lnTo>
                        <a:pt x="0" y="153786"/>
                      </a:lnTo>
                      <a:cubicBezTo>
                        <a:pt x="0" y="158849"/>
                        <a:pt x="4111" y="162959"/>
                        <a:pt x="9173" y="162959"/>
                      </a:cubicBezTo>
                      <a:lnTo>
                        <a:pt x="70702" y="162959"/>
                      </a:lnTo>
                      <a:cubicBezTo>
                        <a:pt x="75765" y="162959"/>
                        <a:pt x="79875" y="158849"/>
                        <a:pt x="79875" y="153786"/>
                      </a:cubicBezTo>
                      <a:lnTo>
                        <a:pt x="79875" y="9174"/>
                      </a:lnTo>
                      <a:cubicBezTo>
                        <a:pt x="79875" y="4111"/>
                        <a:pt x="75765" y="1"/>
                        <a:pt x="70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14300" dist="38100" dir="3960000" algn="bl" rotWithShape="0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36;p19">
                  <a:extLst>
                    <a:ext uri="{FF2B5EF4-FFF2-40B4-BE49-F238E27FC236}">
                      <a16:creationId xmlns:a16="http://schemas.microsoft.com/office/drawing/2014/main" id="{CB62523D-92F5-C738-22D5-BD1E75E825C6}"/>
                    </a:ext>
                  </a:extLst>
                </p:cNvPr>
                <p:cNvSpPr/>
                <p:nvPr/>
              </p:nvSpPr>
              <p:spPr>
                <a:xfrm>
                  <a:off x="3949351" y="1055499"/>
                  <a:ext cx="1644973" cy="35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4" h="153986" extrusionOk="0">
                      <a:moveTo>
                        <a:pt x="54763" y="0"/>
                      </a:moveTo>
                      <a:cubicBezTo>
                        <a:pt x="53510" y="0"/>
                        <a:pt x="52382" y="727"/>
                        <a:pt x="51855" y="1830"/>
                      </a:cubicBezTo>
                      <a:lnTo>
                        <a:pt x="51855" y="1830"/>
                      </a:lnTo>
                      <a:cubicBezTo>
                        <a:pt x="51129" y="3434"/>
                        <a:pt x="49525" y="4436"/>
                        <a:pt x="47770" y="4436"/>
                      </a:cubicBezTo>
                      <a:lnTo>
                        <a:pt x="47770" y="4436"/>
                      </a:lnTo>
                      <a:lnTo>
                        <a:pt x="23133" y="4436"/>
                      </a:lnTo>
                      <a:cubicBezTo>
                        <a:pt x="21379" y="4436"/>
                        <a:pt x="19775" y="3434"/>
                        <a:pt x="19048" y="1830"/>
                      </a:cubicBezTo>
                      <a:lnTo>
                        <a:pt x="19048" y="1830"/>
                      </a:lnTo>
                      <a:cubicBezTo>
                        <a:pt x="18522" y="727"/>
                        <a:pt x="17394" y="0"/>
                        <a:pt x="16141" y="0"/>
                      </a:cubicBezTo>
                      <a:lnTo>
                        <a:pt x="16141" y="0"/>
                      </a:lnTo>
                      <a:lnTo>
                        <a:pt x="4687" y="0"/>
                      </a:lnTo>
                      <a:cubicBezTo>
                        <a:pt x="2106" y="0"/>
                        <a:pt x="0" y="2105"/>
                        <a:pt x="0" y="4687"/>
                      </a:cubicBezTo>
                      <a:lnTo>
                        <a:pt x="0" y="4687"/>
                      </a:lnTo>
                      <a:lnTo>
                        <a:pt x="0" y="149299"/>
                      </a:lnTo>
                      <a:cubicBezTo>
                        <a:pt x="0" y="151881"/>
                        <a:pt x="2106" y="153986"/>
                        <a:pt x="4687" y="153986"/>
                      </a:cubicBezTo>
                      <a:lnTo>
                        <a:pt x="4687" y="153986"/>
                      </a:lnTo>
                      <a:lnTo>
                        <a:pt x="66216" y="153986"/>
                      </a:lnTo>
                      <a:cubicBezTo>
                        <a:pt x="68798" y="153986"/>
                        <a:pt x="70903" y="151881"/>
                        <a:pt x="70903" y="149299"/>
                      </a:cubicBezTo>
                      <a:lnTo>
                        <a:pt x="70903" y="149299"/>
                      </a:lnTo>
                      <a:lnTo>
                        <a:pt x="70903" y="4687"/>
                      </a:lnTo>
                      <a:cubicBezTo>
                        <a:pt x="70903" y="2105"/>
                        <a:pt x="68798" y="0"/>
                        <a:pt x="66216" y="0"/>
                      </a:cubicBezTo>
                      <a:lnTo>
                        <a:pt x="662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ED787D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537;p19">
                  <a:extLst>
                    <a:ext uri="{FF2B5EF4-FFF2-40B4-BE49-F238E27FC236}">
                      <a16:creationId xmlns:a16="http://schemas.microsoft.com/office/drawing/2014/main" id="{FDFCA1CF-9F24-F7D4-0888-F6E1CB2EAFF4}"/>
                    </a:ext>
                  </a:extLst>
                </p:cNvPr>
                <p:cNvSpPr/>
                <p:nvPr/>
              </p:nvSpPr>
              <p:spPr>
                <a:xfrm>
                  <a:off x="4601160" y="1075846"/>
                  <a:ext cx="283782" cy="3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" h="1404" extrusionOk="0">
                      <a:moveTo>
                        <a:pt x="703" y="0"/>
                      </a:moveTo>
                      <a:cubicBezTo>
                        <a:pt x="302" y="0"/>
                        <a:pt x="1" y="326"/>
                        <a:pt x="1" y="702"/>
                      </a:cubicBezTo>
                      <a:cubicBezTo>
                        <a:pt x="1" y="1103"/>
                        <a:pt x="302" y="1404"/>
                        <a:pt x="703" y="1404"/>
                      </a:cubicBezTo>
                      <a:lnTo>
                        <a:pt x="11530" y="1404"/>
                      </a:lnTo>
                      <a:cubicBezTo>
                        <a:pt x="11906" y="1404"/>
                        <a:pt x="12232" y="1103"/>
                        <a:pt x="12232" y="702"/>
                      </a:cubicBezTo>
                      <a:cubicBezTo>
                        <a:pt x="12232" y="326"/>
                        <a:pt x="11906" y="0"/>
                        <a:pt x="11530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38;p19">
                  <a:extLst>
                    <a:ext uri="{FF2B5EF4-FFF2-40B4-BE49-F238E27FC236}">
                      <a16:creationId xmlns:a16="http://schemas.microsoft.com/office/drawing/2014/main" id="{2E6F4D66-3F03-8634-95DE-6731AFADA589}"/>
                    </a:ext>
                  </a:extLst>
                </p:cNvPr>
                <p:cNvSpPr/>
                <p:nvPr/>
              </p:nvSpPr>
              <p:spPr>
                <a:xfrm>
                  <a:off x="4941901" y="1076426"/>
                  <a:ext cx="31436" cy="3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354" extrusionOk="0">
                      <a:moveTo>
                        <a:pt x="677" y="0"/>
                      </a:moveTo>
                      <a:cubicBezTo>
                        <a:pt x="301" y="0"/>
                        <a:pt x="1" y="301"/>
                        <a:pt x="1" y="677"/>
                      </a:cubicBezTo>
                      <a:cubicBezTo>
                        <a:pt x="1" y="1053"/>
                        <a:pt x="301" y="1354"/>
                        <a:pt x="677" y="1354"/>
                      </a:cubicBezTo>
                      <a:cubicBezTo>
                        <a:pt x="1053" y="1354"/>
                        <a:pt x="1354" y="1053"/>
                        <a:pt x="1354" y="677"/>
                      </a:cubicBezTo>
                      <a:cubicBezTo>
                        <a:pt x="1354" y="301"/>
                        <a:pt x="1053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E655F52-0951-BA24-DD66-DE270984B703}"/>
                  </a:ext>
                </a:extLst>
              </p:cNvPr>
              <p:cNvSpPr/>
              <p:nvPr/>
            </p:nvSpPr>
            <p:spPr>
              <a:xfrm>
                <a:off x="919018" y="1350426"/>
                <a:ext cx="1475368" cy="3337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37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앱 개발 배경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67" name="Google Shape;667;p20"/>
          <p:cNvGrpSpPr/>
          <p:nvPr/>
        </p:nvGrpSpPr>
        <p:grpSpPr>
          <a:xfrm>
            <a:off x="2206375" y="1138528"/>
            <a:ext cx="842042" cy="446387"/>
            <a:chOff x="1813970" y="2776710"/>
            <a:chExt cx="1220705" cy="446387"/>
          </a:xfrm>
        </p:grpSpPr>
        <p:sp>
          <p:nvSpPr>
            <p:cNvPr id="668" name="Google Shape;668;p20"/>
            <p:cNvSpPr txBox="1"/>
            <p:nvPr/>
          </p:nvSpPr>
          <p:spPr>
            <a:xfrm>
              <a:off x="1813975" y="29761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20"/>
            <p:cNvSpPr txBox="1"/>
            <p:nvPr/>
          </p:nvSpPr>
          <p:spPr>
            <a:xfrm>
              <a:off x="1813970" y="277671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985 056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0" name="Google Shape;670;p20"/>
          <p:cNvGrpSpPr/>
          <p:nvPr/>
        </p:nvGrpSpPr>
        <p:grpSpPr>
          <a:xfrm>
            <a:off x="1205254" y="1138171"/>
            <a:ext cx="842042" cy="447141"/>
            <a:chOff x="1813970" y="2044954"/>
            <a:chExt cx="1220705" cy="447141"/>
          </a:xfrm>
        </p:grpSpPr>
        <p:sp>
          <p:nvSpPr>
            <p:cNvPr id="671" name="Google Shape;671;p20"/>
            <p:cNvSpPr txBox="1"/>
            <p:nvPr/>
          </p:nvSpPr>
          <p:spPr>
            <a:xfrm>
              <a:off x="1813975" y="224519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0"/>
            <p:cNvSpPr txBox="1"/>
            <p:nvPr/>
          </p:nvSpPr>
          <p:spPr>
            <a:xfrm>
              <a:off x="1813970" y="204495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150 605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4" name="Google Shape;674;p20"/>
          <p:cNvGrpSpPr/>
          <p:nvPr/>
        </p:nvGrpSpPr>
        <p:grpSpPr>
          <a:xfrm>
            <a:off x="1338294" y="2092517"/>
            <a:ext cx="614793" cy="614592"/>
            <a:chOff x="1738772" y="1488134"/>
            <a:chExt cx="1004400" cy="1004400"/>
          </a:xfrm>
        </p:grpSpPr>
        <p:sp>
          <p:nvSpPr>
            <p:cNvPr id="675" name="Google Shape;675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16197130"/>
                <a:gd name="adj2" fmla="val 6049699"/>
                <a:gd name="adj3" fmla="val 1135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0"/>
          <p:cNvGrpSpPr/>
          <p:nvPr/>
        </p:nvGrpSpPr>
        <p:grpSpPr>
          <a:xfrm>
            <a:off x="2302081" y="2092517"/>
            <a:ext cx="614793" cy="614592"/>
            <a:chOff x="1738772" y="1488134"/>
            <a:chExt cx="1004400" cy="1004400"/>
          </a:xfrm>
        </p:grpSpPr>
        <p:sp>
          <p:nvSpPr>
            <p:cNvPr id="678" name="Google Shape;678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8568757"/>
                <a:gd name="adj2" fmla="val 6049699"/>
                <a:gd name="adj3" fmla="val 1135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0"/>
          <p:cNvGrpSpPr/>
          <p:nvPr/>
        </p:nvGrpSpPr>
        <p:grpSpPr>
          <a:xfrm>
            <a:off x="1132840" y="1755203"/>
            <a:ext cx="1025700" cy="826881"/>
            <a:chOff x="1132840" y="1755203"/>
            <a:chExt cx="1025700" cy="826881"/>
          </a:xfrm>
        </p:grpSpPr>
        <p:sp>
          <p:nvSpPr>
            <p:cNvPr id="681" name="Google Shape;681;p20"/>
            <p:cNvSpPr txBox="1"/>
            <p:nvPr/>
          </p:nvSpPr>
          <p:spPr>
            <a:xfrm>
              <a:off x="1132840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1378125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20"/>
          <p:cNvGrpSpPr/>
          <p:nvPr/>
        </p:nvGrpSpPr>
        <p:grpSpPr>
          <a:xfrm>
            <a:off x="2096628" y="1755203"/>
            <a:ext cx="1025700" cy="826881"/>
            <a:chOff x="2096628" y="1755203"/>
            <a:chExt cx="1025700" cy="826881"/>
          </a:xfrm>
        </p:grpSpPr>
        <p:sp>
          <p:nvSpPr>
            <p:cNvPr id="684" name="Google Shape;684;p20"/>
            <p:cNvSpPr txBox="1"/>
            <p:nvPr/>
          </p:nvSpPr>
          <p:spPr>
            <a:xfrm>
              <a:off x="2096628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5" name="Google Shape;685;p20"/>
            <p:cNvSpPr txBox="1"/>
            <p:nvPr/>
          </p:nvSpPr>
          <p:spPr>
            <a:xfrm>
              <a:off x="2342549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6" name="Google Shape;686;p20"/>
          <p:cNvSpPr txBox="1"/>
          <p:nvPr/>
        </p:nvSpPr>
        <p:spPr>
          <a:xfrm>
            <a:off x="1611275" y="2911769"/>
            <a:ext cx="102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87" name="Google Shape;687;p20"/>
          <p:cNvGrpSpPr/>
          <p:nvPr/>
        </p:nvGrpSpPr>
        <p:grpSpPr>
          <a:xfrm>
            <a:off x="1426325" y="3720509"/>
            <a:ext cx="355200" cy="653391"/>
            <a:chOff x="1426325" y="3720509"/>
            <a:chExt cx="355200" cy="653391"/>
          </a:xfrm>
        </p:grpSpPr>
        <p:sp>
          <p:nvSpPr>
            <p:cNvPr id="688" name="Google Shape;688;p20"/>
            <p:cNvSpPr/>
            <p:nvPr/>
          </p:nvSpPr>
          <p:spPr>
            <a:xfrm>
              <a:off x="1544050" y="3720509"/>
              <a:ext cx="120000" cy="3222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 txBox="1"/>
            <p:nvPr/>
          </p:nvSpPr>
          <p:spPr>
            <a:xfrm>
              <a:off x="14263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0" name="Google Shape;690;p20"/>
          <p:cNvGrpSpPr/>
          <p:nvPr/>
        </p:nvGrpSpPr>
        <p:grpSpPr>
          <a:xfrm>
            <a:off x="1686475" y="3809873"/>
            <a:ext cx="355200" cy="564027"/>
            <a:chOff x="1686475" y="3809873"/>
            <a:chExt cx="355200" cy="564027"/>
          </a:xfrm>
        </p:grpSpPr>
        <p:sp>
          <p:nvSpPr>
            <p:cNvPr id="691" name="Google Shape;691;p20"/>
            <p:cNvSpPr/>
            <p:nvPr/>
          </p:nvSpPr>
          <p:spPr>
            <a:xfrm>
              <a:off x="1804075" y="3809873"/>
              <a:ext cx="120000" cy="23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 txBox="1"/>
            <p:nvPr/>
          </p:nvSpPr>
          <p:spPr>
            <a:xfrm>
              <a:off x="168647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3" name="Google Shape;693;p20"/>
          <p:cNvGrpSpPr/>
          <p:nvPr/>
        </p:nvGrpSpPr>
        <p:grpSpPr>
          <a:xfrm>
            <a:off x="1946525" y="3428225"/>
            <a:ext cx="355200" cy="945675"/>
            <a:chOff x="1946525" y="3428225"/>
            <a:chExt cx="355200" cy="945675"/>
          </a:xfrm>
        </p:grpSpPr>
        <p:sp>
          <p:nvSpPr>
            <p:cNvPr id="694" name="Google Shape;694;p20"/>
            <p:cNvSpPr/>
            <p:nvPr/>
          </p:nvSpPr>
          <p:spPr>
            <a:xfrm>
              <a:off x="2064125" y="3428225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 txBox="1"/>
            <p:nvPr/>
          </p:nvSpPr>
          <p:spPr>
            <a:xfrm>
              <a:off x="19465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2206550" y="3287900"/>
            <a:ext cx="355200" cy="1086000"/>
            <a:chOff x="2206550" y="3287900"/>
            <a:chExt cx="355200" cy="1086000"/>
          </a:xfrm>
        </p:grpSpPr>
        <p:sp>
          <p:nvSpPr>
            <p:cNvPr id="697" name="Google Shape;697;p20"/>
            <p:cNvSpPr/>
            <p:nvPr/>
          </p:nvSpPr>
          <p:spPr>
            <a:xfrm>
              <a:off x="2324157" y="3287900"/>
              <a:ext cx="120000" cy="7548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2206550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9" name="Google Shape;699;p20"/>
          <p:cNvGrpSpPr/>
          <p:nvPr/>
        </p:nvGrpSpPr>
        <p:grpSpPr>
          <a:xfrm>
            <a:off x="2466725" y="3428300"/>
            <a:ext cx="355200" cy="945600"/>
            <a:chOff x="2466725" y="3428300"/>
            <a:chExt cx="355200" cy="945600"/>
          </a:xfrm>
        </p:grpSpPr>
        <p:sp>
          <p:nvSpPr>
            <p:cNvPr id="700" name="Google Shape;700;p20"/>
            <p:cNvSpPr/>
            <p:nvPr/>
          </p:nvSpPr>
          <p:spPr>
            <a:xfrm>
              <a:off x="2584200" y="3428300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24667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1426329" y="4385412"/>
            <a:ext cx="793396" cy="264900"/>
            <a:chOff x="1417054" y="3197940"/>
            <a:chExt cx="793396" cy="264900"/>
          </a:xfrm>
        </p:grpSpPr>
        <p:sp>
          <p:nvSpPr>
            <p:cNvPr id="703" name="Google Shape;703;p20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5" name="Google Shape;705;p20"/>
          <p:cNvGrpSpPr/>
          <p:nvPr/>
        </p:nvGrpSpPr>
        <p:grpSpPr>
          <a:xfrm>
            <a:off x="2215579" y="4385412"/>
            <a:ext cx="812018" cy="264900"/>
            <a:chOff x="2206304" y="3197940"/>
            <a:chExt cx="812018" cy="264900"/>
          </a:xfrm>
        </p:grpSpPr>
        <p:sp>
          <p:nvSpPr>
            <p:cNvPr id="706" name="Google Shape;706;p20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648;p19">
            <a:extLst>
              <a:ext uri="{FF2B5EF4-FFF2-40B4-BE49-F238E27FC236}">
                <a16:creationId xmlns:a16="http://schemas.microsoft.com/office/drawing/2014/main" id="{843ACE2E-016F-2062-39DF-A256D7038859}"/>
              </a:ext>
            </a:extLst>
          </p:cNvPr>
          <p:cNvSpPr txBox="1"/>
          <p:nvPr/>
        </p:nvSpPr>
        <p:spPr>
          <a:xfrm>
            <a:off x="4500358" y="1104571"/>
            <a:ext cx="3662243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Sans Extra Condensed SemiBold"/>
                <a:sym typeface="Fira Sans Extra Condensed SemiBold"/>
              </a:rPr>
              <a:t>배경</a:t>
            </a:r>
            <a:endParaRPr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Google Shape;648;p19">
            <a:extLst>
              <a:ext uri="{FF2B5EF4-FFF2-40B4-BE49-F238E27FC236}">
                <a16:creationId xmlns:a16="http://schemas.microsoft.com/office/drawing/2014/main" id="{7AC1F74D-B21A-E8A9-B026-356D6AC8B043}"/>
              </a:ext>
            </a:extLst>
          </p:cNvPr>
          <p:cNvSpPr txBox="1"/>
          <p:nvPr/>
        </p:nvSpPr>
        <p:spPr>
          <a:xfrm>
            <a:off x="4571974" y="1622258"/>
            <a:ext cx="3662243" cy="25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여러 사람이 약속을 잡을 때</a:t>
            </a:r>
            <a:r>
              <a:rPr lang="en-US" altLang="ko-KR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, </a:t>
            </a:r>
            <a:r>
              <a:rPr lang="ko-KR" altLang="en-US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장소를 정하고 각자의 위치를 파악하는 과정이 번거로워</a:t>
            </a:r>
            <a:endParaRPr lang="en-US" altLang="ko-KR" sz="1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이를 해결하기 위해</a:t>
            </a:r>
            <a:r>
              <a:rPr lang="en-US" altLang="ko-KR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, </a:t>
            </a:r>
            <a:r>
              <a:rPr lang="ko-KR" altLang="en-US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약속 생성부터 위치 공유까지 그룹 단위로 관리할 수 있는 앱을 만들어 보고자 했습니다</a:t>
            </a:r>
            <a:r>
              <a:rPr lang="en-US" altLang="ko-KR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.</a:t>
            </a:r>
            <a:endParaRPr sz="1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0EB21D-9C8F-DC4D-7308-B96B115C69D5}"/>
              </a:ext>
            </a:extLst>
          </p:cNvPr>
          <p:cNvGrpSpPr/>
          <p:nvPr/>
        </p:nvGrpSpPr>
        <p:grpSpPr>
          <a:xfrm>
            <a:off x="1205254" y="951303"/>
            <a:ext cx="1853123" cy="3780672"/>
            <a:chOff x="722375" y="1099199"/>
            <a:chExt cx="1853123" cy="3780672"/>
          </a:xfrm>
        </p:grpSpPr>
        <p:grpSp>
          <p:nvGrpSpPr>
            <p:cNvPr id="6" name="Google Shape;534;p19">
              <a:extLst>
                <a:ext uri="{FF2B5EF4-FFF2-40B4-BE49-F238E27FC236}">
                  <a16:creationId xmlns:a16="http://schemas.microsoft.com/office/drawing/2014/main" id="{F7158ED1-1A01-1B6F-369D-B5E7F16BAB33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8" name="Google Shape;535;p19">
                <a:extLst>
                  <a:ext uri="{FF2B5EF4-FFF2-40B4-BE49-F238E27FC236}">
                    <a16:creationId xmlns:a16="http://schemas.microsoft.com/office/drawing/2014/main" id="{6DF6E847-7FA6-354F-A893-0BB79AD98AA9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6;p19">
                <a:extLst>
                  <a:ext uri="{FF2B5EF4-FFF2-40B4-BE49-F238E27FC236}">
                    <a16:creationId xmlns:a16="http://schemas.microsoft.com/office/drawing/2014/main" id="{B6A34707-093F-0A0D-1EDF-9F7809217256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37;p19">
                <a:extLst>
                  <a:ext uri="{FF2B5EF4-FFF2-40B4-BE49-F238E27FC236}">
                    <a16:creationId xmlns:a16="http://schemas.microsoft.com/office/drawing/2014/main" id="{04141D3E-2C40-77D3-C157-B2065386F9F4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38;p19">
                <a:extLst>
                  <a:ext uri="{FF2B5EF4-FFF2-40B4-BE49-F238E27FC236}">
                    <a16:creationId xmlns:a16="http://schemas.microsoft.com/office/drawing/2014/main" id="{10A27D19-0B6B-7973-5882-E20085B9F567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F8C8D5-99EB-0AD1-3ACE-5E2561760DE3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 및 기대효과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47" name="Google Shape;647;p19"/>
          <p:cNvSpPr txBox="1"/>
          <p:nvPr/>
        </p:nvSpPr>
        <p:spPr>
          <a:xfrm>
            <a:off x="1082900" y="1364550"/>
            <a:ext cx="21831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그룹 기반 약속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생성 기능과 위치 공유 기능이 포함된 미팅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플래너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 앱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648" name="Google Shape;648;p19"/>
          <p:cNvSpPr txBox="1"/>
          <p:nvPr/>
        </p:nvSpPr>
        <p:spPr>
          <a:xfrm>
            <a:off x="1082904" y="1061650"/>
            <a:ext cx="21831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Sans Extra Condensed SemiBold"/>
                <a:sym typeface="Fira Sans Extra Condensed SemiBold"/>
              </a:rPr>
              <a:t>주제</a:t>
            </a:r>
            <a:endParaRPr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Google Shape;647;p19">
            <a:extLst>
              <a:ext uri="{FF2B5EF4-FFF2-40B4-BE49-F238E27FC236}">
                <a16:creationId xmlns:a16="http://schemas.microsoft.com/office/drawing/2014/main" id="{6CD3798D-041A-6886-4915-CBCBD5A0D317}"/>
              </a:ext>
            </a:extLst>
          </p:cNvPr>
          <p:cNvSpPr txBox="1"/>
          <p:nvPr/>
        </p:nvSpPr>
        <p:spPr>
          <a:xfrm>
            <a:off x="1082900" y="3256825"/>
            <a:ext cx="21831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그룹 약속 조율 편리성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위치 확인으로 약속 실패 줄이기 등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3" name="Google Shape;648;p19">
            <a:extLst>
              <a:ext uri="{FF2B5EF4-FFF2-40B4-BE49-F238E27FC236}">
                <a16:creationId xmlns:a16="http://schemas.microsoft.com/office/drawing/2014/main" id="{76C90006-3B07-1F94-F49F-01F2F1B78267}"/>
              </a:ext>
            </a:extLst>
          </p:cNvPr>
          <p:cNvSpPr txBox="1"/>
          <p:nvPr/>
        </p:nvSpPr>
        <p:spPr>
          <a:xfrm>
            <a:off x="1082904" y="2953925"/>
            <a:ext cx="21831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Sans Extra Condensed SemiBold"/>
                <a:sym typeface="Fira Sans Extra Condensed SemiBold"/>
              </a:rPr>
              <a:t>기대효과</a:t>
            </a:r>
            <a:endParaRPr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A2D6A8-34D0-5EE6-0672-1B72918AFB31}"/>
              </a:ext>
            </a:extLst>
          </p:cNvPr>
          <p:cNvGrpSpPr/>
          <p:nvPr/>
        </p:nvGrpSpPr>
        <p:grpSpPr>
          <a:xfrm>
            <a:off x="6207973" y="948959"/>
            <a:ext cx="1853123" cy="3780672"/>
            <a:chOff x="6568452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CC4D6A86-83F5-EEEA-A3D8-D5BD0A186802}"/>
                </a:ext>
              </a:extLst>
            </p:cNvPr>
            <p:cNvGrpSpPr/>
            <p:nvPr/>
          </p:nvGrpSpPr>
          <p:grpSpPr>
            <a:xfrm>
              <a:off x="6568452" y="1099199"/>
              <a:ext cx="1853123" cy="3780672"/>
              <a:chOff x="3845275" y="951400"/>
              <a:chExt cx="1853123" cy="3780672"/>
            </a:xfrm>
          </p:grpSpPr>
          <p:sp>
            <p:nvSpPr>
              <p:cNvPr id="12" name="Google Shape;535;p19">
                <a:extLst>
                  <a:ext uri="{FF2B5EF4-FFF2-40B4-BE49-F238E27FC236}">
                    <a16:creationId xmlns:a16="http://schemas.microsoft.com/office/drawing/2014/main" id="{FE0E58F1-287C-BCD9-EF80-C956580ADC6E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36;p19">
                <a:extLst>
                  <a:ext uri="{FF2B5EF4-FFF2-40B4-BE49-F238E27FC236}">
                    <a16:creationId xmlns:a16="http://schemas.microsoft.com/office/drawing/2014/main" id="{3D795679-AA1C-5EA3-8824-ACF46B34184A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7;p19">
                <a:extLst>
                  <a:ext uri="{FF2B5EF4-FFF2-40B4-BE49-F238E27FC236}">
                    <a16:creationId xmlns:a16="http://schemas.microsoft.com/office/drawing/2014/main" id="{E322C2E9-B07E-7D93-2348-EACD3E93EC93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8;p19">
                <a:extLst>
                  <a:ext uri="{FF2B5EF4-FFF2-40B4-BE49-F238E27FC236}">
                    <a16:creationId xmlns:a16="http://schemas.microsoft.com/office/drawing/2014/main" id="{972014AB-C5DF-9C5D-9566-8F111C9791F9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18EB84-2978-2F57-5DC3-DF12412BF554}"/>
                </a:ext>
              </a:extLst>
            </p:cNvPr>
            <p:cNvSpPr/>
            <p:nvPr/>
          </p:nvSpPr>
          <p:spPr>
            <a:xfrm>
              <a:off x="6765095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BECB2E-D4C5-EC0C-9CF0-7A46AF3342A8}"/>
              </a:ext>
            </a:extLst>
          </p:cNvPr>
          <p:cNvGrpSpPr/>
          <p:nvPr/>
        </p:nvGrpSpPr>
        <p:grpSpPr>
          <a:xfrm>
            <a:off x="3810423" y="948959"/>
            <a:ext cx="1853123" cy="3780672"/>
            <a:chOff x="722375" y="1099199"/>
            <a:chExt cx="1853123" cy="3780672"/>
          </a:xfrm>
        </p:grpSpPr>
        <p:grpSp>
          <p:nvGrpSpPr>
            <p:cNvPr id="19" name="Google Shape;534;p19">
              <a:extLst>
                <a:ext uri="{FF2B5EF4-FFF2-40B4-BE49-F238E27FC236}">
                  <a16:creationId xmlns:a16="http://schemas.microsoft.com/office/drawing/2014/main" id="{67E6D008-AAAC-6CD1-5BC4-DA5525461956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1" name="Google Shape;535;p19">
                <a:extLst>
                  <a:ext uri="{FF2B5EF4-FFF2-40B4-BE49-F238E27FC236}">
                    <a16:creationId xmlns:a16="http://schemas.microsoft.com/office/drawing/2014/main" id="{33DBEF7D-252D-4A54-C1B1-16F885A9DB78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6;p19">
                <a:extLst>
                  <a:ext uri="{FF2B5EF4-FFF2-40B4-BE49-F238E27FC236}">
                    <a16:creationId xmlns:a16="http://schemas.microsoft.com/office/drawing/2014/main" id="{D25CC415-C407-D69D-278A-E511B3A585BE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7;p19">
                <a:extLst>
                  <a:ext uri="{FF2B5EF4-FFF2-40B4-BE49-F238E27FC236}">
                    <a16:creationId xmlns:a16="http://schemas.microsoft.com/office/drawing/2014/main" id="{EC56A34E-144C-CF25-F793-6B9C3A8F5F16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38;p19">
                <a:extLst>
                  <a:ext uri="{FF2B5EF4-FFF2-40B4-BE49-F238E27FC236}">
                    <a16:creationId xmlns:a16="http://schemas.microsoft.com/office/drawing/2014/main" id="{3C47AFEF-4B1F-46ED-1E76-0D1B19A41D9F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EF0E10-45AE-3F33-04C8-ACF30FBB1A80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주요 기능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B7F2A49-8948-44CD-FADD-7A41E017F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97821"/>
              </p:ext>
            </p:extLst>
          </p:nvPr>
        </p:nvGraphicFramePr>
        <p:xfrm>
          <a:off x="861213" y="1014730"/>
          <a:ext cx="742152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841">
                  <a:extLst>
                    <a:ext uri="{9D8B030D-6E8A-4147-A177-3AD203B41FA5}">
                      <a16:colId xmlns:a16="http://schemas.microsoft.com/office/drawing/2014/main" val="3639598097"/>
                    </a:ext>
                  </a:extLst>
                </a:gridCol>
                <a:gridCol w="2473841">
                  <a:extLst>
                    <a:ext uri="{9D8B030D-6E8A-4147-A177-3AD203B41FA5}">
                      <a16:colId xmlns:a16="http://schemas.microsoft.com/office/drawing/2014/main" val="2552779853"/>
                    </a:ext>
                  </a:extLst>
                </a:gridCol>
                <a:gridCol w="2473841">
                  <a:extLst>
                    <a:ext uri="{9D8B030D-6E8A-4147-A177-3AD203B41FA5}">
                      <a16:colId xmlns:a16="http://schemas.microsoft.com/office/drawing/2014/main" val="29621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회원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 가입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아이디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비밀번호 찾기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프로필 관리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관리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회원의 가입부터 프로필 수정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정보 관리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및 약속 관리까지 회원 관련 주요 기능을 지원합니다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7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그룹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생성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초대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리스트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상세 그룹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사용자가 그룹을 생성하고 초대하며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목록과 상세 정보를 확인할 수 있는 기능을 지원합니다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현재 위치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갱신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공유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다른 유저 위치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현재 위치 확인과 갱신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공유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그리고 다른 사용자 위치 확인 기능을 포함한 지도 기반 위치 서비스입니다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4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약속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생성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목록 리스트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상세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삭제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사용자가 약속을 생성하고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리스트와 상세 정보를 확인하며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필요 시 수정 및 삭제할 수 있는 기능을 제공합니다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친구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친구 추가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친구 목록 리스트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사용자가 친구를 추가하고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친구 목록을 조회할 수 있는 기본적인 친구 관리 기능입니다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58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 txBox="1">
            <a:spLocks noGrp="1"/>
          </p:cNvSpPr>
          <p:nvPr>
            <p:ph type="title"/>
          </p:nvPr>
        </p:nvSpPr>
        <p:spPr>
          <a:xfrm>
            <a:off x="722375" y="15957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 및 아이디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비밀번호 찾기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EC8B71-858B-9FB7-D473-9F2D644D0C14}"/>
              </a:ext>
            </a:extLst>
          </p:cNvPr>
          <p:cNvGrpSpPr/>
          <p:nvPr/>
        </p:nvGrpSpPr>
        <p:grpSpPr>
          <a:xfrm>
            <a:off x="722375" y="812855"/>
            <a:ext cx="1853123" cy="3780672"/>
            <a:chOff x="534039" y="812855"/>
            <a:chExt cx="1853123" cy="3780672"/>
          </a:xfrm>
        </p:grpSpPr>
        <p:sp>
          <p:nvSpPr>
            <p:cNvPr id="5" name="Google Shape;535;p19">
              <a:extLst>
                <a:ext uri="{FF2B5EF4-FFF2-40B4-BE49-F238E27FC236}">
                  <a16:creationId xmlns:a16="http://schemas.microsoft.com/office/drawing/2014/main" id="{0B2CE103-0740-B312-0453-BD97E81E6B74}"/>
                </a:ext>
              </a:extLst>
            </p:cNvPr>
            <p:cNvSpPr/>
            <p:nvPr/>
          </p:nvSpPr>
          <p:spPr>
            <a:xfrm>
              <a:off x="534039" y="812855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6;p19">
              <a:extLst>
                <a:ext uri="{FF2B5EF4-FFF2-40B4-BE49-F238E27FC236}">
                  <a16:creationId xmlns:a16="http://schemas.microsoft.com/office/drawing/2014/main" id="{445F0BB8-33EF-3129-1D77-E36F4B58EE0B}"/>
                </a:ext>
              </a:extLst>
            </p:cNvPr>
            <p:cNvSpPr/>
            <p:nvPr/>
          </p:nvSpPr>
          <p:spPr>
            <a:xfrm>
              <a:off x="638115" y="916954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23D74B-07C6-C04F-3525-134D00EB3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161" y="1087476"/>
              <a:ext cx="1498878" cy="3341534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0F75AC-C293-5B34-A8BE-B5972E0AB540}"/>
              </a:ext>
            </a:extLst>
          </p:cNvPr>
          <p:cNvGrpSpPr/>
          <p:nvPr/>
        </p:nvGrpSpPr>
        <p:grpSpPr>
          <a:xfrm>
            <a:off x="3645438" y="812855"/>
            <a:ext cx="1853123" cy="3780672"/>
            <a:chOff x="2995529" y="812855"/>
            <a:chExt cx="1853123" cy="3780672"/>
          </a:xfrm>
        </p:grpSpPr>
        <p:sp>
          <p:nvSpPr>
            <p:cNvPr id="9" name="Google Shape;535;p19">
              <a:extLst>
                <a:ext uri="{FF2B5EF4-FFF2-40B4-BE49-F238E27FC236}">
                  <a16:creationId xmlns:a16="http://schemas.microsoft.com/office/drawing/2014/main" id="{C8FEFC64-AF7F-7FDF-7097-8A3A5F28AE80}"/>
                </a:ext>
              </a:extLst>
            </p:cNvPr>
            <p:cNvSpPr/>
            <p:nvPr/>
          </p:nvSpPr>
          <p:spPr>
            <a:xfrm>
              <a:off x="2995529" y="812855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6;p19">
              <a:extLst>
                <a:ext uri="{FF2B5EF4-FFF2-40B4-BE49-F238E27FC236}">
                  <a16:creationId xmlns:a16="http://schemas.microsoft.com/office/drawing/2014/main" id="{5FD75536-B458-4686-1EE6-67C504E9F215}"/>
                </a:ext>
              </a:extLst>
            </p:cNvPr>
            <p:cNvSpPr/>
            <p:nvPr/>
          </p:nvSpPr>
          <p:spPr>
            <a:xfrm>
              <a:off x="3099605" y="916954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7F660F2-1131-FA95-83A0-676460A80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7719" y="1087476"/>
              <a:ext cx="1528741" cy="3367702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C90E286-7292-EA21-5D3A-CFA7F180B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048" y="812855"/>
            <a:ext cx="1774527" cy="1125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A9A6B2-1421-DCF3-66CB-6DAED122B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048" y="1975703"/>
            <a:ext cx="1774527" cy="13579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CD69E61-A7AB-4BE6-C952-93A6216CD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048" y="3371030"/>
            <a:ext cx="1774527" cy="1385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61526-9658-4302-CB39-89F8F82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후 메인 화면 및 사이드 메뉴</a:t>
            </a:r>
          </a:p>
        </p:txBody>
      </p:sp>
      <p:grpSp>
        <p:nvGrpSpPr>
          <p:cNvPr id="5" name="Google Shape;534;p19">
            <a:extLst>
              <a:ext uri="{FF2B5EF4-FFF2-40B4-BE49-F238E27FC236}">
                <a16:creationId xmlns:a16="http://schemas.microsoft.com/office/drawing/2014/main" id="{1AAE8788-739A-2C76-0786-3EE43BAAA7C3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3845275" y="951400"/>
            <a:chExt cx="1853123" cy="3780672"/>
          </a:xfrm>
        </p:grpSpPr>
        <p:sp>
          <p:nvSpPr>
            <p:cNvPr id="6" name="Google Shape;535;p19">
              <a:extLst>
                <a:ext uri="{FF2B5EF4-FFF2-40B4-BE49-F238E27FC236}">
                  <a16:creationId xmlns:a16="http://schemas.microsoft.com/office/drawing/2014/main" id="{D734EB38-56FA-DE54-B3EA-D36D37296E73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6;p19">
              <a:extLst>
                <a:ext uri="{FF2B5EF4-FFF2-40B4-BE49-F238E27FC236}">
                  <a16:creationId xmlns:a16="http://schemas.microsoft.com/office/drawing/2014/main" id="{7403D18D-54DA-B19E-646C-5E6E54A93091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7;p19">
              <a:extLst>
                <a:ext uri="{FF2B5EF4-FFF2-40B4-BE49-F238E27FC236}">
                  <a16:creationId xmlns:a16="http://schemas.microsoft.com/office/drawing/2014/main" id="{921A746C-410C-1076-0C73-B9B1585573F5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8;p19">
              <a:extLst>
                <a:ext uri="{FF2B5EF4-FFF2-40B4-BE49-F238E27FC236}">
                  <a16:creationId xmlns:a16="http://schemas.microsoft.com/office/drawing/2014/main" id="{893EF14A-D78B-1AC7-C154-DC6BCF52DFFE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692539-CFAA-A6DD-F1BA-D483AAED7854}"/>
              </a:ext>
            </a:extLst>
          </p:cNvPr>
          <p:cNvSpPr/>
          <p:nvPr/>
        </p:nvSpPr>
        <p:spPr>
          <a:xfrm>
            <a:off x="908622" y="1352704"/>
            <a:ext cx="1489020" cy="33679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oogle Shape;534;p19">
            <a:extLst>
              <a:ext uri="{FF2B5EF4-FFF2-40B4-BE49-F238E27FC236}">
                <a16:creationId xmlns:a16="http://schemas.microsoft.com/office/drawing/2014/main" id="{FF45306A-35B8-6AE0-E8A4-FFB282A05B4C}"/>
              </a:ext>
            </a:extLst>
          </p:cNvPr>
          <p:cNvGrpSpPr/>
          <p:nvPr/>
        </p:nvGrpSpPr>
        <p:grpSpPr>
          <a:xfrm>
            <a:off x="3637673" y="1099199"/>
            <a:ext cx="1853123" cy="3780672"/>
            <a:chOff x="3845275" y="951400"/>
            <a:chExt cx="1853123" cy="3780672"/>
          </a:xfrm>
        </p:grpSpPr>
        <p:sp>
          <p:nvSpPr>
            <p:cNvPr id="14" name="Google Shape;535;p19">
              <a:extLst>
                <a:ext uri="{FF2B5EF4-FFF2-40B4-BE49-F238E27FC236}">
                  <a16:creationId xmlns:a16="http://schemas.microsoft.com/office/drawing/2014/main" id="{4FC5EBB0-C245-81D4-1B89-70C464C6FD09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6;p19">
              <a:extLst>
                <a:ext uri="{FF2B5EF4-FFF2-40B4-BE49-F238E27FC236}">
                  <a16:creationId xmlns:a16="http://schemas.microsoft.com/office/drawing/2014/main" id="{AFE64D1C-0B08-D6B7-DDE6-EB16E5AE7210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7;p19">
              <a:extLst>
                <a:ext uri="{FF2B5EF4-FFF2-40B4-BE49-F238E27FC236}">
                  <a16:creationId xmlns:a16="http://schemas.microsoft.com/office/drawing/2014/main" id="{63BB7BD4-64D7-6644-0685-875FC62282D6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8;p19">
              <a:extLst>
                <a:ext uri="{FF2B5EF4-FFF2-40B4-BE49-F238E27FC236}">
                  <a16:creationId xmlns:a16="http://schemas.microsoft.com/office/drawing/2014/main" id="{4982B00B-8556-219D-EF6C-9C34A56FEABE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E08800-9837-6D91-E9DE-BE34E365BDC4}"/>
              </a:ext>
            </a:extLst>
          </p:cNvPr>
          <p:cNvSpPr/>
          <p:nvPr/>
        </p:nvSpPr>
        <p:spPr>
          <a:xfrm>
            <a:off x="3834316" y="1350426"/>
            <a:ext cx="1475368" cy="33370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8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ED22-C50F-5BCD-3F42-E8AFC59C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프로필 관리</a:t>
            </a:r>
          </a:p>
        </p:txBody>
      </p:sp>
      <p:grpSp>
        <p:nvGrpSpPr>
          <p:cNvPr id="3" name="Google Shape;534;p19">
            <a:extLst>
              <a:ext uri="{FF2B5EF4-FFF2-40B4-BE49-F238E27FC236}">
                <a16:creationId xmlns:a16="http://schemas.microsoft.com/office/drawing/2014/main" id="{68B5E24C-33DF-DE5D-FDA4-290CE1EB4B82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3845275" y="951400"/>
            <a:chExt cx="1853123" cy="3780672"/>
          </a:xfrm>
        </p:grpSpPr>
        <p:sp>
          <p:nvSpPr>
            <p:cNvPr id="4" name="Google Shape;535;p19">
              <a:extLst>
                <a:ext uri="{FF2B5EF4-FFF2-40B4-BE49-F238E27FC236}">
                  <a16:creationId xmlns:a16="http://schemas.microsoft.com/office/drawing/2014/main" id="{E9E0F6C8-4BD9-39AE-7C5B-F620E62DA0FB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6;p19">
              <a:extLst>
                <a:ext uri="{FF2B5EF4-FFF2-40B4-BE49-F238E27FC236}">
                  <a16:creationId xmlns:a16="http://schemas.microsoft.com/office/drawing/2014/main" id="{B5AC3798-452F-AC73-FDAD-B57EB84784DF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7;p19">
              <a:extLst>
                <a:ext uri="{FF2B5EF4-FFF2-40B4-BE49-F238E27FC236}">
                  <a16:creationId xmlns:a16="http://schemas.microsoft.com/office/drawing/2014/main" id="{BA45F25C-10DB-FE68-0041-324C2D6A1F6A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8;p19">
              <a:extLst>
                <a:ext uri="{FF2B5EF4-FFF2-40B4-BE49-F238E27FC236}">
                  <a16:creationId xmlns:a16="http://schemas.microsoft.com/office/drawing/2014/main" id="{E5E1FEA1-D55A-511D-1667-BEA05F652C67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584751-345E-972D-37AA-7CD526E661E3}"/>
              </a:ext>
            </a:extLst>
          </p:cNvPr>
          <p:cNvSpPr/>
          <p:nvPr/>
        </p:nvSpPr>
        <p:spPr>
          <a:xfrm>
            <a:off x="919018" y="1350426"/>
            <a:ext cx="1475368" cy="33370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34;p19">
            <a:extLst>
              <a:ext uri="{FF2B5EF4-FFF2-40B4-BE49-F238E27FC236}">
                <a16:creationId xmlns:a16="http://schemas.microsoft.com/office/drawing/2014/main" id="{9309E894-61AC-43F2-420F-2B0FCD54222E}"/>
              </a:ext>
            </a:extLst>
          </p:cNvPr>
          <p:cNvGrpSpPr/>
          <p:nvPr/>
        </p:nvGrpSpPr>
        <p:grpSpPr>
          <a:xfrm>
            <a:off x="3645439" y="1099199"/>
            <a:ext cx="1853123" cy="3780672"/>
            <a:chOff x="3845275" y="951400"/>
            <a:chExt cx="1853123" cy="3780672"/>
          </a:xfrm>
        </p:grpSpPr>
        <p:sp>
          <p:nvSpPr>
            <p:cNvPr id="10" name="Google Shape;535;p19">
              <a:extLst>
                <a:ext uri="{FF2B5EF4-FFF2-40B4-BE49-F238E27FC236}">
                  <a16:creationId xmlns:a16="http://schemas.microsoft.com/office/drawing/2014/main" id="{BFC07998-DFF2-C583-B6C5-0C037797D5C8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;p19">
              <a:extLst>
                <a:ext uri="{FF2B5EF4-FFF2-40B4-BE49-F238E27FC236}">
                  <a16:creationId xmlns:a16="http://schemas.microsoft.com/office/drawing/2014/main" id="{771CD373-04F5-44FD-81E1-6B5D6B26D053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7;p19">
              <a:extLst>
                <a:ext uri="{FF2B5EF4-FFF2-40B4-BE49-F238E27FC236}">
                  <a16:creationId xmlns:a16="http://schemas.microsoft.com/office/drawing/2014/main" id="{8F8477C7-2CBC-AD3B-BAEF-0FA319744496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;p19">
              <a:extLst>
                <a:ext uri="{FF2B5EF4-FFF2-40B4-BE49-F238E27FC236}">
                  <a16:creationId xmlns:a16="http://schemas.microsoft.com/office/drawing/2014/main" id="{7B121668-7D52-AA63-82A9-FF22C15840B3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B87CA-D808-86B6-009A-7ED4D5BDF73E}"/>
              </a:ext>
            </a:extLst>
          </p:cNvPr>
          <p:cNvSpPr/>
          <p:nvPr/>
        </p:nvSpPr>
        <p:spPr>
          <a:xfrm>
            <a:off x="3842082" y="1350426"/>
            <a:ext cx="1475368" cy="33370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oogle Shape;534;p19">
            <a:extLst>
              <a:ext uri="{FF2B5EF4-FFF2-40B4-BE49-F238E27FC236}">
                <a16:creationId xmlns:a16="http://schemas.microsoft.com/office/drawing/2014/main" id="{AEEEA685-9141-6A5F-F78B-D710548F02F6}"/>
              </a:ext>
            </a:extLst>
          </p:cNvPr>
          <p:cNvGrpSpPr/>
          <p:nvPr/>
        </p:nvGrpSpPr>
        <p:grpSpPr>
          <a:xfrm>
            <a:off x="6568504" y="1099199"/>
            <a:ext cx="1853123" cy="3780672"/>
            <a:chOff x="3845275" y="951400"/>
            <a:chExt cx="1853123" cy="3780672"/>
          </a:xfrm>
        </p:grpSpPr>
        <p:sp>
          <p:nvSpPr>
            <p:cNvPr id="16" name="Google Shape;535;p19">
              <a:extLst>
                <a:ext uri="{FF2B5EF4-FFF2-40B4-BE49-F238E27FC236}">
                  <a16:creationId xmlns:a16="http://schemas.microsoft.com/office/drawing/2014/main" id="{42AF429A-8D34-239F-982A-A8741C4F3B47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6;p19">
              <a:extLst>
                <a:ext uri="{FF2B5EF4-FFF2-40B4-BE49-F238E27FC236}">
                  <a16:creationId xmlns:a16="http://schemas.microsoft.com/office/drawing/2014/main" id="{09A4EBA2-D421-3247-6B1A-F60896D5119F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7;p19">
              <a:extLst>
                <a:ext uri="{FF2B5EF4-FFF2-40B4-BE49-F238E27FC236}">
                  <a16:creationId xmlns:a16="http://schemas.microsoft.com/office/drawing/2014/main" id="{0D113F8E-FA2D-9A30-3FF0-E5D984DBF8A4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8;p19">
              <a:extLst>
                <a:ext uri="{FF2B5EF4-FFF2-40B4-BE49-F238E27FC236}">
                  <a16:creationId xmlns:a16="http://schemas.microsoft.com/office/drawing/2014/main" id="{86746B07-EEB6-6ACD-C8BE-E90D8FEAE7D6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152C1C-4F23-EB10-158D-772A1D6E82D5}"/>
              </a:ext>
            </a:extLst>
          </p:cNvPr>
          <p:cNvSpPr/>
          <p:nvPr/>
        </p:nvSpPr>
        <p:spPr>
          <a:xfrm>
            <a:off x="6765147" y="1350426"/>
            <a:ext cx="1475368" cy="33370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1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B566-0C21-D305-7C4D-77A48C9C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친구 추가 및 친구 목록</a:t>
            </a:r>
          </a:p>
        </p:txBody>
      </p:sp>
      <p:grpSp>
        <p:nvGrpSpPr>
          <p:cNvPr id="3" name="Google Shape;534;p19">
            <a:extLst>
              <a:ext uri="{FF2B5EF4-FFF2-40B4-BE49-F238E27FC236}">
                <a16:creationId xmlns:a16="http://schemas.microsoft.com/office/drawing/2014/main" id="{0582C06F-9B3D-129C-ADD9-E445D4EC5E81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3845275" y="951400"/>
            <a:chExt cx="1853123" cy="3780672"/>
          </a:xfrm>
        </p:grpSpPr>
        <p:sp>
          <p:nvSpPr>
            <p:cNvPr id="4" name="Google Shape;535;p19">
              <a:extLst>
                <a:ext uri="{FF2B5EF4-FFF2-40B4-BE49-F238E27FC236}">
                  <a16:creationId xmlns:a16="http://schemas.microsoft.com/office/drawing/2014/main" id="{3EC96389-5752-7996-55C8-088F0FDE1811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6;p19">
              <a:extLst>
                <a:ext uri="{FF2B5EF4-FFF2-40B4-BE49-F238E27FC236}">
                  <a16:creationId xmlns:a16="http://schemas.microsoft.com/office/drawing/2014/main" id="{11249D6A-C1D3-10FD-B704-2FB4407D347F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7;p19">
              <a:extLst>
                <a:ext uri="{FF2B5EF4-FFF2-40B4-BE49-F238E27FC236}">
                  <a16:creationId xmlns:a16="http://schemas.microsoft.com/office/drawing/2014/main" id="{9AA7934D-3E50-47A9-AD0D-363C87D71485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8;p19">
              <a:extLst>
                <a:ext uri="{FF2B5EF4-FFF2-40B4-BE49-F238E27FC236}">
                  <a16:creationId xmlns:a16="http://schemas.microsoft.com/office/drawing/2014/main" id="{4B9D7546-11BF-ACF1-0567-9E1A995CA674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B046CE-0E86-97A7-35F2-A1C9983A58CD}"/>
              </a:ext>
            </a:extLst>
          </p:cNvPr>
          <p:cNvSpPr/>
          <p:nvPr/>
        </p:nvSpPr>
        <p:spPr>
          <a:xfrm>
            <a:off x="919018" y="1350426"/>
            <a:ext cx="1475368" cy="33370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34;p19">
            <a:extLst>
              <a:ext uri="{FF2B5EF4-FFF2-40B4-BE49-F238E27FC236}">
                <a16:creationId xmlns:a16="http://schemas.microsoft.com/office/drawing/2014/main" id="{D9626330-2E96-4116-9081-E5202725E028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3845275" y="951400"/>
            <a:chExt cx="1853123" cy="3780672"/>
          </a:xfrm>
        </p:grpSpPr>
        <p:sp>
          <p:nvSpPr>
            <p:cNvPr id="10" name="Google Shape;535;p19">
              <a:extLst>
                <a:ext uri="{FF2B5EF4-FFF2-40B4-BE49-F238E27FC236}">
                  <a16:creationId xmlns:a16="http://schemas.microsoft.com/office/drawing/2014/main" id="{76B07A68-D24A-B80B-44D1-A55B22BACB0D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;p19">
              <a:extLst>
                <a:ext uri="{FF2B5EF4-FFF2-40B4-BE49-F238E27FC236}">
                  <a16:creationId xmlns:a16="http://schemas.microsoft.com/office/drawing/2014/main" id="{851D8361-D0F4-0387-E8DF-A1E24BEC8F66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7;p19">
              <a:extLst>
                <a:ext uri="{FF2B5EF4-FFF2-40B4-BE49-F238E27FC236}">
                  <a16:creationId xmlns:a16="http://schemas.microsoft.com/office/drawing/2014/main" id="{703D56A0-E899-D219-37A7-A4A10C69D892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;p19">
              <a:extLst>
                <a:ext uri="{FF2B5EF4-FFF2-40B4-BE49-F238E27FC236}">
                  <a16:creationId xmlns:a16="http://schemas.microsoft.com/office/drawing/2014/main" id="{F6A88A92-A79A-2761-10A6-A709CCCA2937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8C9DBE-5CBC-E118-9D54-866141A24AF4}"/>
              </a:ext>
            </a:extLst>
          </p:cNvPr>
          <p:cNvSpPr/>
          <p:nvPr/>
        </p:nvSpPr>
        <p:spPr>
          <a:xfrm>
            <a:off x="6765095" y="1350426"/>
            <a:ext cx="1475368" cy="33370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1AC275-6731-7C53-6AC8-C20C360E5C72}"/>
              </a:ext>
            </a:extLst>
          </p:cNvPr>
          <p:cNvGrpSpPr/>
          <p:nvPr/>
        </p:nvGrpSpPr>
        <p:grpSpPr>
          <a:xfrm>
            <a:off x="3645413" y="1128605"/>
            <a:ext cx="1853123" cy="3780672"/>
            <a:chOff x="722375" y="1099199"/>
            <a:chExt cx="1853123" cy="3780672"/>
          </a:xfrm>
        </p:grpSpPr>
        <p:grpSp>
          <p:nvGrpSpPr>
            <p:cNvPr id="16" name="Google Shape;534;p19">
              <a:extLst>
                <a:ext uri="{FF2B5EF4-FFF2-40B4-BE49-F238E27FC236}">
                  <a16:creationId xmlns:a16="http://schemas.microsoft.com/office/drawing/2014/main" id="{FBC3AAD3-BA7D-1DFE-988A-DE1B5E8BCB37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8" name="Google Shape;535;p19">
                <a:extLst>
                  <a:ext uri="{FF2B5EF4-FFF2-40B4-BE49-F238E27FC236}">
                    <a16:creationId xmlns:a16="http://schemas.microsoft.com/office/drawing/2014/main" id="{21B5A220-537C-DA48-4CBD-AF883C6CFD53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36;p19">
                <a:extLst>
                  <a:ext uri="{FF2B5EF4-FFF2-40B4-BE49-F238E27FC236}">
                    <a16:creationId xmlns:a16="http://schemas.microsoft.com/office/drawing/2014/main" id="{DA95D96F-C391-C2A9-0C1E-4AADD34C3734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37;p19">
                <a:extLst>
                  <a:ext uri="{FF2B5EF4-FFF2-40B4-BE49-F238E27FC236}">
                    <a16:creationId xmlns:a16="http://schemas.microsoft.com/office/drawing/2014/main" id="{1DFA82B0-38D3-11AF-80A3-839C5DF1461C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8;p19">
                <a:extLst>
                  <a:ext uri="{FF2B5EF4-FFF2-40B4-BE49-F238E27FC236}">
                    <a16:creationId xmlns:a16="http://schemas.microsoft.com/office/drawing/2014/main" id="{7C0DAB84-609D-29A5-BCF7-3BA9C7B88BB8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9AE53E-2BD5-AEB9-FD1B-D19AA425A1FD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99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CCD1-9C0E-6CD9-5545-6B6571A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그룹 관리</a:t>
            </a:r>
          </a:p>
        </p:txBody>
      </p:sp>
      <p:grpSp>
        <p:nvGrpSpPr>
          <p:cNvPr id="3" name="Google Shape;534;p19">
            <a:extLst>
              <a:ext uri="{FF2B5EF4-FFF2-40B4-BE49-F238E27FC236}">
                <a16:creationId xmlns:a16="http://schemas.microsoft.com/office/drawing/2014/main" id="{E4BA19A9-D30B-B3AA-ACF4-4E9444E85D6C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3845275" y="951400"/>
            <a:chExt cx="1853123" cy="3780672"/>
          </a:xfrm>
        </p:grpSpPr>
        <p:sp>
          <p:nvSpPr>
            <p:cNvPr id="4" name="Google Shape;535;p19">
              <a:extLst>
                <a:ext uri="{FF2B5EF4-FFF2-40B4-BE49-F238E27FC236}">
                  <a16:creationId xmlns:a16="http://schemas.microsoft.com/office/drawing/2014/main" id="{22FD97F3-8A5C-3EDE-1FA6-967CE99C11FA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6;p19">
              <a:extLst>
                <a:ext uri="{FF2B5EF4-FFF2-40B4-BE49-F238E27FC236}">
                  <a16:creationId xmlns:a16="http://schemas.microsoft.com/office/drawing/2014/main" id="{EFC5D4DB-02A4-BC66-6217-00FC31EA9C04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7;p19">
              <a:extLst>
                <a:ext uri="{FF2B5EF4-FFF2-40B4-BE49-F238E27FC236}">
                  <a16:creationId xmlns:a16="http://schemas.microsoft.com/office/drawing/2014/main" id="{C7B4AB0C-D3A6-67E8-E6E1-AE7578C70137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8;p19">
              <a:extLst>
                <a:ext uri="{FF2B5EF4-FFF2-40B4-BE49-F238E27FC236}">
                  <a16:creationId xmlns:a16="http://schemas.microsoft.com/office/drawing/2014/main" id="{C47F7C6F-3FA0-80D1-EEC3-B049D7DD7837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ABCD4-35B7-11E3-ED17-995D686CB03A}"/>
              </a:ext>
            </a:extLst>
          </p:cNvPr>
          <p:cNvSpPr/>
          <p:nvPr/>
        </p:nvSpPr>
        <p:spPr>
          <a:xfrm>
            <a:off x="919018" y="1350426"/>
            <a:ext cx="1475368" cy="33370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34;p19">
            <a:extLst>
              <a:ext uri="{FF2B5EF4-FFF2-40B4-BE49-F238E27FC236}">
                <a16:creationId xmlns:a16="http://schemas.microsoft.com/office/drawing/2014/main" id="{4627B382-5E33-7B25-3B12-4AC04F9CA02D}"/>
              </a:ext>
            </a:extLst>
          </p:cNvPr>
          <p:cNvGrpSpPr/>
          <p:nvPr/>
        </p:nvGrpSpPr>
        <p:grpSpPr>
          <a:xfrm>
            <a:off x="3645438" y="1099199"/>
            <a:ext cx="1853123" cy="3780672"/>
            <a:chOff x="3845275" y="951400"/>
            <a:chExt cx="1853123" cy="3780672"/>
          </a:xfrm>
        </p:grpSpPr>
        <p:sp>
          <p:nvSpPr>
            <p:cNvPr id="10" name="Google Shape;535;p19">
              <a:extLst>
                <a:ext uri="{FF2B5EF4-FFF2-40B4-BE49-F238E27FC236}">
                  <a16:creationId xmlns:a16="http://schemas.microsoft.com/office/drawing/2014/main" id="{77420F0B-11CA-BD7E-6742-2FBB6877D6DF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;p19">
              <a:extLst>
                <a:ext uri="{FF2B5EF4-FFF2-40B4-BE49-F238E27FC236}">
                  <a16:creationId xmlns:a16="http://schemas.microsoft.com/office/drawing/2014/main" id="{6CF10765-A8DE-6622-2FD3-CFAA4A923408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7;p19">
              <a:extLst>
                <a:ext uri="{FF2B5EF4-FFF2-40B4-BE49-F238E27FC236}">
                  <a16:creationId xmlns:a16="http://schemas.microsoft.com/office/drawing/2014/main" id="{442AC588-CE3D-EB79-5AF9-1BB903BEB30C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;p19">
              <a:extLst>
                <a:ext uri="{FF2B5EF4-FFF2-40B4-BE49-F238E27FC236}">
                  <a16:creationId xmlns:a16="http://schemas.microsoft.com/office/drawing/2014/main" id="{200F5110-AD78-0C0C-D009-38B152CB0B99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4DB508-083F-D225-AD9F-67F736EE08FB}"/>
              </a:ext>
            </a:extLst>
          </p:cNvPr>
          <p:cNvSpPr/>
          <p:nvPr/>
        </p:nvSpPr>
        <p:spPr>
          <a:xfrm>
            <a:off x="3842081" y="1350426"/>
            <a:ext cx="1475368" cy="33370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oogle Shape;534;p19">
            <a:extLst>
              <a:ext uri="{FF2B5EF4-FFF2-40B4-BE49-F238E27FC236}">
                <a16:creationId xmlns:a16="http://schemas.microsoft.com/office/drawing/2014/main" id="{416D7075-3F98-9A4C-5B8B-5C2E4FA27E07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3845275" y="951400"/>
            <a:chExt cx="1853123" cy="3780672"/>
          </a:xfrm>
        </p:grpSpPr>
        <p:sp>
          <p:nvSpPr>
            <p:cNvPr id="16" name="Google Shape;535;p19">
              <a:extLst>
                <a:ext uri="{FF2B5EF4-FFF2-40B4-BE49-F238E27FC236}">
                  <a16:creationId xmlns:a16="http://schemas.microsoft.com/office/drawing/2014/main" id="{9AEE6766-6DB2-A32D-3AFA-4C59889F3A32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6;p19">
              <a:extLst>
                <a:ext uri="{FF2B5EF4-FFF2-40B4-BE49-F238E27FC236}">
                  <a16:creationId xmlns:a16="http://schemas.microsoft.com/office/drawing/2014/main" id="{9A5ACFBE-954E-49F0-B182-5260C0F0ECFC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7;p19">
              <a:extLst>
                <a:ext uri="{FF2B5EF4-FFF2-40B4-BE49-F238E27FC236}">
                  <a16:creationId xmlns:a16="http://schemas.microsoft.com/office/drawing/2014/main" id="{939DEFD3-0D3C-6DEE-90DD-FE3A26604B21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8;p19">
              <a:extLst>
                <a:ext uri="{FF2B5EF4-FFF2-40B4-BE49-F238E27FC236}">
                  <a16:creationId xmlns:a16="http://schemas.microsoft.com/office/drawing/2014/main" id="{33D849C2-BF9B-0D51-114C-7C5671B4A46C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468FBE-B4FB-C940-2785-CEFDA13D59BA}"/>
              </a:ext>
            </a:extLst>
          </p:cNvPr>
          <p:cNvSpPr/>
          <p:nvPr/>
        </p:nvSpPr>
        <p:spPr>
          <a:xfrm>
            <a:off x="6765095" y="1350426"/>
            <a:ext cx="1475368" cy="33370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6821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App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78"/>
      </a:accent1>
      <a:accent2>
        <a:srgbClr val="D92F55"/>
      </a:accent2>
      <a:accent3>
        <a:srgbClr val="CECECE"/>
      </a:accent3>
      <a:accent4>
        <a:srgbClr val="939393"/>
      </a:accent4>
      <a:accent5>
        <a:srgbClr val="F4F4F4"/>
      </a:accent5>
      <a:accent6>
        <a:srgbClr val="F9AA3B"/>
      </a:accent6>
      <a:hlink>
        <a:srgbClr val="F43C7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315</Words>
  <Application>Microsoft Office PowerPoint</Application>
  <PresentationFormat>화면 슬라이드 쇼(16:9)</PresentationFormat>
  <Paragraphs>61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Fira Sans Extra Condensed SemiBold</vt:lpstr>
      <vt:lpstr>Roboto</vt:lpstr>
      <vt:lpstr>Arial</vt:lpstr>
      <vt:lpstr>G마켓 산스 TTF Bold</vt:lpstr>
      <vt:lpstr>G마켓 산스 TTF Light</vt:lpstr>
      <vt:lpstr>G마켓 산스 TTF Medium</vt:lpstr>
      <vt:lpstr>Mobile App Dashboard Infographics by Slidesgo</vt:lpstr>
      <vt:lpstr> Meeting Planner</vt:lpstr>
      <vt:lpstr>앱 개발 배경</vt:lpstr>
      <vt:lpstr>주제 및 기대효과</vt:lpstr>
      <vt:lpstr>주요 기능</vt:lpstr>
      <vt:lpstr>로그인, 회원가입 및 아이디/비밀번호 찾기</vt:lpstr>
      <vt:lpstr>로그인 후 메인 화면 및 사이드 메뉴</vt:lpstr>
      <vt:lpstr>프로필 관리</vt:lpstr>
      <vt:lpstr>친구 추가 및 친구 목록</vt:lpstr>
      <vt:lpstr>그룹 관리</vt:lpstr>
      <vt:lpstr>그룹 초대 및 그룹 상세 정보</vt:lpstr>
      <vt:lpstr>약속 생성</vt:lpstr>
      <vt:lpstr>약속 리스트 및 약속 상세 정보</vt:lpstr>
      <vt:lpstr>지도 기능</vt:lpstr>
      <vt:lpstr>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조용무</cp:lastModifiedBy>
  <cp:revision>39</cp:revision>
  <dcterms:modified xsi:type="dcterms:W3CDTF">2025-06-16T08:44:07Z</dcterms:modified>
</cp:coreProperties>
</file>