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9"/>
  </p:notesMasterIdLst>
  <p:sldIdLst>
    <p:sldId id="256" r:id="rId3"/>
    <p:sldId id="290" r:id="rId4"/>
    <p:sldId id="291" r:id="rId5"/>
    <p:sldId id="292" r:id="rId6"/>
    <p:sldId id="257" r:id="rId7"/>
    <p:sldId id="259" r:id="rId8"/>
    <p:sldId id="28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5143500" type="screen16x9"/>
  <p:notesSz cx="6858000" cy="9144000"/>
  <p:embeddedFontLst>
    <p:embeddedFont>
      <p:font typeface="Fira Sans Extra Condensed Medium" panose="020B0600000101010101" charset="0"/>
      <p:regular r:id="rId40"/>
      <p:bold r:id="rId41"/>
      <p:italic r:id="rId42"/>
      <p:boldItalic r:id="rId43"/>
    </p:embeddedFont>
    <p:embeddedFont>
      <p:font typeface="Fira Sans Extra Condensed SemiBold" panose="020B0600000101010101" charset="0"/>
      <p:regular r:id="rId44"/>
      <p:bold r:id="rId45"/>
      <p:italic r:id="rId46"/>
      <p:boldItalic r:id="rId47"/>
    </p:embeddedFont>
    <p:embeddedFont>
      <p:font typeface="Proxima Nova" panose="020B0600000101010101" charset="0"/>
      <p:regular r:id="rId48"/>
      <p:bold r:id="rId49"/>
      <p:italic r:id="rId50"/>
      <p:boldItalic r:id="rId51"/>
    </p:embeddedFont>
    <p:embeddedFont>
      <p:font typeface="Proxima Nova Semibold" panose="020B0600000101010101" charset="0"/>
      <p:regular r:id="rId52"/>
      <p:bold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ac216177e9_1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ac216177e9_1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ac216177e9_1_1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ac216177e9_1_1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ac216177e9_1_1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ac216177e9_1_1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ac216177e9_1_2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ac216177e9_1_2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ac3853ba84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ac3853ba84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ac3853ba84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ac3853ba84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ac3853ba84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ac3853ba84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ac3853ba84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ac3853ba84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ac3853ba84_0_1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ac3853ba84_0_1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ac3853ba84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ac3853ba84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b9db0cb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b9db0cb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ac3853ba84_0_2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ac3853ba84_0_2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ac3853ba84_0_2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9" name="Google Shape;2709;gac3853ba84_0_2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9" name="Google Shape;2789;gac3853ba84_0_2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0" name="Google Shape;2790;gac3853ba84_0_2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ac3853ba84_0_2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ac3853ba84_0_2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ac3853ba84_0_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4" name="Google Shape;3034;gac3853ba84_0_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ac3853ba84_0_3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ac3853ba84_0_3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ac3853ba84_0_3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ac3853ba84_0_3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ac3853ba84_0_4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ac3853ba84_0_4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ac3853ba84_0_4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2" name="Google Shape;3432;gac3853ba84_0_4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Google Shape;3614;ga25d0ac87a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5" name="Google Shape;3615;ga25d0ac87a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9c23c03d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9c23c03d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SLIDES_API1396900619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SLIDES_API1396900619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SLIDES_API13969006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6" name="Google Shape;3776;SLIDES_API13969006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Google Shape;3782;gacabdbc269_1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3" name="Google Shape;3783;gacabdbc269_1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c216177e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c216177e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c216177e9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c216177e9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c216177e9_1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c216177e9_1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ac216177e9_1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ac216177e9_1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ac216177e9_1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ac216177e9_1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93700" y="1324625"/>
            <a:ext cx="3651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3725" y="3414175"/>
            <a:ext cx="3651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i8ux4mrHvAjB-rvvoi-thqE72xlelGUpee0el9sgjM/co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271875" y="1491673"/>
            <a:ext cx="2895600" cy="1516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6000" dirty="0"/>
              <a:t>Meeting Planner</a:t>
            </a:r>
            <a:endParaRPr sz="60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93725" y="2906175"/>
            <a:ext cx="3651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Team: LOCH</a:t>
            </a:r>
            <a:endParaRPr sz="3200"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91825" y="148810"/>
            <a:ext cx="4439818" cy="4845885"/>
            <a:chOff x="191825" y="150398"/>
            <a:chExt cx="4439818" cy="4845885"/>
          </a:xfrm>
        </p:grpSpPr>
        <p:sp>
          <p:nvSpPr>
            <p:cNvPr id="49" name="Google Shape;49;p15"/>
            <p:cNvSpPr/>
            <p:nvPr/>
          </p:nvSpPr>
          <p:spPr>
            <a:xfrm rot="-899928">
              <a:off x="610477" y="1377330"/>
              <a:ext cx="1695212" cy="3458507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 rot="-899928">
              <a:off x="705680" y="1472552"/>
              <a:ext cx="1504799" cy="3268052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 rot="-899928">
              <a:off x="888601" y="1552502"/>
              <a:ext cx="259600" cy="29797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 rot="-899928">
              <a:off x="1193603" y="1502232"/>
              <a:ext cx="28757" cy="28736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 rot="-899928">
              <a:off x="1525424" y="1670870"/>
              <a:ext cx="28205" cy="47370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0" y="251"/>
                    <a:pt x="0" y="677"/>
                  </a:cubicBezTo>
                  <a:lnTo>
                    <a:pt x="326" y="677"/>
                  </a:lnTo>
                  <a:cubicBezTo>
                    <a:pt x="326" y="452"/>
                    <a:pt x="451" y="352"/>
                    <a:pt x="652" y="352"/>
                  </a:cubicBezTo>
                  <a:cubicBezTo>
                    <a:pt x="827" y="352"/>
                    <a:pt x="952" y="427"/>
                    <a:pt x="952" y="602"/>
                  </a:cubicBezTo>
                  <a:cubicBezTo>
                    <a:pt x="952" y="978"/>
                    <a:pt x="501" y="978"/>
                    <a:pt x="501" y="1479"/>
                  </a:cubicBezTo>
                  <a:lnTo>
                    <a:pt x="827" y="1479"/>
                  </a:lnTo>
                  <a:cubicBezTo>
                    <a:pt x="827" y="1078"/>
                    <a:pt x="1328" y="1028"/>
                    <a:pt x="1328" y="527"/>
                  </a:cubicBezTo>
                  <a:cubicBezTo>
                    <a:pt x="1328" y="201"/>
                    <a:pt x="1053" y="1"/>
                    <a:pt x="677" y="1"/>
                  </a:cubicBezTo>
                  <a:close/>
                  <a:moveTo>
                    <a:pt x="652" y="1780"/>
                  </a:moveTo>
                  <a:cubicBezTo>
                    <a:pt x="526" y="1780"/>
                    <a:pt x="451" y="1880"/>
                    <a:pt x="451" y="2006"/>
                  </a:cubicBezTo>
                  <a:cubicBezTo>
                    <a:pt x="451" y="2156"/>
                    <a:pt x="526" y="2231"/>
                    <a:pt x="652" y="2231"/>
                  </a:cubicBezTo>
                  <a:cubicBezTo>
                    <a:pt x="777" y="2231"/>
                    <a:pt x="877" y="2156"/>
                    <a:pt x="877" y="2006"/>
                  </a:cubicBezTo>
                  <a:cubicBezTo>
                    <a:pt x="877" y="1880"/>
                    <a:pt x="777" y="1780"/>
                    <a:pt x="652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 rot="-899928">
              <a:off x="1490599" y="1644103"/>
              <a:ext cx="98963" cy="98963"/>
            </a:xfrm>
            <a:custGeom>
              <a:avLst/>
              <a:gdLst/>
              <a:ahLst/>
              <a:cxnLst/>
              <a:rect l="l" t="t" r="r" b="b"/>
              <a:pathLst>
                <a:path w="4663" h="4663" extrusionOk="0">
                  <a:moveTo>
                    <a:pt x="2332" y="226"/>
                  </a:moveTo>
                  <a:cubicBezTo>
                    <a:pt x="3485" y="226"/>
                    <a:pt x="4437" y="1153"/>
                    <a:pt x="4437" y="2331"/>
                  </a:cubicBezTo>
                  <a:cubicBezTo>
                    <a:pt x="4437" y="3484"/>
                    <a:pt x="3485" y="4437"/>
                    <a:pt x="2332" y="4437"/>
                  </a:cubicBezTo>
                  <a:cubicBezTo>
                    <a:pt x="1179" y="4437"/>
                    <a:pt x="227" y="3484"/>
                    <a:pt x="227" y="2331"/>
                  </a:cubicBezTo>
                  <a:cubicBezTo>
                    <a:pt x="227" y="1153"/>
                    <a:pt x="1179" y="226"/>
                    <a:pt x="2332" y="226"/>
                  </a:cubicBezTo>
                  <a:close/>
                  <a:moveTo>
                    <a:pt x="2332" y="1"/>
                  </a:moveTo>
                  <a:cubicBezTo>
                    <a:pt x="1054" y="1"/>
                    <a:pt x="1" y="1028"/>
                    <a:pt x="1" y="2331"/>
                  </a:cubicBezTo>
                  <a:cubicBezTo>
                    <a:pt x="1" y="3610"/>
                    <a:pt x="1054" y="4662"/>
                    <a:pt x="2332" y="4662"/>
                  </a:cubicBezTo>
                  <a:cubicBezTo>
                    <a:pt x="3610" y="4662"/>
                    <a:pt x="4663" y="3610"/>
                    <a:pt x="4663" y="2331"/>
                  </a:cubicBezTo>
                  <a:cubicBezTo>
                    <a:pt x="4663" y="1028"/>
                    <a:pt x="3610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 rot="-899928">
              <a:off x="1640018" y="1604865"/>
              <a:ext cx="96820" cy="96841"/>
            </a:xfrm>
            <a:custGeom>
              <a:avLst/>
              <a:gdLst/>
              <a:ahLst/>
              <a:cxnLst/>
              <a:rect l="l" t="t" r="r" b="b"/>
              <a:pathLst>
                <a:path w="4562" h="4563" extrusionOk="0">
                  <a:moveTo>
                    <a:pt x="2281" y="226"/>
                  </a:moveTo>
                  <a:cubicBezTo>
                    <a:pt x="3409" y="226"/>
                    <a:pt x="4336" y="1128"/>
                    <a:pt x="4336" y="2281"/>
                  </a:cubicBezTo>
                  <a:cubicBezTo>
                    <a:pt x="4336" y="3409"/>
                    <a:pt x="3409" y="4337"/>
                    <a:pt x="2281" y="4337"/>
                  </a:cubicBezTo>
                  <a:cubicBezTo>
                    <a:pt x="1153" y="4337"/>
                    <a:pt x="226" y="3409"/>
                    <a:pt x="226" y="2281"/>
                  </a:cubicBezTo>
                  <a:cubicBezTo>
                    <a:pt x="226" y="1128"/>
                    <a:pt x="1153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0" y="1028"/>
                    <a:pt x="0" y="2281"/>
                  </a:cubicBezTo>
                  <a:cubicBezTo>
                    <a:pt x="0" y="3534"/>
                    <a:pt x="1028" y="4562"/>
                    <a:pt x="2281" y="4562"/>
                  </a:cubicBezTo>
                  <a:cubicBezTo>
                    <a:pt x="3534" y="4562"/>
                    <a:pt x="4562" y="3534"/>
                    <a:pt x="4562" y="2281"/>
                  </a:cubicBezTo>
                  <a:cubicBezTo>
                    <a:pt x="4562" y="1028"/>
                    <a:pt x="3534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 rot="-899928">
              <a:off x="1672032" y="1625381"/>
              <a:ext cx="42573" cy="3885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993" y="251"/>
                  </a:moveTo>
                  <a:cubicBezTo>
                    <a:pt x="1166" y="251"/>
                    <a:pt x="1341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41" y="1517"/>
                    <a:pt x="1166" y="1580"/>
                    <a:pt x="993" y="1580"/>
                  </a:cubicBezTo>
                  <a:cubicBezTo>
                    <a:pt x="821" y="1580"/>
                    <a:pt x="652" y="1517"/>
                    <a:pt x="527" y="1392"/>
                  </a:cubicBezTo>
                  <a:cubicBezTo>
                    <a:pt x="251" y="1116"/>
                    <a:pt x="251" y="715"/>
                    <a:pt x="527" y="439"/>
                  </a:cubicBezTo>
                  <a:cubicBezTo>
                    <a:pt x="652" y="314"/>
                    <a:pt x="821" y="251"/>
                    <a:pt x="993" y="251"/>
                  </a:cubicBezTo>
                  <a:close/>
                  <a:moveTo>
                    <a:pt x="993" y="1"/>
                  </a:moveTo>
                  <a:cubicBezTo>
                    <a:pt x="758" y="1"/>
                    <a:pt x="527" y="88"/>
                    <a:pt x="351" y="264"/>
                  </a:cubicBezTo>
                  <a:cubicBezTo>
                    <a:pt x="0" y="615"/>
                    <a:pt x="0" y="1216"/>
                    <a:pt x="351" y="1567"/>
                  </a:cubicBezTo>
                  <a:cubicBezTo>
                    <a:pt x="527" y="1743"/>
                    <a:pt x="758" y="1830"/>
                    <a:pt x="993" y="1830"/>
                  </a:cubicBezTo>
                  <a:cubicBezTo>
                    <a:pt x="1228" y="1830"/>
                    <a:pt x="1466" y="1743"/>
                    <a:pt x="1654" y="1567"/>
                  </a:cubicBezTo>
                  <a:cubicBezTo>
                    <a:pt x="2005" y="1216"/>
                    <a:pt x="2005" y="615"/>
                    <a:pt x="1654" y="264"/>
                  </a:cubicBezTo>
                  <a:cubicBezTo>
                    <a:pt x="1466" y="88"/>
                    <a:pt x="1228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 rot="-899928">
              <a:off x="1666106" y="1659814"/>
              <a:ext cx="23430" cy="22900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928" y="1"/>
                  </a:moveTo>
                  <a:lnTo>
                    <a:pt x="1" y="903"/>
                  </a:lnTo>
                  <a:lnTo>
                    <a:pt x="176" y="1078"/>
                  </a:lnTo>
                  <a:lnTo>
                    <a:pt x="1104" y="17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 rot="-899928">
              <a:off x="768669" y="1837690"/>
              <a:ext cx="73941" cy="10654"/>
            </a:xfrm>
            <a:custGeom>
              <a:avLst/>
              <a:gdLst/>
              <a:ahLst/>
              <a:cxnLst/>
              <a:rect l="l" t="t" r="r" b="b"/>
              <a:pathLst>
                <a:path w="3484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484" y="502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 rot="-899928">
              <a:off x="774659" y="1860310"/>
              <a:ext cx="73941" cy="10123"/>
            </a:xfrm>
            <a:custGeom>
              <a:avLst/>
              <a:gdLst/>
              <a:ahLst/>
              <a:cxnLst/>
              <a:rect l="l" t="t" r="r" b="b"/>
              <a:pathLst>
                <a:path w="3484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484" y="476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 rot="-899928">
              <a:off x="780714" y="1882899"/>
              <a:ext cx="73941" cy="10145"/>
            </a:xfrm>
            <a:custGeom>
              <a:avLst/>
              <a:gdLst/>
              <a:ahLst/>
              <a:cxnLst/>
              <a:rect l="l" t="t" r="r" b="b"/>
              <a:pathLst>
                <a:path w="3484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484" y="47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rot="-899928">
              <a:off x="493413" y="1797805"/>
              <a:ext cx="241497" cy="241518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31" y="1"/>
                    <a:pt x="0" y="2532"/>
                    <a:pt x="0" y="5690"/>
                  </a:cubicBezTo>
                  <a:cubicBezTo>
                    <a:pt x="0" y="7469"/>
                    <a:pt x="802" y="9073"/>
                    <a:pt x="2105" y="10101"/>
                  </a:cubicBezTo>
                  <a:cubicBezTo>
                    <a:pt x="3083" y="10903"/>
                    <a:pt x="4311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52" y="9073"/>
                    <a:pt x="11379" y="7469"/>
                    <a:pt x="11379" y="5690"/>
                  </a:cubicBezTo>
                  <a:cubicBezTo>
                    <a:pt x="11379" y="2532"/>
                    <a:pt x="8822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rot="-899928">
              <a:off x="547288" y="1832343"/>
              <a:ext cx="118637" cy="118106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807" y="0"/>
                  </a:moveTo>
                  <a:cubicBezTo>
                    <a:pt x="1253" y="0"/>
                    <a:pt x="0" y="1229"/>
                    <a:pt x="0" y="2782"/>
                  </a:cubicBezTo>
                  <a:cubicBezTo>
                    <a:pt x="0" y="4311"/>
                    <a:pt x="1253" y="5564"/>
                    <a:pt x="2807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807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rot="-899928">
              <a:off x="555017" y="1926410"/>
              <a:ext cx="152148" cy="11067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58" y="1"/>
                    <a:pt x="2406" y="151"/>
                    <a:pt x="1905" y="427"/>
                  </a:cubicBezTo>
                  <a:cubicBezTo>
                    <a:pt x="752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06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64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899928">
              <a:off x="1626213" y="1436240"/>
              <a:ext cx="63330" cy="31410"/>
            </a:xfrm>
            <a:custGeom>
              <a:avLst/>
              <a:gdLst/>
              <a:ahLst/>
              <a:cxnLst/>
              <a:rect l="l" t="t" r="r" b="b"/>
              <a:pathLst>
                <a:path w="2984" h="1480" extrusionOk="0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899928">
              <a:off x="1631808" y="1443602"/>
              <a:ext cx="40982" cy="20226"/>
            </a:xfrm>
            <a:custGeom>
              <a:avLst/>
              <a:gdLst/>
              <a:ahLst/>
              <a:cxnLst/>
              <a:rect l="l" t="t" r="r" b="b"/>
              <a:pathLst>
                <a:path w="1931" h="953" extrusionOk="0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899928">
              <a:off x="1687352" y="1436882"/>
              <a:ext cx="3735" cy="13328"/>
            </a:xfrm>
            <a:custGeom>
              <a:avLst/>
              <a:gdLst/>
              <a:ahLst/>
              <a:cxnLst/>
              <a:rect l="l" t="t" r="r" b="b"/>
              <a:pathLst>
                <a:path w="176" h="628" extrusionOk="0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-899928">
              <a:off x="1566049" y="1472032"/>
              <a:ext cx="17573" cy="18103"/>
            </a:xfrm>
            <a:custGeom>
              <a:avLst/>
              <a:gdLst/>
              <a:ahLst/>
              <a:cxnLst/>
              <a:rect l="l" t="t" r="r" b="b"/>
              <a:pathLst>
                <a:path w="828" h="853" extrusionOk="0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899928">
              <a:off x="1556646" y="1462654"/>
              <a:ext cx="29267" cy="10399"/>
            </a:xfrm>
            <a:custGeom>
              <a:avLst/>
              <a:gdLst/>
              <a:ahLst/>
              <a:cxnLst/>
              <a:rect l="l" t="t" r="r" b="b"/>
              <a:pathLst>
                <a:path w="1379" h="490" extrusionOk="0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899928">
              <a:off x="1547490" y="1452571"/>
              <a:ext cx="43104" cy="13859"/>
            </a:xfrm>
            <a:custGeom>
              <a:avLst/>
              <a:gdLst/>
              <a:ahLst/>
              <a:cxnLst/>
              <a:rect l="l" t="t" r="r" b="b"/>
              <a:pathLst>
                <a:path w="2031" h="653" extrusionOk="0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899928">
              <a:off x="1464917" y="1495827"/>
              <a:ext cx="13859" cy="21839"/>
            </a:xfrm>
            <a:custGeom>
              <a:avLst/>
              <a:gdLst/>
              <a:ahLst/>
              <a:cxnLst/>
              <a:rect l="l" t="t" r="r" b="b"/>
              <a:pathLst>
                <a:path w="653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899928">
              <a:off x="1480325" y="1483578"/>
              <a:ext cx="13859" cy="29818"/>
            </a:xfrm>
            <a:custGeom>
              <a:avLst/>
              <a:gdLst/>
              <a:ahLst/>
              <a:cxnLst/>
              <a:rect l="l" t="t" r="r" b="b"/>
              <a:pathLst>
                <a:path w="653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899928">
              <a:off x="1495801" y="1471851"/>
              <a:ext cx="13859" cy="37268"/>
            </a:xfrm>
            <a:custGeom>
              <a:avLst/>
              <a:gdLst/>
              <a:ahLst/>
              <a:cxnLst/>
              <a:rect l="l" t="t" r="r" b="b"/>
              <a:pathLst>
                <a:path w="653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899928">
              <a:off x="2426717" y="1510058"/>
              <a:ext cx="278743" cy="270764"/>
            </a:xfrm>
            <a:custGeom>
              <a:avLst/>
              <a:gdLst/>
              <a:ahLst/>
              <a:cxnLst/>
              <a:rect l="l" t="t" r="r" b="b"/>
              <a:pathLst>
                <a:path w="13134" h="12758" fill="none" extrusionOk="0">
                  <a:moveTo>
                    <a:pt x="1" y="1"/>
                  </a:moveTo>
                  <a:cubicBezTo>
                    <a:pt x="7144" y="1"/>
                    <a:pt x="12933" y="5690"/>
                    <a:pt x="13134" y="12758"/>
                  </a:cubicBezTo>
                </a:path>
              </a:pathLst>
            </a:custGeom>
            <a:noFill/>
            <a:ln w="68925" cap="flat" cmpd="sng">
              <a:solidFill>
                <a:srgbClr val="F4F4F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899928">
              <a:off x="2846019" y="1661186"/>
              <a:ext cx="45778" cy="46309"/>
            </a:xfrm>
            <a:custGeom>
              <a:avLst/>
              <a:gdLst/>
              <a:ahLst/>
              <a:cxnLst/>
              <a:rect l="l" t="t" r="r" b="b"/>
              <a:pathLst>
                <a:path w="2157" h="2182" extrusionOk="0">
                  <a:moveTo>
                    <a:pt x="1" y="427"/>
                  </a:moveTo>
                  <a:lnTo>
                    <a:pt x="427" y="1"/>
                  </a:lnTo>
                  <a:lnTo>
                    <a:pt x="2156" y="1755"/>
                  </a:lnTo>
                  <a:lnTo>
                    <a:pt x="1730" y="2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-899928">
              <a:off x="2853245" y="1688418"/>
              <a:ext cx="45778" cy="45778"/>
            </a:xfrm>
            <a:custGeom>
              <a:avLst/>
              <a:gdLst/>
              <a:ahLst/>
              <a:cxnLst/>
              <a:rect l="l" t="t" r="r" b="b"/>
              <a:pathLst>
                <a:path w="2157" h="2157" extrusionOk="0">
                  <a:moveTo>
                    <a:pt x="1" y="1730"/>
                  </a:moveTo>
                  <a:lnTo>
                    <a:pt x="427" y="2156"/>
                  </a:lnTo>
                  <a:lnTo>
                    <a:pt x="2156" y="42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899928">
              <a:off x="807012" y="2151204"/>
              <a:ext cx="1068092" cy="1068092"/>
            </a:xfrm>
            <a:custGeom>
              <a:avLst/>
              <a:gdLst/>
              <a:ahLst/>
              <a:cxnLst/>
              <a:rect l="l" t="t" r="r" b="b"/>
              <a:pathLst>
                <a:path w="50327" h="50327" extrusionOk="0">
                  <a:moveTo>
                    <a:pt x="2231" y="0"/>
                  </a:moveTo>
                  <a:cubicBezTo>
                    <a:pt x="1003" y="0"/>
                    <a:pt x="1" y="1003"/>
                    <a:pt x="1" y="2231"/>
                  </a:cubicBezTo>
                  <a:lnTo>
                    <a:pt x="1" y="2231"/>
                  </a:lnTo>
                  <a:lnTo>
                    <a:pt x="1" y="48096"/>
                  </a:lnTo>
                  <a:cubicBezTo>
                    <a:pt x="1" y="49324"/>
                    <a:pt x="1003" y="50326"/>
                    <a:pt x="2231" y="50326"/>
                  </a:cubicBezTo>
                  <a:lnTo>
                    <a:pt x="2231" y="50326"/>
                  </a:lnTo>
                  <a:lnTo>
                    <a:pt x="48096" y="50326"/>
                  </a:lnTo>
                  <a:cubicBezTo>
                    <a:pt x="49324" y="50326"/>
                    <a:pt x="50327" y="49324"/>
                    <a:pt x="50327" y="48096"/>
                  </a:cubicBezTo>
                  <a:lnTo>
                    <a:pt x="50327" y="48096"/>
                  </a:lnTo>
                  <a:lnTo>
                    <a:pt x="50327" y="2231"/>
                  </a:lnTo>
                  <a:cubicBezTo>
                    <a:pt x="50327" y="1003"/>
                    <a:pt x="49324" y="0"/>
                    <a:pt x="48096" y="0"/>
                  </a:cubicBezTo>
                  <a:lnTo>
                    <a:pt x="48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899928">
              <a:off x="1046886" y="3131019"/>
              <a:ext cx="854801" cy="137780"/>
            </a:xfrm>
            <a:custGeom>
              <a:avLst/>
              <a:gdLst/>
              <a:ahLst/>
              <a:cxnLst/>
              <a:rect l="l" t="t" r="r" b="b"/>
              <a:pathLst>
                <a:path w="40277" h="6492" extrusionOk="0">
                  <a:moveTo>
                    <a:pt x="3234" y="0"/>
                  </a:moveTo>
                  <a:cubicBezTo>
                    <a:pt x="1454" y="0"/>
                    <a:pt x="1" y="1454"/>
                    <a:pt x="1" y="3233"/>
                  </a:cubicBezTo>
                  <a:cubicBezTo>
                    <a:pt x="1" y="5038"/>
                    <a:pt x="1454" y="6491"/>
                    <a:pt x="3234" y="6491"/>
                  </a:cubicBezTo>
                  <a:lnTo>
                    <a:pt x="37044" y="6491"/>
                  </a:lnTo>
                  <a:cubicBezTo>
                    <a:pt x="38848" y="6491"/>
                    <a:pt x="40277" y="5038"/>
                    <a:pt x="40277" y="3233"/>
                  </a:cubicBezTo>
                  <a:cubicBezTo>
                    <a:pt x="40277" y="1454"/>
                    <a:pt x="38848" y="0"/>
                    <a:pt x="37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-899928">
              <a:off x="1707299" y="2521660"/>
              <a:ext cx="46309" cy="46309"/>
            </a:xfrm>
            <a:custGeom>
              <a:avLst/>
              <a:gdLst/>
              <a:ahLst/>
              <a:cxnLst/>
              <a:rect l="l" t="t" r="r" b="b"/>
              <a:pathLst>
                <a:path w="2182" h="2182" extrusionOk="0">
                  <a:moveTo>
                    <a:pt x="427" y="1"/>
                  </a:moveTo>
                  <a:lnTo>
                    <a:pt x="1" y="427"/>
                  </a:lnTo>
                  <a:lnTo>
                    <a:pt x="1755" y="2181"/>
                  </a:lnTo>
                  <a:lnTo>
                    <a:pt x="2181" y="1755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899928">
              <a:off x="1714525" y="2548892"/>
              <a:ext cx="46309" cy="45778"/>
            </a:xfrm>
            <a:custGeom>
              <a:avLst/>
              <a:gdLst/>
              <a:ahLst/>
              <a:cxnLst/>
              <a:rect l="l" t="t" r="r" b="b"/>
              <a:pathLst>
                <a:path w="2182" h="2157" extrusionOk="0">
                  <a:moveTo>
                    <a:pt x="1755" y="1"/>
                  </a:moveTo>
                  <a:lnTo>
                    <a:pt x="1" y="1730"/>
                  </a:lnTo>
                  <a:lnTo>
                    <a:pt x="427" y="2156"/>
                  </a:lnTo>
                  <a:lnTo>
                    <a:pt x="2181" y="427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-899928">
              <a:off x="892996" y="2739855"/>
              <a:ext cx="46287" cy="46309"/>
            </a:xfrm>
            <a:custGeom>
              <a:avLst/>
              <a:gdLst/>
              <a:ahLst/>
              <a:cxnLst/>
              <a:rect l="l" t="t" r="r" b="b"/>
              <a:pathLst>
                <a:path w="2181" h="2182" extrusionOk="0">
                  <a:moveTo>
                    <a:pt x="1755" y="1"/>
                  </a:moveTo>
                  <a:lnTo>
                    <a:pt x="0" y="1755"/>
                  </a:lnTo>
                  <a:lnTo>
                    <a:pt x="426" y="2181"/>
                  </a:lnTo>
                  <a:lnTo>
                    <a:pt x="2181" y="427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899928">
              <a:off x="900221" y="2767087"/>
              <a:ext cx="46287" cy="45778"/>
            </a:xfrm>
            <a:custGeom>
              <a:avLst/>
              <a:gdLst/>
              <a:ahLst/>
              <a:cxnLst/>
              <a:rect l="l" t="t" r="r" b="b"/>
              <a:pathLst>
                <a:path w="2181" h="2157" extrusionOk="0">
                  <a:moveTo>
                    <a:pt x="426" y="1"/>
                  </a:moveTo>
                  <a:lnTo>
                    <a:pt x="0" y="427"/>
                  </a:lnTo>
                  <a:lnTo>
                    <a:pt x="1755" y="2156"/>
                  </a:lnTo>
                  <a:lnTo>
                    <a:pt x="2181" y="1730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rot="-899928">
              <a:off x="1043286" y="3400168"/>
              <a:ext cx="1264893" cy="1068092"/>
            </a:xfrm>
            <a:custGeom>
              <a:avLst/>
              <a:gdLst/>
              <a:ahLst/>
              <a:cxnLst/>
              <a:rect l="l" t="t" r="r" b="b"/>
              <a:pathLst>
                <a:path w="59600" h="50327" extrusionOk="0">
                  <a:moveTo>
                    <a:pt x="2431" y="0"/>
                  </a:moveTo>
                  <a:cubicBezTo>
                    <a:pt x="1078" y="0"/>
                    <a:pt x="0" y="1103"/>
                    <a:pt x="0" y="2431"/>
                  </a:cubicBezTo>
                  <a:lnTo>
                    <a:pt x="0" y="2431"/>
                  </a:lnTo>
                  <a:lnTo>
                    <a:pt x="0" y="47920"/>
                  </a:lnTo>
                  <a:cubicBezTo>
                    <a:pt x="0" y="49248"/>
                    <a:pt x="1078" y="50326"/>
                    <a:pt x="2431" y="50326"/>
                  </a:cubicBezTo>
                  <a:lnTo>
                    <a:pt x="2431" y="50326"/>
                  </a:lnTo>
                  <a:lnTo>
                    <a:pt x="57193" y="50326"/>
                  </a:lnTo>
                  <a:cubicBezTo>
                    <a:pt x="58522" y="50326"/>
                    <a:pt x="59599" y="49248"/>
                    <a:pt x="59599" y="47920"/>
                  </a:cubicBezTo>
                  <a:lnTo>
                    <a:pt x="59599" y="47920"/>
                  </a:lnTo>
                  <a:lnTo>
                    <a:pt x="59599" y="2431"/>
                  </a:lnTo>
                  <a:cubicBezTo>
                    <a:pt x="59599" y="1103"/>
                    <a:pt x="58522" y="0"/>
                    <a:pt x="57193" y="0"/>
                  </a:cubicBezTo>
                  <a:lnTo>
                    <a:pt x="57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899928">
              <a:off x="1180749" y="3718453"/>
              <a:ext cx="1021826" cy="593630"/>
            </a:xfrm>
            <a:custGeom>
              <a:avLst/>
              <a:gdLst/>
              <a:ahLst/>
              <a:cxnLst/>
              <a:rect l="l" t="t" r="r" b="b"/>
              <a:pathLst>
                <a:path w="48147" h="27971" fill="none" extrusionOk="0">
                  <a:moveTo>
                    <a:pt x="1" y="1"/>
                  </a:moveTo>
                  <a:lnTo>
                    <a:pt x="1" y="27971"/>
                  </a:lnTo>
                  <a:lnTo>
                    <a:pt x="48146" y="2797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899928">
              <a:off x="1376787" y="4379793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rot="-899928">
              <a:off x="1246276" y="4314997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899928">
              <a:off x="1212962" y="4190671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899928">
              <a:off x="1179649" y="4066344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-899928">
              <a:off x="1146199" y="3941505"/>
              <a:ext cx="26083" cy="21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899928">
              <a:off x="1507284" y="4344826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-899928">
              <a:off x="1637781" y="4309860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899928">
              <a:off x="1767765" y="4275030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899928">
              <a:off x="1898262" y="4240064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899928">
              <a:off x="2028759" y="4205097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-899928">
              <a:off x="2159256" y="4170131"/>
              <a:ext cx="21" cy="2608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-899928">
              <a:off x="1847243" y="4531903"/>
              <a:ext cx="56920" cy="56920"/>
            </a:xfrm>
            <a:custGeom>
              <a:avLst/>
              <a:gdLst/>
              <a:ahLst/>
              <a:cxnLst/>
              <a:rect l="l" t="t" r="r" b="b"/>
              <a:pathLst>
                <a:path w="2682" h="2682" extrusionOk="0">
                  <a:moveTo>
                    <a:pt x="2156" y="0"/>
                  </a:moveTo>
                  <a:lnTo>
                    <a:pt x="0" y="2156"/>
                  </a:lnTo>
                  <a:lnTo>
                    <a:pt x="526" y="2682"/>
                  </a:lnTo>
                  <a:lnTo>
                    <a:pt x="2682" y="527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-899928">
              <a:off x="1813850" y="4540850"/>
              <a:ext cx="56920" cy="56920"/>
            </a:xfrm>
            <a:custGeom>
              <a:avLst/>
              <a:gdLst/>
              <a:ahLst/>
              <a:cxnLst/>
              <a:rect l="l" t="t" r="r" b="b"/>
              <a:pathLst>
                <a:path w="2682" h="2682" extrusionOk="0">
                  <a:moveTo>
                    <a:pt x="526" y="0"/>
                  </a:moveTo>
                  <a:lnTo>
                    <a:pt x="0" y="527"/>
                  </a:lnTo>
                  <a:lnTo>
                    <a:pt x="2155" y="2682"/>
                  </a:lnTo>
                  <a:lnTo>
                    <a:pt x="2682" y="215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899928">
              <a:off x="2517779" y="310844"/>
              <a:ext cx="1695212" cy="3458507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0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0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-899928">
              <a:off x="2612982" y="406066"/>
              <a:ext cx="1504799" cy="3268052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09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4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-899928">
              <a:off x="2781533" y="489869"/>
              <a:ext cx="259579" cy="29797"/>
            </a:xfrm>
            <a:custGeom>
              <a:avLst/>
              <a:gdLst/>
              <a:ahLst/>
              <a:cxnLst/>
              <a:rect l="l" t="t" r="r" b="b"/>
              <a:pathLst>
                <a:path w="12231" h="1404" extrusionOk="0">
                  <a:moveTo>
                    <a:pt x="702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0" y="1103"/>
                    <a:pt x="301" y="1404"/>
                    <a:pt x="702" y="1404"/>
                  </a:cubicBezTo>
                  <a:lnTo>
                    <a:pt x="11529" y="1404"/>
                  </a:lnTo>
                  <a:cubicBezTo>
                    <a:pt x="11905" y="1404"/>
                    <a:pt x="12231" y="1103"/>
                    <a:pt x="12231" y="702"/>
                  </a:cubicBezTo>
                  <a:cubicBezTo>
                    <a:pt x="12231" y="326"/>
                    <a:pt x="11905" y="0"/>
                    <a:pt x="115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899928">
              <a:off x="3086514" y="439602"/>
              <a:ext cx="28757" cy="28736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8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899928">
              <a:off x="2660034" y="775403"/>
              <a:ext cx="74472" cy="10654"/>
            </a:xfrm>
            <a:custGeom>
              <a:avLst/>
              <a:gdLst/>
              <a:ahLst/>
              <a:cxnLst/>
              <a:rect l="l" t="t" r="r" b="b"/>
              <a:pathLst>
                <a:path w="3509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509" y="502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-899928">
              <a:off x="2666024" y="798023"/>
              <a:ext cx="74472" cy="10123"/>
            </a:xfrm>
            <a:custGeom>
              <a:avLst/>
              <a:gdLst/>
              <a:ahLst/>
              <a:cxnLst/>
              <a:rect l="l" t="t" r="r" b="b"/>
              <a:pathLst>
                <a:path w="3509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509" y="476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899928">
              <a:off x="2672079" y="820613"/>
              <a:ext cx="74472" cy="10145"/>
            </a:xfrm>
            <a:custGeom>
              <a:avLst/>
              <a:gdLst/>
              <a:ahLst/>
              <a:cxnLst/>
              <a:rect l="l" t="t" r="r" b="b"/>
              <a:pathLst>
                <a:path w="3509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509" y="477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-899928">
              <a:off x="2384787" y="973617"/>
              <a:ext cx="241497" cy="241518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57" y="1"/>
                    <a:pt x="0" y="2532"/>
                    <a:pt x="0" y="5690"/>
                  </a:cubicBezTo>
                  <a:cubicBezTo>
                    <a:pt x="0" y="7469"/>
                    <a:pt x="827" y="9073"/>
                    <a:pt x="2105" y="10101"/>
                  </a:cubicBezTo>
                  <a:cubicBezTo>
                    <a:pt x="3083" y="10903"/>
                    <a:pt x="4336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77" y="9073"/>
                    <a:pt x="11379" y="7469"/>
                    <a:pt x="11379" y="5690"/>
                  </a:cubicBezTo>
                  <a:cubicBezTo>
                    <a:pt x="11379" y="2532"/>
                    <a:pt x="8847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 rot="-899928">
              <a:off x="2438027" y="1007905"/>
              <a:ext cx="118637" cy="118106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782" y="0"/>
                  </a:moveTo>
                  <a:cubicBezTo>
                    <a:pt x="1254" y="0"/>
                    <a:pt x="0" y="1229"/>
                    <a:pt x="0" y="2782"/>
                  </a:cubicBezTo>
                  <a:cubicBezTo>
                    <a:pt x="0" y="4311"/>
                    <a:pt x="1254" y="5564"/>
                    <a:pt x="2782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78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899928">
              <a:off x="2445244" y="1102109"/>
              <a:ext cx="152148" cy="11067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83" y="1"/>
                    <a:pt x="2406" y="151"/>
                    <a:pt x="1905" y="427"/>
                  </a:cubicBezTo>
                  <a:cubicBezTo>
                    <a:pt x="777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31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89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 rot="-899928">
              <a:off x="3429118" y="605351"/>
              <a:ext cx="28205" cy="47370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26" y="251"/>
                    <a:pt x="1" y="677"/>
                  </a:cubicBezTo>
                  <a:lnTo>
                    <a:pt x="326" y="677"/>
                  </a:lnTo>
                  <a:cubicBezTo>
                    <a:pt x="351" y="452"/>
                    <a:pt x="452" y="352"/>
                    <a:pt x="652" y="352"/>
                  </a:cubicBezTo>
                  <a:cubicBezTo>
                    <a:pt x="828" y="352"/>
                    <a:pt x="953" y="427"/>
                    <a:pt x="953" y="602"/>
                  </a:cubicBezTo>
                  <a:cubicBezTo>
                    <a:pt x="953" y="978"/>
                    <a:pt x="527" y="978"/>
                    <a:pt x="527" y="1479"/>
                  </a:cubicBezTo>
                  <a:lnTo>
                    <a:pt x="828" y="1479"/>
                  </a:lnTo>
                  <a:cubicBezTo>
                    <a:pt x="828" y="1078"/>
                    <a:pt x="1329" y="1028"/>
                    <a:pt x="1329" y="527"/>
                  </a:cubicBezTo>
                  <a:cubicBezTo>
                    <a:pt x="1329" y="201"/>
                    <a:pt x="1078" y="1"/>
                    <a:pt x="677" y="1"/>
                  </a:cubicBezTo>
                  <a:close/>
                  <a:moveTo>
                    <a:pt x="677" y="1780"/>
                  </a:moveTo>
                  <a:cubicBezTo>
                    <a:pt x="552" y="1780"/>
                    <a:pt x="452" y="1880"/>
                    <a:pt x="452" y="2006"/>
                  </a:cubicBezTo>
                  <a:cubicBezTo>
                    <a:pt x="452" y="2156"/>
                    <a:pt x="552" y="2231"/>
                    <a:pt x="677" y="2231"/>
                  </a:cubicBezTo>
                  <a:cubicBezTo>
                    <a:pt x="803" y="2231"/>
                    <a:pt x="903" y="2156"/>
                    <a:pt x="903" y="2006"/>
                  </a:cubicBezTo>
                  <a:cubicBezTo>
                    <a:pt x="903" y="1880"/>
                    <a:pt x="803" y="1780"/>
                    <a:pt x="677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-899928">
              <a:off x="3394304" y="578510"/>
              <a:ext cx="99494" cy="98963"/>
            </a:xfrm>
            <a:custGeom>
              <a:avLst/>
              <a:gdLst/>
              <a:ahLst/>
              <a:cxnLst/>
              <a:rect l="l" t="t" r="r" b="b"/>
              <a:pathLst>
                <a:path w="4688" h="4663" extrusionOk="0">
                  <a:moveTo>
                    <a:pt x="2331" y="226"/>
                  </a:moveTo>
                  <a:cubicBezTo>
                    <a:pt x="3509" y="226"/>
                    <a:pt x="4462" y="1153"/>
                    <a:pt x="4462" y="2331"/>
                  </a:cubicBezTo>
                  <a:cubicBezTo>
                    <a:pt x="4462" y="3484"/>
                    <a:pt x="3509" y="4437"/>
                    <a:pt x="2331" y="4437"/>
                  </a:cubicBezTo>
                  <a:cubicBezTo>
                    <a:pt x="1178" y="4437"/>
                    <a:pt x="226" y="3484"/>
                    <a:pt x="226" y="2331"/>
                  </a:cubicBezTo>
                  <a:cubicBezTo>
                    <a:pt x="226" y="1153"/>
                    <a:pt x="1178" y="226"/>
                    <a:pt x="2331" y="226"/>
                  </a:cubicBezTo>
                  <a:close/>
                  <a:moveTo>
                    <a:pt x="2331" y="1"/>
                  </a:moveTo>
                  <a:cubicBezTo>
                    <a:pt x="1053" y="1"/>
                    <a:pt x="0" y="1028"/>
                    <a:pt x="0" y="2331"/>
                  </a:cubicBezTo>
                  <a:cubicBezTo>
                    <a:pt x="0" y="3610"/>
                    <a:pt x="1053" y="4662"/>
                    <a:pt x="2331" y="4662"/>
                  </a:cubicBezTo>
                  <a:cubicBezTo>
                    <a:pt x="3635" y="4662"/>
                    <a:pt x="4687" y="3610"/>
                    <a:pt x="4687" y="2331"/>
                  </a:cubicBezTo>
                  <a:cubicBezTo>
                    <a:pt x="4687" y="1028"/>
                    <a:pt x="3635" y="1"/>
                    <a:pt x="2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-899928">
              <a:off x="3543712" y="539343"/>
              <a:ext cx="96841" cy="96841"/>
            </a:xfrm>
            <a:custGeom>
              <a:avLst/>
              <a:gdLst/>
              <a:ahLst/>
              <a:cxnLst/>
              <a:rect l="l" t="t" r="r" b="b"/>
              <a:pathLst>
                <a:path w="4563" h="4563" extrusionOk="0">
                  <a:moveTo>
                    <a:pt x="2281" y="226"/>
                  </a:moveTo>
                  <a:cubicBezTo>
                    <a:pt x="3434" y="226"/>
                    <a:pt x="4337" y="1128"/>
                    <a:pt x="4337" y="2281"/>
                  </a:cubicBezTo>
                  <a:cubicBezTo>
                    <a:pt x="4337" y="3409"/>
                    <a:pt x="3434" y="4337"/>
                    <a:pt x="2281" y="4337"/>
                  </a:cubicBezTo>
                  <a:cubicBezTo>
                    <a:pt x="1154" y="4337"/>
                    <a:pt x="226" y="3409"/>
                    <a:pt x="226" y="2281"/>
                  </a:cubicBezTo>
                  <a:cubicBezTo>
                    <a:pt x="226" y="1128"/>
                    <a:pt x="1154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28"/>
                    <a:pt x="1" y="2281"/>
                  </a:cubicBezTo>
                  <a:cubicBezTo>
                    <a:pt x="1" y="3534"/>
                    <a:pt x="1028" y="4562"/>
                    <a:pt x="2281" y="4562"/>
                  </a:cubicBezTo>
                  <a:cubicBezTo>
                    <a:pt x="3535" y="4562"/>
                    <a:pt x="4562" y="3534"/>
                    <a:pt x="4562" y="2281"/>
                  </a:cubicBezTo>
                  <a:cubicBezTo>
                    <a:pt x="4562" y="1028"/>
                    <a:pt x="3535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-899928">
              <a:off x="3575726" y="559862"/>
              <a:ext cx="42573" cy="3885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1013" y="251"/>
                  </a:moveTo>
                  <a:cubicBezTo>
                    <a:pt x="1185" y="251"/>
                    <a:pt x="1354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54" y="1517"/>
                    <a:pt x="1185" y="1580"/>
                    <a:pt x="1013" y="1580"/>
                  </a:cubicBezTo>
                  <a:cubicBezTo>
                    <a:pt x="840" y="1580"/>
                    <a:pt x="665" y="1517"/>
                    <a:pt x="527" y="1392"/>
                  </a:cubicBezTo>
                  <a:cubicBezTo>
                    <a:pt x="276" y="1116"/>
                    <a:pt x="276" y="715"/>
                    <a:pt x="527" y="439"/>
                  </a:cubicBezTo>
                  <a:cubicBezTo>
                    <a:pt x="665" y="314"/>
                    <a:pt x="840" y="251"/>
                    <a:pt x="1013" y="251"/>
                  </a:cubicBezTo>
                  <a:close/>
                  <a:moveTo>
                    <a:pt x="1013" y="1"/>
                  </a:moveTo>
                  <a:cubicBezTo>
                    <a:pt x="778" y="1"/>
                    <a:pt x="540" y="88"/>
                    <a:pt x="352" y="264"/>
                  </a:cubicBezTo>
                  <a:cubicBezTo>
                    <a:pt x="1" y="615"/>
                    <a:pt x="1" y="1216"/>
                    <a:pt x="352" y="1567"/>
                  </a:cubicBezTo>
                  <a:cubicBezTo>
                    <a:pt x="540" y="1743"/>
                    <a:pt x="778" y="1830"/>
                    <a:pt x="1013" y="1830"/>
                  </a:cubicBezTo>
                  <a:cubicBezTo>
                    <a:pt x="1248" y="1830"/>
                    <a:pt x="1479" y="1743"/>
                    <a:pt x="1655" y="1567"/>
                  </a:cubicBezTo>
                  <a:cubicBezTo>
                    <a:pt x="2006" y="1216"/>
                    <a:pt x="2006" y="615"/>
                    <a:pt x="1655" y="264"/>
                  </a:cubicBezTo>
                  <a:cubicBezTo>
                    <a:pt x="1479" y="88"/>
                    <a:pt x="1248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-899928">
              <a:off x="3570342" y="594220"/>
              <a:ext cx="22900" cy="22900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903" y="1"/>
                  </a:moveTo>
                  <a:lnTo>
                    <a:pt x="0" y="903"/>
                  </a:lnTo>
                  <a:lnTo>
                    <a:pt x="176" y="1078"/>
                  </a:lnTo>
                  <a:lnTo>
                    <a:pt x="1078" y="17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-899928">
              <a:off x="3529928" y="370718"/>
              <a:ext cx="63308" cy="31410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832" y="151"/>
                  </a:moveTo>
                  <a:lnTo>
                    <a:pt x="2832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lnTo>
                    <a:pt x="0" y="1404"/>
                  </a:lnTo>
                  <a:cubicBezTo>
                    <a:pt x="0" y="1454"/>
                    <a:pt x="51" y="1479"/>
                    <a:pt x="76" y="1479"/>
                  </a:cubicBezTo>
                  <a:lnTo>
                    <a:pt x="2908" y="1479"/>
                  </a:lnTo>
                  <a:cubicBezTo>
                    <a:pt x="2958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58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-899928">
              <a:off x="3536044" y="378011"/>
              <a:ext cx="40430" cy="20226"/>
            </a:xfrm>
            <a:custGeom>
              <a:avLst/>
              <a:gdLst/>
              <a:ahLst/>
              <a:cxnLst/>
              <a:rect l="l" t="t" r="r" b="b"/>
              <a:pathLst>
                <a:path w="1905" h="953" extrusionOk="0">
                  <a:moveTo>
                    <a:pt x="0" y="0"/>
                  </a:moveTo>
                  <a:lnTo>
                    <a:pt x="0" y="953"/>
                  </a:lnTo>
                  <a:lnTo>
                    <a:pt x="1905" y="9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-899928">
              <a:off x="3688959" y="371292"/>
              <a:ext cx="4287" cy="13328"/>
            </a:xfrm>
            <a:custGeom>
              <a:avLst/>
              <a:gdLst/>
              <a:ahLst/>
              <a:cxnLst/>
              <a:rect l="l" t="t" r="r" b="b"/>
              <a:pathLst>
                <a:path w="202" h="628" extrusionOk="0">
                  <a:moveTo>
                    <a:pt x="1" y="1"/>
                  </a:moveTo>
                  <a:lnTo>
                    <a:pt x="1" y="627"/>
                  </a:lnTo>
                  <a:lnTo>
                    <a:pt x="201" y="6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-899928">
              <a:off x="3469734" y="406444"/>
              <a:ext cx="18103" cy="18103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cubicBezTo>
                    <a:pt x="1" y="677"/>
                    <a:pt x="201" y="852"/>
                    <a:pt x="427" y="852"/>
                  </a:cubicBezTo>
                  <a:cubicBezTo>
                    <a:pt x="652" y="852"/>
                    <a:pt x="853" y="677"/>
                    <a:pt x="853" y="426"/>
                  </a:cubicBez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-899928">
              <a:off x="3460352" y="397061"/>
              <a:ext cx="29797" cy="10399"/>
            </a:xfrm>
            <a:custGeom>
              <a:avLst/>
              <a:gdLst/>
              <a:ahLst/>
              <a:cxnLst/>
              <a:rect l="l" t="t" r="r" b="b"/>
              <a:pathLst>
                <a:path w="1404" h="490" extrusionOk="0">
                  <a:moveTo>
                    <a:pt x="692" y="1"/>
                  </a:moveTo>
                  <a:cubicBezTo>
                    <a:pt x="464" y="1"/>
                    <a:pt x="238" y="88"/>
                    <a:pt x="75" y="264"/>
                  </a:cubicBezTo>
                  <a:cubicBezTo>
                    <a:pt x="0" y="314"/>
                    <a:pt x="0" y="389"/>
                    <a:pt x="50" y="439"/>
                  </a:cubicBezTo>
                  <a:cubicBezTo>
                    <a:pt x="88" y="464"/>
                    <a:pt x="125" y="477"/>
                    <a:pt x="160" y="477"/>
                  </a:cubicBezTo>
                  <a:cubicBezTo>
                    <a:pt x="194" y="477"/>
                    <a:pt x="226" y="464"/>
                    <a:pt x="251" y="439"/>
                  </a:cubicBezTo>
                  <a:cubicBezTo>
                    <a:pt x="376" y="339"/>
                    <a:pt x="526" y="264"/>
                    <a:pt x="702" y="264"/>
                  </a:cubicBezTo>
                  <a:cubicBezTo>
                    <a:pt x="902" y="264"/>
                    <a:pt x="1053" y="364"/>
                    <a:pt x="1153" y="439"/>
                  </a:cubicBezTo>
                  <a:cubicBezTo>
                    <a:pt x="1178" y="464"/>
                    <a:pt x="1203" y="489"/>
                    <a:pt x="1253" y="489"/>
                  </a:cubicBezTo>
                  <a:cubicBezTo>
                    <a:pt x="1278" y="489"/>
                    <a:pt x="1303" y="464"/>
                    <a:pt x="1353" y="439"/>
                  </a:cubicBezTo>
                  <a:cubicBezTo>
                    <a:pt x="1404" y="389"/>
                    <a:pt x="1404" y="314"/>
                    <a:pt x="1328" y="264"/>
                  </a:cubicBezTo>
                  <a:cubicBezTo>
                    <a:pt x="1153" y="88"/>
                    <a:pt x="921" y="1"/>
                    <a:pt x="692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-899928">
              <a:off x="3451195" y="386978"/>
              <a:ext cx="43635" cy="13859"/>
            </a:xfrm>
            <a:custGeom>
              <a:avLst/>
              <a:gdLst/>
              <a:ahLst/>
              <a:cxnLst/>
              <a:rect l="l" t="t" r="r" b="b"/>
              <a:pathLst>
                <a:path w="2056" h="653" extrusionOk="0">
                  <a:moveTo>
                    <a:pt x="1028" y="1"/>
                  </a:moveTo>
                  <a:cubicBezTo>
                    <a:pt x="652" y="1"/>
                    <a:pt x="326" y="151"/>
                    <a:pt x="50" y="402"/>
                  </a:cubicBezTo>
                  <a:cubicBezTo>
                    <a:pt x="0" y="477"/>
                    <a:pt x="0" y="552"/>
                    <a:pt x="50" y="602"/>
                  </a:cubicBezTo>
                  <a:cubicBezTo>
                    <a:pt x="75" y="627"/>
                    <a:pt x="113" y="640"/>
                    <a:pt x="151" y="640"/>
                  </a:cubicBezTo>
                  <a:cubicBezTo>
                    <a:pt x="188" y="640"/>
                    <a:pt x="226" y="627"/>
                    <a:pt x="251" y="602"/>
                  </a:cubicBezTo>
                  <a:cubicBezTo>
                    <a:pt x="451" y="402"/>
                    <a:pt x="727" y="276"/>
                    <a:pt x="1028" y="276"/>
                  </a:cubicBezTo>
                  <a:cubicBezTo>
                    <a:pt x="1329" y="276"/>
                    <a:pt x="1604" y="402"/>
                    <a:pt x="1805" y="602"/>
                  </a:cubicBezTo>
                  <a:cubicBezTo>
                    <a:pt x="1830" y="627"/>
                    <a:pt x="1855" y="652"/>
                    <a:pt x="1905" y="652"/>
                  </a:cubicBezTo>
                  <a:cubicBezTo>
                    <a:pt x="1930" y="652"/>
                    <a:pt x="1980" y="627"/>
                    <a:pt x="2005" y="602"/>
                  </a:cubicBezTo>
                  <a:cubicBezTo>
                    <a:pt x="2055" y="552"/>
                    <a:pt x="2055" y="477"/>
                    <a:pt x="2005" y="427"/>
                  </a:cubicBezTo>
                  <a:cubicBezTo>
                    <a:pt x="1730" y="151"/>
                    <a:pt x="1404" y="1"/>
                    <a:pt x="102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-899928">
              <a:off x="3369153" y="430233"/>
              <a:ext cx="13328" cy="21839"/>
            </a:xfrm>
            <a:custGeom>
              <a:avLst/>
              <a:gdLst/>
              <a:ahLst/>
              <a:cxnLst/>
              <a:rect l="l" t="t" r="r" b="b"/>
              <a:pathLst>
                <a:path w="628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627" y="10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-899928">
              <a:off x="3384561" y="417985"/>
              <a:ext cx="13328" cy="29818"/>
            </a:xfrm>
            <a:custGeom>
              <a:avLst/>
              <a:gdLst/>
              <a:ahLst/>
              <a:cxnLst/>
              <a:rect l="l" t="t" r="r" b="b"/>
              <a:pathLst>
                <a:path w="628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27" y="140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-899928">
              <a:off x="3400037" y="406257"/>
              <a:ext cx="13328" cy="37268"/>
            </a:xfrm>
            <a:custGeom>
              <a:avLst/>
              <a:gdLst/>
              <a:ahLst/>
              <a:cxnLst/>
              <a:rect l="l" t="t" r="r" b="b"/>
              <a:pathLst>
                <a:path w="628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27" y="17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-899928">
              <a:off x="2724072" y="1082104"/>
              <a:ext cx="1068092" cy="1068092"/>
            </a:xfrm>
            <a:custGeom>
              <a:avLst/>
              <a:gdLst/>
              <a:ahLst/>
              <a:cxnLst/>
              <a:rect l="l" t="t" r="r" b="b"/>
              <a:pathLst>
                <a:path w="50327" h="50327" extrusionOk="0">
                  <a:moveTo>
                    <a:pt x="2232" y="0"/>
                  </a:moveTo>
                  <a:cubicBezTo>
                    <a:pt x="1003" y="0"/>
                    <a:pt x="1" y="1003"/>
                    <a:pt x="1" y="2231"/>
                  </a:cubicBezTo>
                  <a:lnTo>
                    <a:pt x="1" y="2231"/>
                  </a:lnTo>
                  <a:lnTo>
                    <a:pt x="1" y="48096"/>
                  </a:lnTo>
                  <a:cubicBezTo>
                    <a:pt x="1" y="49324"/>
                    <a:pt x="1003" y="50326"/>
                    <a:pt x="2232" y="50326"/>
                  </a:cubicBezTo>
                  <a:lnTo>
                    <a:pt x="2232" y="50326"/>
                  </a:lnTo>
                  <a:lnTo>
                    <a:pt x="48096" y="50326"/>
                  </a:lnTo>
                  <a:cubicBezTo>
                    <a:pt x="49324" y="50326"/>
                    <a:pt x="50327" y="49324"/>
                    <a:pt x="50327" y="48096"/>
                  </a:cubicBezTo>
                  <a:lnTo>
                    <a:pt x="50327" y="48096"/>
                  </a:lnTo>
                  <a:lnTo>
                    <a:pt x="50327" y="2231"/>
                  </a:lnTo>
                  <a:cubicBezTo>
                    <a:pt x="50327" y="1003"/>
                    <a:pt x="49324" y="0"/>
                    <a:pt x="48096" y="0"/>
                  </a:cubicBezTo>
                  <a:lnTo>
                    <a:pt x="48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-899928">
              <a:off x="2908380" y="1338758"/>
              <a:ext cx="89391" cy="620753"/>
            </a:xfrm>
            <a:custGeom>
              <a:avLst/>
              <a:gdLst/>
              <a:ahLst/>
              <a:cxnLst/>
              <a:rect l="l" t="t" r="r" b="b"/>
              <a:pathLst>
                <a:path w="4212" h="29249" extrusionOk="0">
                  <a:moveTo>
                    <a:pt x="2106" y="0"/>
                  </a:moveTo>
                  <a:cubicBezTo>
                    <a:pt x="953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53" y="29248"/>
                    <a:pt x="2106" y="29248"/>
                  </a:cubicBezTo>
                  <a:cubicBezTo>
                    <a:pt x="3284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84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-899928">
              <a:off x="2923662" y="1454826"/>
              <a:ext cx="89391" cy="502668"/>
            </a:xfrm>
            <a:custGeom>
              <a:avLst/>
              <a:gdLst/>
              <a:ahLst/>
              <a:cxnLst/>
              <a:rect l="l" t="t" r="r" b="b"/>
              <a:pathLst>
                <a:path w="4212" h="23685" extrusionOk="0">
                  <a:moveTo>
                    <a:pt x="2106" y="0"/>
                  </a:moveTo>
                  <a:cubicBezTo>
                    <a:pt x="953" y="0"/>
                    <a:pt x="1" y="953"/>
                    <a:pt x="1" y="2105"/>
                  </a:cubicBezTo>
                  <a:lnTo>
                    <a:pt x="1" y="21579"/>
                  </a:lnTo>
                  <a:cubicBezTo>
                    <a:pt x="1" y="22757"/>
                    <a:pt x="953" y="23684"/>
                    <a:pt x="2106" y="23684"/>
                  </a:cubicBezTo>
                  <a:cubicBezTo>
                    <a:pt x="3284" y="23684"/>
                    <a:pt x="4211" y="22757"/>
                    <a:pt x="4211" y="21579"/>
                  </a:cubicBezTo>
                  <a:lnTo>
                    <a:pt x="4211" y="2105"/>
                  </a:lnTo>
                  <a:cubicBezTo>
                    <a:pt x="4211" y="953"/>
                    <a:pt x="3284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-899928">
              <a:off x="3105151" y="1286034"/>
              <a:ext cx="89391" cy="620753"/>
            </a:xfrm>
            <a:custGeom>
              <a:avLst/>
              <a:gdLst/>
              <a:ahLst/>
              <a:cxnLst/>
              <a:rect l="l" t="t" r="r" b="b"/>
              <a:pathLst>
                <a:path w="4212" h="29249" extrusionOk="0">
                  <a:moveTo>
                    <a:pt x="2106" y="0"/>
                  </a:moveTo>
                  <a:cubicBezTo>
                    <a:pt x="953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53" y="29248"/>
                    <a:pt x="2106" y="29248"/>
                  </a:cubicBezTo>
                  <a:cubicBezTo>
                    <a:pt x="3259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59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899928">
              <a:off x="3150994" y="1634238"/>
              <a:ext cx="89391" cy="266498"/>
            </a:xfrm>
            <a:custGeom>
              <a:avLst/>
              <a:gdLst/>
              <a:ahLst/>
              <a:cxnLst/>
              <a:rect l="l" t="t" r="r" b="b"/>
              <a:pathLst>
                <a:path w="4212" h="12557" extrusionOk="0">
                  <a:moveTo>
                    <a:pt x="2106" y="0"/>
                  </a:moveTo>
                  <a:cubicBezTo>
                    <a:pt x="953" y="0"/>
                    <a:pt x="1" y="952"/>
                    <a:pt x="1" y="2105"/>
                  </a:cubicBezTo>
                  <a:lnTo>
                    <a:pt x="1" y="10451"/>
                  </a:lnTo>
                  <a:cubicBezTo>
                    <a:pt x="1" y="11629"/>
                    <a:pt x="953" y="12556"/>
                    <a:pt x="2106" y="12556"/>
                  </a:cubicBezTo>
                  <a:cubicBezTo>
                    <a:pt x="3259" y="12556"/>
                    <a:pt x="4211" y="11629"/>
                    <a:pt x="4211" y="10451"/>
                  </a:cubicBezTo>
                  <a:lnTo>
                    <a:pt x="4211" y="2105"/>
                  </a:lnTo>
                  <a:cubicBezTo>
                    <a:pt x="4211" y="952"/>
                    <a:pt x="3259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-899928">
              <a:off x="3301921" y="1233309"/>
              <a:ext cx="89391" cy="620753"/>
            </a:xfrm>
            <a:custGeom>
              <a:avLst/>
              <a:gdLst/>
              <a:ahLst/>
              <a:cxnLst/>
              <a:rect l="l" t="t" r="r" b="b"/>
              <a:pathLst>
                <a:path w="4212" h="29249" extrusionOk="0">
                  <a:moveTo>
                    <a:pt x="2106" y="0"/>
                  </a:moveTo>
                  <a:cubicBezTo>
                    <a:pt x="928" y="0"/>
                    <a:pt x="1" y="928"/>
                    <a:pt x="1" y="2105"/>
                  </a:cubicBezTo>
                  <a:lnTo>
                    <a:pt x="1" y="27143"/>
                  </a:lnTo>
                  <a:cubicBezTo>
                    <a:pt x="1" y="28321"/>
                    <a:pt x="928" y="29248"/>
                    <a:pt x="2106" y="29248"/>
                  </a:cubicBezTo>
                  <a:cubicBezTo>
                    <a:pt x="3259" y="29248"/>
                    <a:pt x="4212" y="28321"/>
                    <a:pt x="4212" y="27143"/>
                  </a:cubicBezTo>
                  <a:lnTo>
                    <a:pt x="4212" y="2105"/>
                  </a:lnTo>
                  <a:cubicBezTo>
                    <a:pt x="4212" y="928"/>
                    <a:pt x="3259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-899928">
              <a:off x="3323947" y="1400611"/>
              <a:ext cx="89391" cy="450544"/>
            </a:xfrm>
            <a:custGeom>
              <a:avLst/>
              <a:gdLst/>
              <a:ahLst/>
              <a:cxnLst/>
              <a:rect l="l" t="t" r="r" b="b"/>
              <a:pathLst>
                <a:path w="4212" h="21229" extrusionOk="0">
                  <a:moveTo>
                    <a:pt x="2106" y="0"/>
                  </a:moveTo>
                  <a:cubicBezTo>
                    <a:pt x="928" y="0"/>
                    <a:pt x="1" y="953"/>
                    <a:pt x="1" y="2106"/>
                  </a:cubicBezTo>
                  <a:lnTo>
                    <a:pt x="1" y="19123"/>
                  </a:lnTo>
                  <a:cubicBezTo>
                    <a:pt x="1" y="20301"/>
                    <a:pt x="928" y="21228"/>
                    <a:pt x="2106" y="21228"/>
                  </a:cubicBezTo>
                  <a:cubicBezTo>
                    <a:pt x="3259" y="21228"/>
                    <a:pt x="4212" y="20301"/>
                    <a:pt x="4212" y="19123"/>
                  </a:cubicBezTo>
                  <a:lnTo>
                    <a:pt x="4212" y="2106"/>
                  </a:lnTo>
                  <a:cubicBezTo>
                    <a:pt x="4212" y="953"/>
                    <a:pt x="3259" y="0"/>
                    <a:pt x="210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-899928">
              <a:off x="3498712" y="1180582"/>
              <a:ext cx="89370" cy="620753"/>
            </a:xfrm>
            <a:custGeom>
              <a:avLst/>
              <a:gdLst/>
              <a:ahLst/>
              <a:cxnLst/>
              <a:rect l="l" t="t" r="r" b="b"/>
              <a:pathLst>
                <a:path w="4211" h="29249" extrusionOk="0">
                  <a:moveTo>
                    <a:pt x="2105" y="0"/>
                  </a:moveTo>
                  <a:cubicBezTo>
                    <a:pt x="927" y="0"/>
                    <a:pt x="0" y="928"/>
                    <a:pt x="0" y="2105"/>
                  </a:cubicBezTo>
                  <a:lnTo>
                    <a:pt x="0" y="27143"/>
                  </a:lnTo>
                  <a:cubicBezTo>
                    <a:pt x="0" y="28321"/>
                    <a:pt x="927" y="29248"/>
                    <a:pt x="2105" y="29248"/>
                  </a:cubicBezTo>
                  <a:cubicBezTo>
                    <a:pt x="3258" y="29248"/>
                    <a:pt x="4211" y="28321"/>
                    <a:pt x="4211" y="27143"/>
                  </a:cubicBezTo>
                  <a:lnTo>
                    <a:pt x="4211" y="2105"/>
                  </a:lnTo>
                  <a:cubicBezTo>
                    <a:pt x="4211" y="928"/>
                    <a:pt x="3258" y="0"/>
                    <a:pt x="2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 rot="-899928">
              <a:off x="3516265" y="1313902"/>
              <a:ext cx="89370" cy="485116"/>
            </a:xfrm>
            <a:custGeom>
              <a:avLst/>
              <a:gdLst/>
              <a:ahLst/>
              <a:cxnLst/>
              <a:rect l="l" t="t" r="r" b="b"/>
              <a:pathLst>
                <a:path w="4211" h="22858" extrusionOk="0">
                  <a:moveTo>
                    <a:pt x="2105" y="0"/>
                  </a:moveTo>
                  <a:cubicBezTo>
                    <a:pt x="927" y="0"/>
                    <a:pt x="0" y="953"/>
                    <a:pt x="0" y="2106"/>
                  </a:cubicBezTo>
                  <a:lnTo>
                    <a:pt x="0" y="20752"/>
                  </a:lnTo>
                  <a:cubicBezTo>
                    <a:pt x="0" y="21930"/>
                    <a:pt x="927" y="22857"/>
                    <a:pt x="2105" y="22857"/>
                  </a:cubicBezTo>
                  <a:cubicBezTo>
                    <a:pt x="3258" y="22857"/>
                    <a:pt x="4211" y="21930"/>
                    <a:pt x="4211" y="20752"/>
                  </a:cubicBezTo>
                  <a:lnTo>
                    <a:pt x="4211" y="2106"/>
                  </a:lnTo>
                  <a:cubicBezTo>
                    <a:pt x="4211" y="953"/>
                    <a:pt x="3258" y="0"/>
                    <a:pt x="2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 rot="-899928">
              <a:off x="2969798" y="2500101"/>
              <a:ext cx="1075541" cy="85656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4"/>
                    <a:pt x="903" y="4036"/>
                    <a:pt x="2031" y="4036"/>
                  </a:cubicBezTo>
                  <a:lnTo>
                    <a:pt x="48647" y="4036"/>
                  </a:lnTo>
                  <a:cubicBezTo>
                    <a:pt x="49775" y="4036"/>
                    <a:pt x="50678" y="3134"/>
                    <a:pt x="50678" y="2031"/>
                  </a:cubicBezTo>
                  <a:cubicBezTo>
                    <a:pt x="50678" y="903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 rot="-899928">
              <a:off x="3136389" y="2544288"/>
              <a:ext cx="154292" cy="153740"/>
            </a:xfrm>
            <a:custGeom>
              <a:avLst/>
              <a:gdLst/>
              <a:ahLst/>
              <a:cxnLst/>
              <a:rect l="l" t="t" r="r" b="b"/>
              <a:pathLst>
                <a:path w="7270" h="7244" extrusionOk="0">
                  <a:moveTo>
                    <a:pt x="3635" y="1"/>
                  </a:moveTo>
                  <a:cubicBezTo>
                    <a:pt x="1630" y="1"/>
                    <a:pt x="1" y="1605"/>
                    <a:pt x="1" y="3610"/>
                  </a:cubicBezTo>
                  <a:cubicBezTo>
                    <a:pt x="1" y="5615"/>
                    <a:pt x="1630" y="7244"/>
                    <a:pt x="3635" y="7244"/>
                  </a:cubicBezTo>
                  <a:cubicBezTo>
                    <a:pt x="5640" y="7244"/>
                    <a:pt x="7269" y="5615"/>
                    <a:pt x="7269" y="3610"/>
                  </a:cubicBezTo>
                  <a:cubicBezTo>
                    <a:pt x="7269" y="1605"/>
                    <a:pt x="5640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 rot="-899928">
              <a:off x="3064717" y="2854069"/>
              <a:ext cx="1075541" cy="86208"/>
            </a:xfrm>
            <a:custGeom>
              <a:avLst/>
              <a:gdLst/>
              <a:ahLst/>
              <a:cxnLst/>
              <a:rect l="l" t="t" r="r" b="b"/>
              <a:pathLst>
                <a:path w="50678" h="4062" extrusionOk="0">
                  <a:moveTo>
                    <a:pt x="2031" y="1"/>
                  </a:moveTo>
                  <a:cubicBezTo>
                    <a:pt x="903" y="1"/>
                    <a:pt x="1" y="928"/>
                    <a:pt x="1" y="2031"/>
                  </a:cubicBezTo>
                  <a:cubicBezTo>
                    <a:pt x="1" y="3134"/>
                    <a:pt x="903" y="4061"/>
                    <a:pt x="2031" y="4061"/>
                  </a:cubicBezTo>
                  <a:lnTo>
                    <a:pt x="48647" y="4061"/>
                  </a:lnTo>
                  <a:cubicBezTo>
                    <a:pt x="49775" y="4061"/>
                    <a:pt x="50678" y="3134"/>
                    <a:pt x="50678" y="2031"/>
                  </a:cubicBezTo>
                  <a:cubicBezTo>
                    <a:pt x="50678" y="928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 rot="-899928">
              <a:off x="3939123" y="2707343"/>
              <a:ext cx="153740" cy="154292"/>
            </a:xfrm>
            <a:custGeom>
              <a:avLst/>
              <a:gdLst/>
              <a:ahLst/>
              <a:cxnLst/>
              <a:rect l="l" t="t" r="r" b="b"/>
              <a:pathLst>
                <a:path w="7244" h="7270" extrusionOk="0">
                  <a:moveTo>
                    <a:pt x="3609" y="1"/>
                  </a:moveTo>
                  <a:cubicBezTo>
                    <a:pt x="1604" y="1"/>
                    <a:pt x="0" y="1630"/>
                    <a:pt x="0" y="3635"/>
                  </a:cubicBezTo>
                  <a:cubicBezTo>
                    <a:pt x="0" y="5640"/>
                    <a:pt x="1604" y="7269"/>
                    <a:pt x="3609" y="7269"/>
                  </a:cubicBezTo>
                  <a:cubicBezTo>
                    <a:pt x="5614" y="7269"/>
                    <a:pt x="7243" y="5640"/>
                    <a:pt x="7243" y="3635"/>
                  </a:cubicBezTo>
                  <a:cubicBezTo>
                    <a:pt x="7243" y="1630"/>
                    <a:pt x="5614" y="1"/>
                    <a:pt x="3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 rot="-899928">
              <a:off x="3159362" y="3207564"/>
              <a:ext cx="1075541" cy="85656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0"/>
                  </a:moveTo>
                  <a:cubicBezTo>
                    <a:pt x="903" y="0"/>
                    <a:pt x="1" y="902"/>
                    <a:pt x="1" y="2030"/>
                  </a:cubicBezTo>
                  <a:cubicBezTo>
                    <a:pt x="1" y="3133"/>
                    <a:pt x="903" y="4035"/>
                    <a:pt x="2031" y="4035"/>
                  </a:cubicBezTo>
                  <a:lnTo>
                    <a:pt x="48647" y="4035"/>
                  </a:lnTo>
                  <a:cubicBezTo>
                    <a:pt x="49775" y="4035"/>
                    <a:pt x="50678" y="3133"/>
                    <a:pt x="50678" y="2030"/>
                  </a:cubicBezTo>
                  <a:cubicBezTo>
                    <a:pt x="50678" y="902"/>
                    <a:pt x="49775" y="0"/>
                    <a:pt x="48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 rot="-899928">
              <a:off x="3414937" y="3227991"/>
              <a:ext cx="153740" cy="154270"/>
            </a:xfrm>
            <a:custGeom>
              <a:avLst/>
              <a:gdLst/>
              <a:ahLst/>
              <a:cxnLst/>
              <a:rect l="l" t="t" r="r" b="b"/>
              <a:pathLst>
                <a:path w="7244" h="7269" extrusionOk="0">
                  <a:moveTo>
                    <a:pt x="3635" y="0"/>
                  </a:moveTo>
                  <a:cubicBezTo>
                    <a:pt x="1630" y="0"/>
                    <a:pt x="0" y="1629"/>
                    <a:pt x="0" y="3634"/>
                  </a:cubicBezTo>
                  <a:cubicBezTo>
                    <a:pt x="0" y="5639"/>
                    <a:pt x="1630" y="7268"/>
                    <a:pt x="3635" y="7268"/>
                  </a:cubicBezTo>
                  <a:cubicBezTo>
                    <a:pt x="5640" y="7268"/>
                    <a:pt x="7244" y="5639"/>
                    <a:pt x="7244" y="3634"/>
                  </a:cubicBezTo>
                  <a:cubicBezTo>
                    <a:pt x="7244" y="1629"/>
                    <a:pt x="5640" y="0"/>
                    <a:pt x="3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 rot="-899928">
              <a:off x="615864" y="2327406"/>
              <a:ext cx="135127" cy="1068092"/>
            </a:xfrm>
            <a:custGeom>
              <a:avLst/>
              <a:gdLst/>
              <a:ahLst/>
              <a:cxnLst/>
              <a:rect l="l" t="t" r="r" b="b"/>
              <a:pathLst>
                <a:path w="6367" h="50327" extrusionOk="0">
                  <a:moveTo>
                    <a:pt x="0" y="0"/>
                  </a:moveTo>
                  <a:lnTo>
                    <a:pt x="0" y="50326"/>
                  </a:lnTo>
                  <a:lnTo>
                    <a:pt x="4136" y="50326"/>
                  </a:lnTo>
                  <a:cubicBezTo>
                    <a:pt x="5364" y="50326"/>
                    <a:pt x="6366" y="49324"/>
                    <a:pt x="6366" y="48096"/>
                  </a:cubicBezTo>
                  <a:lnTo>
                    <a:pt x="6366" y="2231"/>
                  </a:lnTo>
                  <a:cubicBezTo>
                    <a:pt x="6366" y="1003"/>
                    <a:pt x="5364" y="0"/>
                    <a:pt x="413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 rot="-899928">
              <a:off x="1927324" y="1974648"/>
              <a:ext cx="145229" cy="1068092"/>
            </a:xfrm>
            <a:custGeom>
              <a:avLst/>
              <a:gdLst/>
              <a:ahLst/>
              <a:cxnLst/>
              <a:rect l="l" t="t" r="r" b="b"/>
              <a:pathLst>
                <a:path w="6843" h="50327" extrusionOk="0">
                  <a:moveTo>
                    <a:pt x="2206" y="0"/>
                  </a:moveTo>
                  <a:cubicBezTo>
                    <a:pt x="978" y="0"/>
                    <a:pt x="1" y="1003"/>
                    <a:pt x="1" y="2231"/>
                  </a:cubicBezTo>
                  <a:lnTo>
                    <a:pt x="1" y="48096"/>
                  </a:lnTo>
                  <a:cubicBezTo>
                    <a:pt x="1" y="49324"/>
                    <a:pt x="978" y="50326"/>
                    <a:pt x="2206" y="50326"/>
                  </a:cubicBezTo>
                  <a:lnTo>
                    <a:pt x="6843" y="50326"/>
                  </a:lnTo>
                  <a:lnTo>
                    <a:pt x="684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 rot="-899921">
              <a:off x="921519" y="2250511"/>
              <a:ext cx="823039" cy="823039"/>
            </a:xfrm>
            <a:prstGeom prst="donut">
              <a:avLst>
                <a:gd name="adj" fmla="val 1944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rot="-899597">
              <a:off x="921250" y="2250444"/>
              <a:ext cx="823329" cy="823329"/>
            </a:xfrm>
            <a:prstGeom prst="blockArc">
              <a:avLst>
                <a:gd name="adj1" fmla="val 16197130"/>
                <a:gd name="adj2" fmla="val 6108350"/>
                <a:gd name="adj3" fmla="val 1937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 rot="-900042">
              <a:off x="1074923" y="2547618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52%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 rot="-900243">
              <a:off x="1242114" y="3916611"/>
              <a:ext cx="938649" cy="334180"/>
            </a:xfrm>
            <a:custGeom>
              <a:avLst/>
              <a:gdLst/>
              <a:ahLst/>
              <a:cxnLst/>
              <a:rect l="l" t="t" r="r" b="b"/>
              <a:pathLst>
                <a:path w="41048" h="14614" extrusionOk="0">
                  <a:moveTo>
                    <a:pt x="0" y="14614"/>
                  </a:moveTo>
                  <a:cubicBezTo>
                    <a:pt x="2985" y="13241"/>
                    <a:pt x="12501" y="7582"/>
                    <a:pt x="17910" y="6376"/>
                  </a:cubicBezTo>
                  <a:cubicBezTo>
                    <a:pt x="23319" y="5170"/>
                    <a:pt x="28596" y="8442"/>
                    <a:pt x="32452" y="7379"/>
                  </a:cubicBezTo>
                  <a:cubicBezTo>
                    <a:pt x="36308" y="6316"/>
                    <a:pt x="39615" y="1230"/>
                    <a:pt x="41048" y="0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Google Shape;142;p15"/>
            <p:cNvSpPr/>
            <p:nvPr/>
          </p:nvSpPr>
          <p:spPr>
            <a:xfrm rot="-900455">
              <a:off x="1574502" y="3499654"/>
              <a:ext cx="450672" cy="45067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 rot="-900042">
              <a:off x="1536170" y="3611991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+56%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5"/>
            <p:cNvSpPr txBox="1"/>
            <p:nvPr/>
          </p:nvSpPr>
          <p:spPr>
            <a:xfrm rot="-898747">
              <a:off x="2930340" y="1971411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 rot="-898747">
              <a:off x="3127078" y="1918696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 rot="-898747">
              <a:off x="3323861" y="1865968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5"/>
            <p:cNvSpPr txBox="1"/>
            <p:nvPr/>
          </p:nvSpPr>
          <p:spPr>
            <a:xfrm rot="-898747">
              <a:off x="3520633" y="1813243"/>
              <a:ext cx="278566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5"/>
            <p:cNvSpPr txBox="1"/>
            <p:nvPr/>
          </p:nvSpPr>
          <p:spPr>
            <a:xfrm rot="-900645">
              <a:off x="611229" y="1916732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 rot="-900645">
              <a:off x="2518541" y="850244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 rot="-900645">
              <a:off x="2877191" y="2188745"/>
              <a:ext cx="111660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5"/>
            <p:cNvSpPr txBox="1"/>
            <p:nvPr/>
          </p:nvSpPr>
          <p:spPr>
            <a:xfrm rot="-900042">
              <a:off x="3283439" y="2581383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 rot="-900042">
              <a:off x="3374092" y="2943296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5"/>
            <p:cNvSpPr txBox="1"/>
            <p:nvPr/>
          </p:nvSpPr>
          <p:spPr>
            <a:xfrm rot="-900042">
              <a:off x="3474845" y="3295718"/>
              <a:ext cx="527371" cy="225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802" name="Google Shape;802;p21"/>
          <p:cNvSpPr/>
          <p:nvPr/>
        </p:nvSpPr>
        <p:spPr>
          <a:xfrm>
            <a:off x="3552450" y="1157225"/>
            <a:ext cx="2039100" cy="3574800"/>
          </a:xfrm>
          <a:prstGeom prst="roundRect">
            <a:avLst>
              <a:gd name="adj" fmla="val 8477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1"/>
          <p:cNvSpPr/>
          <p:nvPr/>
        </p:nvSpPr>
        <p:spPr>
          <a:xfrm>
            <a:off x="3739600" y="1505300"/>
            <a:ext cx="1665000" cy="17496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21"/>
          <p:cNvGrpSpPr/>
          <p:nvPr/>
        </p:nvGrpSpPr>
        <p:grpSpPr>
          <a:xfrm>
            <a:off x="3988413" y="1558513"/>
            <a:ext cx="1167307" cy="655622"/>
            <a:chOff x="3465750" y="1138175"/>
            <a:chExt cx="1167307" cy="655622"/>
          </a:xfrm>
        </p:grpSpPr>
        <p:sp>
          <p:nvSpPr>
            <p:cNvPr id="805" name="Google Shape;805;p21"/>
            <p:cNvSpPr txBox="1"/>
            <p:nvPr/>
          </p:nvSpPr>
          <p:spPr>
            <a:xfrm>
              <a:off x="3465750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15:45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6" name="Google Shape;806;p21"/>
            <p:cNvSpPr txBox="1"/>
            <p:nvPr/>
          </p:nvSpPr>
          <p:spPr>
            <a:xfrm>
              <a:off x="3465757" y="1357297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7" name="Google Shape;807;p21"/>
          <p:cNvSpPr/>
          <p:nvPr/>
        </p:nvSpPr>
        <p:spPr>
          <a:xfrm>
            <a:off x="3988425" y="2394275"/>
            <a:ext cx="112800" cy="112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1"/>
          <p:cNvSpPr txBox="1"/>
          <p:nvPr/>
        </p:nvSpPr>
        <p:spPr>
          <a:xfrm>
            <a:off x="4096203" y="2316674"/>
            <a:ext cx="116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21"/>
          <p:cNvSpPr/>
          <p:nvPr/>
        </p:nvSpPr>
        <p:spPr>
          <a:xfrm>
            <a:off x="3988425" y="2839856"/>
            <a:ext cx="112800" cy="112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1"/>
          <p:cNvSpPr txBox="1"/>
          <p:nvPr/>
        </p:nvSpPr>
        <p:spPr>
          <a:xfrm>
            <a:off x="4096203" y="2762254"/>
            <a:ext cx="116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21"/>
          <p:cNvCxnSpPr/>
          <p:nvPr/>
        </p:nvCxnSpPr>
        <p:spPr>
          <a:xfrm>
            <a:off x="4229950" y="2274350"/>
            <a:ext cx="684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2" name="Google Shape;812;p21"/>
          <p:cNvSpPr/>
          <p:nvPr/>
        </p:nvSpPr>
        <p:spPr>
          <a:xfrm>
            <a:off x="3739600" y="3396175"/>
            <a:ext cx="1665000" cy="445200"/>
          </a:xfrm>
          <a:prstGeom prst="roundRect">
            <a:avLst>
              <a:gd name="adj" fmla="val 11008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1"/>
          <p:cNvSpPr/>
          <p:nvPr/>
        </p:nvSpPr>
        <p:spPr>
          <a:xfrm rot="5400000">
            <a:off x="4923700" y="3365350"/>
            <a:ext cx="453600" cy="508200"/>
          </a:xfrm>
          <a:prstGeom prst="round2SameRect">
            <a:avLst>
              <a:gd name="adj1" fmla="val 1095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1"/>
          <p:cNvSpPr/>
          <p:nvPr/>
        </p:nvSpPr>
        <p:spPr>
          <a:xfrm>
            <a:off x="3739600" y="3933970"/>
            <a:ext cx="1665000" cy="445200"/>
          </a:xfrm>
          <a:prstGeom prst="roundRect">
            <a:avLst>
              <a:gd name="adj" fmla="val 11008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1"/>
          <p:cNvSpPr/>
          <p:nvPr/>
        </p:nvSpPr>
        <p:spPr>
          <a:xfrm rot="5400000">
            <a:off x="4923850" y="3903200"/>
            <a:ext cx="453300" cy="508200"/>
          </a:xfrm>
          <a:prstGeom prst="round2SameRect">
            <a:avLst>
              <a:gd name="adj1" fmla="val 10114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1"/>
          <p:cNvSpPr/>
          <p:nvPr/>
        </p:nvSpPr>
        <p:spPr>
          <a:xfrm>
            <a:off x="1220600" y="1505300"/>
            <a:ext cx="1968600" cy="15849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21"/>
          <p:cNvGrpSpPr/>
          <p:nvPr/>
        </p:nvGrpSpPr>
        <p:grpSpPr>
          <a:xfrm>
            <a:off x="1400582" y="1612045"/>
            <a:ext cx="1220700" cy="648202"/>
            <a:chOff x="6827732" y="1202056"/>
            <a:chExt cx="1220700" cy="648202"/>
          </a:xfrm>
        </p:grpSpPr>
        <p:sp>
          <p:nvSpPr>
            <p:cNvPr id="818" name="Google Shape;818;p21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21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820" name="Google Shape;820;p21"/>
          <p:cNvCxnSpPr/>
          <p:nvPr/>
        </p:nvCxnSpPr>
        <p:spPr>
          <a:xfrm>
            <a:off x="2575250" y="1756150"/>
            <a:ext cx="0" cy="388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1" name="Google Shape;821;p21"/>
          <p:cNvSpPr txBox="1"/>
          <p:nvPr/>
        </p:nvSpPr>
        <p:spPr>
          <a:xfrm>
            <a:off x="2621279" y="1826800"/>
            <a:ext cx="462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11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22" name="Google Shape;822;p21"/>
          <p:cNvGrpSpPr/>
          <p:nvPr/>
        </p:nvGrpSpPr>
        <p:grpSpPr>
          <a:xfrm>
            <a:off x="1481650" y="2438975"/>
            <a:ext cx="1531200" cy="112800"/>
            <a:chOff x="1481650" y="2438975"/>
            <a:chExt cx="1531200" cy="112800"/>
          </a:xfrm>
        </p:grpSpPr>
        <p:sp>
          <p:nvSpPr>
            <p:cNvPr id="823" name="Google Shape;823;p21"/>
            <p:cNvSpPr/>
            <p:nvPr/>
          </p:nvSpPr>
          <p:spPr>
            <a:xfrm>
              <a:off x="1481650" y="2438975"/>
              <a:ext cx="1531200" cy="1128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 rot="5400000">
              <a:off x="2646250" y="2185050"/>
              <a:ext cx="112200" cy="621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21"/>
          <p:cNvGrpSpPr/>
          <p:nvPr/>
        </p:nvGrpSpPr>
        <p:grpSpPr>
          <a:xfrm>
            <a:off x="1400858" y="2687762"/>
            <a:ext cx="803738" cy="264900"/>
            <a:chOff x="1400858" y="2687762"/>
            <a:chExt cx="803738" cy="264900"/>
          </a:xfrm>
        </p:grpSpPr>
        <p:sp>
          <p:nvSpPr>
            <p:cNvPr id="826" name="Google Shape;826;p21"/>
            <p:cNvSpPr txBox="1"/>
            <p:nvPr/>
          </p:nvSpPr>
          <p:spPr>
            <a:xfrm>
              <a:off x="1522395" y="2687762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1400858" y="2742663"/>
              <a:ext cx="155100" cy="15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21"/>
          <p:cNvGrpSpPr/>
          <p:nvPr/>
        </p:nvGrpSpPr>
        <p:grpSpPr>
          <a:xfrm>
            <a:off x="2190120" y="2687762"/>
            <a:ext cx="818822" cy="264900"/>
            <a:chOff x="2190120" y="2687762"/>
            <a:chExt cx="818822" cy="264900"/>
          </a:xfrm>
        </p:grpSpPr>
        <p:sp>
          <p:nvSpPr>
            <p:cNvPr id="829" name="Google Shape;829;p21"/>
            <p:cNvSpPr txBox="1"/>
            <p:nvPr/>
          </p:nvSpPr>
          <p:spPr>
            <a:xfrm>
              <a:off x="2326742" y="2687762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2190120" y="2742663"/>
              <a:ext cx="155100" cy="15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21"/>
          <p:cNvSpPr/>
          <p:nvPr/>
        </p:nvSpPr>
        <p:spPr>
          <a:xfrm>
            <a:off x="1220600" y="3366050"/>
            <a:ext cx="893700" cy="9123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1"/>
          <p:cNvSpPr/>
          <p:nvPr/>
        </p:nvSpPr>
        <p:spPr>
          <a:xfrm>
            <a:off x="2295510" y="3366050"/>
            <a:ext cx="893700" cy="9123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21"/>
          <p:cNvGrpSpPr/>
          <p:nvPr/>
        </p:nvGrpSpPr>
        <p:grpSpPr>
          <a:xfrm>
            <a:off x="1239903" y="3496050"/>
            <a:ext cx="798647" cy="659553"/>
            <a:chOff x="1239903" y="3496050"/>
            <a:chExt cx="798647" cy="659553"/>
          </a:xfrm>
        </p:grpSpPr>
        <p:sp>
          <p:nvSpPr>
            <p:cNvPr id="834" name="Google Shape;834;p21"/>
            <p:cNvSpPr txBox="1"/>
            <p:nvPr/>
          </p:nvSpPr>
          <p:spPr>
            <a:xfrm>
              <a:off x="1239903" y="3496050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5" name="Google Shape;835;p21"/>
            <p:cNvSpPr txBox="1"/>
            <p:nvPr/>
          </p:nvSpPr>
          <p:spPr>
            <a:xfrm>
              <a:off x="1296350" y="3819903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6" name="Google Shape;836;p21"/>
          <p:cNvGrpSpPr/>
          <p:nvPr/>
        </p:nvGrpSpPr>
        <p:grpSpPr>
          <a:xfrm>
            <a:off x="2314808" y="3496050"/>
            <a:ext cx="798652" cy="659553"/>
            <a:chOff x="2314808" y="3496050"/>
            <a:chExt cx="798652" cy="659553"/>
          </a:xfrm>
        </p:grpSpPr>
        <p:sp>
          <p:nvSpPr>
            <p:cNvPr id="837" name="Google Shape;837;p21"/>
            <p:cNvSpPr txBox="1"/>
            <p:nvPr/>
          </p:nvSpPr>
          <p:spPr>
            <a:xfrm>
              <a:off x="2314808" y="3496050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8" name="Google Shape;838;p21"/>
            <p:cNvSpPr txBox="1"/>
            <p:nvPr/>
          </p:nvSpPr>
          <p:spPr>
            <a:xfrm>
              <a:off x="2371260" y="3819903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9" name="Google Shape;839;p21"/>
          <p:cNvGrpSpPr/>
          <p:nvPr/>
        </p:nvGrpSpPr>
        <p:grpSpPr>
          <a:xfrm>
            <a:off x="2868501" y="3513156"/>
            <a:ext cx="214763" cy="212689"/>
            <a:chOff x="5049725" y="1435050"/>
            <a:chExt cx="486550" cy="481850"/>
          </a:xfrm>
        </p:grpSpPr>
        <p:sp>
          <p:nvSpPr>
            <p:cNvPr id="840" name="Google Shape;840;p2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4" name="Google Shape;844;p21"/>
          <p:cNvGrpSpPr/>
          <p:nvPr/>
        </p:nvGrpSpPr>
        <p:grpSpPr>
          <a:xfrm>
            <a:off x="1901043" y="3548253"/>
            <a:ext cx="137507" cy="142495"/>
            <a:chOff x="3357325" y="2093500"/>
            <a:chExt cx="311525" cy="322825"/>
          </a:xfrm>
        </p:grpSpPr>
        <p:sp>
          <p:nvSpPr>
            <p:cNvPr id="845" name="Google Shape;845;p21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48" name="Google Shape;848;p21"/>
          <p:cNvSpPr/>
          <p:nvPr/>
        </p:nvSpPr>
        <p:spPr>
          <a:xfrm>
            <a:off x="5954800" y="1505300"/>
            <a:ext cx="1968600" cy="19062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21"/>
          <p:cNvGrpSpPr/>
          <p:nvPr/>
        </p:nvGrpSpPr>
        <p:grpSpPr>
          <a:xfrm>
            <a:off x="6163025" y="2126175"/>
            <a:ext cx="1345800" cy="620900"/>
            <a:chOff x="6163025" y="2126175"/>
            <a:chExt cx="1345800" cy="620900"/>
          </a:xfrm>
        </p:grpSpPr>
        <p:cxnSp>
          <p:nvCxnSpPr>
            <p:cNvPr id="850" name="Google Shape;850;p21"/>
            <p:cNvCxnSpPr/>
            <p:nvPr/>
          </p:nvCxnSpPr>
          <p:spPr>
            <a:xfrm>
              <a:off x="6163025" y="2540108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6163025" y="2333142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6163025" y="212617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6163025" y="274707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4" name="Google Shape;854;p21"/>
          <p:cNvSpPr/>
          <p:nvPr/>
        </p:nvSpPr>
        <p:spPr>
          <a:xfrm>
            <a:off x="6228101" y="1984375"/>
            <a:ext cx="42300" cy="76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1"/>
          <p:cNvSpPr/>
          <p:nvPr/>
        </p:nvSpPr>
        <p:spPr>
          <a:xfrm>
            <a:off x="6323726" y="2180400"/>
            <a:ext cx="42300" cy="572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1"/>
          <p:cNvSpPr/>
          <p:nvPr/>
        </p:nvSpPr>
        <p:spPr>
          <a:xfrm>
            <a:off x="6544600" y="1946675"/>
            <a:ext cx="42300" cy="806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1"/>
          <p:cNvSpPr/>
          <p:nvPr/>
        </p:nvSpPr>
        <p:spPr>
          <a:xfrm>
            <a:off x="6640225" y="2033775"/>
            <a:ext cx="42300" cy="719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1"/>
          <p:cNvSpPr/>
          <p:nvPr/>
        </p:nvSpPr>
        <p:spPr>
          <a:xfrm>
            <a:off x="6839463" y="2274350"/>
            <a:ext cx="42300" cy="478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1"/>
          <p:cNvSpPr/>
          <p:nvPr/>
        </p:nvSpPr>
        <p:spPr>
          <a:xfrm>
            <a:off x="6935088" y="2116675"/>
            <a:ext cx="42300" cy="636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1"/>
          <p:cNvSpPr/>
          <p:nvPr/>
        </p:nvSpPr>
        <p:spPr>
          <a:xfrm>
            <a:off x="7172150" y="2073700"/>
            <a:ext cx="42300" cy="679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1"/>
          <p:cNvSpPr/>
          <p:nvPr/>
        </p:nvSpPr>
        <p:spPr>
          <a:xfrm>
            <a:off x="7267775" y="1936750"/>
            <a:ext cx="42300" cy="81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1"/>
          <p:cNvSpPr/>
          <p:nvPr/>
        </p:nvSpPr>
        <p:spPr>
          <a:xfrm>
            <a:off x="6154788" y="3560700"/>
            <a:ext cx="313500" cy="310800"/>
          </a:xfrm>
          <a:prstGeom prst="roundRect">
            <a:avLst>
              <a:gd name="adj" fmla="val 5074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1"/>
          <p:cNvSpPr/>
          <p:nvPr/>
        </p:nvSpPr>
        <p:spPr>
          <a:xfrm>
            <a:off x="6573163" y="3560700"/>
            <a:ext cx="313500" cy="3108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1"/>
          <p:cNvSpPr/>
          <p:nvPr/>
        </p:nvSpPr>
        <p:spPr>
          <a:xfrm>
            <a:off x="6991538" y="3560700"/>
            <a:ext cx="313500" cy="3108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1"/>
          <p:cNvSpPr/>
          <p:nvPr/>
        </p:nvSpPr>
        <p:spPr>
          <a:xfrm>
            <a:off x="7409913" y="3560700"/>
            <a:ext cx="313500" cy="310800"/>
          </a:xfrm>
          <a:prstGeom prst="roundRect">
            <a:avLst>
              <a:gd name="adj" fmla="val 5074"/>
            </a:avLst>
          </a:prstGeom>
          <a:solidFill>
            <a:schemeClr val="lt1"/>
          </a:solidFill>
          <a:ln>
            <a:noFill/>
          </a:ln>
          <a:effectLst>
            <a:outerShdw blurRad="171450" dist="85725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6521125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21"/>
          <p:cNvSpPr txBox="1"/>
          <p:nvPr/>
        </p:nvSpPr>
        <p:spPr>
          <a:xfrm>
            <a:off x="6936497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21"/>
          <p:cNvSpPr txBox="1"/>
          <p:nvPr/>
        </p:nvSpPr>
        <p:spPr>
          <a:xfrm>
            <a:off x="7347475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All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21"/>
          <p:cNvSpPr txBox="1"/>
          <p:nvPr/>
        </p:nvSpPr>
        <p:spPr>
          <a:xfrm>
            <a:off x="6119582" y="161204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0" name="Google Shape;870;p21"/>
          <p:cNvSpPr txBox="1"/>
          <p:nvPr/>
        </p:nvSpPr>
        <p:spPr>
          <a:xfrm>
            <a:off x="6089840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21"/>
          <p:cNvSpPr txBox="1"/>
          <p:nvPr/>
        </p:nvSpPr>
        <p:spPr>
          <a:xfrm>
            <a:off x="6407228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1"/>
          <p:cNvSpPr txBox="1"/>
          <p:nvPr/>
        </p:nvSpPr>
        <p:spPr>
          <a:xfrm>
            <a:off x="6698051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21"/>
          <p:cNvSpPr txBox="1"/>
          <p:nvPr/>
        </p:nvSpPr>
        <p:spPr>
          <a:xfrm>
            <a:off x="7030725" y="2741497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4" name="Google Shape;874;p21"/>
          <p:cNvGrpSpPr/>
          <p:nvPr/>
        </p:nvGrpSpPr>
        <p:grpSpPr>
          <a:xfrm>
            <a:off x="6123625" y="3053777"/>
            <a:ext cx="868845" cy="264900"/>
            <a:chOff x="6123625" y="3053777"/>
            <a:chExt cx="868845" cy="264900"/>
          </a:xfrm>
        </p:grpSpPr>
        <p:sp>
          <p:nvSpPr>
            <p:cNvPr id="875" name="Google Shape;875;p21"/>
            <p:cNvSpPr/>
            <p:nvPr/>
          </p:nvSpPr>
          <p:spPr>
            <a:xfrm>
              <a:off x="6123625" y="3167811"/>
              <a:ext cx="206400" cy="3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 txBox="1"/>
            <p:nvPr/>
          </p:nvSpPr>
          <p:spPr>
            <a:xfrm>
              <a:off x="6310270" y="305377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7" name="Google Shape;877;p21"/>
          <p:cNvGrpSpPr/>
          <p:nvPr/>
        </p:nvGrpSpPr>
        <p:grpSpPr>
          <a:xfrm>
            <a:off x="6906275" y="3053203"/>
            <a:ext cx="848303" cy="264900"/>
            <a:chOff x="6906275" y="3053203"/>
            <a:chExt cx="848303" cy="264900"/>
          </a:xfrm>
        </p:grpSpPr>
        <p:sp>
          <p:nvSpPr>
            <p:cNvPr id="878" name="Google Shape;878;p21"/>
            <p:cNvSpPr/>
            <p:nvPr/>
          </p:nvSpPr>
          <p:spPr>
            <a:xfrm>
              <a:off x="6906275" y="3167811"/>
              <a:ext cx="206400" cy="37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 txBox="1"/>
            <p:nvPr/>
          </p:nvSpPr>
          <p:spPr>
            <a:xfrm>
              <a:off x="7072378" y="3053203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0" name="Google Shape;880;p21"/>
          <p:cNvGrpSpPr/>
          <p:nvPr/>
        </p:nvGrpSpPr>
        <p:grpSpPr>
          <a:xfrm>
            <a:off x="7430511" y="1975898"/>
            <a:ext cx="371365" cy="715763"/>
            <a:chOff x="7430511" y="1975898"/>
            <a:chExt cx="371365" cy="715763"/>
          </a:xfrm>
        </p:grpSpPr>
        <p:sp>
          <p:nvSpPr>
            <p:cNvPr id="881" name="Google Shape;881;p21"/>
            <p:cNvSpPr txBox="1"/>
            <p:nvPr/>
          </p:nvSpPr>
          <p:spPr>
            <a:xfrm>
              <a:off x="7430761" y="1975898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21"/>
            <p:cNvSpPr txBox="1"/>
            <p:nvPr/>
          </p:nvSpPr>
          <p:spPr>
            <a:xfrm>
              <a:off x="7430776" y="2181325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21"/>
            <p:cNvSpPr txBox="1"/>
            <p:nvPr/>
          </p:nvSpPr>
          <p:spPr>
            <a:xfrm>
              <a:off x="7430511" y="2392861"/>
              <a:ext cx="371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4" name="Google Shape;884;p21"/>
          <p:cNvSpPr txBox="1"/>
          <p:nvPr/>
        </p:nvSpPr>
        <p:spPr>
          <a:xfrm>
            <a:off x="6102750" y="3548250"/>
            <a:ext cx="417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5" name="Google Shape;885;p21"/>
          <p:cNvGrpSpPr/>
          <p:nvPr/>
        </p:nvGrpSpPr>
        <p:grpSpPr>
          <a:xfrm>
            <a:off x="3739600" y="3411625"/>
            <a:ext cx="1643709" cy="436500"/>
            <a:chOff x="3739600" y="3411625"/>
            <a:chExt cx="1643709" cy="436500"/>
          </a:xfrm>
        </p:grpSpPr>
        <p:sp>
          <p:nvSpPr>
            <p:cNvPr id="886" name="Google Shape;886;p21"/>
            <p:cNvSpPr txBox="1"/>
            <p:nvPr/>
          </p:nvSpPr>
          <p:spPr>
            <a:xfrm>
              <a:off x="4921308" y="3477250"/>
              <a:ext cx="462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7" name="Google Shape;887;p21"/>
            <p:cNvSpPr txBox="1"/>
            <p:nvPr/>
          </p:nvSpPr>
          <p:spPr>
            <a:xfrm>
              <a:off x="3739600" y="341162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8" name="Google Shape;888;p21"/>
          <p:cNvGrpSpPr/>
          <p:nvPr/>
        </p:nvGrpSpPr>
        <p:grpSpPr>
          <a:xfrm>
            <a:off x="3739600" y="3938325"/>
            <a:ext cx="1643709" cy="436500"/>
            <a:chOff x="3739600" y="3938325"/>
            <a:chExt cx="1643709" cy="436500"/>
          </a:xfrm>
        </p:grpSpPr>
        <p:sp>
          <p:nvSpPr>
            <p:cNvPr id="889" name="Google Shape;889;p21"/>
            <p:cNvSpPr txBox="1"/>
            <p:nvPr/>
          </p:nvSpPr>
          <p:spPr>
            <a:xfrm>
              <a:off x="4921308" y="4018997"/>
              <a:ext cx="462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$9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0" name="Google Shape;890;p21"/>
            <p:cNvSpPr txBox="1"/>
            <p:nvPr/>
          </p:nvSpPr>
          <p:spPr>
            <a:xfrm>
              <a:off x="3739600" y="393832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2"/>
          <p:cNvSpPr/>
          <p:nvPr/>
        </p:nvSpPr>
        <p:spPr>
          <a:xfrm>
            <a:off x="4050819" y="2997164"/>
            <a:ext cx="1771200" cy="793800"/>
          </a:xfrm>
          <a:prstGeom prst="roundRect">
            <a:avLst>
              <a:gd name="adj" fmla="val 16667"/>
            </a:avLst>
          </a:prstGeom>
          <a:solidFill>
            <a:srgbClr val="DBDBDB"/>
          </a:solidFill>
          <a:ln>
            <a:noFill/>
          </a:ln>
          <a:effectLst>
            <a:outerShdw blurRad="11430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2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897" name="Google Shape;897;p22"/>
          <p:cNvGrpSpPr/>
          <p:nvPr/>
        </p:nvGrpSpPr>
        <p:grpSpPr>
          <a:xfrm>
            <a:off x="1376875" y="1035450"/>
            <a:ext cx="1976038" cy="3492006"/>
            <a:chOff x="1376875" y="1035450"/>
            <a:chExt cx="1976038" cy="3492006"/>
          </a:xfrm>
        </p:grpSpPr>
        <p:sp>
          <p:nvSpPr>
            <p:cNvPr id="898" name="Google Shape;898;p22"/>
            <p:cNvSpPr/>
            <p:nvPr/>
          </p:nvSpPr>
          <p:spPr>
            <a:xfrm>
              <a:off x="1376875" y="1035450"/>
              <a:ext cx="1976038" cy="3492006"/>
            </a:xfrm>
            <a:custGeom>
              <a:avLst/>
              <a:gdLst/>
              <a:ahLst/>
              <a:cxnLst/>
              <a:rect l="l" t="t" r="r" b="b"/>
              <a:pathLst>
                <a:path w="50377" h="89025" extrusionOk="0">
                  <a:moveTo>
                    <a:pt x="0" y="1"/>
                  </a:moveTo>
                  <a:lnTo>
                    <a:pt x="0" y="89024"/>
                  </a:lnTo>
                  <a:lnTo>
                    <a:pt x="50377" y="89024"/>
                  </a:lnTo>
                  <a:lnTo>
                    <a:pt x="50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376875" y="1035450"/>
              <a:ext cx="1976038" cy="205539"/>
            </a:xfrm>
            <a:custGeom>
              <a:avLst/>
              <a:gdLst/>
              <a:ahLst/>
              <a:cxnLst/>
              <a:rect l="l" t="t" r="r" b="b"/>
              <a:pathLst>
                <a:path w="50377" h="5240" extrusionOk="0">
                  <a:moveTo>
                    <a:pt x="0" y="1"/>
                  </a:moveTo>
                  <a:lnTo>
                    <a:pt x="0" y="5239"/>
                  </a:lnTo>
                  <a:lnTo>
                    <a:pt x="50377" y="5239"/>
                  </a:lnTo>
                  <a:lnTo>
                    <a:pt x="503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459447" y="1120022"/>
              <a:ext cx="38401" cy="38362"/>
            </a:xfrm>
            <a:custGeom>
              <a:avLst/>
              <a:gdLst/>
              <a:ahLst/>
              <a:cxnLst/>
              <a:rect l="l" t="t" r="r" b="b"/>
              <a:pathLst>
                <a:path w="979" h="978" extrusionOk="0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1520405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01" y="0"/>
                    <a:pt x="1" y="226"/>
                    <a:pt x="1" y="502"/>
                  </a:cubicBezTo>
                  <a:cubicBezTo>
                    <a:pt x="1" y="752"/>
                    <a:pt x="201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581363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7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7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642321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1703279" y="1120022"/>
              <a:ext cx="38362" cy="38362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76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52"/>
                    <a:pt x="226" y="978"/>
                    <a:pt x="476" y="978"/>
                  </a:cubicBezTo>
                  <a:cubicBezTo>
                    <a:pt x="752" y="978"/>
                    <a:pt x="978" y="752"/>
                    <a:pt x="978" y="502"/>
                  </a:cubicBezTo>
                  <a:cubicBezTo>
                    <a:pt x="978" y="226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1801580" y="1125161"/>
              <a:ext cx="61976" cy="19456"/>
            </a:xfrm>
            <a:custGeom>
              <a:avLst/>
              <a:gdLst/>
              <a:ahLst/>
              <a:cxnLst/>
              <a:rect l="l" t="t" r="r" b="b"/>
              <a:pathLst>
                <a:path w="1580" h="496" extrusionOk="0">
                  <a:moveTo>
                    <a:pt x="799" y="1"/>
                  </a:moveTo>
                  <a:cubicBezTo>
                    <a:pt x="508" y="1"/>
                    <a:pt x="213" y="107"/>
                    <a:pt x="0" y="321"/>
                  </a:cubicBezTo>
                  <a:lnTo>
                    <a:pt x="176" y="496"/>
                  </a:lnTo>
                  <a:cubicBezTo>
                    <a:pt x="339" y="333"/>
                    <a:pt x="564" y="252"/>
                    <a:pt x="790" y="252"/>
                  </a:cubicBezTo>
                  <a:cubicBezTo>
                    <a:pt x="1016" y="252"/>
                    <a:pt x="1241" y="333"/>
                    <a:pt x="1404" y="496"/>
                  </a:cubicBezTo>
                  <a:lnTo>
                    <a:pt x="1579" y="321"/>
                  </a:lnTo>
                  <a:cubicBezTo>
                    <a:pt x="1379" y="107"/>
                    <a:pt x="1091" y="1"/>
                    <a:pt x="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1787812" y="1105273"/>
              <a:ext cx="90492" cy="25614"/>
            </a:xfrm>
            <a:custGeom>
              <a:avLst/>
              <a:gdLst/>
              <a:ahLst/>
              <a:cxnLst/>
              <a:rect l="l" t="t" r="r" b="b"/>
              <a:pathLst>
                <a:path w="2307" h="653" extrusionOk="0">
                  <a:moveTo>
                    <a:pt x="1153" y="0"/>
                  </a:moveTo>
                  <a:cubicBezTo>
                    <a:pt x="727" y="0"/>
                    <a:pt x="301" y="151"/>
                    <a:pt x="1" y="477"/>
                  </a:cubicBezTo>
                  <a:lnTo>
                    <a:pt x="176" y="652"/>
                  </a:lnTo>
                  <a:cubicBezTo>
                    <a:pt x="427" y="376"/>
                    <a:pt x="778" y="226"/>
                    <a:pt x="1153" y="226"/>
                  </a:cubicBezTo>
                  <a:cubicBezTo>
                    <a:pt x="1529" y="226"/>
                    <a:pt x="1855" y="376"/>
                    <a:pt x="2131" y="652"/>
                  </a:cubicBezTo>
                  <a:lnTo>
                    <a:pt x="2306" y="477"/>
                  </a:lnTo>
                  <a:cubicBezTo>
                    <a:pt x="1981" y="151"/>
                    <a:pt x="1580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818291" y="1148539"/>
              <a:ext cx="28556" cy="19691"/>
            </a:xfrm>
            <a:custGeom>
              <a:avLst/>
              <a:gdLst/>
              <a:ahLst/>
              <a:cxnLst/>
              <a:rect l="l" t="t" r="r" b="b"/>
              <a:pathLst>
                <a:path w="728" h="502" extrusionOk="0">
                  <a:moveTo>
                    <a:pt x="376" y="0"/>
                  </a:moveTo>
                  <a:cubicBezTo>
                    <a:pt x="226" y="0"/>
                    <a:pt x="101" y="50"/>
                    <a:pt x="1" y="151"/>
                  </a:cubicBezTo>
                  <a:lnTo>
                    <a:pt x="376" y="501"/>
                  </a:lnTo>
                  <a:lnTo>
                    <a:pt x="727" y="151"/>
                  </a:lnTo>
                  <a:cubicBezTo>
                    <a:pt x="652" y="50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2908590" y="1118061"/>
              <a:ext cx="42285" cy="42285"/>
            </a:xfrm>
            <a:custGeom>
              <a:avLst/>
              <a:gdLst/>
              <a:ahLst/>
              <a:cxnLst/>
              <a:rect l="l" t="t" r="r" b="b"/>
              <a:pathLst>
                <a:path w="1078" h="1078" extrusionOk="0">
                  <a:moveTo>
                    <a:pt x="0" y="0"/>
                  </a:moveTo>
                  <a:lnTo>
                    <a:pt x="0" y="1078"/>
                  </a:lnTo>
                  <a:lnTo>
                    <a:pt x="1078" y="1078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2902667" y="1113118"/>
              <a:ext cx="106221" cy="52169"/>
            </a:xfrm>
            <a:custGeom>
              <a:avLst/>
              <a:gdLst/>
              <a:ahLst/>
              <a:cxnLst/>
              <a:rect l="l" t="t" r="r" b="b"/>
              <a:pathLst>
                <a:path w="2708" h="1330" extrusionOk="0">
                  <a:moveTo>
                    <a:pt x="2407" y="277"/>
                  </a:moveTo>
                  <a:lnTo>
                    <a:pt x="2407" y="1054"/>
                  </a:lnTo>
                  <a:lnTo>
                    <a:pt x="276" y="1054"/>
                  </a:lnTo>
                  <a:lnTo>
                    <a:pt x="276" y="277"/>
                  </a:lnTo>
                  <a:close/>
                  <a:moveTo>
                    <a:pt x="1" y="1"/>
                  </a:moveTo>
                  <a:lnTo>
                    <a:pt x="1" y="1329"/>
                  </a:lnTo>
                  <a:lnTo>
                    <a:pt x="2708" y="1329"/>
                  </a:lnTo>
                  <a:lnTo>
                    <a:pt x="2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3002969" y="1125906"/>
              <a:ext cx="11807" cy="26595"/>
            </a:xfrm>
            <a:custGeom>
              <a:avLst/>
              <a:gdLst/>
              <a:ahLst/>
              <a:cxnLst/>
              <a:rect l="l" t="t" r="r" b="b"/>
              <a:pathLst>
                <a:path w="301" h="678" extrusionOk="0">
                  <a:moveTo>
                    <a:pt x="0" y="1"/>
                  </a:moveTo>
                  <a:lnTo>
                    <a:pt x="0" y="677"/>
                  </a:lnTo>
                  <a:lnTo>
                    <a:pt x="301" y="677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3070791" y="1108215"/>
              <a:ext cx="20672" cy="52130"/>
            </a:xfrm>
            <a:custGeom>
              <a:avLst/>
              <a:gdLst/>
              <a:ahLst/>
              <a:cxnLst/>
              <a:rect l="l" t="t" r="r" b="b"/>
              <a:pathLst>
                <a:path w="527" h="1329" extrusionOk="0">
                  <a:moveTo>
                    <a:pt x="502" y="1"/>
                  </a:moveTo>
                  <a:lnTo>
                    <a:pt x="1" y="201"/>
                  </a:lnTo>
                  <a:lnTo>
                    <a:pt x="1" y="377"/>
                  </a:lnTo>
                  <a:lnTo>
                    <a:pt x="326" y="276"/>
                  </a:lnTo>
                  <a:lnTo>
                    <a:pt x="326" y="1329"/>
                  </a:lnTo>
                  <a:lnTo>
                    <a:pt x="527" y="1329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3109116" y="1108215"/>
              <a:ext cx="35459" cy="52130"/>
            </a:xfrm>
            <a:custGeom>
              <a:avLst/>
              <a:gdLst/>
              <a:ahLst/>
              <a:cxnLst/>
              <a:rect l="l" t="t" r="r" b="b"/>
              <a:pathLst>
                <a:path w="904" h="1329" extrusionOk="0">
                  <a:moveTo>
                    <a:pt x="427" y="1"/>
                  </a:moveTo>
                  <a:cubicBezTo>
                    <a:pt x="352" y="1"/>
                    <a:pt x="277" y="26"/>
                    <a:pt x="201" y="51"/>
                  </a:cubicBezTo>
                  <a:cubicBezTo>
                    <a:pt x="126" y="76"/>
                    <a:pt x="76" y="126"/>
                    <a:pt x="51" y="201"/>
                  </a:cubicBezTo>
                  <a:cubicBezTo>
                    <a:pt x="1" y="251"/>
                    <a:pt x="1" y="326"/>
                    <a:pt x="1" y="427"/>
                  </a:cubicBezTo>
                  <a:lnTo>
                    <a:pt x="201" y="427"/>
                  </a:lnTo>
                  <a:cubicBezTo>
                    <a:pt x="201" y="352"/>
                    <a:pt x="227" y="276"/>
                    <a:pt x="277" y="226"/>
                  </a:cubicBezTo>
                  <a:cubicBezTo>
                    <a:pt x="302" y="201"/>
                    <a:pt x="352" y="176"/>
                    <a:pt x="427" y="176"/>
                  </a:cubicBezTo>
                  <a:cubicBezTo>
                    <a:pt x="502" y="176"/>
                    <a:pt x="552" y="201"/>
                    <a:pt x="577" y="226"/>
                  </a:cubicBezTo>
                  <a:cubicBezTo>
                    <a:pt x="602" y="276"/>
                    <a:pt x="628" y="326"/>
                    <a:pt x="628" y="377"/>
                  </a:cubicBezTo>
                  <a:cubicBezTo>
                    <a:pt x="628" y="427"/>
                    <a:pt x="602" y="477"/>
                    <a:pt x="577" y="527"/>
                  </a:cubicBezTo>
                  <a:cubicBezTo>
                    <a:pt x="552" y="577"/>
                    <a:pt x="527" y="627"/>
                    <a:pt x="452" y="702"/>
                  </a:cubicBezTo>
                  <a:lnTo>
                    <a:pt x="26" y="1179"/>
                  </a:lnTo>
                  <a:lnTo>
                    <a:pt x="26" y="1329"/>
                  </a:lnTo>
                  <a:lnTo>
                    <a:pt x="903" y="1329"/>
                  </a:lnTo>
                  <a:lnTo>
                    <a:pt x="903" y="1154"/>
                  </a:lnTo>
                  <a:lnTo>
                    <a:pt x="277" y="1154"/>
                  </a:lnTo>
                  <a:lnTo>
                    <a:pt x="602" y="803"/>
                  </a:lnTo>
                  <a:cubicBezTo>
                    <a:pt x="703" y="727"/>
                    <a:pt x="753" y="627"/>
                    <a:pt x="803" y="577"/>
                  </a:cubicBezTo>
                  <a:cubicBezTo>
                    <a:pt x="828" y="502"/>
                    <a:pt x="853" y="427"/>
                    <a:pt x="853" y="352"/>
                  </a:cubicBezTo>
                  <a:cubicBezTo>
                    <a:pt x="853" y="251"/>
                    <a:pt x="803" y="151"/>
                    <a:pt x="728" y="101"/>
                  </a:cubicBezTo>
                  <a:cubicBezTo>
                    <a:pt x="653" y="26"/>
                    <a:pt x="552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3151402" y="1121003"/>
              <a:ext cx="10865" cy="40363"/>
            </a:xfrm>
            <a:custGeom>
              <a:avLst/>
              <a:gdLst/>
              <a:ahLst/>
              <a:cxnLst/>
              <a:rect l="l" t="t" r="r" b="b"/>
              <a:pathLst>
                <a:path w="277" h="1029" extrusionOk="0">
                  <a:moveTo>
                    <a:pt x="126" y="0"/>
                  </a:moveTo>
                  <a:cubicBezTo>
                    <a:pt x="101" y="0"/>
                    <a:pt x="76" y="26"/>
                    <a:pt x="51" y="51"/>
                  </a:cubicBezTo>
                  <a:cubicBezTo>
                    <a:pt x="26" y="76"/>
                    <a:pt x="1" y="101"/>
                    <a:pt x="1" y="126"/>
                  </a:cubicBezTo>
                  <a:cubicBezTo>
                    <a:pt x="1" y="151"/>
                    <a:pt x="26" y="201"/>
                    <a:pt x="51" y="226"/>
                  </a:cubicBezTo>
                  <a:cubicBezTo>
                    <a:pt x="76" y="226"/>
                    <a:pt x="101" y="251"/>
                    <a:pt x="126" y="251"/>
                  </a:cubicBezTo>
                  <a:cubicBezTo>
                    <a:pt x="176" y="251"/>
                    <a:pt x="201" y="226"/>
                    <a:pt x="226" y="226"/>
                  </a:cubicBezTo>
                  <a:cubicBezTo>
                    <a:pt x="251" y="201"/>
                    <a:pt x="276" y="151"/>
                    <a:pt x="276" y="126"/>
                  </a:cubicBezTo>
                  <a:cubicBezTo>
                    <a:pt x="276" y="101"/>
                    <a:pt x="251" y="76"/>
                    <a:pt x="226" y="51"/>
                  </a:cubicBezTo>
                  <a:cubicBezTo>
                    <a:pt x="201" y="26"/>
                    <a:pt x="176" y="0"/>
                    <a:pt x="126" y="0"/>
                  </a:cubicBezTo>
                  <a:close/>
                  <a:moveTo>
                    <a:pt x="126" y="777"/>
                  </a:moveTo>
                  <a:cubicBezTo>
                    <a:pt x="101" y="777"/>
                    <a:pt x="76" y="777"/>
                    <a:pt x="51" y="802"/>
                  </a:cubicBezTo>
                  <a:cubicBezTo>
                    <a:pt x="26" y="828"/>
                    <a:pt x="1" y="853"/>
                    <a:pt x="1" y="903"/>
                  </a:cubicBezTo>
                  <a:cubicBezTo>
                    <a:pt x="1" y="928"/>
                    <a:pt x="26" y="953"/>
                    <a:pt x="51" y="978"/>
                  </a:cubicBezTo>
                  <a:cubicBezTo>
                    <a:pt x="76" y="1003"/>
                    <a:pt x="101" y="1028"/>
                    <a:pt x="126" y="1028"/>
                  </a:cubicBezTo>
                  <a:cubicBezTo>
                    <a:pt x="176" y="1028"/>
                    <a:pt x="201" y="1003"/>
                    <a:pt x="226" y="978"/>
                  </a:cubicBezTo>
                  <a:cubicBezTo>
                    <a:pt x="251" y="953"/>
                    <a:pt x="276" y="928"/>
                    <a:pt x="276" y="903"/>
                  </a:cubicBezTo>
                  <a:cubicBezTo>
                    <a:pt x="276" y="853"/>
                    <a:pt x="251" y="828"/>
                    <a:pt x="226" y="802"/>
                  </a:cubicBezTo>
                  <a:cubicBezTo>
                    <a:pt x="201" y="777"/>
                    <a:pt x="176" y="777"/>
                    <a:pt x="126" y="7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3168112" y="1109196"/>
              <a:ext cx="37421" cy="51149"/>
            </a:xfrm>
            <a:custGeom>
              <a:avLst/>
              <a:gdLst/>
              <a:ahLst/>
              <a:cxnLst/>
              <a:rect l="l" t="t" r="r" b="b"/>
              <a:pathLst>
                <a:path w="954" h="1304" extrusionOk="0">
                  <a:moveTo>
                    <a:pt x="577" y="276"/>
                  </a:moveTo>
                  <a:lnTo>
                    <a:pt x="577" y="828"/>
                  </a:lnTo>
                  <a:lnTo>
                    <a:pt x="226" y="828"/>
                  </a:lnTo>
                  <a:lnTo>
                    <a:pt x="552" y="327"/>
                  </a:lnTo>
                  <a:lnTo>
                    <a:pt x="577" y="276"/>
                  </a:lnTo>
                  <a:close/>
                  <a:moveTo>
                    <a:pt x="577" y="1"/>
                  </a:moveTo>
                  <a:lnTo>
                    <a:pt x="1" y="878"/>
                  </a:lnTo>
                  <a:lnTo>
                    <a:pt x="1" y="1003"/>
                  </a:lnTo>
                  <a:lnTo>
                    <a:pt x="577" y="1003"/>
                  </a:lnTo>
                  <a:lnTo>
                    <a:pt x="577" y="1304"/>
                  </a:lnTo>
                  <a:lnTo>
                    <a:pt x="803" y="1304"/>
                  </a:lnTo>
                  <a:lnTo>
                    <a:pt x="803" y="1003"/>
                  </a:lnTo>
                  <a:lnTo>
                    <a:pt x="953" y="1003"/>
                  </a:lnTo>
                  <a:lnTo>
                    <a:pt x="953" y="828"/>
                  </a:lnTo>
                  <a:lnTo>
                    <a:pt x="803" y="828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3212360" y="1109196"/>
              <a:ext cx="33459" cy="52169"/>
            </a:xfrm>
            <a:custGeom>
              <a:avLst/>
              <a:gdLst/>
              <a:ahLst/>
              <a:cxnLst/>
              <a:rect l="l" t="t" r="r" b="b"/>
              <a:pathLst>
                <a:path w="853" h="1330" extrusionOk="0">
                  <a:moveTo>
                    <a:pt x="101" y="1"/>
                  </a:moveTo>
                  <a:lnTo>
                    <a:pt x="26" y="652"/>
                  </a:lnTo>
                  <a:lnTo>
                    <a:pt x="201" y="702"/>
                  </a:lnTo>
                  <a:cubicBezTo>
                    <a:pt x="251" y="677"/>
                    <a:pt x="276" y="652"/>
                    <a:pt x="301" y="627"/>
                  </a:cubicBezTo>
                  <a:lnTo>
                    <a:pt x="402" y="627"/>
                  </a:lnTo>
                  <a:cubicBezTo>
                    <a:pt x="477" y="627"/>
                    <a:pt x="527" y="652"/>
                    <a:pt x="577" y="677"/>
                  </a:cubicBezTo>
                  <a:cubicBezTo>
                    <a:pt x="627" y="728"/>
                    <a:pt x="627" y="803"/>
                    <a:pt x="627" y="878"/>
                  </a:cubicBezTo>
                  <a:cubicBezTo>
                    <a:pt x="627" y="953"/>
                    <a:pt x="627" y="1028"/>
                    <a:pt x="577" y="1078"/>
                  </a:cubicBezTo>
                  <a:cubicBezTo>
                    <a:pt x="552" y="1129"/>
                    <a:pt x="502" y="1154"/>
                    <a:pt x="427" y="1154"/>
                  </a:cubicBezTo>
                  <a:cubicBezTo>
                    <a:pt x="377" y="1154"/>
                    <a:pt x="326" y="1129"/>
                    <a:pt x="276" y="1103"/>
                  </a:cubicBezTo>
                  <a:cubicBezTo>
                    <a:pt x="251" y="1053"/>
                    <a:pt x="226" y="1003"/>
                    <a:pt x="201" y="953"/>
                  </a:cubicBezTo>
                  <a:lnTo>
                    <a:pt x="1" y="953"/>
                  </a:lnTo>
                  <a:cubicBezTo>
                    <a:pt x="1" y="1053"/>
                    <a:pt x="51" y="1154"/>
                    <a:pt x="126" y="1229"/>
                  </a:cubicBezTo>
                  <a:cubicBezTo>
                    <a:pt x="201" y="1279"/>
                    <a:pt x="301" y="1329"/>
                    <a:pt x="427" y="1329"/>
                  </a:cubicBezTo>
                  <a:cubicBezTo>
                    <a:pt x="552" y="1329"/>
                    <a:pt x="677" y="1279"/>
                    <a:pt x="752" y="1204"/>
                  </a:cubicBezTo>
                  <a:cubicBezTo>
                    <a:pt x="828" y="1129"/>
                    <a:pt x="853" y="1028"/>
                    <a:pt x="853" y="878"/>
                  </a:cubicBezTo>
                  <a:cubicBezTo>
                    <a:pt x="853" y="753"/>
                    <a:pt x="828" y="652"/>
                    <a:pt x="752" y="552"/>
                  </a:cubicBezTo>
                  <a:cubicBezTo>
                    <a:pt x="677" y="477"/>
                    <a:pt x="577" y="452"/>
                    <a:pt x="452" y="452"/>
                  </a:cubicBezTo>
                  <a:cubicBezTo>
                    <a:pt x="377" y="452"/>
                    <a:pt x="326" y="452"/>
                    <a:pt x="251" y="502"/>
                  </a:cubicBezTo>
                  <a:lnTo>
                    <a:pt x="301" y="176"/>
                  </a:lnTo>
                  <a:lnTo>
                    <a:pt x="828" y="176"/>
                  </a:lnTo>
                  <a:lnTo>
                    <a:pt x="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2734582" y="1137713"/>
              <a:ext cx="16749" cy="27575"/>
            </a:xfrm>
            <a:custGeom>
              <a:avLst/>
              <a:gdLst/>
              <a:ahLst/>
              <a:cxnLst/>
              <a:rect l="l" t="t" r="r" b="b"/>
              <a:pathLst>
                <a:path w="427" h="703" extrusionOk="0">
                  <a:moveTo>
                    <a:pt x="0" y="1"/>
                  </a:moveTo>
                  <a:lnTo>
                    <a:pt x="0" y="702"/>
                  </a:lnTo>
                  <a:lnTo>
                    <a:pt x="426" y="70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2762079" y="1124925"/>
              <a:ext cx="16749" cy="40363"/>
            </a:xfrm>
            <a:custGeom>
              <a:avLst/>
              <a:gdLst/>
              <a:ahLst/>
              <a:cxnLst/>
              <a:rect l="l" t="t" r="r" b="b"/>
              <a:pathLst>
                <a:path w="427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427" y="10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2789616" y="1112138"/>
              <a:ext cx="16749" cy="53150"/>
            </a:xfrm>
            <a:custGeom>
              <a:avLst/>
              <a:gdLst/>
              <a:ahLst/>
              <a:cxnLst/>
              <a:rect l="l" t="t" r="r" b="b"/>
              <a:pathLst>
                <a:path w="427" h="1355" extrusionOk="0">
                  <a:moveTo>
                    <a:pt x="1" y="1"/>
                  </a:moveTo>
                  <a:lnTo>
                    <a:pt x="1" y="1354"/>
                  </a:lnTo>
                  <a:lnTo>
                    <a:pt x="427" y="1354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2817153" y="1099389"/>
              <a:ext cx="16749" cy="65898"/>
            </a:xfrm>
            <a:custGeom>
              <a:avLst/>
              <a:gdLst/>
              <a:ahLst/>
              <a:cxnLst/>
              <a:rect l="l" t="t" r="r" b="b"/>
              <a:pathLst>
                <a:path w="427" h="1680" extrusionOk="0">
                  <a:moveTo>
                    <a:pt x="0" y="0"/>
                  </a:moveTo>
                  <a:lnTo>
                    <a:pt x="0" y="1679"/>
                  </a:lnTo>
                  <a:lnTo>
                    <a:pt x="426" y="1679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0" name="Google Shape;920;p22"/>
          <p:cNvCxnSpPr/>
          <p:nvPr/>
        </p:nvCxnSpPr>
        <p:spPr>
          <a:xfrm>
            <a:off x="1503775" y="2490775"/>
            <a:ext cx="159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21" name="Google Shape;921;p22"/>
          <p:cNvSpPr txBox="1"/>
          <p:nvPr/>
        </p:nvSpPr>
        <p:spPr>
          <a:xfrm>
            <a:off x="1503782" y="1386547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22" name="Google Shape;922;p22"/>
          <p:cNvGrpSpPr/>
          <p:nvPr/>
        </p:nvGrpSpPr>
        <p:grpSpPr>
          <a:xfrm>
            <a:off x="1644913" y="1742725"/>
            <a:ext cx="155100" cy="747900"/>
            <a:chOff x="1644913" y="1742725"/>
            <a:chExt cx="155100" cy="747900"/>
          </a:xfrm>
        </p:grpSpPr>
        <p:sp>
          <p:nvSpPr>
            <p:cNvPr id="923" name="Google Shape;923;p22"/>
            <p:cNvSpPr/>
            <p:nvPr/>
          </p:nvSpPr>
          <p:spPr>
            <a:xfrm>
              <a:off x="1644913" y="1742725"/>
              <a:ext cx="155100" cy="7479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1667413" y="1775500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5" name="Google Shape;925;p22"/>
          <p:cNvSpPr txBox="1"/>
          <p:nvPr/>
        </p:nvSpPr>
        <p:spPr>
          <a:xfrm>
            <a:off x="151069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934200" y="2218975"/>
            <a:ext cx="155100" cy="271800"/>
            <a:chOff x="1934200" y="2218975"/>
            <a:chExt cx="155100" cy="271800"/>
          </a:xfrm>
        </p:grpSpPr>
        <p:sp>
          <p:nvSpPr>
            <p:cNvPr id="927" name="Google Shape;927;p22"/>
            <p:cNvSpPr/>
            <p:nvPr/>
          </p:nvSpPr>
          <p:spPr>
            <a:xfrm>
              <a:off x="1934200" y="2218975"/>
              <a:ext cx="155100" cy="2718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956688" y="2255275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22"/>
          <p:cNvSpPr txBox="1"/>
          <p:nvPr/>
        </p:nvSpPr>
        <p:spPr>
          <a:xfrm>
            <a:off x="179994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0" name="Google Shape;930;p22"/>
          <p:cNvGrpSpPr/>
          <p:nvPr/>
        </p:nvGrpSpPr>
        <p:grpSpPr>
          <a:xfrm>
            <a:off x="2223475" y="1945575"/>
            <a:ext cx="155100" cy="545100"/>
            <a:chOff x="2223475" y="1945575"/>
            <a:chExt cx="155100" cy="545100"/>
          </a:xfrm>
        </p:grpSpPr>
        <p:sp>
          <p:nvSpPr>
            <p:cNvPr id="931" name="Google Shape;931;p22"/>
            <p:cNvSpPr/>
            <p:nvPr/>
          </p:nvSpPr>
          <p:spPr>
            <a:xfrm>
              <a:off x="2223475" y="1945575"/>
              <a:ext cx="155100" cy="5451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2245963" y="1976600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22"/>
          <p:cNvSpPr txBox="1"/>
          <p:nvPr/>
        </p:nvSpPr>
        <p:spPr>
          <a:xfrm>
            <a:off x="2089224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4" name="Google Shape;934;p22"/>
          <p:cNvGrpSpPr/>
          <p:nvPr/>
        </p:nvGrpSpPr>
        <p:grpSpPr>
          <a:xfrm>
            <a:off x="2512738" y="1742725"/>
            <a:ext cx="155100" cy="747900"/>
            <a:chOff x="2512738" y="1742725"/>
            <a:chExt cx="155100" cy="747900"/>
          </a:xfrm>
        </p:grpSpPr>
        <p:sp>
          <p:nvSpPr>
            <p:cNvPr id="935" name="Google Shape;935;p22"/>
            <p:cNvSpPr/>
            <p:nvPr/>
          </p:nvSpPr>
          <p:spPr>
            <a:xfrm>
              <a:off x="2512738" y="1742725"/>
              <a:ext cx="155100" cy="7479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2535238" y="1775500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22"/>
          <p:cNvSpPr txBox="1"/>
          <p:nvPr/>
        </p:nvSpPr>
        <p:spPr>
          <a:xfrm>
            <a:off x="237849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22"/>
          <p:cNvSpPr/>
          <p:nvPr/>
        </p:nvSpPr>
        <p:spPr>
          <a:xfrm>
            <a:off x="1479294" y="2997183"/>
            <a:ext cx="1771200" cy="793800"/>
          </a:xfrm>
          <a:prstGeom prst="roundRect">
            <a:avLst>
              <a:gd name="adj" fmla="val 16667"/>
            </a:avLst>
          </a:prstGeom>
          <a:solidFill>
            <a:srgbClr val="DBDBDB"/>
          </a:solidFill>
          <a:ln>
            <a:noFill/>
          </a:ln>
          <a:effectLst>
            <a:outerShdw blurRad="11430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>
            <a:off x="2802025" y="1885600"/>
            <a:ext cx="155100" cy="605100"/>
            <a:chOff x="2802025" y="1885600"/>
            <a:chExt cx="155100" cy="605100"/>
          </a:xfrm>
        </p:grpSpPr>
        <p:sp>
          <p:nvSpPr>
            <p:cNvPr id="940" name="Google Shape;940;p22"/>
            <p:cNvSpPr/>
            <p:nvPr/>
          </p:nvSpPr>
          <p:spPr>
            <a:xfrm>
              <a:off x="2802025" y="1885600"/>
              <a:ext cx="155100" cy="6051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2824525" y="1918375"/>
              <a:ext cx="110100" cy="110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22"/>
          <p:cNvSpPr txBox="1"/>
          <p:nvPr/>
        </p:nvSpPr>
        <p:spPr>
          <a:xfrm>
            <a:off x="2667749" y="2546650"/>
            <a:ext cx="423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3" name="Google Shape;943;p22"/>
          <p:cNvGrpSpPr/>
          <p:nvPr/>
        </p:nvGrpSpPr>
        <p:grpSpPr>
          <a:xfrm>
            <a:off x="1503782" y="3082628"/>
            <a:ext cx="1220700" cy="648202"/>
            <a:chOff x="6827732" y="1202056"/>
            <a:chExt cx="1220700" cy="648202"/>
          </a:xfrm>
        </p:grpSpPr>
        <p:sp>
          <p:nvSpPr>
            <p:cNvPr id="944" name="Google Shape;944;p22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5" name="Google Shape;945;p22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46" name="Google Shape;946;p22"/>
          <p:cNvSpPr/>
          <p:nvPr/>
        </p:nvSpPr>
        <p:spPr>
          <a:xfrm flipH="1">
            <a:off x="1572211" y="3990297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2"/>
          <p:cNvSpPr txBox="1"/>
          <p:nvPr/>
        </p:nvSpPr>
        <p:spPr>
          <a:xfrm>
            <a:off x="1801575" y="3985800"/>
            <a:ext cx="6327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22"/>
          <p:cNvSpPr/>
          <p:nvPr/>
        </p:nvSpPr>
        <p:spPr>
          <a:xfrm>
            <a:off x="2557833" y="3136253"/>
            <a:ext cx="276600" cy="262800"/>
          </a:xfrm>
          <a:prstGeom prst="star5">
            <a:avLst>
              <a:gd name="adj" fmla="val 27808"/>
              <a:gd name="hf" fmla="val 105146"/>
              <a:gd name="vf" fmla="val 11055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2"/>
          <p:cNvSpPr txBox="1"/>
          <p:nvPr/>
        </p:nvSpPr>
        <p:spPr>
          <a:xfrm>
            <a:off x="2655744" y="3099792"/>
            <a:ext cx="7422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4.3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50" name="Google Shape;950;p22"/>
          <p:cNvGrpSpPr/>
          <p:nvPr/>
        </p:nvGrpSpPr>
        <p:grpSpPr>
          <a:xfrm>
            <a:off x="2596495" y="4018945"/>
            <a:ext cx="208228" cy="205509"/>
            <a:chOff x="6232000" y="1435050"/>
            <a:chExt cx="488225" cy="481850"/>
          </a:xfrm>
        </p:grpSpPr>
        <p:sp>
          <p:nvSpPr>
            <p:cNvPr id="951" name="Google Shape;951;p22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6" name="Google Shape;956;p22"/>
          <p:cNvGrpSpPr/>
          <p:nvPr/>
        </p:nvGrpSpPr>
        <p:grpSpPr>
          <a:xfrm>
            <a:off x="2958905" y="4018956"/>
            <a:ext cx="203707" cy="205488"/>
            <a:chOff x="4464775" y="3806475"/>
            <a:chExt cx="477625" cy="481800"/>
          </a:xfrm>
        </p:grpSpPr>
        <p:sp>
          <p:nvSpPr>
            <p:cNvPr id="957" name="Google Shape;957;p22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3" name="Google Shape;963;p22"/>
          <p:cNvSpPr/>
          <p:nvPr/>
        </p:nvSpPr>
        <p:spPr>
          <a:xfrm>
            <a:off x="4002882" y="1383297"/>
            <a:ext cx="747900" cy="747900"/>
          </a:xfrm>
          <a:prstGeom prst="ellipse">
            <a:avLst/>
          </a:prstGeom>
          <a:solidFill>
            <a:srgbClr val="F8F8F6"/>
          </a:solidFill>
          <a:ln>
            <a:noFill/>
          </a:ln>
          <a:effectLst>
            <a:outerShdw blurRad="128588" dist="38100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2"/>
          <p:cNvSpPr/>
          <p:nvPr/>
        </p:nvSpPr>
        <p:spPr>
          <a:xfrm>
            <a:off x="4992717" y="1383297"/>
            <a:ext cx="747900" cy="747900"/>
          </a:xfrm>
          <a:prstGeom prst="ellipse">
            <a:avLst/>
          </a:prstGeom>
          <a:solidFill>
            <a:srgbClr val="F8F8F6"/>
          </a:solidFill>
          <a:ln>
            <a:noFill/>
          </a:ln>
          <a:effectLst>
            <a:outerShdw blurRad="128588" dist="38100" dir="540000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2"/>
          <p:cNvSpPr/>
          <p:nvPr/>
        </p:nvSpPr>
        <p:spPr>
          <a:xfrm>
            <a:off x="4090482" y="1470897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2"/>
          <p:cNvSpPr/>
          <p:nvPr/>
        </p:nvSpPr>
        <p:spPr>
          <a:xfrm rot="5400000">
            <a:off x="4060482" y="1440897"/>
            <a:ext cx="632700" cy="632700"/>
          </a:xfrm>
          <a:prstGeom prst="blockArc">
            <a:avLst>
              <a:gd name="adj1" fmla="val 10800000"/>
              <a:gd name="adj2" fmla="val 21228970"/>
              <a:gd name="adj3" fmla="val 1113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2"/>
          <p:cNvSpPr/>
          <p:nvPr/>
        </p:nvSpPr>
        <p:spPr>
          <a:xfrm>
            <a:off x="5080325" y="1470897"/>
            <a:ext cx="572700" cy="5727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2"/>
          <p:cNvSpPr/>
          <p:nvPr/>
        </p:nvSpPr>
        <p:spPr>
          <a:xfrm rot="5400000">
            <a:off x="5050325" y="1440897"/>
            <a:ext cx="632700" cy="632700"/>
          </a:xfrm>
          <a:prstGeom prst="blockArc">
            <a:avLst>
              <a:gd name="adj1" fmla="val 10800000"/>
              <a:gd name="adj2" fmla="val 4165438"/>
              <a:gd name="adj3" fmla="val 11132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2"/>
          <p:cNvSpPr txBox="1"/>
          <p:nvPr/>
        </p:nvSpPr>
        <p:spPr>
          <a:xfrm>
            <a:off x="4090482" y="1624798"/>
            <a:ext cx="572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2"/>
          <p:cNvSpPr txBox="1"/>
          <p:nvPr/>
        </p:nvSpPr>
        <p:spPr>
          <a:xfrm>
            <a:off x="5080325" y="1624798"/>
            <a:ext cx="572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22"/>
          <p:cNvSpPr txBox="1"/>
          <p:nvPr/>
        </p:nvSpPr>
        <p:spPr>
          <a:xfrm>
            <a:off x="3974632" y="1035447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72" name="Google Shape;972;p22"/>
          <p:cNvGrpSpPr/>
          <p:nvPr/>
        </p:nvGrpSpPr>
        <p:grpSpPr>
          <a:xfrm>
            <a:off x="4050820" y="3069632"/>
            <a:ext cx="1220700" cy="648839"/>
            <a:chOff x="4884470" y="3058151"/>
            <a:chExt cx="1220700" cy="648839"/>
          </a:xfrm>
        </p:grpSpPr>
        <p:sp>
          <p:nvSpPr>
            <p:cNvPr id="973" name="Google Shape;973;p22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4" name="Google Shape;974;p22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75" name="Google Shape;975;p22"/>
          <p:cNvSpPr/>
          <p:nvPr/>
        </p:nvSpPr>
        <p:spPr>
          <a:xfrm>
            <a:off x="5271525" y="3083742"/>
            <a:ext cx="423600" cy="205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2"/>
          <p:cNvSpPr/>
          <p:nvPr/>
        </p:nvSpPr>
        <p:spPr>
          <a:xfrm>
            <a:off x="5502050" y="3106917"/>
            <a:ext cx="159300" cy="159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2"/>
          <p:cNvSpPr/>
          <p:nvPr/>
        </p:nvSpPr>
        <p:spPr>
          <a:xfrm>
            <a:off x="4050825" y="4020795"/>
            <a:ext cx="1771200" cy="468600"/>
          </a:xfrm>
          <a:prstGeom prst="roundRect">
            <a:avLst>
              <a:gd name="adj" fmla="val 16667"/>
            </a:avLst>
          </a:prstGeom>
          <a:solidFill>
            <a:srgbClr val="F8F8F6"/>
          </a:solidFill>
          <a:ln>
            <a:noFill/>
          </a:ln>
          <a:effectLst>
            <a:outerShdw blurRad="114300" dist="19050" dir="4859999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2"/>
          <p:cNvSpPr/>
          <p:nvPr/>
        </p:nvSpPr>
        <p:spPr>
          <a:xfrm>
            <a:off x="4050825" y="4020800"/>
            <a:ext cx="888000" cy="468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28575" dir="486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2"/>
          <p:cNvSpPr txBox="1"/>
          <p:nvPr/>
        </p:nvSpPr>
        <p:spPr>
          <a:xfrm>
            <a:off x="4136773" y="41316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0" name="Google Shape;980;p22"/>
          <p:cNvSpPr txBox="1"/>
          <p:nvPr/>
        </p:nvSpPr>
        <p:spPr>
          <a:xfrm>
            <a:off x="4995573" y="41316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981" name="Google Shape;981;p22"/>
          <p:cNvCxnSpPr/>
          <p:nvPr/>
        </p:nvCxnSpPr>
        <p:spPr>
          <a:xfrm>
            <a:off x="6420550" y="1722700"/>
            <a:ext cx="129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982" name="Google Shape;982;p22"/>
          <p:cNvSpPr/>
          <p:nvPr/>
        </p:nvSpPr>
        <p:spPr>
          <a:xfrm>
            <a:off x="7231950" y="1633450"/>
            <a:ext cx="178500" cy="178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2"/>
          <p:cNvSpPr txBox="1"/>
          <p:nvPr/>
        </p:nvSpPr>
        <p:spPr>
          <a:xfrm>
            <a:off x="6342957" y="135832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4" name="Google Shape;984;p22"/>
          <p:cNvSpPr txBox="1"/>
          <p:nvPr/>
        </p:nvSpPr>
        <p:spPr>
          <a:xfrm>
            <a:off x="7309569" y="1842742"/>
            <a:ext cx="495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5" name="Google Shape;985;p22"/>
          <p:cNvCxnSpPr/>
          <p:nvPr/>
        </p:nvCxnSpPr>
        <p:spPr>
          <a:xfrm>
            <a:off x="6420550" y="2474600"/>
            <a:ext cx="129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986" name="Google Shape;986;p22"/>
          <p:cNvSpPr/>
          <p:nvPr/>
        </p:nvSpPr>
        <p:spPr>
          <a:xfrm>
            <a:off x="6681625" y="2385350"/>
            <a:ext cx="178500" cy="178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2"/>
          <p:cNvSpPr txBox="1"/>
          <p:nvPr/>
        </p:nvSpPr>
        <p:spPr>
          <a:xfrm>
            <a:off x="6342957" y="211022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8" name="Google Shape;988;p22"/>
          <p:cNvSpPr txBox="1"/>
          <p:nvPr/>
        </p:nvSpPr>
        <p:spPr>
          <a:xfrm>
            <a:off x="7309569" y="2594642"/>
            <a:ext cx="495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89" name="Google Shape;989;p22"/>
          <p:cNvGrpSpPr/>
          <p:nvPr/>
        </p:nvGrpSpPr>
        <p:grpSpPr>
          <a:xfrm>
            <a:off x="6509813" y="3137250"/>
            <a:ext cx="1112700" cy="1112700"/>
            <a:chOff x="6509813" y="3137250"/>
            <a:chExt cx="1112700" cy="1112700"/>
          </a:xfrm>
        </p:grpSpPr>
        <p:sp>
          <p:nvSpPr>
            <p:cNvPr id="990" name="Google Shape;990;p22"/>
            <p:cNvSpPr/>
            <p:nvPr/>
          </p:nvSpPr>
          <p:spPr>
            <a:xfrm>
              <a:off x="6509813" y="3137250"/>
              <a:ext cx="1112700" cy="1112700"/>
            </a:xfrm>
            <a:prstGeom prst="ellipse">
              <a:avLst/>
            </a:prstGeom>
            <a:solidFill>
              <a:srgbClr val="DBDBDB"/>
            </a:solidFill>
            <a:ln>
              <a:noFill/>
            </a:ln>
            <a:effectLst>
              <a:outerShdw blurRad="128588" dist="3810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6724164" y="3351605"/>
              <a:ext cx="684000" cy="684000"/>
            </a:xfrm>
            <a:prstGeom prst="donut">
              <a:avLst>
                <a:gd name="adj" fmla="val 25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6793572" y="3421010"/>
              <a:ext cx="545100" cy="545100"/>
            </a:xfrm>
            <a:prstGeom prst="ellipse">
              <a:avLst/>
            </a:prstGeom>
            <a:solidFill>
              <a:srgbClr val="F8F8F6"/>
            </a:solidFill>
            <a:ln>
              <a:noFill/>
            </a:ln>
            <a:effectLst>
              <a:outerShdw blurRad="128588" dist="38100" dir="5400000" algn="bl" rotWithShape="0">
                <a:srgbClr val="000000">
                  <a:alpha val="3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7448700" y="3656147"/>
              <a:ext cx="133800" cy="66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22"/>
          <p:cNvSpPr txBox="1"/>
          <p:nvPr/>
        </p:nvSpPr>
        <p:spPr>
          <a:xfrm>
            <a:off x="6793584" y="3570075"/>
            <a:ext cx="545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95" name="Google Shape;995;p22"/>
          <p:cNvGrpSpPr/>
          <p:nvPr/>
        </p:nvGrpSpPr>
        <p:grpSpPr>
          <a:xfrm>
            <a:off x="6078537" y="2856850"/>
            <a:ext cx="1975275" cy="1673500"/>
            <a:chOff x="6078537" y="2856850"/>
            <a:chExt cx="1975275" cy="1673500"/>
          </a:xfrm>
        </p:grpSpPr>
        <p:sp>
          <p:nvSpPr>
            <p:cNvPr id="996" name="Google Shape;996;p22"/>
            <p:cNvSpPr txBox="1"/>
            <p:nvPr/>
          </p:nvSpPr>
          <p:spPr>
            <a:xfrm>
              <a:off x="6818525" y="28568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22"/>
            <p:cNvSpPr txBox="1"/>
            <p:nvPr/>
          </p:nvSpPr>
          <p:spPr>
            <a:xfrm>
              <a:off x="7388039" y="3131754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22"/>
            <p:cNvSpPr txBox="1"/>
            <p:nvPr/>
          </p:nvSpPr>
          <p:spPr>
            <a:xfrm>
              <a:off x="7558512" y="35611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9" name="Google Shape;999;p22"/>
            <p:cNvSpPr txBox="1"/>
            <p:nvPr/>
          </p:nvSpPr>
          <p:spPr>
            <a:xfrm>
              <a:off x="7388039" y="4032275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0" name="Google Shape;1000;p22"/>
            <p:cNvSpPr txBox="1"/>
            <p:nvPr/>
          </p:nvSpPr>
          <p:spPr>
            <a:xfrm>
              <a:off x="6818475" y="42654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1" name="Google Shape;1001;p22"/>
            <p:cNvSpPr txBox="1"/>
            <p:nvPr/>
          </p:nvSpPr>
          <p:spPr>
            <a:xfrm>
              <a:off x="6248900" y="4032275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22"/>
            <p:cNvSpPr txBox="1"/>
            <p:nvPr/>
          </p:nvSpPr>
          <p:spPr>
            <a:xfrm>
              <a:off x="6078537" y="3561150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22"/>
            <p:cNvSpPr txBox="1"/>
            <p:nvPr/>
          </p:nvSpPr>
          <p:spPr>
            <a:xfrm>
              <a:off x="6248898" y="3130574"/>
              <a:ext cx="4953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4" name="Google Shape;1004;p22"/>
          <p:cNvSpPr txBox="1"/>
          <p:nvPr/>
        </p:nvSpPr>
        <p:spPr>
          <a:xfrm>
            <a:off x="3863982" y="2184201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22"/>
          <p:cNvSpPr txBox="1"/>
          <p:nvPr/>
        </p:nvSpPr>
        <p:spPr>
          <a:xfrm>
            <a:off x="4853830" y="2184201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3"/>
          <p:cNvSpPr/>
          <p:nvPr/>
        </p:nvSpPr>
        <p:spPr>
          <a:xfrm>
            <a:off x="3686700" y="1036750"/>
            <a:ext cx="1770600" cy="366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3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012" name="Google Shape;1012;p23"/>
          <p:cNvSpPr/>
          <p:nvPr/>
        </p:nvSpPr>
        <p:spPr>
          <a:xfrm>
            <a:off x="4075550" y="1036919"/>
            <a:ext cx="992012" cy="152009"/>
          </a:xfrm>
          <a:custGeom>
            <a:avLst/>
            <a:gdLst/>
            <a:ahLst/>
            <a:cxnLst/>
            <a:rect l="l" t="t" r="r" b="b"/>
            <a:pathLst>
              <a:path w="26667" h="4086" extrusionOk="0">
                <a:moveTo>
                  <a:pt x="0" y="0"/>
                </a:moveTo>
                <a:cubicBezTo>
                  <a:pt x="0" y="2256"/>
                  <a:pt x="1830" y="4085"/>
                  <a:pt x="4085" y="4085"/>
                </a:cubicBezTo>
                <a:lnTo>
                  <a:pt x="22582" y="4085"/>
                </a:lnTo>
                <a:cubicBezTo>
                  <a:pt x="24837" y="4085"/>
                  <a:pt x="26667" y="2256"/>
                  <a:pt x="266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3"/>
          <p:cNvSpPr/>
          <p:nvPr/>
        </p:nvSpPr>
        <p:spPr>
          <a:xfrm>
            <a:off x="3791850" y="1636775"/>
            <a:ext cx="1559400" cy="80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23"/>
          <p:cNvGrpSpPr/>
          <p:nvPr/>
        </p:nvGrpSpPr>
        <p:grpSpPr>
          <a:xfrm>
            <a:off x="4098875" y="1933175"/>
            <a:ext cx="945359" cy="282375"/>
            <a:chOff x="4098875" y="1933175"/>
            <a:chExt cx="945359" cy="282375"/>
          </a:xfrm>
        </p:grpSpPr>
        <p:cxnSp>
          <p:nvCxnSpPr>
            <p:cNvPr id="1015" name="Google Shape;1015;p23"/>
            <p:cNvCxnSpPr/>
            <p:nvPr/>
          </p:nvCxnSpPr>
          <p:spPr>
            <a:xfrm>
              <a:off x="4098875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3"/>
            <p:cNvCxnSpPr/>
            <p:nvPr/>
          </p:nvCxnSpPr>
          <p:spPr>
            <a:xfrm>
              <a:off x="4151395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3"/>
            <p:cNvCxnSpPr/>
            <p:nvPr/>
          </p:nvCxnSpPr>
          <p:spPr>
            <a:xfrm>
              <a:off x="4203914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3"/>
            <p:cNvCxnSpPr/>
            <p:nvPr/>
          </p:nvCxnSpPr>
          <p:spPr>
            <a:xfrm>
              <a:off x="4256434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3"/>
            <p:cNvCxnSpPr/>
            <p:nvPr/>
          </p:nvCxnSpPr>
          <p:spPr>
            <a:xfrm>
              <a:off x="4308954" y="1933175"/>
              <a:ext cx="0" cy="28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3"/>
            <p:cNvCxnSpPr/>
            <p:nvPr/>
          </p:nvCxnSpPr>
          <p:spPr>
            <a:xfrm>
              <a:off x="4361473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3"/>
            <p:cNvCxnSpPr/>
            <p:nvPr/>
          </p:nvCxnSpPr>
          <p:spPr>
            <a:xfrm>
              <a:off x="4413993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3"/>
            <p:cNvCxnSpPr/>
            <p:nvPr/>
          </p:nvCxnSpPr>
          <p:spPr>
            <a:xfrm>
              <a:off x="4466513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23"/>
            <p:cNvCxnSpPr/>
            <p:nvPr/>
          </p:nvCxnSpPr>
          <p:spPr>
            <a:xfrm>
              <a:off x="4519032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23"/>
            <p:cNvCxnSpPr/>
            <p:nvPr/>
          </p:nvCxnSpPr>
          <p:spPr>
            <a:xfrm>
              <a:off x="4571552" y="1933175"/>
              <a:ext cx="0" cy="282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23"/>
            <p:cNvCxnSpPr/>
            <p:nvPr/>
          </p:nvCxnSpPr>
          <p:spPr>
            <a:xfrm>
              <a:off x="4624071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23"/>
            <p:cNvCxnSpPr/>
            <p:nvPr/>
          </p:nvCxnSpPr>
          <p:spPr>
            <a:xfrm>
              <a:off x="4676591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3"/>
            <p:cNvCxnSpPr/>
            <p:nvPr/>
          </p:nvCxnSpPr>
          <p:spPr>
            <a:xfrm>
              <a:off x="4729111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23"/>
            <p:cNvCxnSpPr/>
            <p:nvPr/>
          </p:nvCxnSpPr>
          <p:spPr>
            <a:xfrm>
              <a:off x="4781630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23"/>
            <p:cNvCxnSpPr/>
            <p:nvPr/>
          </p:nvCxnSpPr>
          <p:spPr>
            <a:xfrm>
              <a:off x="4834150" y="1933175"/>
              <a:ext cx="0" cy="28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3"/>
            <p:cNvCxnSpPr/>
            <p:nvPr/>
          </p:nvCxnSpPr>
          <p:spPr>
            <a:xfrm>
              <a:off x="4886675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>
              <a:off x="4939195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>
              <a:off x="4991714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>
              <a:off x="5044234" y="203195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4" name="Google Shape;1034;p23"/>
          <p:cNvGrpSpPr/>
          <p:nvPr/>
        </p:nvGrpSpPr>
        <p:grpSpPr>
          <a:xfrm>
            <a:off x="4099250" y="1636764"/>
            <a:ext cx="944600" cy="282300"/>
            <a:chOff x="4099250" y="1636764"/>
            <a:chExt cx="944600" cy="282300"/>
          </a:xfrm>
        </p:grpSpPr>
        <p:sp>
          <p:nvSpPr>
            <p:cNvPr id="1035" name="Google Shape;1035;p23"/>
            <p:cNvSpPr txBox="1"/>
            <p:nvPr/>
          </p:nvSpPr>
          <p:spPr>
            <a:xfrm>
              <a:off x="4362275" y="1636764"/>
              <a:ext cx="4194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6" name="Google Shape;1036;p23"/>
            <p:cNvSpPr txBox="1"/>
            <p:nvPr/>
          </p:nvSpPr>
          <p:spPr>
            <a:xfrm>
              <a:off x="4099250" y="1636764"/>
              <a:ext cx="4194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37" name="Google Shape;1037;p23"/>
            <p:cNvSpPr txBox="1"/>
            <p:nvPr/>
          </p:nvSpPr>
          <p:spPr>
            <a:xfrm>
              <a:off x="4624450" y="1636764"/>
              <a:ext cx="4194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38" name="Google Shape;1038;p23"/>
          <p:cNvSpPr/>
          <p:nvPr/>
        </p:nvSpPr>
        <p:spPr>
          <a:xfrm>
            <a:off x="4511550" y="2261125"/>
            <a:ext cx="120000" cy="1038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3"/>
          <p:cNvSpPr txBox="1"/>
          <p:nvPr/>
        </p:nvSpPr>
        <p:spPr>
          <a:xfrm>
            <a:off x="3961657" y="135358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40" name="Google Shape;1040;p23"/>
          <p:cNvSpPr/>
          <p:nvPr/>
        </p:nvSpPr>
        <p:spPr>
          <a:xfrm>
            <a:off x="3791850" y="2831000"/>
            <a:ext cx="1559400" cy="10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3"/>
          <p:cNvSpPr txBox="1"/>
          <p:nvPr/>
        </p:nvSpPr>
        <p:spPr>
          <a:xfrm>
            <a:off x="3961657" y="2548172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042" name="Google Shape;1042;p2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300" y="2866913"/>
            <a:ext cx="1559400" cy="964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3"/>
          <p:cNvSpPr txBox="1"/>
          <p:nvPr/>
        </p:nvSpPr>
        <p:spPr>
          <a:xfrm>
            <a:off x="3704100" y="3916914"/>
            <a:ext cx="17349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23"/>
          <p:cNvSpPr/>
          <p:nvPr/>
        </p:nvSpPr>
        <p:spPr>
          <a:xfrm>
            <a:off x="1567188" y="1036750"/>
            <a:ext cx="1770600" cy="366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3"/>
          <p:cNvSpPr/>
          <p:nvPr/>
        </p:nvSpPr>
        <p:spPr>
          <a:xfrm>
            <a:off x="1956037" y="1036919"/>
            <a:ext cx="992012" cy="152009"/>
          </a:xfrm>
          <a:custGeom>
            <a:avLst/>
            <a:gdLst/>
            <a:ahLst/>
            <a:cxnLst/>
            <a:rect l="l" t="t" r="r" b="b"/>
            <a:pathLst>
              <a:path w="26667" h="4086" extrusionOk="0">
                <a:moveTo>
                  <a:pt x="0" y="0"/>
                </a:moveTo>
                <a:cubicBezTo>
                  <a:pt x="0" y="2256"/>
                  <a:pt x="1830" y="4085"/>
                  <a:pt x="4085" y="4085"/>
                </a:cubicBezTo>
                <a:lnTo>
                  <a:pt x="22582" y="4085"/>
                </a:lnTo>
                <a:cubicBezTo>
                  <a:pt x="24837" y="4085"/>
                  <a:pt x="26667" y="2256"/>
                  <a:pt x="2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3"/>
          <p:cNvSpPr/>
          <p:nvPr/>
        </p:nvSpPr>
        <p:spPr>
          <a:xfrm>
            <a:off x="5806213" y="1036750"/>
            <a:ext cx="1770600" cy="366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3"/>
          <p:cNvSpPr/>
          <p:nvPr/>
        </p:nvSpPr>
        <p:spPr>
          <a:xfrm>
            <a:off x="6195062" y="1036919"/>
            <a:ext cx="992012" cy="152009"/>
          </a:xfrm>
          <a:custGeom>
            <a:avLst/>
            <a:gdLst/>
            <a:ahLst/>
            <a:cxnLst/>
            <a:rect l="l" t="t" r="r" b="b"/>
            <a:pathLst>
              <a:path w="26667" h="4086" extrusionOk="0">
                <a:moveTo>
                  <a:pt x="0" y="0"/>
                </a:moveTo>
                <a:cubicBezTo>
                  <a:pt x="0" y="2256"/>
                  <a:pt x="1830" y="4085"/>
                  <a:pt x="4085" y="4085"/>
                </a:cubicBezTo>
                <a:lnTo>
                  <a:pt x="22582" y="4085"/>
                </a:lnTo>
                <a:cubicBezTo>
                  <a:pt x="24837" y="4085"/>
                  <a:pt x="26667" y="2256"/>
                  <a:pt x="2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3"/>
          <p:cNvSpPr/>
          <p:nvPr/>
        </p:nvSpPr>
        <p:spPr>
          <a:xfrm>
            <a:off x="1673338" y="1636775"/>
            <a:ext cx="15594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3"/>
          <p:cNvSpPr/>
          <p:nvPr/>
        </p:nvSpPr>
        <p:spPr>
          <a:xfrm>
            <a:off x="6539047" y="3327506"/>
            <a:ext cx="294600" cy="50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3"/>
          <p:cNvSpPr txBox="1"/>
          <p:nvPr/>
        </p:nvSpPr>
        <p:spPr>
          <a:xfrm>
            <a:off x="1843144" y="135358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1" name="Google Shape;1051;p23"/>
          <p:cNvSpPr/>
          <p:nvPr/>
        </p:nvSpPr>
        <p:spPr>
          <a:xfrm>
            <a:off x="2907116" y="1700223"/>
            <a:ext cx="207956" cy="183613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52" name="Google Shape;1052;p23"/>
          <p:cNvGrpSpPr/>
          <p:nvPr/>
        </p:nvGrpSpPr>
        <p:grpSpPr>
          <a:xfrm>
            <a:off x="1659261" y="1650875"/>
            <a:ext cx="1573202" cy="529200"/>
            <a:chOff x="1632548" y="1650875"/>
            <a:chExt cx="1573202" cy="529200"/>
          </a:xfrm>
        </p:grpSpPr>
        <p:sp>
          <p:nvSpPr>
            <p:cNvPr id="1053" name="Google Shape;1053;p23"/>
            <p:cNvSpPr txBox="1"/>
            <p:nvPr/>
          </p:nvSpPr>
          <p:spPr>
            <a:xfrm>
              <a:off x="2540500" y="1650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4" name="Google Shape;1054;p23"/>
            <p:cNvSpPr txBox="1"/>
            <p:nvPr/>
          </p:nvSpPr>
          <p:spPr>
            <a:xfrm>
              <a:off x="1632548" y="1668575"/>
              <a:ext cx="785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55" name="Google Shape;1055;p23"/>
            <p:cNvSpPr txBox="1"/>
            <p:nvPr/>
          </p:nvSpPr>
          <p:spPr>
            <a:xfrm>
              <a:off x="2420050" y="1897775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123 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23"/>
            <p:cNvSpPr txBox="1"/>
            <p:nvPr/>
          </p:nvSpPr>
          <p:spPr>
            <a:xfrm>
              <a:off x="1646625" y="1897775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 km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7" name="Google Shape;1057;p23"/>
          <p:cNvSpPr/>
          <p:nvPr/>
        </p:nvSpPr>
        <p:spPr>
          <a:xfrm>
            <a:off x="1673338" y="2285400"/>
            <a:ext cx="1559400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23"/>
          <p:cNvSpPr/>
          <p:nvPr/>
        </p:nvSpPr>
        <p:spPr>
          <a:xfrm>
            <a:off x="2907116" y="2348848"/>
            <a:ext cx="207956" cy="183613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59" name="Google Shape;1059;p23"/>
          <p:cNvGrpSpPr/>
          <p:nvPr/>
        </p:nvGrpSpPr>
        <p:grpSpPr>
          <a:xfrm>
            <a:off x="1659261" y="2299500"/>
            <a:ext cx="1573202" cy="529200"/>
            <a:chOff x="1632548" y="2299500"/>
            <a:chExt cx="1573202" cy="529200"/>
          </a:xfrm>
        </p:grpSpPr>
        <p:sp>
          <p:nvSpPr>
            <p:cNvPr id="1060" name="Google Shape;1060;p23"/>
            <p:cNvSpPr txBox="1"/>
            <p:nvPr/>
          </p:nvSpPr>
          <p:spPr>
            <a:xfrm>
              <a:off x="2540500" y="2299500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23"/>
            <p:cNvSpPr txBox="1"/>
            <p:nvPr/>
          </p:nvSpPr>
          <p:spPr>
            <a:xfrm>
              <a:off x="1632548" y="2317200"/>
              <a:ext cx="785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2" name="Google Shape;1062;p23"/>
            <p:cNvSpPr txBox="1"/>
            <p:nvPr/>
          </p:nvSpPr>
          <p:spPr>
            <a:xfrm>
              <a:off x="2420050" y="2546400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264 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23"/>
            <p:cNvSpPr txBox="1"/>
            <p:nvPr/>
          </p:nvSpPr>
          <p:spPr>
            <a:xfrm>
              <a:off x="1646625" y="2546400"/>
              <a:ext cx="7857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 km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4" name="Google Shape;1064;p23"/>
          <p:cNvSpPr txBox="1"/>
          <p:nvPr/>
        </p:nvSpPr>
        <p:spPr>
          <a:xfrm>
            <a:off x="1843144" y="2983110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Pluto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65" name="Google Shape;1065;p23"/>
          <p:cNvGrpSpPr/>
          <p:nvPr/>
        </p:nvGrpSpPr>
        <p:grpSpPr>
          <a:xfrm>
            <a:off x="1687288" y="3355025"/>
            <a:ext cx="339900" cy="897150"/>
            <a:chOff x="1660575" y="3355025"/>
            <a:chExt cx="339900" cy="897150"/>
          </a:xfrm>
        </p:grpSpPr>
        <p:grpSp>
          <p:nvGrpSpPr>
            <p:cNvPr id="1066" name="Google Shape;1066;p23"/>
            <p:cNvGrpSpPr/>
            <p:nvPr/>
          </p:nvGrpSpPr>
          <p:grpSpPr>
            <a:xfrm>
              <a:off x="1726575" y="3355025"/>
              <a:ext cx="207900" cy="603231"/>
              <a:chOff x="1646625" y="3228025"/>
              <a:chExt cx="207900" cy="603231"/>
            </a:xfrm>
          </p:grpSpPr>
          <p:sp>
            <p:nvSpPr>
              <p:cNvPr id="1067" name="Google Shape;1067;p23"/>
              <p:cNvSpPr/>
              <p:nvPr/>
            </p:nvSpPr>
            <p:spPr>
              <a:xfrm>
                <a:off x="1646625" y="3228025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3"/>
              <p:cNvSpPr/>
              <p:nvPr/>
            </p:nvSpPr>
            <p:spPr>
              <a:xfrm>
                <a:off x="1646625" y="3334451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3"/>
              <p:cNvSpPr/>
              <p:nvPr/>
            </p:nvSpPr>
            <p:spPr>
              <a:xfrm>
                <a:off x="1646625" y="3440877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3"/>
              <p:cNvSpPr/>
              <p:nvPr/>
            </p:nvSpPr>
            <p:spPr>
              <a:xfrm>
                <a:off x="1646625" y="3547303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1646625" y="3653729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1646625" y="3760156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3" name="Google Shape;1073;p23"/>
            <p:cNvSpPr txBox="1"/>
            <p:nvPr/>
          </p:nvSpPr>
          <p:spPr>
            <a:xfrm>
              <a:off x="1660575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4" name="Google Shape;1074;p23"/>
          <p:cNvGrpSpPr/>
          <p:nvPr/>
        </p:nvGrpSpPr>
        <p:grpSpPr>
          <a:xfrm>
            <a:off x="2097713" y="3355025"/>
            <a:ext cx="339900" cy="897150"/>
            <a:chOff x="2071000" y="3355025"/>
            <a:chExt cx="339900" cy="897150"/>
          </a:xfrm>
        </p:grpSpPr>
        <p:grpSp>
          <p:nvGrpSpPr>
            <p:cNvPr id="1075" name="Google Shape;1075;p23"/>
            <p:cNvGrpSpPr/>
            <p:nvPr/>
          </p:nvGrpSpPr>
          <p:grpSpPr>
            <a:xfrm>
              <a:off x="2137008" y="3355025"/>
              <a:ext cx="207900" cy="603231"/>
              <a:chOff x="2112275" y="3228025"/>
              <a:chExt cx="207900" cy="603231"/>
            </a:xfrm>
          </p:grpSpPr>
          <p:sp>
            <p:nvSpPr>
              <p:cNvPr id="1076" name="Google Shape;1076;p23"/>
              <p:cNvSpPr/>
              <p:nvPr/>
            </p:nvSpPr>
            <p:spPr>
              <a:xfrm>
                <a:off x="2112275" y="3228025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2112275" y="3334451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2112275" y="3440877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2112275" y="3547303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2112275" y="3653729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2112275" y="3760156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2" name="Google Shape;1082;p23"/>
            <p:cNvSpPr txBox="1"/>
            <p:nvPr/>
          </p:nvSpPr>
          <p:spPr>
            <a:xfrm>
              <a:off x="2071000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3" name="Google Shape;1083;p23"/>
          <p:cNvGrpSpPr/>
          <p:nvPr/>
        </p:nvGrpSpPr>
        <p:grpSpPr>
          <a:xfrm>
            <a:off x="2508138" y="3355025"/>
            <a:ext cx="339900" cy="897150"/>
            <a:chOff x="2481425" y="3355025"/>
            <a:chExt cx="339900" cy="897150"/>
          </a:xfrm>
        </p:grpSpPr>
        <p:grpSp>
          <p:nvGrpSpPr>
            <p:cNvPr id="1084" name="Google Shape;1084;p23"/>
            <p:cNvGrpSpPr/>
            <p:nvPr/>
          </p:nvGrpSpPr>
          <p:grpSpPr>
            <a:xfrm>
              <a:off x="2547442" y="3355025"/>
              <a:ext cx="207900" cy="603231"/>
              <a:chOff x="2577925" y="3228025"/>
              <a:chExt cx="207900" cy="603231"/>
            </a:xfrm>
          </p:grpSpPr>
          <p:sp>
            <p:nvSpPr>
              <p:cNvPr id="1085" name="Google Shape;1085;p23"/>
              <p:cNvSpPr/>
              <p:nvPr/>
            </p:nvSpPr>
            <p:spPr>
              <a:xfrm>
                <a:off x="2577925" y="3228025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2577925" y="3334451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2577925" y="3440877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2577925" y="3547303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2577925" y="3653729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2577925" y="3760156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1" name="Google Shape;1091;p23"/>
            <p:cNvSpPr txBox="1"/>
            <p:nvPr/>
          </p:nvSpPr>
          <p:spPr>
            <a:xfrm>
              <a:off x="2481425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3"/>
          <p:cNvGrpSpPr/>
          <p:nvPr/>
        </p:nvGrpSpPr>
        <p:grpSpPr>
          <a:xfrm>
            <a:off x="2852575" y="3355025"/>
            <a:ext cx="339900" cy="897150"/>
            <a:chOff x="2825863" y="3355025"/>
            <a:chExt cx="339900" cy="897150"/>
          </a:xfrm>
        </p:grpSpPr>
        <p:grpSp>
          <p:nvGrpSpPr>
            <p:cNvPr id="1093" name="Google Shape;1093;p23"/>
            <p:cNvGrpSpPr/>
            <p:nvPr/>
          </p:nvGrpSpPr>
          <p:grpSpPr>
            <a:xfrm>
              <a:off x="2891888" y="3355025"/>
              <a:ext cx="207900" cy="603231"/>
              <a:chOff x="2997850" y="3228025"/>
              <a:chExt cx="207900" cy="603231"/>
            </a:xfrm>
          </p:grpSpPr>
          <p:sp>
            <p:nvSpPr>
              <p:cNvPr id="1094" name="Google Shape;1094;p23"/>
              <p:cNvSpPr/>
              <p:nvPr/>
            </p:nvSpPr>
            <p:spPr>
              <a:xfrm>
                <a:off x="2997850" y="3228025"/>
                <a:ext cx="2079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2997850" y="3334451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2997850" y="3440877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2997850" y="3547303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2997850" y="3653729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2997850" y="3760156"/>
                <a:ext cx="207900" cy="711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0" name="Google Shape;1100;p23"/>
            <p:cNvSpPr txBox="1"/>
            <p:nvPr/>
          </p:nvSpPr>
          <p:spPr>
            <a:xfrm>
              <a:off x="2825863" y="3969875"/>
              <a:ext cx="339900" cy="28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1" name="Google Shape;1101;p23"/>
          <p:cNvSpPr/>
          <p:nvPr/>
        </p:nvSpPr>
        <p:spPr>
          <a:xfrm>
            <a:off x="5911238" y="1636775"/>
            <a:ext cx="1559400" cy="76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23"/>
          <p:cNvSpPr txBox="1"/>
          <p:nvPr/>
        </p:nvSpPr>
        <p:spPr>
          <a:xfrm>
            <a:off x="6081044" y="135358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3" name="Google Shape;1103;p23"/>
          <p:cNvGrpSpPr/>
          <p:nvPr/>
        </p:nvGrpSpPr>
        <p:grpSpPr>
          <a:xfrm>
            <a:off x="6016294" y="1714607"/>
            <a:ext cx="1220700" cy="648639"/>
            <a:chOff x="6775182" y="2129732"/>
            <a:chExt cx="1220700" cy="648639"/>
          </a:xfrm>
        </p:grpSpPr>
        <p:sp>
          <p:nvSpPr>
            <p:cNvPr id="1104" name="Google Shape;1104;p23"/>
            <p:cNvSpPr txBox="1"/>
            <p:nvPr/>
          </p:nvSpPr>
          <p:spPr>
            <a:xfrm>
              <a:off x="677518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23"/>
            <p:cNvSpPr txBox="1"/>
            <p:nvPr/>
          </p:nvSpPr>
          <p:spPr>
            <a:xfrm>
              <a:off x="677518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06" name="Google Shape;1106;p23"/>
          <p:cNvGrpSpPr/>
          <p:nvPr/>
        </p:nvGrpSpPr>
        <p:grpSpPr>
          <a:xfrm>
            <a:off x="6606662" y="1781075"/>
            <a:ext cx="676869" cy="103800"/>
            <a:chOff x="6579950" y="1781075"/>
            <a:chExt cx="676869" cy="103800"/>
          </a:xfrm>
        </p:grpSpPr>
        <p:sp>
          <p:nvSpPr>
            <p:cNvPr id="1107" name="Google Shape;1107;p23"/>
            <p:cNvSpPr/>
            <p:nvPr/>
          </p:nvSpPr>
          <p:spPr>
            <a:xfrm>
              <a:off x="6579950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6721865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6863779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7005694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7147619" y="1781075"/>
              <a:ext cx="109200" cy="103800"/>
            </a:xfrm>
            <a:prstGeom prst="star5">
              <a:avLst>
                <a:gd name="adj" fmla="val 24184"/>
                <a:gd name="hf" fmla="val 105146"/>
                <a:gd name="vf" fmla="val 110557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2" name="Google Shape;1112;p23"/>
          <p:cNvSpPr/>
          <p:nvPr/>
        </p:nvSpPr>
        <p:spPr>
          <a:xfrm>
            <a:off x="6747127" y="2540313"/>
            <a:ext cx="722100" cy="246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3"/>
          <p:cNvSpPr/>
          <p:nvPr/>
        </p:nvSpPr>
        <p:spPr>
          <a:xfrm>
            <a:off x="5911238" y="2540313"/>
            <a:ext cx="722100" cy="246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23"/>
          <p:cNvSpPr txBox="1"/>
          <p:nvPr/>
        </p:nvSpPr>
        <p:spPr>
          <a:xfrm>
            <a:off x="5879436" y="2540313"/>
            <a:ext cx="785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5" name="Google Shape;1115;p23"/>
          <p:cNvSpPr txBox="1"/>
          <p:nvPr/>
        </p:nvSpPr>
        <p:spPr>
          <a:xfrm>
            <a:off x="6715327" y="2540313"/>
            <a:ext cx="785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16" name="Google Shape;1116;p23"/>
          <p:cNvSpPr txBox="1"/>
          <p:nvPr/>
        </p:nvSpPr>
        <p:spPr>
          <a:xfrm>
            <a:off x="6070916" y="2964300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17" name="Google Shape;1117;p23"/>
          <p:cNvGrpSpPr/>
          <p:nvPr/>
        </p:nvGrpSpPr>
        <p:grpSpPr>
          <a:xfrm>
            <a:off x="5911247" y="3014497"/>
            <a:ext cx="146523" cy="146523"/>
            <a:chOff x="5660400" y="238125"/>
            <a:chExt cx="481825" cy="481825"/>
          </a:xfrm>
        </p:grpSpPr>
        <p:sp>
          <p:nvSpPr>
            <p:cNvPr id="1118" name="Google Shape;1118;p23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20" name="Google Shape;1120;p23"/>
          <p:cNvSpPr/>
          <p:nvPr/>
        </p:nvSpPr>
        <p:spPr>
          <a:xfrm>
            <a:off x="5911238" y="3974667"/>
            <a:ext cx="1559400" cy="463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1" name="Google Shape;1121;p23"/>
          <p:cNvGrpSpPr/>
          <p:nvPr/>
        </p:nvGrpSpPr>
        <p:grpSpPr>
          <a:xfrm>
            <a:off x="5841775" y="3345300"/>
            <a:ext cx="339900" cy="484850"/>
            <a:chOff x="5815062" y="3345300"/>
            <a:chExt cx="339900" cy="484850"/>
          </a:xfrm>
        </p:grpSpPr>
        <p:sp>
          <p:nvSpPr>
            <p:cNvPr id="1122" name="Google Shape;1122;p23"/>
            <p:cNvSpPr txBox="1"/>
            <p:nvPr/>
          </p:nvSpPr>
          <p:spPr>
            <a:xfrm>
              <a:off x="58150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3" name="Google Shape;1123;p23"/>
            <p:cNvSpPr txBox="1"/>
            <p:nvPr/>
          </p:nvSpPr>
          <p:spPr>
            <a:xfrm>
              <a:off x="58150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4" name="Google Shape;1124;p23"/>
          <p:cNvGrpSpPr/>
          <p:nvPr/>
        </p:nvGrpSpPr>
        <p:grpSpPr>
          <a:xfrm>
            <a:off x="6181675" y="3345300"/>
            <a:ext cx="339900" cy="484850"/>
            <a:chOff x="6154962" y="3345300"/>
            <a:chExt cx="339900" cy="484850"/>
          </a:xfrm>
        </p:grpSpPr>
        <p:sp>
          <p:nvSpPr>
            <p:cNvPr id="1125" name="Google Shape;1125;p23"/>
            <p:cNvSpPr txBox="1"/>
            <p:nvPr/>
          </p:nvSpPr>
          <p:spPr>
            <a:xfrm>
              <a:off x="61549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6" name="Google Shape;1126;p23"/>
            <p:cNvSpPr txBox="1"/>
            <p:nvPr/>
          </p:nvSpPr>
          <p:spPr>
            <a:xfrm>
              <a:off x="61549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7" name="Google Shape;1127;p23"/>
          <p:cNvGrpSpPr/>
          <p:nvPr/>
        </p:nvGrpSpPr>
        <p:grpSpPr>
          <a:xfrm>
            <a:off x="6521575" y="3345300"/>
            <a:ext cx="339900" cy="484850"/>
            <a:chOff x="6494862" y="3345300"/>
            <a:chExt cx="339900" cy="484850"/>
          </a:xfrm>
        </p:grpSpPr>
        <p:sp>
          <p:nvSpPr>
            <p:cNvPr id="1128" name="Google Shape;1128;p23"/>
            <p:cNvSpPr txBox="1"/>
            <p:nvPr/>
          </p:nvSpPr>
          <p:spPr>
            <a:xfrm>
              <a:off x="64948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9" name="Google Shape;1129;p23"/>
            <p:cNvSpPr txBox="1"/>
            <p:nvPr/>
          </p:nvSpPr>
          <p:spPr>
            <a:xfrm>
              <a:off x="64948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0" name="Google Shape;1130;p23"/>
          <p:cNvGrpSpPr/>
          <p:nvPr/>
        </p:nvGrpSpPr>
        <p:grpSpPr>
          <a:xfrm>
            <a:off x="6847600" y="3345300"/>
            <a:ext cx="339900" cy="484850"/>
            <a:chOff x="6820887" y="3345300"/>
            <a:chExt cx="339900" cy="484850"/>
          </a:xfrm>
        </p:grpSpPr>
        <p:sp>
          <p:nvSpPr>
            <p:cNvPr id="1131" name="Google Shape;1131;p23"/>
            <p:cNvSpPr txBox="1"/>
            <p:nvPr/>
          </p:nvSpPr>
          <p:spPr>
            <a:xfrm>
              <a:off x="6820887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2" name="Google Shape;1132;p23"/>
            <p:cNvSpPr txBox="1"/>
            <p:nvPr/>
          </p:nvSpPr>
          <p:spPr>
            <a:xfrm>
              <a:off x="6820887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3" name="Google Shape;1133;p23"/>
          <p:cNvGrpSpPr/>
          <p:nvPr/>
        </p:nvGrpSpPr>
        <p:grpSpPr>
          <a:xfrm>
            <a:off x="7201375" y="3345300"/>
            <a:ext cx="339900" cy="484850"/>
            <a:chOff x="7174662" y="3345300"/>
            <a:chExt cx="339900" cy="484850"/>
          </a:xfrm>
        </p:grpSpPr>
        <p:sp>
          <p:nvSpPr>
            <p:cNvPr id="1134" name="Google Shape;1134;p23"/>
            <p:cNvSpPr txBox="1"/>
            <p:nvPr/>
          </p:nvSpPr>
          <p:spPr>
            <a:xfrm>
              <a:off x="7174662" y="33453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23"/>
            <p:cNvSpPr txBox="1"/>
            <p:nvPr/>
          </p:nvSpPr>
          <p:spPr>
            <a:xfrm>
              <a:off x="7174662" y="35832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6" name="Google Shape;1136;p23"/>
          <p:cNvGrpSpPr/>
          <p:nvPr/>
        </p:nvGrpSpPr>
        <p:grpSpPr>
          <a:xfrm>
            <a:off x="6053328" y="4039826"/>
            <a:ext cx="332881" cy="332881"/>
            <a:chOff x="6239925" y="2032450"/>
            <a:chExt cx="472775" cy="472775"/>
          </a:xfrm>
        </p:grpSpPr>
        <p:sp>
          <p:nvSpPr>
            <p:cNvPr id="1137" name="Google Shape;1137;p23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39" name="Google Shape;1139;p23"/>
          <p:cNvSpPr txBox="1"/>
          <p:nvPr/>
        </p:nvSpPr>
        <p:spPr>
          <a:xfrm>
            <a:off x="6491490" y="4082817"/>
            <a:ext cx="838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$15 235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24"/>
          <p:cNvGrpSpPr/>
          <p:nvPr/>
        </p:nvGrpSpPr>
        <p:grpSpPr>
          <a:xfrm>
            <a:off x="6561450" y="1194625"/>
            <a:ext cx="1389900" cy="1389900"/>
            <a:chOff x="6561450" y="1734050"/>
            <a:chExt cx="1389900" cy="1389900"/>
          </a:xfrm>
        </p:grpSpPr>
        <p:sp>
          <p:nvSpPr>
            <p:cNvPr id="1145" name="Google Shape;1145;p24"/>
            <p:cNvSpPr/>
            <p:nvPr/>
          </p:nvSpPr>
          <p:spPr>
            <a:xfrm>
              <a:off x="6561450" y="1734050"/>
              <a:ext cx="1389900" cy="13899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6751050" y="1923650"/>
              <a:ext cx="1010700" cy="10107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6617950" y="1790550"/>
              <a:ext cx="1276800" cy="1276800"/>
            </a:xfrm>
            <a:prstGeom prst="blockArc">
              <a:avLst>
                <a:gd name="adj1" fmla="val 12592999"/>
                <a:gd name="adj2" fmla="val 30724"/>
                <a:gd name="adj3" fmla="val 691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8" name="Google Shape;1148;p24"/>
          <p:cNvSpPr/>
          <p:nvPr/>
        </p:nvSpPr>
        <p:spPr>
          <a:xfrm>
            <a:off x="5284614" y="1389950"/>
            <a:ext cx="416400" cy="1192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4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150" name="Google Shape;1150;p24"/>
          <p:cNvSpPr/>
          <p:nvPr/>
        </p:nvSpPr>
        <p:spPr>
          <a:xfrm>
            <a:off x="1166379" y="987735"/>
            <a:ext cx="2020083" cy="3743940"/>
          </a:xfrm>
          <a:prstGeom prst="roundRect">
            <a:avLst>
              <a:gd name="adj" fmla="val 16667"/>
            </a:avLst>
          </a:prstGeom>
          <a:solidFill>
            <a:srgbClr val="F8F8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4"/>
          <p:cNvSpPr/>
          <p:nvPr/>
        </p:nvSpPr>
        <p:spPr>
          <a:xfrm>
            <a:off x="1166275" y="987725"/>
            <a:ext cx="2020200" cy="21471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4"/>
          <p:cNvSpPr/>
          <p:nvPr/>
        </p:nvSpPr>
        <p:spPr>
          <a:xfrm>
            <a:off x="2330725" y="2028725"/>
            <a:ext cx="232200" cy="23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4"/>
          <p:cNvSpPr/>
          <p:nvPr/>
        </p:nvSpPr>
        <p:spPr>
          <a:xfrm>
            <a:off x="2604125" y="2028725"/>
            <a:ext cx="232200" cy="23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4" name="Google Shape;1154;p24"/>
          <p:cNvGrpSpPr/>
          <p:nvPr/>
        </p:nvGrpSpPr>
        <p:grpSpPr>
          <a:xfrm>
            <a:off x="1191112" y="1420289"/>
            <a:ext cx="1972750" cy="1714525"/>
            <a:chOff x="5972962" y="1769550"/>
            <a:chExt cx="1972750" cy="1714525"/>
          </a:xfrm>
        </p:grpSpPr>
        <p:sp>
          <p:nvSpPr>
            <p:cNvPr id="1155" name="Google Shape;1155;p24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24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7" name="Google Shape;1157;p24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8" name="Google Shape;1158;p24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24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0" name="Google Shape;1160;p24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1" name="Google Shape;1161;p24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24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24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4" name="Google Shape;1164;p24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24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24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7" name="Google Shape;1167;p24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8" name="Google Shape;1168;p24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9" name="Google Shape;1169;p24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0" name="Google Shape;1170;p24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1" name="Google Shape;1171;p24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24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1173;p24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4" name="Google Shape;1174;p24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5" name="Google Shape;1175;p24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24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7" name="Google Shape;1177;p24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24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9" name="Google Shape;1179;p24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0" name="Google Shape;1180;p24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1" name="Google Shape;1181;p24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2" name="Google Shape;1182;p24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3" name="Google Shape;1183;p24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4" name="Google Shape;1184;p24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24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6" name="Google Shape;1186;p24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7" name="Google Shape;1187;p24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8" name="Google Shape;1188;p24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4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0" name="Google Shape;1190;p24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1" name="Google Shape;1191;p24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2" name="Google Shape;1192;p24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3" name="Google Shape;1193;p24"/>
          <p:cNvGrpSpPr/>
          <p:nvPr/>
        </p:nvGrpSpPr>
        <p:grpSpPr>
          <a:xfrm>
            <a:off x="1141196" y="987710"/>
            <a:ext cx="2072579" cy="3744000"/>
            <a:chOff x="1137583" y="987710"/>
            <a:chExt cx="2072579" cy="3744000"/>
          </a:xfrm>
        </p:grpSpPr>
        <p:sp>
          <p:nvSpPr>
            <p:cNvPr id="1194" name="Google Shape;1194;p24"/>
            <p:cNvSpPr/>
            <p:nvPr/>
          </p:nvSpPr>
          <p:spPr>
            <a:xfrm rot="-5400000">
              <a:off x="964335" y="1687305"/>
              <a:ext cx="375239" cy="287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rot="-5400000">
              <a:off x="964335" y="2158362"/>
              <a:ext cx="375239" cy="287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rot="5400000">
              <a:off x="2968662" y="1732756"/>
              <a:ext cx="460200" cy="22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1161029" y="987710"/>
              <a:ext cx="2020200" cy="37440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24"/>
          <p:cNvSpPr txBox="1"/>
          <p:nvPr/>
        </p:nvSpPr>
        <p:spPr>
          <a:xfrm>
            <a:off x="1231463" y="1113864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99" name="Google Shape;1199;p24"/>
          <p:cNvGrpSpPr/>
          <p:nvPr/>
        </p:nvGrpSpPr>
        <p:grpSpPr>
          <a:xfrm>
            <a:off x="1314375" y="3236459"/>
            <a:ext cx="1742792" cy="648640"/>
            <a:chOff x="1314375" y="3236459"/>
            <a:chExt cx="1742792" cy="648640"/>
          </a:xfrm>
        </p:grpSpPr>
        <p:grpSp>
          <p:nvGrpSpPr>
            <p:cNvPr id="1200" name="Google Shape;1200;p24"/>
            <p:cNvGrpSpPr/>
            <p:nvPr/>
          </p:nvGrpSpPr>
          <p:grpSpPr>
            <a:xfrm>
              <a:off x="1836467" y="3236459"/>
              <a:ext cx="1220700" cy="648640"/>
              <a:chOff x="4884470" y="2129720"/>
              <a:chExt cx="1220700" cy="648640"/>
            </a:xfrm>
          </p:grpSpPr>
          <p:sp>
            <p:nvSpPr>
              <p:cNvPr id="1201" name="Google Shape;1201;p24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2" name="Google Shape;1202;p24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03" name="Google Shape;1203;p24"/>
            <p:cNvSpPr txBox="1"/>
            <p:nvPr/>
          </p:nvSpPr>
          <p:spPr>
            <a:xfrm>
              <a:off x="1314375" y="3418575"/>
              <a:ext cx="4776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4" name="Google Shape;1204;p24"/>
          <p:cNvGrpSpPr/>
          <p:nvPr/>
        </p:nvGrpSpPr>
        <p:grpSpPr>
          <a:xfrm>
            <a:off x="1314375" y="3956687"/>
            <a:ext cx="1742792" cy="648839"/>
            <a:chOff x="1314375" y="3956687"/>
            <a:chExt cx="1742792" cy="648839"/>
          </a:xfrm>
        </p:grpSpPr>
        <p:grpSp>
          <p:nvGrpSpPr>
            <p:cNvPr id="1205" name="Google Shape;1205;p24"/>
            <p:cNvGrpSpPr/>
            <p:nvPr/>
          </p:nvGrpSpPr>
          <p:grpSpPr>
            <a:xfrm>
              <a:off x="1836467" y="3956687"/>
              <a:ext cx="1220700" cy="648839"/>
              <a:chOff x="4884470" y="3058151"/>
              <a:chExt cx="1220700" cy="648839"/>
            </a:xfrm>
          </p:grpSpPr>
          <p:sp>
            <p:nvSpPr>
              <p:cNvPr id="1206" name="Google Shape;1206;p24"/>
              <p:cNvSpPr txBox="1"/>
              <p:nvPr/>
            </p:nvSpPr>
            <p:spPr>
              <a:xfrm>
                <a:off x="4884470" y="32704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7" name="Google Shape;1207;p24"/>
              <p:cNvSpPr txBox="1"/>
              <p:nvPr/>
            </p:nvSpPr>
            <p:spPr>
              <a:xfrm>
                <a:off x="4884470" y="30581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208" name="Google Shape;1208;p24"/>
            <p:cNvSpPr txBox="1"/>
            <p:nvPr/>
          </p:nvSpPr>
          <p:spPr>
            <a:xfrm>
              <a:off x="1314375" y="4138900"/>
              <a:ext cx="4776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09" name="Google Shape;1209;p24"/>
          <p:cNvCxnSpPr/>
          <p:nvPr/>
        </p:nvCxnSpPr>
        <p:spPr>
          <a:xfrm>
            <a:off x="4031800" y="1714525"/>
            <a:ext cx="16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24"/>
          <p:cNvCxnSpPr/>
          <p:nvPr/>
        </p:nvCxnSpPr>
        <p:spPr>
          <a:xfrm>
            <a:off x="4031800" y="1970858"/>
            <a:ext cx="16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1" name="Google Shape;1211;p24"/>
          <p:cNvCxnSpPr/>
          <p:nvPr/>
        </p:nvCxnSpPr>
        <p:spPr>
          <a:xfrm>
            <a:off x="4031800" y="2227192"/>
            <a:ext cx="16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2" name="Google Shape;1212;p24"/>
          <p:cNvCxnSpPr/>
          <p:nvPr/>
        </p:nvCxnSpPr>
        <p:spPr>
          <a:xfrm>
            <a:off x="4031800" y="2483525"/>
            <a:ext cx="162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3" name="Google Shape;1213;p24"/>
          <p:cNvSpPr txBox="1"/>
          <p:nvPr/>
        </p:nvSpPr>
        <p:spPr>
          <a:xfrm>
            <a:off x="3988338" y="1113864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14" name="Google Shape;1214;p24"/>
          <p:cNvGrpSpPr/>
          <p:nvPr/>
        </p:nvGrpSpPr>
        <p:grpSpPr>
          <a:xfrm>
            <a:off x="3988350" y="1496897"/>
            <a:ext cx="1670350" cy="189600"/>
            <a:chOff x="3988350" y="1496897"/>
            <a:chExt cx="1670350" cy="189600"/>
          </a:xfrm>
        </p:grpSpPr>
        <p:sp>
          <p:nvSpPr>
            <p:cNvPr id="1215" name="Google Shape;1215;p24"/>
            <p:cNvSpPr txBox="1"/>
            <p:nvPr/>
          </p:nvSpPr>
          <p:spPr>
            <a:xfrm>
              <a:off x="3988350" y="149689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6" name="Google Shape;1216;p24"/>
            <p:cNvSpPr txBox="1"/>
            <p:nvPr/>
          </p:nvSpPr>
          <p:spPr>
            <a:xfrm>
              <a:off x="4932400" y="149689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7" name="Google Shape;1217;p24"/>
          <p:cNvGrpSpPr/>
          <p:nvPr/>
        </p:nvGrpSpPr>
        <p:grpSpPr>
          <a:xfrm>
            <a:off x="3988350" y="1747892"/>
            <a:ext cx="1670350" cy="189600"/>
            <a:chOff x="3988350" y="1747892"/>
            <a:chExt cx="1670350" cy="189600"/>
          </a:xfrm>
        </p:grpSpPr>
        <p:sp>
          <p:nvSpPr>
            <p:cNvPr id="1218" name="Google Shape;1218;p24"/>
            <p:cNvSpPr txBox="1"/>
            <p:nvPr/>
          </p:nvSpPr>
          <p:spPr>
            <a:xfrm>
              <a:off x="3988350" y="1747892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24"/>
            <p:cNvSpPr txBox="1"/>
            <p:nvPr/>
          </p:nvSpPr>
          <p:spPr>
            <a:xfrm>
              <a:off x="4932400" y="1747892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0" name="Google Shape;1220;p24"/>
          <p:cNvGrpSpPr/>
          <p:nvPr/>
        </p:nvGrpSpPr>
        <p:grpSpPr>
          <a:xfrm>
            <a:off x="3988350" y="2004217"/>
            <a:ext cx="1670350" cy="189600"/>
            <a:chOff x="3988350" y="2004217"/>
            <a:chExt cx="1670350" cy="189600"/>
          </a:xfrm>
        </p:grpSpPr>
        <p:sp>
          <p:nvSpPr>
            <p:cNvPr id="1221" name="Google Shape;1221;p24"/>
            <p:cNvSpPr txBox="1"/>
            <p:nvPr/>
          </p:nvSpPr>
          <p:spPr>
            <a:xfrm>
              <a:off x="3988350" y="200421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2" name="Google Shape;1222;p24"/>
            <p:cNvSpPr txBox="1"/>
            <p:nvPr/>
          </p:nvSpPr>
          <p:spPr>
            <a:xfrm>
              <a:off x="4932400" y="2004217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24"/>
          <p:cNvGrpSpPr/>
          <p:nvPr/>
        </p:nvGrpSpPr>
        <p:grpSpPr>
          <a:xfrm>
            <a:off x="3988350" y="2260554"/>
            <a:ext cx="1670350" cy="189600"/>
            <a:chOff x="3988350" y="2260554"/>
            <a:chExt cx="1670350" cy="189600"/>
          </a:xfrm>
        </p:grpSpPr>
        <p:sp>
          <p:nvSpPr>
            <p:cNvPr id="1224" name="Google Shape;1224;p24"/>
            <p:cNvSpPr txBox="1"/>
            <p:nvPr/>
          </p:nvSpPr>
          <p:spPr>
            <a:xfrm>
              <a:off x="3988350" y="22605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5" name="Google Shape;1225;p24"/>
            <p:cNvSpPr txBox="1"/>
            <p:nvPr/>
          </p:nvSpPr>
          <p:spPr>
            <a:xfrm>
              <a:off x="4932400" y="22605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896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24"/>
          <p:cNvGrpSpPr/>
          <p:nvPr/>
        </p:nvGrpSpPr>
        <p:grpSpPr>
          <a:xfrm>
            <a:off x="4027589" y="4372325"/>
            <a:ext cx="1635312" cy="359700"/>
            <a:chOff x="6440414" y="1113875"/>
            <a:chExt cx="1635312" cy="359700"/>
          </a:xfrm>
        </p:grpSpPr>
        <p:sp>
          <p:nvSpPr>
            <p:cNvPr id="1227" name="Google Shape;1227;p24"/>
            <p:cNvSpPr/>
            <p:nvPr/>
          </p:nvSpPr>
          <p:spPr>
            <a:xfrm>
              <a:off x="6617950" y="1113875"/>
              <a:ext cx="359700" cy="3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7076550" y="1113875"/>
              <a:ext cx="359700" cy="359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7535150" y="1113875"/>
              <a:ext cx="359700" cy="3597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0" name="Google Shape;1230;p24"/>
            <p:cNvGrpSpPr/>
            <p:nvPr/>
          </p:nvGrpSpPr>
          <p:grpSpPr>
            <a:xfrm>
              <a:off x="6440414" y="1249885"/>
              <a:ext cx="81987" cy="87684"/>
              <a:chOff x="6611050" y="2825500"/>
              <a:chExt cx="250800" cy="268230"/>
            </a:xfrm>
          </p:grpSpPr>
          <p:cxnSp>
            <p:nvCxnSpPr>
              <p:cNvPr id="1231" name="Google Shape;1231;p24"/>
              <p:cNvCxnSpPr/>
              <p:nvPr/>
            </p:nvCxnSpPr>
            <p:spPr>
              <a:xfrm rot="10800000" flipH="1">
                <a:off x="6611050" y="2825500"/>
                <a:ext cx="2508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4"/>
              <p:cNvCxnSpPr/>
              <p:nvPr/>
            </p:nvCxnSpPr>
            <p:spPr>
              <a:xfrm>
                <a:off x="6611050" y="2948830"/>
                <a:ext cx="2508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33" name="Google Shape;1233;p24"/>
            <p:cNvGrpSpPr/>
            <p:nvPr/>
          </p:nvGrpSpPr>
          <p:grpSpPr>
            <a:xfrm flipH="1">
              <a:off x="7993739" y="1249885"/>
              <a:ext cx="81987" cy="87684"/>
              <a:chOff x="6611050" y="2825500"/>
              <a:chExt cx="250800" cy="268230"/>
            </a:xfrm>
          </p:grpSpPr>
          <p:cxnSp>
            <p:nvCxnSpPr>
              <p:cNvPr id="1234" name="Google Shape;1234;p24"/>
              <p:cNvCxnSpPr/>
              <p:nvPr/>
            </p:nvCxnSpPr>
            <p:spPr>
              <a:xfrm rot="10800000" flipH="1">
                <a:off x="6611050" y="2825500"/>
                <a:ext cx="2508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4"/>
              <p:cNvCxnSpPr/>
              <p:nvPr/>
            </p:nvCxnSpPr>
            <p:spPr>
              <a:xfrm>
                <a:off x="6611050" y="2948830"/>
                <a:ext cx="2508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36" name="Google Shape;1236;p24"/>
          <p:cNvSpPr txBox="1"/>
          <p:nvPr/>
        </p:nvSpPr>
        <p:spPr>
          <a:xfrm>
            <a:off x="4205125" y="445737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24"/>
          <p:cNvSpPr txBox="1"/>
          <p:nvPr/>
        </p:nvSpPr>
        <p:spPr>
          <a:xfrm>
            <a:off x="4663725" y="445737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8" name="Google Shape;1238;p24"/>
          <p:cNvSpPr txBox="1"/>
          <p:nvPr/>
        </p:nvSpPr>
        <p:spPr>
          <a:xfrm>
            <a:off x="5122325" y="445737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39" name="Google Shape;1239;p24"/>
          <p:cNvGrpSpPr/>
          <p:nvPr/>
        </p:nvGrpSpPr>
        <p:grpSpPr>
          <a:xfrm>
            <a:off x="4051450" y="3030925"/>
            <a:ext cx="1587600" cy="123000"/>
            <a:chOff x="4051450" y="3331475"/>
            <a:chExt cx="1587600" cy="123000"/>
          </a:xfrm>
        </p:grpSpPr>
        <p:cxnSp>
          <p:nvCxnSpPr>
            <p:cNvPr id="1240" name="Google Shape;1240;p24"/>
            <p:cNvCxnSpPr/>
            <p:nvPr/>
          </p:nvCxnSpPr>
          <p:spPr>
            <a:xfrm>
              <a:off x="4051450" y="3392950"/>
              <a:ext cx="15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1" name="Google Shape;1241;p24"/>
            <p:cNvSpPr/>
            <p:nvPr/>
          </p:nvSpPr>
          <p:spPr>
            <a:xfrm>
              <a:off x="4999375" y="3331475"/>
              <a:ext cx="123000" cy="1230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24"/>
          <p:cNvGrpSpPr/>
          <p:nvPr/>
        </p:nvGrpSpPr>
        <p:grpSpPr>
          <a:xfrm>
            <a:off x="4051450" y="3539750"/>
            <a:ext cx="1587600" cy="123000"/>
            <a:chOff x="4051450" y="3840300"/>
            <a:chExt cx="1587600" cy="123000"/>
          </a:xfrm>
        </p:grpSpPr>
        <p:cxnSp>
          <p:nvCxnSpPr>
            <p:cNvPr id="1243" name="Google Shape;1243;p24"/>
            <p:cNvCxnSpPr/>
            <p:nvPr/>
          </p:nvCxnSpPr>
          <p:spPr>
            <a:xfrm>
              <a:off x="4051450" y="3901800"/>
              <a:ext cx="15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4" name="Google Shape;1244;p24"/>
            <p:cNvSpPr/>
            <p:nvPr/>
          </p:nvSpPr>
          <p:spPr>
            <a:xfrm>
              <a:off x="4352075" y="3840300"/>
              <a:ext cx="123000" cy="1230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24"/>
          <p:cNvGrpSpPr/>
          <p:nvPr/>
        </p:nvGrpSpPr>
        <p:grpSpPr>
          <a:xfrm>
            <a:off x="4051450" y="4001225"/>
            <a:ext cx="1587600" cy="123000"/>
            <a:chOff x="4051450" y="4301775"/>
            <a:chExt cx="1587600" cy="123000"/>
          </a:xfrm>
        </p:grpSpPr>
        <p:cxnSp>
          <p:nvCxnSpPr>
            <p:cNvPr id="1246" name="Google Shape;1246;p24"/>
            <p:cNvCxnSpPr/>
            <p:nvPr/>
          </p:nvCxnSpPr>
          <p:spPr>
            <a:xfrm>
              <a:off x="4051450" y="4363275"/>
              <a:ext cx="1587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7" name="Google Shape;1247;p24"/>
            <p:cNvSpPr/>
            <p:nvPr/>
          </p:nvSpPr>
          <p:spPr>
            <a:xfrm>
              <a:off x="5382175" y="4301775"/>
              <a:ext cx="123000" cy="1230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24"/>
          <p:cNvGrpSpPr/>
          <p:nvPr/>
        </p:nvGrpSpPr>
        <p:grpSpPr>
          <a:xfrm>
            <a:off x="4031792" y="2695650"/>
            <a:ext cx="1607128" cy="246909"/>
            <a:chOff x="4031792" y="2996200"/>
            <a:chExt cx="1607128" cy="246909"/>
          </a:xfrm>
        </p:grpSpPr>
        <p:sp>
          <p:nvSpPr>
            <p:cNvPr id="1249" name="Google Shape;1249;p24"/>
            <p:cNvSpPr txBox="1"/>
            <p:nvPr/>
          </p:nvSpPr>
          <p:spPr>
            <a:xfrm>
              <a:off x="4031792" y="2996209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0" name="Google Shape;1250;p24"/>
            <p:cNvSpPr txBox="1"/>
            <p:nvPr/>
          </p:nvSpPr>
          <p:spPr>
            <a:xfrm>
              <a:off x="5122320" y="2996200"/>
              <a:ext cx="516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1" name="Google Shape;1251;p24"/>
          <p:cNvGrpSpPr/>
          <p:nvPr/>
        </p:nvGrpSpPr>
        <p:grpSpPr>
          <a:xfrm>
            <a:off x="4031792" y="3224388"/>
            <a:ext cx="1607128" cy="246909"/>
            <a:chOff x="4031792" y="3524938"/>
            <a:chExt cx="1607128" cy="246909"/>
          </a:xfrm>
        </p:grpSpPr>
        <p:sp>
          <p:nvSpPr>
            <p:cNvPr id="1252" name="Google Shape;1252;p24"/>
            <p:cNvSpPr txBox="1"/>
            <p:nvPr/>
          </p:nvSpPr>
          <p:spPr>
            <a:xfrm>
              <a:off x="4031792" y="352494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3" name="Google Shape;1253;p24"/>
            <p:cNvSpPr txBox="1"/>
            <p:nvPr/>
          </p:nvSpPr>
          <p:spPr>
            <a:xfrm>
              <a:off x="5122320" y="3524938"/>
              <a:ext cx="516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4" name="Google Shape;1254;p24"/>
          <p:cNvGrpSpPr/>
          <p:nvPr/>
        </p:nvGrpSpPr>
        <p:grpSpPr>
          <a:xfrm>
            <a:off x="4031792" y="3733250"/>
            <a:ext cx="1607128" cy="246909"/>
            <a:chOff x="4031792" y="4033800"/>
            <a:chExt cx="1607128" cy="246909"/>
          </a:xfrm>
        </p:grpSpPr>
        <p:sp>
          <p:nvSpPr>
            <p:cNvPr id="1255" name="Google Shape;1255;p24"/>
            <p:cNvSpPr txBox="1"/>
            <p:nvPr/>
          </p:nvSpPr>
          <p:spPr>
            <a:xfrm>
              <a:off x="4031792" y="4033809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6" name="Google Shape;1256;p24"/>
            <p:cNvSpPr txBox="1"/>
            <p:nvPr/>
          </p:nvSpPr>
          <p:spPr>
            <a:xfrm>
              <a:off x="5122320" y="4033800"/>
              <a:ext cx="516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57" name="Google Shape;1257;p24"/>
          <p:cNvSpPr txBox="1"/>
          <p:nvPr/>
        </p:nvSpPr>
        <p:spPr>
          <a:xfrm>
            <a:off x="6808100" y="1709725"/>
            <a:ext cx="8967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 km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58" name="Google Shape;1258;p24"/>
          <p:cNvGrpSpPr/>
          <p:nvPr/>
        </p:nvGrpSpPr>
        <p:grpSpPr>
          <a:xfrm>
            <a:off x="6350000" y="3471675"/>
            <a:ext cx="1812900" cy="1260050"/>
            <a:chOff x="6350000" y="3471675"/>
            <a:chExt cx="1812900" cy="1260050"/>
          </a:xfrm>
        </p:grpSpPr>
        <p:sp>
          <p:nvSpPr>
            <p:cNvPr id="1259" name="Google Shape;1259;p24"/>
            <p:cNvSpPr/>
            <p:nvPr/>
          </p:nvSpPr>
          <p:spPr>
            <a:xfrm>
              <a:off x="6350000" y="3774725"/>
              <a:ext cx="1812900" cy="957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6932150" y="3471675"/>
              <a:ext cx="648600" cy="6486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7031970" y="3571495"/>
              <a:ext cx="449100" cy="44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24"/>
          <p:cNvGrpSpPr/>
          <p:nvPr/>
        </p:nvGrpSpPr>
        <p:grpSpPr>
          <a:xfrm>
            <a:off x="6352375" y="4166190"/>
            <a:ext cx="726300" cy="394164"/>
            <a:chOff x="6352375" y="4166190"/>
            <a:chExt cx="726300" cy="394164"/>
          </a:xfrm>
        </p:grpSpPr>
        <p:sp>
          <p:nvSpPr>
            <p:cNvPr id="1263" name="Google Shape;1263;p24"/>
            <p:cNvSpPr txBox="1"/>
            <p:nvPr/>
          </p:nvSpPr>
          <p:spPr>
            <a:xfrm>
              <a:off x="6476733" y="4166190"/>
              <a:ext cx="477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 k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4" name="Google Shape;1264;p24"/>
            <p:cNvSpPr txBox="1"/>
            <p:nvPr/>
          </p:nvSpPr>
          <p:spPr>
            <a:xfrm>
              <a:off x="6352375" y="43707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5" name="Google Shape;1265;p24"/>
          <p:cNvGrpSpPr/>
          <p:nvPr/>
        </p:nvGrpSpPr>
        <p:grpSpPr>
          <a:xfrm>
            <a:off x="6893200" y="4166190"/>
            <a:ext cx="726300" cy="394164"/>
            <a:chOff x="6893200" y="4166190"/>
            <a:chExt cx="726300" cy="394164"/>
          </a:xfrm>
        </p:grpSpPr>
        <p:sp>
          <p:nvSpPr>
            <p:cNvPr id="1266" name="Google Shape;1266;p24"/>
            <p:cNvSpPr txBox="1"/>
            <p:nvPr/>
          </p:nvSpPr>
          <p:spPr>
            <a:xfrm>
              <a:off x="7017645" y="4166190"/>
              <a:ext cx="477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 k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7" name="Google Shape;1267;p24"/>
            <p:cNvSpPr txBox="1"/>
            <p:nvPr/>
          </p:nvSpPr>
          <p:spPr>
            <a:xfrm>
              <a:off x="6893200" y="43707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8" name="Google Shape;1268;p24"/>
          <p:cNvGrpSpPr/>
          <p:nvPr/>
        </p:nvGrpSpPr>
        <p:grpSpPr>
          <a:xfrm>
            <a:off x="7434225" y="4166190"/>
            <a:ext cx="726300" cy="394164"/>
            <a:chOff x="7434225" y="4166190"/>
            <a:chExt cx="726300" cy="394164"/>
          </a:xfrm>
        </p:grpSpPr>
        <p:sp>
          <p:nvSpPr>
            <p:cNvPr id="1269" name="Google Shape;1269;p24"/>
            <p:cNvSpPr txBox="1"/>
            <p:nvPr/>
          </p:nvSpPr>
          <p:spPr>
            <a:xfrm>
              <a:off x="7558570" y="4166190"/>
              <a:ext cx="477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 k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70" name="Google Shape;1270;p24"/>
            <p:cNvSpPr txBox="1"/>
            <p:nvPr/>
          </p:nvSpPr>
          <p:spPr>
            <a:xfrm>
              <a:off x="7434225" y="4370754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1" name="Google Shape;1271;p24"/>
          <p:cNvSpPr txBox="1"/>
          <p:nvPr/>
        </p:nvSpPr>
        <p:spPr>
          <a:xfrm>
            <a:off x="6621298" y="2658530"/>
            <a:ext cx="1273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5"/>
          <p:cNvSpPr/>
          <p:nvPr/>
        </p:nvSpPr>
        <p:spPr>
          <a:xfrm>
            <a:off x="1126200" y="3098533"/>
            <a:ext cx="1954500" cy="111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5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278" name="Google Shape;1278;p25"/>
          <p:cNvSpPr/>
          <p:nvPr/>
        </p:nvSpPr>
        <p:spPr>
          <a:xfrm>
            <a:off x="3552450" y="1037175"/>
            <a:ext cx="2039100" cy="3694800"/>
          </a:xfrm>
          <a:prstGeom prst="roundRect">
            <a:avLst>
              <a:gd name="adj" fmla="val 847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9" name="Google Shape;1279;p25"/>
          <p:cNvGrpSpPr/>
          <p:nvPr/>
        </p:nvGrpSpPr>
        <p:grpSpPr>
          <a:xfrm>
            <a:off x="3915972" y="1614044"/>
            <a:ext cx="1467643" cy="955610"/>
            <a:chOff x="3718275" y="1516950"/>
            <a:chExt cx="1679225" cy="1093500"/>
          </a:xfrm>
        </p:grpSpPr>
        <p:grpSp>
          <p:nvGrpSpPr>
            <p:cNvPr id="1280" name="Google Shape;1280;p25"/>
            <p:cNvGrpSpPr/>
            <p:nvPr/>
          </p:nvGrpSpPr>
          <p:grpSpPr>
            <a:xfrm>
              <a:off x="3718275" y="1516950"/>
              <a:ext cx="1679225" cy="1086600"/>
              <a:chOff x="3718275" y="1516950"/>
              <a:chExt cx="1679225" cy="1086600"/>
            </a:xfrm>
          </p:grpSpPr>
          <p:cxnSp>
            <p:nvCxnSpPr>
              <p:cNvPr id="1281" name="Google Shape;1281;p25"/>
              <p:cNvCxnSpPr/>
              <p:nvPr/>
            </p:nvCxnSpPr>
            <p:spPr>
              <a:xfrm>
                <a:off x="3718275" y="1516950"/>
                <a:ext cx="0" cy="10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5"/>
              <p:cNvCxnSpPr/>
              <p:nvPr/>
            </p:nvCxnSpPr>
            <p:spPr>
              <a:xfrm rot="10800000">
                <a:off x="3718400" y="2603550"/>
                <a:ext cx="167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83" name="Google Shape;1283;p25"/>
            <p:cNvCxnSpPr/>
            <p:nvPr/>
          </p:nvCxnSpPr>
          <p:spPr>
            <a:xfrm>
              <a:off x="3958175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25"/>
            <p:cNvCxnSpPr/>
            <p:nvPr/>
          </p:nvCxnSpPr>
          <p:spPr>
            <a:xfrm>
              <a:off x="4209350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25"/>
            <p:cNvCxnSpPr/>
            <p:nvPr/>
          </p:nvCxnSpPr>
          <p:spPr>
            <a:xfrm>
              <a:off x="4460525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25"/>
            <p:cNvCxnSpPr/>
            <p:nvPr/>
          </p:nvCxnSpPr>
          <p:spPr>
            <a:xfrm>
              <a:off x="4711700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25"/>
            <p:cNvCxnSpPr/>
            <p:nvPr/>
          </p:nvCxnSpPr>
          <p:spPr>
            <a:xfrm>
              <a:off x="4962875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25"/>
            <p:cNvCxnSpPr/>
            <p:nvPr/>
          </p:nvCxnSpPr>
          <p:spPr>
            <a:xfrm>
              <a:off x="5214050" y="1516950"/>
              <a:ext cx="0" cy="10935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25"/>
            <p:cNvCxnSpPr/>
            <p:nvPr/>
          </p:nvCxnSpPr>
          <p:spPr>
            <a:xfrm rot="10800000">
              <a:off x="3718400" y="2363500"/>
              <a:ext cx="1665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5"/>
            <p:cNvCxnSpPr/>
            <p:nvPr/>
          </p:nvCxnSpPr>
          <p:spPr>
            <a:xfrm rot="10800000">
              <a:off x="3718400" y="2123600"/>
              <a:ext cx="1665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5"/>
            <p:cNvCxnSpPr/>
            <p:nvPr/>
          </p:nvCxnSpPr>
          <p:spPr>
            <a:xfrm rot="10800000">
              <a:off x="3718400" y="1883700"/>
              <a:ext cx="1665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25"/>
            <p:cNvCxnSpPr/>
            <p:nvPr/>
          </p:nvCxnSpPr>
          <p:spPr>
            <a:xfrm rot="10800000">
              <a:off x="3718400" y="1643800"/>
              <a:ext cx="1665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3" name="Google Shape;1293;p25"/>
          <p:cNvSpPr/>
          <p:nvPr/>
        </p:nvSpPr>
        <p:spPr>
          <a:xfrm>
            <a:off x="4051533" y="2086173"/>
            <a:ext cx="376200" cy="376200"/>
          </a:xfrm>
          <a:prstGeom prst="ellipse">
            <a:avLst/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25"/>
          <p:cNvSpPr/>
          <p:nvPr/>
        </p:nvSpPr>
        <p:spPr>
          <a:xfrm>
            <a:off x="4427722" y="1614100"/>
            <a:ext cx="376200" cy="37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25"/>
          <p:cNvSpPr/>
          <p:nvPr/>
        </p:nvSpPr>
        <p:spPr>
          <a:xfrm>
            <a:off x="4964202" y="1965576"/>
            <a:ext cx="376200" cy="376200"/>
          </a:xfrm>
          <a:prstGeom prst="ellipse">
            <a:avLst/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25"/>
          <p:cNvGrpSpPr/>
          <p:nvPr/>
        </p:nvGrpSpPr>
        <p:grpSpPr>
          <a:xfrm>
            <a:off x="4007097" y="2617075"/>
            <a:ext cx="1342806" cy="189600"/>
            <a:chOff x="4007097" y="2617075"/>
            <a:chExt cx="1342806" cy="189600"/>
          </a:xfrm>
        </p:grpSpPr>
        <p:sp>
          <p:nvSpPr>
            <p:cNvPr id="1297" name="Google Shape;1297;p25"/>
            <p:cNvSpPr txBox="1"/>
            <p:nvPr/>
          </p:nvSpPr>
          <p:spPr>
            <a:xfrm>
              <a:off x="4007097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8" name="Google Shape;1298;p25"/>
            <p:cNvSpPr txBox="1"/>
            <p:nvPr/>
          </p:nvSpPr>
          <p:spPr>
            <a:xfrm>
              <a:off x="4218747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25"/>
            <p:cNvSpPr txBox="1"/>
            <p:nvPr/>
          </p:nvSpPr>
          <p:spPr>
            <a:xfrm>
              <a:off x="4434778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25"/>
            <p:cNvSpPr txBox="1"/>
            <p:nvPr/>
          </p:nvSpPr>
          <p:spPr>
            <a:xfrm>
              <a:off x="4660561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1" name="Google Shape;1301;p25"/>
            <p:cNvSpPr txBox="1"/>
            <p:nvPr/>
          </p:nvSpPr>
          <p:spPr>
            <a:xfrm>
              <a:off x="4883603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2" name="Google Shape;1302;p25"/>
            <p:cNvSpPr txBox="1"/>
            <p:nvPr/>
          </p:nvSpPr>
          <p:spPr>
            <a:xfrm>
              <a:off x="5102403" y="26170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3" name="Google Shape;1303;p25"/>
          <p:cNvGrpSpPr/>
          <p:nvPr/>
        </p:nvGrpSpPr>
        <p:grpSpPr>
          <a:xfrm>
            <a:off x="3668397" y="1627183"/>
            <a:ext cx="247500" cy="835192"/>
            <a:chOff x="3668397" y="1627183"/>
            <a:chExt cx="247500" cy="835192"/>
          </a:xfrm>
        </p:grpSpPr>
        <p:sp>
          <p:nvSpPr>
            <p:cNvPr id="1304" name="Google Shape;1304;p25"/>
            <p:cNvSpPr txBox="1"/>
            <p:nvPr/>
          </p:nvSpPr>
          <p:spPr>
            <a:xfrm>
              <a:off x="3668397" y="22727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25"/>
            <p:cNvSpPr txBox="1"/>
            <p:nvPr/>
          </p:nvSpPr>
          <p:spPr>
            <a:xfrm>
              <a:off x="3668397" y="2058875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6" name="Google Shape;1306;p25"/>
            <p:cNvSpPr txBox="1"/>
            <p:nvPr/>
          </p:nvSpPr>
          <p:spPr>
            <a:xfrm>
              <a:off x="3668397" y="1843033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7" name="Google Shape;1307;p25"/>
            <p:cNvSpPr txBox="1"/>
            <p:nvPr/>
          </p:nvSpPr>
          <p:spPr>
            <a:xfrm>
              <a:off x="3668397" y="1627183"/>
              <a:ext cx="247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8" name="Google Shape;1308;p25"/>
          <p:cNvSpPr txBox="1"/>
          <p:nvPr/>
        </p:nvSpPr>
        <p:spPr>
          <a:xfrm>
            <a:off x="3988350" y="1185439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09" name="Google Shape;1309;p25"/>
          <p:cNvGrpSpPr/>
          <p:nvPr/>
        </p:nvGrpSpPr>
        <p:grpSpPr>
          <a:xfrm>
            <a:off x="3711385" y="2911986"/>
            <a:ext cx="608104" cy="189600"/>
            <a:chOff x="3711385" y="2911986"/>
            <a:chExt cx="608104" cy="189600"/>
          </a:xfrm>
        </p:grpSpPr>
        <p:sp>
          <p:nvSpPr>
            <p:cNvPr id="1310" name="Google Shape;1310;p25"/>
            <p:cNvSpPr txBox="1"/>
            <p:nvPr/>
          </p:nvSpPr>
          <p:spPr>
            <a:xfrm>
              <a:off x="3711389" y="2911986"/>
              <a:ext cx="6081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3711385" y="2970637"/>
              <a:ext cx="72300" cy="72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25"/>
          <p:cNvGrpSpPr/>
          <p:nvPr/>
        </p:nvGrpSpPr>
        <p:grpSpPr>
          <a:xfrm>
            <a:off x="4319487" y="2911986"/>
            <a:ext cx="529500" cy="189600"/>
            <a:chOff x="4319487" y="2911986"/>
            <a:chExt cx="529500" cy="189600"/>
          </a:xfrm>
        </p:grpSpPr>
        <p:sp>
          <p:nvSpPr>
            <p:cNvPr id="1313" name="Google Shape;1313;p25"/>
            <p:cNvSpPr/>
            <p:nvPr/>
          </p:nvSpPr>
          <p:spPr>
            <a:xfrm>
              <a:off x="4319490" y="2970635"/>
              <a:ext cx="72300" cy="723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5"/>
            <p:cNvSpPr txBox="1"/>
            <p:nvPr/>
          </p:nvSpPr>
          <p:spPr>
            <a:xfrm>
              <a:off x="4319487" y="2911986"/>
              <a:ext cx="5295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5" name="Google Shape;1315;p25"/>
          <p:cNvGrpSpPr/>
          <p:nvPr/>
        </p:nvGrpSpPr>
        <p:grpSpPr>
          <a:xfrm>
            <a:off x="4902356" y="2911986"/>
            <a:ext cx="617906" cy="189600"/>
            <a:chOff x="4902356" y="2911986"/>
            <a:chExt cx="617906" cy="189600"/>
          </a:xfrm>
        </p:grpSpPr>
        <p:sp>
          <p:nvSpPr>
            <p:cNvPr id="1316" name="Google Shape;1316;p25"/>
            <p:cNvSpPr/>
            <p:nvPr/>
          </p:nvSpPr>
          <p:spPr>
            <a:xfrm>
              <a:off x="4902356" y="2970635"/>
              <a:ext cx="72300" cy="723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5"/>
            <p:cNvSpPr txBox="1"/>
            <p:nvPr/>
          </p:nvSpPr>
          <p:spPr>
            <a:xfrm>
              <a:off x="4912163" y="2911986"/>
              <a:ext cx="6081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8" name="Google Shape;1318;p25"/>
          <p:cNvSpPr/>
          <p:nvPr/>
        </p:nvSpPr>
        <p:spPr>
          <a:xfrm>
            <a:off x="3712875" y="3282725"/>
            <a:ext cx="1742700" cy="1232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25"/>
          <p:cNvSpPr txBox="1"/>
          <p:nvPr/>
        </p:nvSpPr>
        <p:spPr>
          <a:xfrm>
            <a:off x="3988350" y="3342864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20" name="Google Shape;1320;p25"/>
          <p:cNvGrpSpPr/>
          <p:nvPr/>
        </p:nvGrpSpPr>
        <p:grpSpPr>
          <a:xfrm>
            <a:off x="4718603" y="4125029"/>
            <a:ext cx="180824" cy="205739"/>
            <a:chOff x="1529350" y="258825"/>
            <a:chExt cx="423475" cy="481825"/>
          </a:xfrm>
        </p:grpSpPr>
        <p:sp>
          <p:nvSpPr>
            <p:cNvPr id="1321" name="Google Shape;1321;p25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23" name="Google Shape;1323;p25"/>
          <p:cNvGrpSpPr/>
          <p:nvPr/>
        </p:nvGrpSpPr>
        <p:grpSpPr>
          <a:xfrm>
            <a:off x="4705867" y="3726045"/>
            <a:ext cx="206316" cy="180792"/>
            <a:chOff x="899850" y="871450"/>
            <a:chExt cx="483175" cy="423400"/>
          </a:xfrm>
        </p:grpSpPr>
        <p:sp>
          <p:nvSpPr>
            <p:cNvPr id="1324" name="Google Shape;1324;p25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28" name="Google Shape;1328;p25"/>
          <p:cNvGrpSpPr/>
          <p:nvPr/>
        </p:nvGrpSpPr>
        <p:grpSpPr>
          <a:xfrm>
            <a:off x="3845766" y="4137479"/>
            <a:ext cx="205771" cy="180835"/>
            <a:chOff x="2085450" y="2057100"/>
            <a:chExt cx="481900" cy="423500"/>
          </a:xfrm>
        </p:grpSpPr>
        <p:sp>
          <p:nvSpPr>
            <p:cNvPr id="1329" name="Google Shape;1329;p25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2" name="Google Shape;1332;p25"/>
          <p:cNvGrpSpPr/>
          <p:nvPr/>
        </p:nvGrpSpPr>
        <p:grpSpPr>
          <a:xfrm>
            <a:off x="3845775" y="3746358"/>
            <a:ext cx="205739" cy="187250"/>
            <a:chOff x="1492675" y="4420975"/>
            <a:chExt cx="481825" cy="438525"/>
          </a:xfrm>
        </p:grpSpPr>
        <p:sp>
          <p:nvSpPr>
            <p:cNvPr id="1333" name="Google Shape;1333;p25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38" name="Google Shape;1338;p25"/>
          <p:cNvSpPr txBox="1"/>
          <p:nvPr/>
        </p:nvSpPr>
        <p:spPr>
          <a:xfrm>
            <a:off x="4056489" y="3697775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351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9" name="Google Shape;1339;p25"/>
          <p:cNvSpPr txBox="1"/>
          <p:nvPr/>
        </p:nvSpPr>
        <p:spPr>
          <a:xfrm>
            <a:off x="4056489" y="4085700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152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0" name="Google Shape;1340;p25"/>
          <p:cNvSpPr txBox="1"/>
          <p:nvPr/>
        </p:nvSpPr>
        <p:spPr>
          <a:xfrm>
            <a:off x="4901661" y="3697775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896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41" name="Google Shape;1341;p25"/>
          <p:cNvSpPr txBox="1"/>
          <p:nvPr/>
        </p:nvSpPr>
        <p:spPr>
          <a:xfrm>
            <a:off x="4901661" y="4085700"/>
            <a:ext cx="529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454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42" name="Google Shape;1342;p25"/>
          <p:cNvGrpSpPr/>
          <p:nvPr/>
        </p:nvGrpSpPr>
        <p:grpSpPr>
          <a:xfrm>
            <a:off x="1018600" y="1778397"/>
            <a:ext cx="918600" cy="918600"/>
            <a:chOff x="1018600" y="1778397"/>
            <a:chExt cx="918600" cy="918600"/>
          </a:xfrm>
        </p:grpSpPr>
        <p:sp>
          <p:nvSpPr>
            <p:cNvPr id="1343" name="Google Shape;1343;p25"/>
            <p:cNvSpPr/>
            <p:nvPr/>
          </p:nvSpPr>
          <p:spPr>
            <a:xfrm>
              <a:off x="1018600" y="1778397"/>
              <a:ext cx="918600" cy="918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 rot="5400000">
              <a:off x="1089437" y="1849141"/>
              <a:ext cx="777000" cy="777000"/>
            </a:xfrm>
            <a:prstGeom prst="blockArc">
              <a:avLst>
                <a:gd name="adj1" fmla="val 10800000"/>
                <a:gd name="adj2" fmla="val 21228970"/>
                <a:gd name="adj3" fmla="val 1113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5"/>
          <p:cNvGrpSpPr/>
          <p:nvPr/>
        </p:nvGrpSpPr>
        <p:grpSpPr>
          <a:xfrm>
            <a:off x="2209958" y="1778397"/>
            <a:ext cx="918600" cy="918600"/>
            <a:chOff x="2209958" y="1778397"/>
            <a:chExt cx="918600" cy="918600"/>
          </a:xfrm>
        </p:grpSpPr>
        <p:sp>
          <p:nvSpPr>
            <p:cNvPr id="1346" name="Google Shape;1346;p25"/>
            <p:cNvSpPr/>
            <p:nvPr/>
          </p:nvSpPr>
          <p:spPr>
            <a:xfrm>
              <a:off x="2209958" y="1778397"/>
              <a:ext cx="918600" cy="918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 rot="5400000">
              <a:off x="2280805" y="1849141"/>
              <a:ext cx="777000" cy="777000"/>
            </a:xfrm>
            <a:prstGeom prst="blockArc">
              <a:avLst>
                <a:gd name="adj1" fmla="val 10800000"/>
                <a:gd name="adj2" fmla="val 4165438"/>
                <a:gd name="adj3" fmla="val 1113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5"/>
          <p:cNvGrpSpPr/>
          <p:nvPr/>
        </p:nvGrpSpPr>
        <p:grpSpPr>
          <a:xfrm>
            <a:off x="1018600" y="1376567"/>
            <a:ext cx="918600" cy="1023639"/>
            <a:chOff x="1018600" y="1376567"/>
            <a:chExt cx="918600" cy="1023639"/>
          </a:xfrm>
        </p:grpSpPr>
        <p:sp>
          <p:nvSpPr>
            <p:cNvPr id="1349" name="Google Shape;1349;p25"/>
            <p:cNvSpPr txBox="1"/>
            <p:nvPr/>
          </p:nvSpPr>
          <p:spPr>
            <a:xfrm>
              <a:off x="1126192" y="2075006"/>
              <a:ext cx="7035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5"/>
            <p:cNvSpPr txBox="1"/>
            <p:nvPr/>
          </p:nvSpPr>
          <p:spPr>
            <a:xfrm>
              <a:off x="1018600" y="1376567"/>
              <a:ext cx="9186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5"/>
          <p:cNvGrpSpPr/>
          <p:nvPr/>
        </p:nvGrpSpPr>
        <p:grpSpPr>
          <a:xfrm>
            <a:off x="2209968" y="1376567"/>
            <a:ext cx="918600" cy="1023639"/>
            <a:chOff x="2209968" y="1376567"/>
            <a:chExt cx="918600" cy="1023639"/>
          </a:xfrm>
        </p:grpSpPr>
        <p:sp>
          <p:nvSpPr>
            <p:cNvPr id="1352" name="Google Shape;1352;p25"/>
            <p:cNvSpPr txBox="1"/>
            <p:nvPr/>
          </p:nvSpPr>
          <p:spPr>
            <a:xfrm>
              <a:off x="2317560" y="2075006"/>
              <a:ext cx="7035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5"/>
            <p:cNvSpPr txBox="1"/>
            <p:nvPr/>
          </p:nvSpPr>
          <p:spPr>
            <a:xfrm>
              <a:off x="2209968" y="1376567"/>
              <a:ext cx="9186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54" name="Google Shape;1354;p25"/>
          <p:cNvSpPr/>
          <p:nvPr/>
        </p:nvSpPr>
        <p:spPr>
          <a:xfrm>
            <a:off x="6084447" y="3212275"/>
            <a:ext cx="893700" cy="912300"/>
          </a:xfrm>
          <a:prstGeom prst="roundRect">
            <a:avLst>
              <a:gd name="adj" fmla="val 1894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dist="85725" dir="5400000" algn="bl" rotWithShape="0">
              <a:schemeClr val="accent2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25"/>
          <p:cNvSpPr/>
          <p:nvPr/>
        </p:nvSpPr>
        <p:spPr>
          <a:xfrm>
            <a:off x="7159358" y="3212275"/>
            <a:ext cx="893700" cy="912300"/>
          </a:xfrm>
          <a:prstGeom prst="roundRect">
            <a:avLst>
              <a:gd name="adj" fmla="val 1945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71450" dist="85725" dir="5400000" algn="bl" rotWithShape="0">
              <a:schemeClr val="accent2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25"/>
          <p:cNvGrpSpPr/>
          <p:nvPr/>
        </p:nvGrpSpPr>
        <p:grpSpPr>
          <a:xfrm>
            <a:off x="6103751" y="3342275"/>
            <a:ext cx="798647" cy="659553"/>
            <a:chOff x="5924803" y="3342275"/>
            <a:chExt cx="798647" cy="659553"/>
          </a:xfrm>
        </p:grpSpPr>
        <p:sp>
          <p:nvSpPr>
            <p:cNvPr id="1357" name="Google Shape;1357;p25"/>
            <p:cNvSpPr txBox="1"/>
            <p:nvPr/>
          </p:nvSpPr>
          <p:spPr>
            <a:xfrm>
              <a:off x="5924803" y="3342275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58" name="Google Shape;1358;p25"/>
            <p:cNvSpPr txBox="1"/>
            <p:nvPr/>
          </p:nvSpPr>
          <p:spPr>
            <a:xfrm>
              <a:off x="5981250" y="3666128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9" name="Google Shape;1359;p25"/>
          <p:cNvGrpSpPr/>
          <p:nvPr/>
        </p:nvGrpSpPr>
        <p:grpSpPr>
          <a:xfrm>
            <a:off x="7178655" y="3342275"/>
            <a:ext cx="798652" cy="659553"/>
            <a:chOff x="6999708" y="3342275"/>
            <a:chExt cx="798652" cy="659553"/>
          </a:xfrm>
        </p:grpSpPr>
        <p:sp>
          <p:nvSpPr>
            <p:cNvPr id="1360" name="Google Shape;1360;p25"/>
            <p:cNvSpPr txBox="1"/>
            <p:nvPr/>
          </p:nvSpPr>
          <p:spPr>
            <a:xfrm>
              <a:off x="6999708" y="3342275"/>
              <a:ext cx="742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1" name="Google Shape;1361;p25"/>
            <p:cNvSpPr txBox="1"/>
            <p:nvPr/>
          </p:nvSpPr>
          <p:spPr>
            <a:xfrm>
              <a:off x="7056160" y="3666128"/>
              <a:ext cx="7422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62" name="Google Shape;1362;p25"/>
          <p:cNvSpPr/>
          <p:nvPr/>
        </p:nvSpPr>
        <p:spPr>
          <a:xfrm>
            <a:off x="6696597" y="3367925"/>
            <a:ext cx="2058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25"/>
          <p:cNvSpPr/>
          <p:nvPr/>
        </p:nvSpPr>
        <p:spPr>
          <a:xfrm>
            <a:off x="7771497" y="3367925"/>
            <a:ext cx="2058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" name="Google Shape;1364;p25"/>
          <p:cNvGrpSpPr/>
          <p:nvPr/>
        </p:nvGrpSpPr>
        <p:grpSpPr>
          <a:xfrm>
            <a:off x="1197364" y="3193504"/>
            <a:ext cx="2102113" cy="905888"/>
            <a:chOff x="1197364" y="3193504"/>
            <a:chExt cx="2102113" cy="905888"/>
          </a:xfrm>
        </p:grpSpPr>
        <p:sp>
          <p:nvSpPr>
            <p:cNvPr id="1365" name="Google Shape;1365;p25"/>
            <p:cNvSpPr txBox="1"/>
            <p:nvPr/>
          </p:nvSpPr>
          <p:spPr>
            <a:xfrm>
              <a:off x="1197364" y="3822492"/>
              <a:ext cx="8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6" name="Google Shape;1366;p25"/>
            <p:cNvSpPr txBox="1"/>
            <p:nvPr/>
          </p:nvSpPr>
          <p:spPr>
            <a:xfrm>
              <a:off x="1652483" y="3193504"/>
              <a:ext cx="8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7" name="Google Shape;1367;p25"/>
            <p:cNvSpPr txBox="1"/>
            <p:nvPr/>
          </p:nvSpPr>
          <p:spPr>
            <a:xfrm>
              <a:off x="2025545" y="3822492"/>
              <a:ext cx="832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68" name="Google Shape;1368;p25"/>
            <p:cNvSpPr txBox="1"/>
            <p:nvPr/>
          </p:nvSpPr>
          <p:spPr>
            <a:xfrm>
              <a:off x="2425277" y="3193504"/>
              <a:ext cx="874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69" name="Google Shape;1369;p25"/>
          <p:cNvGrpSpPr/>
          <p:nvPr/>
        </p:nvGrpSpPr>
        <p:grpSpPr>
          <a:xfrm>
            <a:off x="6661447" y="2534250"/>
            <a:ext cx="1356368" cy="72300"/>
            <a:chOff x="6482500" y="2534250"/>
            <a:chExt cx="1356368" cy="72300"/>
          </a:xfrm>
        </p:grpSpPr>
        <p:cxnSp>
          <p:nvCxnSpPr>
            <p:cNvPr id="1370" name="Google Shape;1370;p25"/>
            <p:cNvCxnSpPr/>
            <p:nvPr/>
          </p:nvCxnSpPr>
          <p:spPr>
            <a:xfrm>
              <a:off x="6593268" y="2570400"/>
              <a:ext cx="1245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1" name="Google Shape;1371;p25"/>
            <p:cNvSpPr/>
            <p:nvPr/>
          </p:nvSpPr>
          <p:spPr>
            <a:xfrm>
              <a:off x="6482500" y="2534250"/>
              <a:ext cx="1213800" cy="723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25"/>
          <p:cNvGrpSpPr/>
          <p:nvPr/>
        </p:nvGrpSpPr>
        <p:grpSpPr>
          <a:xfrm>
            <a:off x="6661447" y="2132075"/>
            <a:ext cx="1356368" cy="72300"/>
            <a:chOff x="6482500" y="2132075"/>
            <a:chExt cx="1356368" cy="72300"/>
          </a:xfrm>
        </p:grpSpPr>
        <p:cxnSp>
          <p:nvCxnSpPr>
            <p:cNvPr id="1373" name="Google Shape;1373;p25"/>
            <p:cNvCxnSpPr/>
            <p:nvPr/>
          </p:nvCxnSpPr>
          <p:spPr>
            <a:xfrm>
              <a:off x="6593268" y="2168225"/>
              <a:ext cx="1245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4" name="Google Shape;1374;p25"/>
            <p:cNvSpPr/>
            <p:nvPr/>
          </p:nvSpPr>
          <p:spPr>
            <a:xfrm>
              <a:off x="6482500" y="2132075"/>
              <a:ext cx="991500" cy="723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25"/>
          <p:cNvGrpSpPr/>
          <p:nvPr/>
        </p:nvGrpSpPr>
        <p:grpSpPr>
          <a:xfrm>
            <a:off x="6661447" y="1729900"/>
            <a:ext cx="1356368" cy="72300"/>
            <a:chOff x="6482500" y="1729900"/>
            <a:chExt cx="1356368" cy="72300"/>
          </a:xfrm>
        </p:grpSpPr>
        <p:cxnSp>
          <p:nvCxnSpPr>
            <p:cNvPr id="1376" name="Google Shape;1376;p25"/>
            <p:cNvCxnSpPr/>
            <p:nvPr/>
          </p:nvCxnSpPr>
          <p:spPr>
            <a:xfrm>
              <a:off x="6593268" y="1766050"/>
              <a:ext cx="1245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7" name="Google Shape;1377;p25"/>
            <p:cNvSpPr/>
            <p:nvPr/>
          </p:nvSpPr>
          <p:spPr>
            <a:xfrm>
              <a:off x="6482500" y="1729900"/>
              <a:ext cx="588600" cy="723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25"/>
          <p:cNvGrpSpPr/>
          <p:nvPr/>
        </p:nvGrpSpPr>
        <p:grpSpPr>
          <a:xfrm>
            <a:off x="6055822" y="1469850"/>
            <a:ext cx="1997750" cy="419175"/>
            <a:chOff x="5876875" y="1469850"/>
            <a:chExt cx="1997750" cy="419175"/>
          </a:xfrm>
        </p:grpSpPr>
        <p:sp>
          <p:nvSpPr>
            <p:cNvPr id="1379" name="Google Shape;1379;p25"/>
            <p:cNvSpPr txBox="1"/>
            <p:nvPr/>
          </p:nvSpPr>
          <p:spPr>
            <a:xfrm>
              <a:off x="5876875" y="1624125"/>
              <a:ext cx="6327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0" name="Google Shape;1380;p25"/>
            <p:cNvSpPr txBox="1"/>
            <p:nvPr/>
          </p:nvSpPr>
          <p:spPr>
            <a:xfrm>
              <a:off x="7389525" y="1469850"/>
              <a:ext cx="485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1" name="Google Shape;1381;p25"/>
          <p:cNvGrpSpPr/>
          <p:nvPr/>
        </p:nvGrpSpPr>
        <p:grpSpPr>
          <a:xfrm>
            <a:off x="6055822" y="1873850"/>
            <a:ext cx="1997750" cy="422853"/>
            <a:chOff x="5876875" y="1873850"/>
            <a:chExt cx="1997750" cy="422853"/>
          </a:xfrm>
        </p:grpSpPr>
        <p:sp>
          <p:nvSpPr>
            <p:cNvPr id="1382" name="Google Shape;1382;p25"/>
            <p:cNvSpPr txBox="1"/>
            <p:nvPr/>
          </p:nvSpPr>
          <p:spPr>
            <a:xfrm>
              <a:off x="5876875" y="2031803"/>
              <a:ext cx="6327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3" name="Google Shape;1383;p25"/>
            <p:cNvSpPr txBox="1"/>
            <p:nvPr/>
          </p:nvSpPr>
          <p:spPr>
            <a:xfrm>
              <a:off x="7389525" y="1873850"/>
              <a:ext cx="485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4" name="Google Shape;1384;p25"/>
          <p:cNvGrpSpPr/>
          <p:nvPr/>
        </p:nvGrpSpPr>
        <p:grpSpPr>
          <a:xfrm>
            <a:off x="6055822" y="2277850"/>
            <a:ext cx="1997750" cy="419355"/>
            <a:chOff x="5876875" y="2277850"/>
            <a:chExt cx="1997750" cy="419355"/>
          </a:xfrm>
        </p:grpSpPr>
        <p:sp>
          <p:nvSpPr>
            <p:cNvPr id="1385" name="Google Shape;1385;p25"/>
            <p:cNvSpPr txBox="1"/>
            <p:nvPr/>
          </p:nvSpPr>
          <p:spPr>
            <a:xfrm>
              <a:off x="5876875" y="2432305"/>
              <a:ext cx="6327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6" name="Google Shape;1386;p25"/>
            <p:cNvSpPr txBox="1"/>
            <p:nvPr/>
          </p:nvSpPr>
          <p:spPr>
            <a:xfrm>
              <a:off x="7389525" y="2277850"/>
              <a:ext cx="4851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7" name="Google Shape;1387;p25"/>
          <p:cNvGrpSpPr/>
          <p:nvPr/>
        </p:nvGrpSpPr>
        <p:grpSpPr>
          <a:xfrm>
            <a:off x="1259727" y="3564162"/>
            <a:ext cx="1407900" cy="81000"/>
            <a:chOff x="1259727" y="3564162"/>
            <a:chExt cx="1407900" cy="81000"/>
          </a:xfrm>
        </p:grpSpPr>
        <p:sp>
          <p:nvSpPr>
            <p:cNvPr id="1388" name="Google Shape;1388;p25"/>
            <p:cNvSpPr/>
            <p:nvPr/>
          </p:nvSpPr>
          <p:spPr>
            <a:xfrm>
              <a:off x="1259727" y="3592762"/>
              <a:ext cx="1407900" cy="24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89" name="Google Shape;1389;p25"/>
            <p:cNvCxnSpPr/>
            <p:nvPr/>
          </p:nvCxnSpPr>
          <p:spPr>
            <a:xfrm>
              <a:off x="1411924" y="3564162"/>
              <a:ext cx="0" cy="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25"/>
            <p:cNvCxnSpPr/>
            <p:nvPr/>
          </p:nvCxnSpPr>
          <p:spPr>
            <a:xfrm>
              <a:off x="1779911" y="3564162"/>
              <a:ext cx="0" cy="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25"/>
            <p:cNvCxnSpPr/>
            <p:nvPr/>
          </p:nvCxnSpPr>
          <p:spPr>
            <a:xfrm>
              <a:off x="2149861" y="3564162"/>
              <a:ext cx="0" cy="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25"/>
            <p:cNvCxnSpPr/>
            <p:nvPr/>
          </p:nvCxnSpPr>
          <p:spPr>
            <a:xfrm>
              <a:off x="2515829" y="3564162"/>
              <a:ext cx="0" cy="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6"/>
          <p:cNvSpPr/>
          <p:nvPr/>
        </p:nvSpPr>
        <p:spPr>
          <a:xfrm>
            <a:off x="3703301" y="1101350"/>
            <a:ext cx="1737484" cy="3568366"/>
          </a:xfrm>
          <a:custGeom>
            <a:avLst/>
            <a:gdLst/>
            <a:ahLst/>
            <a:cxnLst/>
            <a:rect l="l" t="t" r="r" b="b"/>
            <a:pathLst>
              <a:path w="70896" h="145603" extrusionOk="0">
                <a:moveTo>
                  <a:pt x="10317" y="0"/>
                </a:moveTo>
                <a:cubicBezTo>
                  <a:pt x="5684" y="0"/>
                  <a:pt x="1758" y="2899"/>
                  <a:pt x="457" y="6894"/>
                </a:cubicBezTo>
                <a:cubicBezTo>
                  <a:pt x="160" y="7784"/>
                  <a:pt x="0" y="8765"/>
                  <a:pt x="0" y="9747"/>
                </a:cubicBezTo>
                <a:lnTo>
                  <a:pt x="0" y="135856"/>
                </a:lnTo>
                <a:cubicBezTo>
                  <a:pt x="0" y="141243"/>
                  <a:pt x="4611" y="145603"/>
                  <a:pt x="10317" y="145603"/>
                </a:cubicBezTo>
                <a:lnTo>
                  <a:pt x="60556" y="145603"/>
                </a:lnTo>
                <a:cubicBezTo>
                  <a:pt x="62131" y="145603"/>
                  <a:pt x="63614" y="145283"/>
                  <a:pt x="64961" y="144690"/>
                </a:cubicBezTo>
                <a:cubicBezTo>
                  <a:pt x="68453" y="143137"/>
                  <a:pt x="70895" y="139759"/>
                  <a:pt x="70895" y="135856"/>
                </a:cubicBezTo>
                <a:lnTo>
                  <a:pt x="70895" y="9747"/>
                </a:lnTo>
                <a:cubicBezTo>
                  <a:pt x="70895" y="4360"/>
                  <a:pt x="66262" y="0"/>
                  <a:pt x="605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6"/>
          <p:cNvSpPr/>
          <p:nvPr/>
        </p:nvSpPr>
        <p:spPr>
          <a:xfrm>
            <a:off x="3703200" y="1101350"/>
            <a:ext cx="1737600" cy="1499100"/>
          </a:xfrm>
          <a:prstGeom prst="round2SameRect">
            <a:avLst>
              <a:gd name="adj1" fmla="val 17096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400" name="Google Shape;1400;p26"/>
          <p:cNvSpPr/>
          <p:nvPr/>
        </p:nvSpPr>
        <p:spPr>
          <a:xfrm>
            <a:off x="1348257" y="1101350"/>
            <a:ext cx="1737484" cy="3568366"/>
          </a:xfrm>
          <a:custGeom>
            <a:avLst/>
            <a:gdLst/>
            <a:ahLst/>
            <a:cxnLst/>
            <a:rect l="l" t="t" r="r" b="b"/>
            <a:pathLst>
              <a:path w="70896" h="145603" extrusionOk="0">
                <a:moveTo>
                  <a:pt x="10318" y="0"/>
                </a:moveTo>
                <a:cubicBezTo>
                  <a:pt x="5684" y="0"/>
                  <a:pt x="1758" y="2899"/>
                  <a:pt x="457" y="6894"/>
                </a:cubicBezTo>
                <a:cubicBezTo>
                  <a:pt x="160" y="7784"/>
                  <a:pt x="1" y="8765"/>
                  <a:pt x="1" y="9747"/>
                </a:cubicBezTo>
                <a:lnTo>
                  <a:pt x="1" y="135856"/>
                </a:lnTo>
                <a:cubicBezTo>
                  <a:pt x="1" y="141243"/>
                  <a:pt x="4634" y="145603"/>
                  <a:pt x="10318" y="145603"/>
                </a:cubicBezTo>
                <a:lnTo>
                  <a:pt x="60579" y="145603"/>
                </a:lnTo>
                <a:cubicBezTo>
                  <a:pt x="62131" y="145603"/>
                  <a:pt x="63637" y="145283"/>
                  <a:pt x="64961" y="144690"/>
                </a:cubicBezTo>
                <a:cubicBezTo>
                  <a:pt x="68476" y="143137"/>
                  <a:pt x="70896" y="139759"/>
                  <a:pt x="70896" y="135856"/>
                </a:cubicBezTo>
                <a:lnTo>
                  <a:pt x="70896" y="9747"/>
                </a:lnTo>
                <a:cubicBezTo>
                  <a:pt x="70896" y="4360"/>
                  <a:pt x="66262" y="0"/>
                  <a:pt x="605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26"/>
          <p:cNvSpPr/>
          <p:nvPr/>
        </p:nvSpPr>
        <p:spPr>
          <a:xfrm>
            <a:off x="1348257" y="1101350"/>
            <a:ext cx="1737484" cy="1357103"/>
          </a:xfrm>
          <a:custGeom>
            <a:avLst/>
            <a:gdLst/>
            <a:ahLst/>
            <a:cxnLst/>
            <a:rect l="l" t="t" r="r" b="b"/>
            <a:pathLst>
              <a:path w="70896" h="55375" extrusionOk="0">
                <a:moveTo>
                  <a:pt x="10318" y="0"/>
                </a:moveTo>
                <a:cubicBezTo>
                  <a:pt x="5684" y="0"/>
                  <a:pt x="1758" y="2899"/>
                  <a:pt x="457" y="6894"/>
                </a:cubicBezTo>
                <a:cubicBezTo>
                  <a:pt x="160" y="7784"/>
                  <a:pt x="1" y="8765"/>
                  <a:pt x="1" y="9747"/>
                </a:cubicBezTo>
                <a:lnTo>
                  <a:pt x="1" y="55374"/>
                </a:lnTo>
                <a:lnTo>
                  <a:pt x="70896" y="55374"/>
                </a:lnTo>
                <a:lnTo>
                  <a:pt x="70896" y="9747"/>
                </a:lnTo>
                <a:cubicBezTo>
                  <a:pt x="70896" y="4360"/>
                  <a:pt x="66262" y="0"/>
                  <a:pt x="605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26"/>
          <p:cNvSpPr/>
          <p:nvPr/>
        </p:nvSpPr>
        <p:spPr>
          <a:xfrm>
            <a:off x="1441675" y="1756920"/>
            <a:ext cx="1551766" cy="2255"/>
          </a:xfrm>
          <a:custGeom>
            <a:avLst/>
            <a:gdLst/>
            <a:ahLst/>
            <a:cxnLst/>
            <a:rect l="l" t="t" r="r" b="b"/>
            <a:pathLst>
              <a:path w="63318" h="92" extrusionOk="0">
                <a:moveTo>
                  <a:pt x="0" y="0"/>
                </a:moveTo>
                <a:lnTo>
                  <a:pt x="0" y="92"/>
                </a:lnTo>
                <a:lnTo>
                  <a:pt x="63318" y="92"/>
                </a:lnTo>
                <a:lnTo>
                  <a:pt x="6331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26"/>
          <p:cNvSpPr/>
          <p:nvPr/>
        </p:nvSpPr>
        <p:spPr>
          <a:xfrm>
            <a:off x="1756183" y="1943674"/>
            <a:ext cx="251177" cy="458487"/>
          </a:xfrm>
          <a:custGeom>
            <a:avLst/>
            <a:gdLst/>
            <a:ahLst/>
            <a:cxnLst/>
            <a:rect l="l" t="t" r="r" b="b"/>
            <a:pathLst>
              <a:path w="10249" h="13787" extrusionOk="0">
                <a:moveTo>
                  <a:pt x="8217" y="13787"/>
                </a:moveTo>
                <a:lnTo>
                  <a:pt x="2055" y="13787"/>
                </a:lnTo>
                <a:cubicBezTo>
                  <a:pt x="913" y="13787"/>
                  <a:pt x="0" y="12874"/>
                  <a:pt x="0" y="11756"/>
                </a:cubicBezTo>
                <a:lnTo>
                  <a:pt x="0" y="2032"/>
                </a:lnTo>
                <a:cubicBezTo>
                  <a:pt x="0" y="914"/>
                  <a:pt x="913" y="0"/>
                  <a:pt x="2055" y="0"/>
                </a:cubicBezTo>
                <a:lnTo>
                  <a:pt x="8217" y="0"/>
                </a:lnTo>
                <a:cubicBezTo>
                  <a:pt x="9336" y="0"/>
                  <a:pt x="10249" y="914"/>
                  <a:pt x="10249" y="2032"/>
                </a:cubicBezTo>
                <a:lnTo>
                  <a:pt x="10249" y="11756"/>
                </a:lnTo>
                <a:cubicBezTo>
                  <a:pt x="10249" y="12874"/>
                  <a:pt x="9336" y="13787"/>
                  <a:pt x="8217" y="13787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26"/>
          <p:cNvSpPr/>
          <p:nvPr/>
        </p:nvSpPr>
        <p:spPr>
          <a:xfrm>
            <a:off x="2930138" y="1868522"/>
            <a:ext cx="65484" cy="31051"/>
          </a:xfrm>
          <a:custGeom>
            <a:avLst/>
            <a:gdLst/>
            <a:ahLst/>
            <a:cxnLst/>
            <a:rect l="l" t="t" r="r" b="b"/>
            <a:pathLst>
              <a:path w="2672" h="1267" extrusionOk="0">
                <a:moveTo>
                  <a:pt x="103" y="0"/>
                </a:moveTo>
                <a:cubicBezTo>
                  <a:pt x="80" y="0"/>
                  <a:pt x="58" y="12"/>
                  <a:pt x="46" y="34"/>
                </a:cubicBezTo>
                <a:cubicBezTo>
                  <a:pt x="0" y="80"/>
                  <a:pt x="0" y="126"/>
                  <a:pt x="46" y="171"/>
                </a:cubicBezTo>
                <a:lnTo>
                  <a:pt x="1187" y="1198"/>
                </a:lnTo>
                <a:cubicBezTo>
                  <a:pt x="1233" y="1244"/>
                  <a:pt x="1279" y="1267"/>
                  <a:pt x="1347" y="1267"/>
                </a:cubicBezTo>
                <a:cubicBezTo>
                  <a:pt x="1393" y="1267"/>
                  <a:pt x="1438" y="1244"/>
                  <a:pt x="1484" y="1198"/>
                </a:cubicBezTo>
                <a:lnTo>
                  <a:pt x="2625" y="171"/>
                </a:lnTo>
                <a:cubicBezTo>
                  <a:pt x="2671" y="126"/>
                  <a:pt x="2671" y="80"/>
                  <a:pt x="2648" y="34"/>
                </a:cubicBezTo>
                <a:cubicBezTo>
                  <a:pt x="2625" y="12"/>
                  <a:pt x="2597" y="0"/>
                  <a:pt x="2571" y="0"/>
                </a:cubicBezTo>
                <a:cubicBezTo>
                  <a:pt x="2545" y="0"/>
                  <a:pt x="2523" y="12"/>
                  <a:pt x="2511" y="34"/>
                </a:cubicBezTo>
                <a:lnTo>
                  <a:pt x="1347" y="1062"/>
                </a:lnTo>
                <a:lnTo>
                  <a:pt x="1324" y="1062"/>
                </a:lnTo>
                <a:lnTo>
                  <a:pt x="160" y="34"/>
                </a:lnTo>
                <a:cubicBezTo>
                  <a:pt x="149" y="12"/>
                  <a:pt x="126" y="0"/>
                  <a:pt x="103" y="0"/>
                </a:cubicBezTo>
                <a:close/>
              </a:path>
            </a:pathLst>
          </a:custGeom>
          <a:solidFill>
            <a:srgbClr val="1C27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26"/>
          <p:cNvSpPr/>
          <p:nvPr/>
        </p:nvSpPr>
        <p:spPr>
          <a:xfrm>
            <a:off x="1348257" y="4369151"/>
            <a:ext cx="1737484" cy="300413"/>
          </a:xfrm>
          <a:custGeom>
            <a:avLst/>
            <a:gdLst/>
            <a:ahLst/>
            <a:cxnLst/>
            <a:rect l="l" t="t" r="r" b="b"/>
            <a:pathLst>
              <a:path w="70896" h="12258" extrusionOk="0">
                <a:moveTo>
                  <a:pt x="1" y="0"/>
                </a:moveTo>
                <a:lnTo>
                  <a:pt x="1" y="2511"/>
                </a:lnTo>
                <a:cubicBezTo>
                  <a:pt x="1" y="7898"/>
                  <a:pt x="4634" y="12258"/>
                  <a:pt x="10318" y="12258"/>
                </a:cubicBezTo>
                <a:lnTo>
                  <a:pt x="60579" y="12258"/>
                </a:lnTo>
                <a:cubicBezTo>
                  <a:pt x="62131" y="12258"/>
                  <a:pt x="63637" y="11938"/>
                  <a:pt x="64961" y="11345"/>
                </a:cubicBezTo>
                <a:cubicBezTo>
                  <a:pt x="68476" y="9792"/>
                  <a:pt x="70896" y="6414"/>
                  <a:pt x="70896" y="2511"/>
                </a:cubicBezTo>
                <a:lnTo>
                  <a:pt x="70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6"/>
          <p:cNvSpPr/>
          <p:nvPr/>
        </p:nvSpPr>
        <p:spPr>
          <a:xfrm>
            <a:off x="1441675" y="2600429"/>
            <a:ext cx="1551766" cy="282522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51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51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6"/>
          <p:cNvSpPr/>
          <p:nvPr/>
        </p:nvSpPr>
        <p:spPr>
          <a:xfrm>
            <a:off x="1721905" y="2623930"/>
            <a:ext cx="2279" cy="235542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6"/>
          <p:cNvSpPr/>
          <p:nvPr/>
        </p:nvSpPr>
        <p:spPr>
          <a:xfrm>
            <a:off x="2871960" y="2739453"/>
            <a:ext cx="65484" cy="31051"/>
          </a:xfrm>
          <a:custGeom>
            <a:avLst/>
            <a:gdLst/>
            <a:ahLst/>
            <a:cxnLst/>
            <a:rect l="l" t="t" r="r" b="b"/>
            <a:pathLst>
              <a:path w="2672" h="1267" extrusionOk="0">
                <a:moveTo>
                  <a:pt x="103" y="0"/>
                </a:moveTo>
                <a:cubicBezTo>
                  <a:pt x="81" y="0"/>
                  <a:pt x="58" y="11"/>
                  <a:pt x="46" y="34"/>
                </a:cubicBezTo>
                <a:cubicBezTo>
                  <a:pt x="1" y="80"/>
                  <a:pt x="1" y="126"/>
                  <a:pt x="46" y="171"/>
                </a:cubicBezTo>
                <a:lnTo>
                  <a:pt x="1188" y="1198"/>
                </a:lnTo>
                <a:cubicBezTo>
                  <a:pt x="1233" y="1244"/>
                  <a:pt x="1279" y="1267"/>
                  <a:pt x="1347" y="1267"/>
                </a:cubicBezTo>
                <a:cubicBezTo>
                  <a:pt x="1393" y="1267"/>
                  <a:pt x="1439" y="1244"/>
                  <a:pt x="1484" y="1198"/>
                </a:cubicBezTo>
                <a:lnTo>
                  <a:pt x="2626" y="171"/>
                </a:lnTo>
                <a:cubicBezTo>
                  <a:pt x="2671" y="126"/>
                  <a:pt x="2671" y="80"/>
                  <a:pt x="2648" y="34"/>
                </a:cubicBezTo>
                <a:cubicBezTo>
                  <a:pt x="2626" y="11"/>
                  <a:pt x="2597" y="0"/>
                  <a:pt x="2571" y="0"/>
                </a:cubicBezTo>
                <a:cubicBezTo>
                  <a:pt x="2546" y="0"/>
                  <a:pt x="2523" y="11"/>
                  <a:pt x="2511" y="34"/>
                </a:cubicBezTo>
                <a:lnTo>
                  <a:pt x="1347" y="1061"/>
                </a:lnTo>
                <a:lnTo>
                  <a:pt x="1325" y="1061"/>
                </a:lnTo>
                <a:lnTo>
                  <a:pt x="160" y="34"/>
                </a:lnTo>
                <a:cubicBezTo>
                  <a:pt x="149" y="11"/>
                  <a:pt x="126" y="0"/>
                  <a:pt x="1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26"/>
          <p:cNvSpPr/>
          <p:nvPr/>
        </p:nvSpPr>
        <p:spPr>
          <a:xfrm>
            <a:off x="1528378" y="2660861"/>
            <a:ext cx="105750" cy="139864"/>
          </a:xfrm>
          <a:custGeom>
            <a:avLst/>
            <a:gdLst/>
            <a:ahLst/>
            <a:cxnLst/>
            <a:rect l="l" t="t" r="r" b="b"/>
            <a:pathLst>
              <a:path w="4315" h="5707" extrusionOk="0">
                <a:moveTo>
                  <a:pt x="548" y="1461"/>
                </a:moveTo>
                <a:lnTo>
                  <a:pt x="365" y="1392"/>
                </a:lnTo>
                <a:cubicBezTo>
                  <a:pt x="365" y="1415"/>
                  <a:pt x="0" y="2420"/>
                  <a:pt x="0" y="3470"/>
                </a:cubicBezTo>
                <a:cubicBezTo>
                  <a:pt x="0" y="3995"/>
                  <a:pt x="92" y="4542"/>
                  <a:pt x="411" y="4976"/>
                </a:cubicBezTo>
                <a:cubicBezTo>
                  <a:pt x="731" y="5410"/>
                  <a:pt x="1278" y="5706"/>
                  <a:pt x="2055" y="5706"/>
                </a:cubicBezTo>
                <a:cubicBezTo>
                  <a:pt x="2100" y="5706"/>
                  <a:pt x="2146" y="5706"/>
                  <a:pt x="2214" y="5706"/>
                </a:cubicBezTo>
                <a:lnTo>
                  <a:pt x="2214" y="5706"/>
                </a:lnTo>
                <a:cubicBezTo>
                  <a:pt x="2922" y="5661"/>
                  <a:pt x="3470" y="5455"/>
                  <a:pt x="3812" y="5113"/>
                </a:cubicBezTo>
                <a:cubicBezTo>
                  <a:pt x="4177" y="4771"/>
                  <a:pt x="4314" y="4314"/>
                  <a:pt x="4314" y="3812"/>
                </a:cubicBezTo>
                <a:cubicBezTo>
                  <a:pt x="4314" y="3173"/>
                  <a:pt x="4086" y="2465"/>
                  <a:pt x="3721" y="1803"/>
                </a:cubicBezTo>
                <a:cubicBezTo>
                  <a:pt x="3378" y="1141"/>
                  <a:pt x="2876" y="525"/>
                  <a:pt x="2328" y="46"/>
                </a:cubicBezTo>
                <a:cubicBezTo>
                  <a:pt x="2283" y="23"/>
                  <a:pt x="2237" y="0"/>
                  <a:pt x="2169" y="0"/>
                </a:cubicBezTo>
                <a:cubicBezTo>
                  <a:pt x="2123" y="0"/>
                  <a:pt x="2077" y="46"/>
                  <a:pt x="2055" y="69"/>
                </a:cubicBezTo>
                <a:cubicBezTo>
                  <a:pt x="1621" y="662"/>
                  <a:pt x="1347" y="1301"/>
                  <a:pt x="1347" y="2032"/>
                </a:cubicBezTo>
                <a:cubicBezTo>
                  <a:pt x="1347" y="2077"/>
                  <a:pt x="1347" y="2123"/>
                  <a:pt x="1347" y="2169"/>
                </a:cubicBezTo>
                <a:lnTo>
                  <a:pt x="1530" y="2146"/>
                </a:lnTo>
                <a:lnTo>
                  <a:pt x="1689" y="2054"/>
                </a:lnTo>
                <a:cubicBezTo>
                  <a:pt x="1666" y="2009"/>
                  <a:pt x="1484" y="1780"/>
                  <a:pt x="639" y="1301"/>
                </a:cubicBezTo>
                <a:cubicBezTo>
                  <a:pt x="594" y="1255"/>
                  <a:pt x="548" y="1255"/>
                  <a:pt x="480" y="1278"/>
                </a:cubicBezTo>
                <a:cubicBezTo>
                  <a:pt x="434" y="1301"/>
                  <a:pt x="388" y="1347"/>
                  <a:pt x="365" y="1392"/>
                </a:cubicBezTo>
                <a:lnTo>
                  <a:pt x="548" y="1461"/>
                </a:lnTo>
                <a:lnTo>
                  <a:pt x="457" y="1621"/>
                </a:lnTo>
                <a:cubicBezTo>
                  <a:pt x="868" y="1849"/>
                  <a:pt x="1096" y="2032"/>
                  <a:pt x="1233" y="2123"/>
                </a:cubicBezTo>
                <a:cubicBezTo>
                  <a:pt x="1301" y="2191"/>
                  <a:pt x="1347" y="2214"/>
                  <a:pt x="1370" y="2237"/>
                </a:cubicBezTo>
                <a:lnTo>
                  <a:pt x="1370" y="2260"/>
                </a:lnTo>
                <a:lnTo>
                  <a:pt x="1393" y="2260"/>
                </a:lnTo>
                <a:lnTo>
                  <a:pt x="1484" y="2191"/>
                </a:lnTo>
                <a:lnTo>
                  <a:pt x="1370" y="2260"/>
                </a:lnTo>
                <a:lnTo>
                  <a:pt x="1393" y="2260"/>
                </a:lnTo>
                <a:lnTo>
                  <a:pt x="1484" y="2191"/>
                </a:lnTo>
                <a:lnTo>
                  <a:pt x="1370" y="2260"/>
                </a:lnTo>
                <a:cubicBezTo>
                  <a:pt x="1438" y="2328"/>
                  <a:pt x="1507" y="2351"/>
                  <a:pt x="1598" y="2328"/>
                </a:cubicBezTo>
                <a:cubicBezTo>
                  <a:pt x="1666" y="2305"/>
                  <a:pt x="1735" y="2237"/>
                  <a:pt x="1735" y="2146"/>
                </a:cubicBezTo>
                <a:cubicBezTo>
                  <a:pt x="1712" y="2100"/>
                  <a:pt x="1712" y="2054"/>
                  <a:pt x="1712" y="2032"/>
                </a:cubicBezTo>
                <a:cubicBezTo>
                  <a:pt x="1712" y="1392"/>
                  <a:pt x="1963" y="845"/>
                  <a:pt x="2351" y="297"/>
                </a:cubicBezTo>
                <a:lnTo>
                  <a:pt x="2191" y="183"/>
                </a:lnTo>
                <a:lnTo>
                  <a:pt x="2077" y="342"/>
                </a:lnTo>
                <a:cubicBezTo>
                  <a:pt x="2580" y="776"/>
                  <a:pt x="3059" y="1370"/>
                  <a:pt x="3401" y="1986"/>
                </a:cubicBezTo>
                <a:cubicBezTo>
                  <a:pt x="3721" y="2625"/>
                  <a:pt x="3926" y="3264"/>
                  <a:pt x="3926" y="3812"/>
                </a:cubicBezTo>
                <a:cubicBezTo>
                  <a:pt x="3926" y="4246"/>
                  <a:pt x="3812" y="4588"/>
                  <a:pt x="3561" y="4839"/>
                </a:cubicBezTo>
                <a:cubicBezTo>
                  <a:pt x="3287" y="5113"/>
                  <a:pt x="2853" y="5296"/>
                  <a:pt x="2191" y="5318"/>
                </a:cubicBezTo>
                <a:lnTo>
                  <a:pt x="2191" y="5318"/>
                </a:lnTo>
                <a:cubicBezTo>
                  <a:pt x="2146" y="5318"/>
                  <a:pt x="2100" y="5318"/>
                  <a:pt x="2055" y="5318"/>
                </a:cubicBezTo>
                <a:cubicBezTo>
                  <a:pt x="1347" y="5318"/>
                  <a:pt x="959" y="5090"/>
                  <a:pt x="708" y="4748"/>
                </a:cubicBezTo>
                <a:cubicBezTo>
                  <a:pt x="480" y="4428"/>
                  <a:pt x="388" y="3949"/>
                  <a:pt x="388" y="3470"/>
                </a:cubicBezTo>
                <a:cubicBezTo>
                  <a:pt x="388" y="2990"/>
                  <a:pt x="457" y="2488"/>
                  <a:pt x="548" y="2123"/>
                </a:cubicBezTo>
                <a:cubicBezTo>
                  <a:pt x="594" y="1940"/>
                  <a:pt x="639" y="1803"/>
                  <a:pt x="685" y="1689"/>
                </a:cubicBezTo>
                <a:cubicBezTo>
                  <a:pt x="685" y="1644"/>
                  <a:pt x="708" y="1598"/>
                  <a:pt x="708" y="1575"/>
                </a:cubicBezTo>
                <a:lnTo>
                  <a:pt x="731" y="1529"/>
                </a:lnTo>
                <a:lnTo>
                  <a:pt x="548" y="1461"/>
                </a:lnTo>
                <a:lnTo>
                  <a:pt x="457" y="1621"/>
                </a:lnTo>
                <a:lnTo>
                  <a:pt x="548" y="1461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6"/>
          <p:cNvSpPr/>
          <p:nvPr/>
        </p:nvSpPr>
        <p:spPr>
          <a:xfrm>
            <a:off x="1441675" y="2962339"/>
            <a:ext cx="1551766" cy="282522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078"/>
                </a:cubicBezTo>
                <a:lnTo>
                  <a:pt x="0" y="9428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28"/>
                </a:cubicBezTo>
                <a:lnTo>
                  <a:pt x="63318" y="2078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26"/>
          <p:cNvSpPr/>
          <p:nvPr/>
        </p:nvSpPr>
        <p:spPr>
          <a:xfrm>
            <a:off x="1721905" y="2985840"/>
            <a:ext cx="2279" cy="235542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26"/>
          <p:cNvSpPr/>
          <p:nvPr/>
        </p:nvSpPr>
        <p:spPr>
          <a:xfrm>
            <a:off x="2871960" y="3101265"/>
            <a:ext cx="65484" cy="30585"/>
          </a:xfrm>
          <a:custGeom>
            <a:avLst/>
            <a:gdLst/>
            <a:ahLst/>
            <a:cxnLst/>
            <a:rect l="l" t="t" r="r" b="b"/>
            <a:pathLst>
              <a:path w="2672" h="1248" extrusionOk="0">
                <a:moveTo>
                  <a:pt x="115" y="0"/>
                </a:moveTo>
                <a:cubicBezTo>
                  <a:pt x="89" y="0"/>
                  <a:pt x="60" y="11"/>
                  <a:pt x="46" y="38"/>
                </a:cubicBezTo>
                <a:cubicBezTo>
                  <a:pt x="1" y="61"/>
                  <a:pt x="1" y="130"/>
                  <a:pt x="46" y="152"/>
                </a:cubicBezTo>
                <a:lnTo>
                  <a:pt x="1188" y="1202"/>
                </a:lnTo>
                <a:cubicBezTo>
                  <a:pt x="1233" y="1225"/>
                  <a:pt x="1279" y="1248"/>
                  <a:pt x="1347" y="1248"/>
                </a:cubicBezTo>
                <a:cubicBezTo>
                  <a:pt x="1393" y="1248"/>
                  <a:pt x="1439" y="1225"/>
                  <a:pt x="1484" y="1202"/>
                </a:cubicBezTo>
                <a:lnTo>
                  <a:pt x="2626" y="152"/>
                </a:lnTo>
                <a:cubicBezTo>
                  <a:pt x="2671" y="130"/>
                  <a:pt x="2671" y="61"/>
                  <a:pt x="2648" y="38"/>
                </a:cubicBezTo>
                <a:cubicBezTo>
                  <a:pt x="2622" y="11"/>
                  <a:pt x="2587" y="0"/>
                  <a:pt x="2558" y="0"/>
                </a:cubicBezTo>
                <a:cubicBezTo>
                  <a:pt x="2538" y="0"/>
                  <a:pt x="2521" y="6"/>
                  <a:pt x="2511" y="15"/>
                </a:cubicBezTo>
                <a:lnTo>
                  <a:pt x="1347" y="1065"/>
                </a:lnTo>
                <a:lnTo>
                  <a:pt x="1325" y="1065"/>
                </a:lnTo>
                <a:lnTo>
                  <a:pt x="160" y="15"/>
                </a:lnTo>
                <a:cubicBezTo>
                  <a:pt x="151" y="6"/>
                  <a:pt x="134" y="0"/>
                  <a:pt x="1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26"/>
          <p:cNvSpPr/>
          <p:nvPr/>
        </p:nvSpPr>
        <p:spPr>
          <a:xfrm>
            <a:off x="1528378" y="3033383"/>
            <a:ext cx="105750" cy="139889"/>
          </a:xfrm>
          <a:custGeom>
            <a:avLst/>
            <a:gdLst/>
            <a:ahLst/>
            <a:cxnLst/>
            <a:rect l="l" t="t" r="r" b="b"/>
            <a:pathLst>
              <a:path w="4315" h="5708" extrusionOk="0">
                <a:moveTo>
                  <a:pt x="548" y="1462"/>
                </a:moveTo>
                <a:lnTo>
                  <a:pt x="365" y="1393"/>
                </a:lnTo>
                <a:cubicBezTo>
                  <a:pt x="365" y="1416"/>
                  <a:pt x="0" y="2420"/>
                  <a:pt x="0" y="3470"/>
                </a:cubicBezTo>
                <a:cubicBezTo>
                  <a:pt x="0" y="4018"/>
                  <a:pt x="92" y="4566"/>
                  <a:pt x="411" y="4999"/>
                </a:cubicBezTo>
                <a:cubicBezTo>
                  <a:pt x="731" y="5433"/>
                  <a:pt x="1278" y="5707"/>
                  <a:pt x="2055" y="5707"/>
                </a:cubicBezTo>
                <a:cubicBezTo>
                  <a:pt x="2100" y="5707"/>
                  <a:pt x="2146" y="5707"/>
                  <a:pt x="2214" y="5707"/>
                </a:cubicBezTo>
                <a:cubicBezTo>
                  <a:pt x="2922" y="5684"/>
                  <a:pt x="3470" y="5479"/>
                  <a:pt x="3812" y="5136"/>
                </a:cubicBezTo>
                <a:cubicBezTo>
                  <a:pt x="4177" y="4794"/>
                  <a:pt x="4314" y="4315"/>
                  <a:pt x="4314" y="3813"/>
                </a:cubicBezTo>
                <a:cubicBezTo>
                  <a:pt x="4314" y="3173"/>
                  <a:pt x="4086" y="2489"/>
                  <a:pt x="3721" y="1827"/>
                </a:cubicBezTo>
                <a:cubicBezTo>
                  <a:pt x="3378" y="1165"/>
                  <a:pt x="2876" y="526"/>
                  <a:pt x="2328" y="69"/>
                </a:cubicBezTo>
                <a:cubicBezTo>
                  <a:pt x="2283" y="24"/>
                  <a:pt x="2237" y="1"/>
                  <a:pt x="2169" y="24"/>
                </a:cubicBezTo>
                <a:cubicBezTo>
                  <a:pt x="2123" y="24"/>
                  <a:pt x="2077" y="46"/>
                  <a:pt x="2055" y="92"/>
                </a:cubicBezTo>
                <a:cubicBezTo>
                  <a:pt x="1621" y="663"/>
                  <a:pt x="1347" y="1302"/>
                  <a:pt x="1347" y="2032"/>
                </a:cubicBezTo>
                <a:cubicBezTo>
                  <a:pt x="1347" y="2078"/>
                  <a:pt x="1347" y="2123"/>
                  <a:pt x="1347" y="2169"/>
                </a:cubicBezTo>
                <a:lnTo>
                  <a:pt x="1530" y="2169"/>
                </a:lnTo>
                <a:lnTo>
                  <a:pt x="1689" y="2055"/>
                </a:lnTo>
                <a:cubicBezTo>
                  <a:pt x="1666" y="2009"/>
                  <a:pt x="1484" y="1781"/>
                  <a:pt x="639" y="1302"/>
                </a:cubicBezTo>
                <a:cubicBezTo>
                  <a:pt x="594" y="1279"/>
                  <a:pt x="548" y="1279"/>
                  <a:pt x="480" y="1279"/>
                </a:cubicBezTo>
                <a:cubicBezTo>
                  <a:pt x="434" y="1302"/>
                  <a:pt x="388" y="1347"/>
                  <a:pt x="365" y="1393"/>
                </a:cubicBezTo>
                <a:lnTo>
                  <a:pt x="548" y="1462"/>
                </a:lnTo>
                <a:lnTo>
                  <a:pt x="457" y="1621"/>
                </a:lnTo>
                <a:cubicBezTo>
                  <a:pt x="868" y="1872"/>
                  <a:pt x="1096" y="2032"/>
                  <a:pt x="1233" y="2146"/>
                </a:cubicBezTo>
                <a:cubicBezTo>
                  <a:pt x="1301" y="2192"/>
                  <a:pt x="1347" y="2238"/>
                  <a:pt x="1370" y="2260"/>
                </a:cubicBezTo>
                <a:lnTo>
                  <a:pt x="1370" y="2283"/>
                </a:lnTo>
                <a:lnTo>
                  <a:pt x="1393" y="2283"/>
                </a:lnTo>
                <a:lnTo>
                  <a:pt x="1484" y="2215"/>
                </a:lnTo>
                <a:lnTo>
                  <a:pt x="1370" y="2283"/>
                </a:lnTo>
                <a:lnTo>
                  <a:pt x="1393" y="2283"/>
                </a:lnTo>
                <a:lnTo>
                  <a:pt x="1484" y="2215"/>
                </a:lnTo>
                <a:lnTo>
                  <a:pt x="1370" y="2283"/>
                </a:lnTo>
                <a:cubicBezTo>
                  <a:pt x="1438" y="2352"/>
                  <a:pt x="1507" y="2375"/>
                  <a:pt x="1598" y="2352"/>
                </a:cubicBezTo>
                <a:cubicBezTo>
                  <a:pt x="1666" y="2306"/>
                  <a:pt x="1735" y="2238"/>
                  <a:pt x="1735" y="2146"/>
                </a:cubicBezTo>
                <a:cubicBezTo>
                  <a:pt x="1712" y="2123"/>
                  <a:pt x="1712" y="2078"/>
                  <a:pt x="1712" y="2032"/>
                </a:cubicBezTo>
                <a:cubicBezTo>
                  <a:pt x="1712" y="1416"/>
                  <a:pt x="1963" y="845"/>
                  <a:pt x="2351" y="320"/>
                </a:cubicBezTo>
                <a:lnTo>
                  <a:pt x="2191" y="206"/>
                </a:lnTo>
                <a:lnTo>
                  <a:pt x="2077" y="343"/>
                </a:lnTo>
                <a:cubicBezTo>
                  <a:pt x="2580" y="800"/>
                  <a:pt x="3059" y="1393"/>
                  <a:pt x="3401" y="2009"/>
                </a:cubicBezTo>
                <a:cubicBezTo>
                  <a:pt x="3721" y="2626"/>
                  <a:pt x="3926" y="3265"/>
                  <a:pt x="3926" y="3813"/>
                </a:cubicBezTo>
                <a:cubicBezTo>
                  <a:pt x="3926" y="4246"/>
                  <a:pt x="3812" y="4589"/>
                  <a:pt x="3561" y="4863"/>
                </a:cubicBezTo>
                <a:cubicBezTo>
                  <a:pt x="3287" y="5114"/>
                  <a:pt x="2853" y="5296"/>
                  <a:pt x="2191" y="5319"/>
                </a:cubicBezTo>
                <a:cubicBezTo>
                  <a:pt x="2146" y="5319"/>
                  <a:pt x="2100" y="5319"/>
                  <a:pt x="2055" y="5319"/>
                </a:cubicBezTo>
                <a:cubicBezTo>
                  <a:pt x="1347" y="5319"/>
                  <a:pt x="959" y="5091"/>
                  <a:pt x="708" y="4771"/>
                </a:cubicBezTo>
                <a:cubicBezTo>
                  <a:pt x="480" y="4429"/>
                  <a:pt x="388" y="3972"/>
                  <a:pt x="388" y="3470"/>
                </a:cubicBezTo>
                <a:cubicBezTo>
                  <a:pt x="388" y="2991"/>
                  <a:pt x="457" y="2512"/>
                  <a:pt x="548" y="2146"/>
                </a:cubicBezTo>
                <a:cubicBezTo>
                  <a:pt x="594" y="1964"/>
                  <a:pt x="639" y="1804"/>
                  <a:pt x="685" y="1690"/>
                </a:cubicBezTo>
                <a:cubicBezTo>
                  <a:pt x="685" y="1644"/>
                  <a:pt x="708" y="1598"/>
                  <a:pt x="708" y="1576"/>
                </a:cubicBezTo>
                <a:lnTo>
                  <a:pt x="731" y="1530"/>
                </a:lnTo>
                <a:lnTo>
                  <a:pt x="548" y="1462"/>
                </a:lnTo>
                <a:lnTo>
                  <a:pt x="457" y="1621"/>
                </a:lnTo>
                <a:lnTo>
                  <a:pt x="548" y="1462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26"/>
          <p:cNvSpPr/>
          <p:nvPr/>
        </p:nvSpPr>
        <p:spPr>
          <a:xfrm>
            <a:off x="1441675" y="3324249"/>
            <a:ext cx="1551766" cy="281959"/>
          </a:xfrm>
          <a:custGeom>
            <a:avLst/>
            <a:gdLst/>
            <a:ahLst/>
            <a:cxnLst/>
            <a:rect l="l" t="t" r="r" b="b"/>
            <a:pathLst>
              <a:path w="63318" h="11505" extrusionOk="0">
                <a:moveTo>
                  <a:pt x="2100" y="1"/>
                </a:moveTo>
                <a:cubicBezTo>
                  <a:pt x="936" y="1"/>
                  <a:pt x="0" y="937"/>
                  <a:pt x="0" y="2078"/>
                </a:cubicBezTo>
                <a:lnTo>
                  <a:pt x="0" y="9428"/>
                </a:lnTo>
                <a:cubicBezTo>
                  <a:pt x="0" y="10569"/>
                  <a:pt x="936" y="11505"/>
                  <a:pt x="2100" y="11505"/>
                </a:cubicBezTo>
                <a:lnTo>
                  <a:pt x="61218" y="11505"/>
                </a:lnTo>
                <a:cubicBezTo>
                  <a:pt x="62382" y="11505"/>
                  <a:pt x="63318" y="10569"/>
                  <a:pt x="63318" y="9428"/>
                </a:cubicBezTo>
                <a:lnTo>
                  <a:pt x="63318" y="2078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26"/>
          <p:cNvSpPr/>
          <p:nvPr/>
        </p:nvSpPr>
        <p:spPr>
          <a:xfrm>
            <a:off x="1721905" y="3347187"/>
            <a:ext cx="2279" cy="236081"/>
          </a:xfrm>
          <a:custGeom>
            <a:avLst/>
            <a:gdLst/>
            <a:ahLst/>
            <a:cxnLst/>
            <a:rect l="l" t="t" r="r" b="b"/>
            <a:pathLst>
              <a:path w="93" h="9633" extrusionOk="0">
                <a:moveTo>
                  <a:pt x="1" y="1"/>
                </a:moveTo>
                <a:lnTo>
                  <a:pt x="1" y="9633"/>
                </a:lnTo>
                <a:lnTo>
                  <a:pt x="92" y="9633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6"/>
          <p:cNvSpPr/>
          <p:nvPr/>
        </p:nvSpPr>
        <p:spPr>
          <a:xfrm>
            <a:off x="2871960" y="3462710"/>
            <a:ext cx="65484" cy="31051"/>
          </a:xfrm>
          <a:custGeom>
            <a:avLst/>
            <a:gdLst/>
            <a:ahLst/>
            <a:cxnLst/>
            <a:rect l="l" t="t" r="r" b="b"/>
            <a:pathLst>
              <a:path w="2672" h="1267" extrusionOk="0">
                <a:moveTo>
                  <a:pt x="103" y="0"/>
                </a:moveTo>
                <a:cubicBezTo>
                  <a:pt x="81" y="0"/>
                  <a:pt x="58" y="12"/>
                  <a:pt x="46" y="34"/>
                </a:cubicBezTo>
                <a:cubicBezTo>
                  <a:pt x="1" y="80"/>
                  <a:pt x="1" y="126"/>
                  <a:pt x="46" y="171"/>
                </a:cubicBezTo>
                <a:lnTo>
                  <a:pt x="1188" y="1198"/>
                </a:lnTo>
                <a:cubicBezTo>
                  <a:pt x="1233" y="1244"/>
                  <a:pt x="1279" y="1267"/>
                  <a:pt x="1347" y="1267"/>
                </a:cubicBezTo>
                <a:cubicBezTo>
                  <a:pt x="1393" y="1267"/>
                  <a:pt x="1439" y="1244"/>
                  <a:pt x="1484" y="1198"/>
                </a:cubicBezTo>
                <a:lnTo>
                  <a:pt x="2626" y="171"/>
                </a:lnTo>
                <a:cubicBezTo>
                  <a:pt x="2671" y="126"/>
                  <a:pt x="2671" y="80"/>
                  <a:pt x="2648" y="34"/>
                </a:cubicBezTo>
                <a:cubicBezTo>
                  <a:pt x="2626" y="12"/>
                  <a:pt x="2597" y="0"/>
                  <a:pt x="2571" y="0"/>
                </a:cubicBezTo>
                <a:cubicBezTo>
                  <a:pt x="2546" y="0"/>
                  <a:pt x="2523" y="12"/>
                  <a:pt x="2511" y="34"/>
                </a:cubicBezTo>
                <a:lnTo>
                  <a:pt x="1347" y="1061"/>
                </a:lnTo>
                <a:lnTo>
                  <a:pt x="1325" y="1061"/>
                </a:lnTo>
                <a:lnTo>
                  <a:pt x="160" y="34"/>
                </a:lnTo>
                <a:cubicBezTo>
                  <a:pt x="149" y="12"/>
                  <a:pt x="126" y="0"/>
                  <a:pt x="1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26"/>
          <p:cNvSpPr/>
          <p:nvPr/>
        </p:nvSpPr>
        <p:spPr>
          <a:xfrm>
            <a:off x="1520536" y="3391372"/>
            <a:ext cx="121410" cy="176797"/>
          </a:xfrm>
          <a:custGeom>
            <a:avLst/>
            <a:gdLst/>
            <a:ahLst/>
            <a:cxnLst/>
            <a:rect l="l" t="t" r="r" b="b"/>
            <a:pathLst>
              <a:path w="4954" h="7214" extrusionOk="0">
                <a:moveTo>
                  <a:pt x="4771" y="2489"/>
                </a:moveTo>
                <a:lnTo>
                  <a:pt x="4589" y="2489"/>
                </a:lnTo>
                <a:cubicBezTo>
                  <a:pt x="4589" y="2740"/>
                  <a:pt x="4452" y="3174"/>
                  <a:pt x="4246" y="3630"/>
                </a:cubicBezTo>
                <a:cubicBezTo>
                  <a:pt x="3927" y="4315"/>
                  <a:pt x="3447" y="5114"/>
                  <a:pt x="3036" y="5730"/>
                </a:cubicBezTo>
                <a:cubicBezTo>
                  <a:pt x="2854" y="6050"/>
                  <a:pt x="2671" y="6301"/>
                  <a:pt x="2534" y="6483"/>
                </a:cubicBezTo>
                <a:cubicBezTo>
                  <a:pt x="2397" y="6666"/>
                  <a:pt x="2329" y="6780"/>
                  <a:pt x="2329" y="6780"/>
                </a:cubicBezTo>
                <a:lnTo>
                  <a:pt x="2466" y="6894"/>
                </a:lnTo>
                <a:lnTo>
                  <a:pt x="2626" y="6780"/>
                </a:lnTo>
                <a:cubicBezTo>
                  <a:pt x="2626" y="6780"/>
                  <a:pt x="2603" y="6734"/>
                  <a:pt x="2534" y="6643"/>
                </a:cubicBezTo>
                <a:cubicBezTo>
                  <a:pt x="2306" y="6346"/>
                  <a:pt x="1781" y="5547"/>
                  <a:pt x="1279" y="4703"/>
                </a:cubicBezTo>
                <a:cubicBezTo>
                  <a:pt x="1028" y="4292"/>
                  <a:pt x="800" y="3858"/>
                  <a:pt x="640" y="3470"/>
                </a:cubicBezTo>
                <a:cubicBezTo>
                  <a:pt x="480" y="3059"/>
                  <a:pt x="366" y="2717"/>
                  <a:pt x="366" y="2489"/>
                </a:cubicBezTo>
                <a:cubicBezTo>
                  <a:pt x="366" y="1895"/>
                  <a:pt x="617" y="1370"/>
                  <a:pt x="982" y="1005"/>
                </a:cubicBezTo>
                <a:cubicBezTo>
                  <a:pt x="1370" y="617"/>
                  <a:pt x="1895" y="389"/>
                  <a:pt x="2466" y="389"/>
                </a:cubicBezTo>
                <a:cubicBezTo>
                  <a:pt x="3059" y="389"/>
                  <a:pt x="3584" y="617"/>
                  <a:pt x="3972" y="1005"/>
                </a:cubicBezTo>
                <a:cubicBezTo>
                  <a:pt x="4338" y="1370"/>
                  <a:pt x="4589" y="1895"/>
                  <a:pt x="4589" y="2489"/>
                </a:cubicBezTo>
                <a:lnTo>
                  <a:pt x="4771" y="2489"/>
                </a:lnTo>
                <a:lnTo>
                  <a:pt x="4954" y="2489"/>
                </a:lnTo>
                <a:cubicBezTo>
                  <a:pt x="4954" y="1119"/>
                  <a:pt x="3858" y="1"/>
                  <a:pt x="2466" y="1"/>
                </a:cubicBezTo>
                <a:cubicBezTo>
                  <a:pt x="1096" y="1"/>
                  <a:pt x="1" y="1119"/>
                  <a:pt x="1" y="2489"/>
                </a:cubicBezTo>
                <a:cubicBezTo>
                  <a:pt x="1" y="2854"/>
                  <a:pt x="160" y="3311"/>
                  <a:pt x="366" y="3790"/>
                </a:cubicBezTo>
                <a:cubicBezTo>
                  <a:pt x="1028" y="5228"/>
                  <a:pt x="2329" y="7008"/>
                  <a:pt x="2329" y="7008"/>
                </a:cubicBezTo>
                <a:lnTo>
                  <a:pt x="2466" y="7214"/>
                </a:lnTo>
                <a:lnTo>
                  <a:pt x="2626" y="7008"/>
                </a:lnTo>
                <a:cubicBezTo>
                  <a:pt x="2626" y="7008"/>
                  <a:pt x="3219" y="6209"/>
                  <a:pt x="3790" y="5274"/>
                </a:cubicBezTo>
                <a:cubicBezTo>
                  <a:pt x="4086" y="4794"/>
                  <a:pt x="4360" y="4269"/>
                  <a:pt x="4589" y="3790"/>
                </a:cubicBezTo>
                <a:cubicBezTo>
                  <a:pt x="4794" y="3311"/>
                  <a:pt x="4954" y="2854"/>
                  <a:pt x="4954" y="2489"/>
                </a:cubicBezTo>
                <a:lnTo>
                  <a:pt x="4771" y="2489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26"/>
          <p:cNvSpPr/>
          <p:nvPr/>
        </p:nvSpPr>
        <p:spPr>
          <a:xfrm>
            <a:off x="1555213" y="3423818"/>
            <a:ext cx="53745" cy="53720"/>
          </a:xfrm>
          <a:custGeom>
            <a:avLst/>
            <a:gdLst/>
            <a:ahLst/>
            <a:cxnLst/>
            <a:rect l="l" t="t" r="r" b="b"/>
            <a:pathLst>
              <a:path w="2193" h="2192" extrusionOk="0">
                <a:moveTo>
                  <a:pt x="1096" y="389"/>
                </a:moveTo>
                <a:cubicBezTo>
                  <a:pt x="1485" y="389"/>
                  <a:pt x="1804" y="708"/>
                  <a:pt x="1804" y="1096"/>
                </a:cubicBezTo>
                <a:cubicBezTo>
                  <a:pt x="1804" y="1484"/>
                  <a:pt x="1485" y="1804"/>
                  <a:pt x="1096" y="1804"/>
                </a:cubicBezTo>
                <a:cubicBezTo>
                  <a:pt x="708" y="1804"/>
                  <a:pt x="389" y="1484"/>
                  <a:pt x="389" y="1096"/>
                </a:cubicBezTo>
                <a:cubicBezTo>
                  <a:pt x="389" y="708"/>
                  <a:pt x="708" y="389"/>
                  <a:pt x="1096" y="389"/>
                </a:cubicBezTo>
                <a:close/>
                <a:moveTo>
                  <a:pt x="1096" y="1"/>
                </a:moveTo>
                <a:cubicBezTo>
                  <a:pt x="480" y="1"/>
                  <a:pt x="1" y="503"/>
                  <a:pt x="1" y="1096"/>
                </a:cubicBezTo>
                <a:cubicBezTo>
                  <a:pt x="1" y="1690"/>
                  <a:pt x="480" y="2192"/>
                  <a:pt x="1096" y="2192"/>
                </a:cubicBezTo>
                <a:cubicBezTo>
                  <a:pt x="1690" y="2192"/>
                  <a:pt x="2192" y="1690"/>
                  <a:pt x="2192" y="1096"/>
                </a:cubicBezTo>
                <a:cubicBezTo>
                  <a:pt x="2192" y="503"/>
                  <a:pt x="1690" y="1"/>
                  <a:pt x="1096" y="1"/>
                </a:cubicBezTo>
                <a:close/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26"/>
          <p:cNvSpPr/>
          <p:nvPr/>
        </p:nvSpPr>
        <p:spPr>
          <a:xfrm>
            <a:off x="1441675" y="3685595"/>
            <a:ext cx="1551766" cy="282522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28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28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26"/>
          <p:cNvSpPr/>
          <p:nvPr/>
        </p:nvSpPr>
        <p:spPr>
          <a:xfrm>
            <a:off x="1721905" y="3709097"/>
            <a:ext cx="2279" cy="235542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26"/>
          <p:cNvSpPr/>
          <p:nvPr/>
        </p:nvSpPr>
        <p:spPr>
          <a:xfrm>
            <a:off x="2871960" y="3824522"/>
            <a:ext cx="65484" cy="30610"/>
          </a:xfrm>
          <a:custGeom>
            <a:avLst/>
            <a:gdLst/>
            <a:ahLst/>
            <a:cxnLst/>
            <a:rect l="l" t="t" r="r" b="b"/>
            <a:pathLst>
              <a:path w="2672" h="1249" extrusionOk="0">
                <a:moveTo>
                  <a:pt x="115" y="0"/>
                </a:moveTo>
                <a:cubicBezTo>
                  <a:pt x="89" y="0"/>
                  <a:pt x="60" y="12"/>
                  <a:pt x="46" y="38"/>
                </a:cubicBezTo>
                <a:cubicBezTo>
                  <a:pt x="1" y="61"/>
                  <a:pt x="1" y="130"/>
                  <a:pt x="46" y="175"/>
                </a:cubicBezTo>
                <a:lnTo>
                  <a:pt x="1188" y="1202"/>
                </a:lnTo>
                <a:cubicBezTo>
                  <a:pt x="1233" y="1248"/>
                  <a:pt x="1279" y="1248"/>
                  <a:pt x="1347" y="1248"/>
                </a:cubicBezTo>
                <a:cubicBezTo>
                  <a:pt x="1393" y="1248"/>
                  <a:pt x="1439" y="1248"/>
                  <a:pt x="1484" y="1202"/>
                </a:cubicBezTo>
                <a:lnTo>
                  <a:pt x="2626" y="175"/>
                </a:lnTo>
                <a:cubicBezTo>
                  <a:pt x="2671" y="130"/>
                  <a:pt x="2671" y="61"/>
                  <a:pt x="2648" y="38"/>
                </a:cubicBezTo>
                <a:cubicBezTo>
                  <a:pt x="2622" y="12"/>
                  <a:pt x="2587" y="0"/>
                  <a:pt x="2558" y="0"/>
                </a:cubicBezTo>
                <a:cubicBezTo>
                  <a:pt x="2538" y="0"/>
                  <a:pt x="2521" y="6"/>
                  <a:pt x="2511" y="15"/>
                </a:cubicBezTo>
                <a:lnTo>
                  <a:pt x="1347" y="1065"/>
                </a:lnTo>
                <a:lnTo>
                  <a:pt x="1325" y="1065"/>
                </a:lnTo>
                <a:lnTo>
                  <a:pt x="160" y="15"/>
                </a:lnTo>
                <a:cubicBezTo>
                  <a:pt x="151" y="6"/>
                  <a:pt x="134" y="0"/>
                  <a:pt x="1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6"/>
          <p:cNvSpPr/>
          <p:nvPr/>
        </p:nvSpPr>
        <p:spPr>
          <a:xfrm>
            <a:off x="1530608" y="3747130"/>
            <a:ext cx="102956" cy="156088"/>
          </a:xfrm>
          <a:custGeom>
            <a:avLst/>
            <a:gdLst/>
            <a:ahLst/>
            <a:cxnLst/>
            <a:rect l="l" t="t" r="r" b="b"/>
            <a:pathLst>
              <a:path w="4201" h="6369" extrusionOk="0">
                <a:moveTo>
                  <a:pt x="2123" y="320"/>
                </a:moveTo>
                <a:lnTo>
                  <a:pt x="1964" y="206"/>
                </a:lnTo>
                <a:cubicBezTo>
                  <a:pt x="1964" y="229"/>
                  <a:pt x="1484" y="868"/>
                  <a:pt x="982" y="1758"/>
                </a:cubicBezTo>
                <a:cubicBezTo>
                  <a:pt x="503" y="2648"/>
                  <a:pt x="1" y="3744"/>
                  <a:pt x="1" y="4680"/>
                </a:cubicBezTo>
                <a:cubicBezTo>
                  <a:pt x="1" y="5136"/>
                  <a:pt x="138" y="5570"/>
                  <a:pt x="480" y="5890"/>
                </a:cubicBezTo>
                <a:cubicBezTo>
                  <a:pt x="822" y="6209"/>
                  <a:pt x="1347" y="6369"/>
                  <a:pt x="2100" y="6369"/>
                </a:cubicBezTo>
                <a:cubicBezTo>
                  <a:pt x="2831" y="6369"/>
                  <a:pt x="3379" y="6209"/>
                  <a:pt x="3721" y="5890"/>
                </a:cubicBezTo>
                <a:cubicBezTo>
                  <a:pt x="4063" y="5570"/>
                  <a:pt x="4200" y="5114"/>
                  <a:pt x="4200" y="4657"/>
                </a:cubicBezTo>
                <a:cubicBezTo>
                  <a:pt x="4200" y="3721"/>
                  <a:pt x="3698" y="2626"/>
                  <a:pt x="3242" y="1758"/>
                </a:cubicBezTo>
                <a:cubicBezTo>
                  <a:pt x="2762" y="868"/>
                  <a:pt x="2283" y="229"/>
                  <a:pt x="2283" y="206"/>
                </a:cubicBezTo>
                <a:lnTo>
                  <a:pt x="2123" y="1"/>
                </a:lnTo>
                <a:lnTo>
                  <a:pt x="1964" y="206"/>
                </a:lnTo>
                <a:lnTo>
                  <a:pt x="2123" y="320"/>
                </a:lnTo>
                <a:lnTo>
                  <a:pt x="1964" y="434"/>
                </a:lnTo>
                <a:cubicBezTo>
                  <a:pt x="1964" y="434"/>
                  <a:pt x="1986" y="480"/>
                  <a:pt x="2055" y="549"/>
                </a:cubicBezTo>
                <a:cubicBezTo>
                  <a:pt x="2215" y="800"/>
                  <a:pt x="2671" y="1462"/>
                  <a:pt x="3082" y="2260"/>
                </a:cubicBezTo>
                <a:cubicBezTo>
                  <a:pt x="3470" y="3037"/>
                  <a:pt x="3812" y="3950"/>
                  <a:pt x="3812" y="4657"/>
                </a:cubicBezTo>
                <a:cubicBezTo>
                  <a:pt x="3812" y="5045"/>
                  <a:pt x="3721" y="5365"/>
                  <a:pt x="3470" y="5593"/>
                </a:cubicBezTo>
                <a:cubicBezTo>
                  <a:pt x="3219" y="5821"/>
                  <a:pt x="2785" y="5981"/>
                  <a:pt x="2100" y="5981"/>
                </a:cubicBezTo>
                <a:cubicBezTo>
                  <a:pt x="1393" y="5981"/>
                  <a:pt x="982" y="5844"/>
                  <a:pt x="731" y="5616"/>
                </a:cubicBezTo>
                <a:cubicBezTo>
                  <a:pt x="480" y="5388"/>
                  <a:pt x="389" y="5068"/>
                  <a:pt x="366" y="4680"/>
                </a:cubicBezTo>
                <a:cubicBezTo>
                  <a:pt x="366" y="3881"/>
                  <a:pt x="845" y="2808"/>
                  <a:pt x="1324" y="1941"/>
                </a:cubicBezTo>
                <a:cubicBezTo>
                  <a:pt x="1553" y="1507"/>
                  <a:pt x="1804" y="1142"/>
                  <a:pt x="1986" y="868"/>
                </a:cubicBezTo>
                <a:cubicBezTo>
                  <a:pt x="2078" y="731"/>
                  <a:pt x="2146" y="617"/>
                  <a:pt x="2192" y="549"/>
                </a:cubicBezTo>
                <a:cubicBezTo>
                  <a:pt x="2237" y="480"/>
                  <a:pt x="2283" y="434"/>
                  <a:pt x="2283" y="434"/>
                </a:cubicBezTo>
                <a:lnTo>
                  <a:pt x="2123" y="320"/>
                </a:lnTo>
                <a:lnTo>
                  <a:pt x="1964" y="434"/>
                </a:lnTo>
                <a:lnTo>
                  <a:pt x="2123" y="320"/>
                </a:lnTo>
              </a:path>
            </a:pathLst>
          </a:custGeom>
          <a:solidFill>
            <a:srgbClr val="F9A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3" name="Google Shape;1423;p26"/>
          <p:cNvGrpSpPr/>
          <p:nvPr/>
        </p:nvGrpSpPr>
        <p:grpSpPr>
          <a:xfrm>
            <a:off x="1441675" y="1288726"/>
            <a:ext cx="171749" cy="110794"/>
            <a:chOff x="1441680" y="1288726"/>
            <a:chExt cx="171749" cy="110794"/>
          </a:xfrm>
        </p:grpSpPr>
        <p:sp>
          <p:nvSpPr>
            <p:cNvPr id="1424" name="Google Shape;1424;p26"/>
            <p:cNvSpPr/>
            <p:nvPr/>
          </p:nvSpPr>
          <p:spPr>
            <a:xfrm>
              <a:off x="1446704" y="1293774"/>
              <a:ext cx="161700" cy="25"/>
            </a:xfrm>
            <a:custGeom>
              <a:avLst/>
              <a:gdLst/>
              <a:ahLst/>
              <a:cxnLst/>
              <a:rect l="l" t="t" r="r" b="b"/>
              <a:pathLst>
                <a:path w="6598" h="1" extrusionOk="0">
                  <a:moveTo>
                    <a:pt x="1" y="0"/>
                  </a:moveTo>
                  <a:lnTo>
                    <a:pt x="6597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441680" y="1288726"/>
              <a:ext cx="171749" cy="10097"/>
            </a:xfrm>
            <a:custGeom>
              <a:avLst/>
              <a:gdLst/>
              <a:ahLst/>
              <a:cxnLst/>
              <a:rect l="l" t="t" r="r" b="b"/>
              <a:pathLst>
                <a:path w="7008" h="412" extrusionOk="0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lnTo>
                    <a:pt x="6802" y="412"/>
                  </a:lnTo>
                  <a:cubicBezTo>
                    <a:pt x="6916" y="412"/>
                    <a:pt x="7008" y="320"/>
                    <a:pt x="7008" y="206"/>
                  </a:cubicBezTo>
                  <a:cubicBezTo>
                    <a:pt x="7008" y="92"/>
                    <a:pt x="6916" y="1"/>
                    <a:pt x="6802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1446704" y="1394446"/>
              <a:ext cx="161700" cy="25"/>
            </a:xfrm>
            <a:custGeom>
              <a:avLst/>
              <a:gdLst/>
              <a:ahLst/>
              <a:cxnLst/>
              <a:rect l="l" t="t" r="r" b="b"/>
              <a:pathLst>
                <a:path w="6598" h="1" extrusionOk="0">
                  <a:moveTo>
                    <a:pt x="1" y="1"/>
                  </a:moveTo>
                  <a:lnTo>
                    <a:pt x="6597" y="1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1441680" y="1389422"/>
              <a:ext cx="171749" cy="10097"/>
            </a:xfrm>
            <a:custGeom>
              <a:avLst/>
              <a:gdLst/>
              <a:ahLst/>
              <a:cxnLst/>
              <a:rect l="l" t="t" r="r" b="b"/>
              <a:pathLst>
                <a:path w="7008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802" y="411"/>
                  </a:lnTo>
                  <a:cubicBezTo>
                    <a:pt x="6916" y="411"/>
                    <a:pt x="7008" y="320"/>
                    <a:pt x="7008" y="206"/>
                  </a:cubicBezTo>
                  <a:cubicBezTo>
                    <a:pt x="7008" y="92"/>
                    <a:pt x="6916" y="0"/>
                    <a:pt x="6802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1446704" y="1344110"/>
              <a:ext cx="161700" cy="25"/>
            </a:xfrm>
            <a:custGeom>
              <a:avLst/>
              <a:gdLst/>
              <a:ahLst/>
              <a:cxnLst/>
              <a:rect l="l" t="t" r="r" b="b"/>
              <a:pathLst>
                <a:path w="6598" h="1" extrusionOk="0">
                  <a:moveTo>
                    <a:pt x="1" y="0"/>
                  </a:moveTo>
                  <a:lnTo>
                    <a:pt x="6597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1441680" y="1339086"/>
              <a:ext cx="171749" cy="10073"/>
            </a:xfrm>
            <a:custGeom>
              <a:avLst/>
              <a:gdLst/>
              <a:ahLst/>
              <a:cxnLst/>
              <a:rect l="l" t="t" r="r" b="b"/>
              <a:pathLst>
                <a:path w="7008" h="411" extrusionOk="0">
                  <a:moveTo>
                    <a:pt x="206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802" y="411"/>
                  </a:lnTo>
                  <a:cubicBezTo>
                    <a:pt x="6916" y="411"/>
                    <a:pt x="7008" y="320"/>
                    <a:pt x="7008" y="205"/>
                  </a:cubicBezTo>
                  <a:cubicBezTo>
                    <a:pt x="7008" y="91"/>
                    <a:pt x="6916" y="0"/>
                    <a:pt x="6802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0" name="Google Shape;1430;p26"/>
          <p:cNvGrpSpPr/>
          <p:nvPr/>
        </p:nvGrpSpPr>
        <p:grpSpPr>
          <a:xfrm>
            <a:off x="2846792" y="1269709"/>
            <a:ext cx="146579" cy="146579"/>
            <a:chOff x="2846798" y="1269709"/>
            <a:chExt cx="146579" cy="146579"/>
          </a:xfrm>
        </p:grpSpPr>
        <p:sp>
          <p:nvSpPr>
            <p:cNvPr id="1431" name="Google Shape;1431;p26"/>
            <p:cNvSpPr/>
            <p:nvPr/>
          </p:nvSpPr>
          <p:spPr>
            <a:xfrm>
              <a:off x="2846798" y="1269709"/>
              <a:ext cx="146579" cy="146579"/>
            </a:xfrm>
            <a:custGeom>
              <a:avLst/>
              <a:gdLst/>
              <a:ahLst/>
              <a:cxnLst/>
              <a:rect l="l" t="t" r="r" b="b"/>
              <a:pathLst>
                <a:path w="5981" h="5981" extrusionOk="0">
                  <a:moveTo>
                    <a:pt x="3173" y="320"/>
                  </a:moveTo>
                  <a:cubicBezTo>
                    <a:pt x="3265" y="320"/>
                    <a:pt x="3333" y="389"/>
                    <a:pt x="3333" y="457"/>
                  </a:cubicBezTo>
                  <a:lnTo>
                    <a:pt x="3379" y="1051"/>
                  </a:lnTo>
                  <a:cubicBezTo>
                    <a:pt x="3401" y="1096"/>
                    <a:pt x="3447" y="1165"/>
                    <a:pt x="3493" y="1165"/>
                  </a:cubicBezTo>
                  <a:cubicBezTo>
                    <a:pt x="3653" y="1210"/>
                    <a:pt x="3789" y="1279"/>
                    <a:pt x="3904" y="1347"/>
                  </a:cubicBezTo>
                  <a:cubicBezTo>
                    <a:pt x="3923" y="1357"/>
                    <a:pt x="3945" y="1362"/>
                    <a:pt x="3970" y="1362"/>
                  </a:cubicBezTo>
                  <a:cubicBezTo>
                    <a:pt x="4006" y="1362"/>
                    <a:pt x="4046" y="1351"/>
                    <a:pt x="4086" y="1325"/>
                  </a:cubicBezTo>
                  <a:lnTo>
                    <a:pt x="4543" y="959"/>
                  </a:lnTo>
                  <a:cubicBezTo>
                    <a:pt x="4566" y="937"/>
                    <a:pt x="4600" y="925"/>
                    <a:pt x="4637" y="925"/>
                  </a:cubicBezTo>
                  <a:cubicBezTo>
                    <a:pt x="4674" y="925"/>
                    <a:pt x="4714" y="937"/>
                    <a:pt x="4748" y="959"/>
                  </a:cubicBezTo>
                  <a:lnTo>
                    <a:pt x="4999" y="1233"/>
                  </a:lnTo>
                  <a:cubicBezTo>
                    <a:pt x="5068" y="1279"/>
                    <a:pt x="5068" y="1370"/>
                    <a:pt x="5022" y="1439"/>
                  </a:cubicBezTo>
                  <a:lnTo>
                    <a:pt x="4657" y="1895"/>
                  </a:lnTo>
                  <a:cubicBezTo>
                    <a:pt x="4611" y="1941"/>
                    <a:pt x="4611" y="2009"/>
                    <a:pt x="4634" y="2078"/>
                  </a:cubicBezTo>
                  <a:cubicBezTo>
                    <a:pt x="4703" y="2192"/>
                    <a:pt x="4771" y="2329"/>
                    <a:pt x="4794" y="2466"/>
                  </a:cubicBezTo>
                  <a:cubicBezTo>
                    <a:pt x="4817" y="2534"/>
                    <a:pt x="4862" y="2580"/>
                    <a:pt x="4931" y="2580"/>
                  </a:cubicBezTo>
                  <a:lnTo>
                    <a:pt x="5524" y="2648"/>
                  </a:lnTo>
                  <a:cubicBezTo>
                    <a:pt x="5593" y="2648"/>
                    <a:pt x="5661" y="2717"/>
                    <a:pt x="5661" y="2808"/>
                  </a:cubicBezTo>
                  <a:lnTo>
                    <a:pt x="5661" y="3173"/>
                  </a:lnTo>
                  <a:cubicBezTo>
                    <a:pt x="5661" y="3265"/>
                    <a:pt x="5593" y="3333"/>
                    <a:pt x="5524" y="3333"/>
                  </a:cubicBezTo>
                  <a:lnTo>
                    <a:pt x="4931" y="3402"/>
                  </a:lnTo>
                  <a:cubicBezTo>
                    <a:pt x="4862" y="3402"/>
                    <a:pt x="4817" y="3447"/>
                    <a:pt x="4794" y="3493"/>
                  </a:cubicBezTo>
                  <a:cubicBezTo>
                    <a:pt x="4748" y="3653"/>
                    <a:pt x="4703" y="3790"/>
                    <a:pt x="4634" y="3904"/>
                  </a:cubicBezTo>
                  <a:cubicBezTo>
                    <a:pt x="4611" y="3949"/>
                    <a:pt x="4611" y="4041"/>
                    <a:pt x="4657" y="4086"/>
                  </a:cubicBezTo>
                  <a:lnTo>
                    <a:pt x="5022" y="4543"/>
                  </a:lnTo>
                  <a:cubicBezTo>
                    <a:pt x="5068" y="4589"/>
                    <a:pt x="5068" y="4680"/>
                    <a:pt x="4999" y="4748"/>
                  </a:cubicBezTo>
                  <a:lnTo>
                    <a:pt x="4748" y="4999"/>
                  </a:lnTo>
                  <a:cubicBezTo>
                    <a:pt x="4710" y="5037"/>
                    <a:pt x="4666" y="5054"/>
                    <a:pt x="4626" y="5054"/>
                  </a:cubicBezTo>
                  <a:cubicBezTo>
                    <a:pt x="4593" y="5054"/>
                    <a:pt x="4563" y="5043"/>
                    <a:pt x="4543" y="5022"/>
                  </a:cubicBezTo>
                  <a:lnTo>
                    <a:pt x="4086" y="4657"/>
                  </a:lnTo>
                  <a:cubicBezTo>
                    <a:pt x="4046" y="4630"/>
                    <a:pt x="4006" y="4619"/>
                    <a:pt x="3970" y="4619"/>
                  </a:cubicBezTo>
                  <a:cubicBezTo>
                    <a:pt x="3945" y="4619"/>
                    <a:pt x="3923" y="4625"/>
                    <a:pt x="3904" y="4634"/>
                  </a:cubicBezTo>
                  <a:cubicBezTo>
                    <a:pt x="3767" y="4703"/>
                    <a:pt x="3630" y="4771"/>
                    <a:pt x="3493" y="4794"/>
                  </a:cubicBezTo>
                  <a:cubicBezTo>
                    <a:pt x="3447" y="4817"/>
                    <a:pt x="3401" y="4862"/>
                    <a:pt x="3379" y="4931"/>
                  </a:cubicBezTo>
                  <a:lnTo>
                    <a:pt x="3333" y="5524"/>
                  </a:lnTo>
                  <a:cubicBezTo>
                    <a:pt x="3333" y="5593"/>
                    <a:pt x="3265" y="5661"/>
                    <a:pt x="3173" y="5661"/>
                  </a:cubicBezTo>
                  <a:lnTo>
                    <a:pt x="2808" y="5661"/>
                  </a:lnTo>
                  <a:cubicBezTo>
                    <a:pt x="2717" y="5661"/>
                    <a:pt x="2648" y="5593"/>
                    <a:pt x="2648" y="5524"/>
                  </a:cubicBezTo>
                  <a:lnTo>
                    <a:pt x="2580" y="4931"/>
                  </a:lnTo>
                  <a:cubicBezTo>
                    <a:pt x="2580" y="4862"/>
                    <a:pt x="2534" y="4817"/>
                    <a:pt x="2466" y="4794"/>
                  </a:cubicBezTo>
                  <a:cubicBezTo>
                    <a:pt x="2329" y="4748"/>
                    <a:pt x="2192" y="4703"/>
                    <a:pt x="2078" y="4634"/>
                  </a:cubicBezTo>
                  <a:lnTo>
                    <a:pt x="1986" y="4611"/>
                  </a:lnTo>
                  <a:cubicBezTo>
                    <a:pt x="1963" y="4611"/>
                    <a:pt x="1918" y="4634"/>
                    <a:pt x="1895" y="4657"/>
                  </a:cubicBezTo>
                  <a:lnTo>
                    <a:pt x="1438" y="5022"/>
                  </a:lnTo>
                  <a:cubicBezTo>
                    <a:pt x="1408" y="5043"/>
                    <a:pt x="1372" y="5054"/>
                    <a:pt x="1339" y="5054"/>
                  </a:cubicBezTo>
                  <a:cubicBezTo>
                    <a:pt x="1297" y="5054"/>
                    <a:pt x="1258" y="5037"/>
                    <a:pt x="1233" y="4999"/>
                  </a:cubicBezTo>
                  <a:lnTo>
                    <a:pt x="959" y="4748"/>
                  </a:lnTo>
                  <a:cubicBezTo>
                    <a:pt x="914" y="4680"/>
                    <a:pt x="914" y="4589"/>
                    <a:pt x="959" y="4543"/>
                  </a:cubicBezTo>
                  <a:lnTo>
                    <a:pt x="1324" y="4086"/>
                  </a:lnTo>
                  <a:cubicBezTo>
                    <a:pt x="1370" y="4041"/>
                    <a:pt x="1370" y="3949"/>
                    <a:pt x="1347" y="3904"/>
                  </a:cubicBezTo>
                  <a:cubicBezTo>
                    <a:pt x="1279" y="3767"/>
                    <a:pt x="1210" y="3630"/>
                    <a:pt x="1165" y="3516"/>
                  </a:cubicBezTo>
                  <a:cubicBezTo>
                    <a:pt x="1165" y="3447"/>
                    <a:pt x="1096" y="3402"/>
                    <a:pt x="1050" y="3402"/>
                  </a:cubicBezTo>
                  <a:lnTo>
                    <a:pt x="457" y="3333"/>
                  </a:lnTo>
                  <a:cubicBezTo>
                    <a:pt x="389" y="3333"/>
                    <a:pt x="320" y="3265"/>
                    <a:pt x="320" y="3173"/>
                  </a:cubicBezTo>
                  <a:lnTo>
                    <a:pt x="320" y="2808"/>
                  </a:lnTo>
                  <a:cubicBezTo>
                    <a:pt x="320" y="2717"/>
                    <a:pt x="389" y="2648"/>
                    <a:pt x="457" y="2648"/>
                  </a:cubicBezTo>
                  <a:lnTo>
                    <a:pt x="1050" y="2580"/>
                  </a:lnTo>
                  <a:cubicBezTo>
                    <a:pt x="1096" y="2580"/>
                    <a:pt x="1165" y="2534"/>
                    <a:pt x="1165" y="2466"/>
                  </a:cubicBezTo>
                  <a:cubicBezTo>
                    <a:pt x="1210" y="2329"/>
                    <a:pt x="1279" y="2192"/>
                    <a:pt x="1347" y="2078"/>
                  </a:cubicBezTo>
                  <a:cubicBezTo>
                    <a:pt x="1370" y="2009"/>
                    <a:pt x="1370" y="1941"/>
                    <a:pt x="1324" y="1895"/>
                  </a:cubicBezTo>
                  <a:lnTo>
                    <a:pt x="959" y="1439"/>
                  </a:lnTo>
                  <a:cubicBezTo>
                    <a:pt x="914" y="1370"/>
                    <a:pt x="914" y="1279"/>
                    <a:pt x="959" y="1233"/>
                  </a:cubicBezTo>
                  <a:lnTo>
                    <a:pt x="1233" y="959"/>
                  </a:lnTo>
                  <a:cubicBezTo>
                    <a:pt x="1256" y="937"/>
                    <a:pt x="1290" y="925"/>
                    <a:pt x="1327" y="925"/>
                  </a:cubicBezTo>
                  <a:cubicBezTo>
                    <a:pt x="1364" y="925"/>
                    <a:pt x="1404" y="937"/>
                    <a:pt x="1438" y="959"/>
                  </a:cubicBezTo>
                  <a:lnTo>
                    <a:pt x="1895" y="1325"/>
                  </a:lnTo>
                  <a:cubicBezTo>
                    <a:pt x="1922" y="1351"/>
                    <a:pt x="1956" y="1362"/>
                    <a:pt x="1994" y="1362"/>
                  </a:cubicBezTo>
                  <a:cubicBezTo>
                    <a:pt x="2021" y="1362"/>
                    <a:pt x="2049" y="1357"/>
                    <a:pt x="2078" y="1347"/>
                  </a:cubicBezTo>
                  <a:cubicBezTo>
                    <a:pt x="2192" y="1279"/>
                    <a:pt x="2329" y="1210"/>
                    <a:pt x="2466" y="1165"/>
                  </a:cubicBezTo>
                  <a:cubicBezTo>
                    <a:pt x="2534" y="1165"/>
                    <a:pt x="2580" y="1096"/>
                    <a:pt x="2580" y="1051"/>
                  </a:cubicBezTo>
                  <a:lnTo>
                    <a:pt x="2648" y="457"/>
                  </a:lnTo>
                  <a:cubicBezTo>
                    <a:pt x="2648" y="389"/>
                    <a:pt x="2717" y="320"/>
                    <a:pt x="2808" y="320"/>
                  </a:cubicBezTo>
                  <a:close/>
                  <a:moveTo>
                    <a:pt x="2808" y="1"/>
                  </a:moveTo>
                  <a:cubicBezTo>
                    <a:pt x="2557" y="1"/>
                    <a:pt x="2352" y="183"/>
                    <a:pt x="2329" y="434"/>
                  </a:cubicBezTo>
                  <a:lnTo>
                    <a:pt x="2283" y="914"/>
                  </a:lnTo>
                  <a:cubicBezTo>
                    <a:pt x="2192" y="937"/>
                    <a:pt x="2100" y="982"/>
                    <a:pt x="2009" y="1028"/>
                  </a:cubicBezTo>
                  <a:lnTo>
                    <a:pt x="1644" y="708"/>
                  </a:lnTo>
                  <a:cubicBezTo>
                    <a:pt x="1562" y="636"/>
                    <a:pt x="1461" y="601"/>
                    <a:pt x="1358" y="601"/>
                  </a:cubicBezTo>
                  <a:cubicBezTo>
                    <a:pt x="1233" y="601"/>
                    <a:pt x="1105" y="654"/>
                    <a:pt x="1005" y="754"/>
                  </a:cubicBezTo>
                  <a:lnTo>
                    <a:pt x="754" y="1005"/>
                  </a:lnTo>
                  <a:cubicBezTo>
                    <a:pt x="571" y="1188"/>
                    <a:pt x="548" y="1462"/>
                    <a:pt x="708" y="1644"/>
                  </a:cubicBezTo>
                  <a:lnTo>
                    <a:pt x="1005" y="2009"/>
                  </a:lnTo>
                  <a:cubicBezTo>
                    <a:pt x="982" y="2101"/>
                    <a:pt x="936" y="2192"/>
                    <a:pt x="914" y="2283"/>
                  </a:cubicBezTo>
                  <a:lnTo>
                    <a:pt x="434" y="2329"/>
                  </a:lnTo>
                  <a:cubicBezTo>
                    <a:pt x="183" y="2352"/>
                    <a:pt x="0" y="2557"/>
                    <a:pt x="0" y="2808"/>
                  </a:cubicBezTo>
                  <a:lnTo>
                    <a:pt x="0" y="3173"/>
                  </a:lnTo>
                  <a:cubicBezTo>
                    <a:pt x="0" y="3424"/>
                    <a:pt x="183" y="3630"/>
                    <a:pt x="434" y="3653"/>
                  </a:cubicBezTo>
                  <a:lnTo>
                    <a:pt x="914" y="3698"/>
                  </a:lnTo>
                  <a:cubicBezTo>
                    <a:pt x="936" y="3790"/>
                    <a:pt x="982" y="3881"/>
                    <a:pt x="1005" y="3972"/>
                  </a:cubicBezTo>
                  <a:lnTo>
                    <a:pt x="708" y="4337"/>
                  </a:lnTo>
                  <a:cubicBezTo>
                    <a:pt x="548" y="4520"/>
                    <a:pt x="571" y="4794"/>
                    <a:pt x="754" y="4954"/>
                  </a:cubicBezTo>
                  <a:lnTo>
                    <a:pt x="1005" y="5228"/>
                  </a:lnTo>
                  <a:cubicBezTo>
                    <a:pt x="1103" y="5326"/>
                    <a:pt x="1227" y="5371"/>
                    <a:pt x="1349" y="5371"/>
                  </a:cubicBezTo>
                  <a:cubicBezTo>
                    <a:pt x="1455" y="5371"/>
                    <a:pt x="1559" y="5337"/>
                    <a:pt x="1644" y="5273"/>
                  </a:cubicBezTo>
                  <a:lnTo>
                    <a:pt x="2009" y="4954"/>
                  </a:lnTo>
                  <a:cubicBezTo>
                    <a:pt x="2100" y="4999"/>
                    <a:pt x="2192" y="5045"/>
                    <a:pt x="2283" y="5068"/>
                  </a:cubicBezTo>
                  <a:lnTo>
                    <a:pt x="2329" y="5547"/>
                  </a:lnTo>
                  <a:cubicBezTo>
                    <a:pt x="2352" y="5798"/>
                    <a:pt x="2557" y="5981"/>
                    <a:pt x="2808" y="5981"/>
                  </a:cubicBezTo>
                  <a:lnTo>
                    <a:pt x="3173" y="5981"/>
                  </a:lnTo>
                  <a:cubicBezTo>
                    <a:pt x="3424" y="5981"/>
                    <a:pt x="3607" y="5798"/>
                    <a:pt x="3653" y="5547"/>
                  </a:cubicBezTo>
                  <a:lnTo>
                    <a:pt x="3698" y="5068"/>
                  </a:lnTo>
                  <a:cubicBezTo>
                    <a:pt x="3789" y="5045"/>
                    <a:pt x="3881" y="4999"/>
                    <a:pt x="3949" y="4954"/>
                  </a:cubicBezTo>
                  <a:lnTo>
                    <a:pt x="4337" y="5273"/>
                  </a:lnTo>
                  <a:cubicBezTo>
                    <a:pt x="4422" y="5337"/>
                    <a:pt x="4526" y="5371"/>
                    <a:pt x="4630" y="5371"/>
                  </a:cubicBezTo>
                  <a:cubicBezTo>
                    <a:pt x="4750" y="5371"/>
                    <a:pt x="4868" y="5326"/>
                    <a:pt x="4954" y="5228"/>
                  </a:cubicBezTo>
                  <a:lnTo>
                    <a:pt x="5227" y="4954"/>
                  </a:lnTo>
                  <a:cubicBezTo>
                    <a:pt x="5410" y="4794"/>
                    <a:pt x="5410" y="4520"/>
                    <a:pt x="5250" y="4337"/>
                  </a:cubicBezTo>
                  <a:lnTo>
                    <a:pt x="4954" y="3972"/>
                  </a:lnTo>
                  <a:cubicBezTo>
                    <a:pt x="4999" y="3881"/>
                    <a:pt x="5045" y="3790"/>
                    <a:pt x="5068" y="3698"/>
                  </a:cubicBezTo>
                  <a:lnTo>
                    <a:pt x="5547" y="3653"/>
                  </a:lnTo>
                  <a:cubicBezTo>
                    <a:pt x="5798" y="3630"/>
                    <a:pt x="5981" y="3424"/>
                    <a:pt x="5981" y="3173"/>
                  </a:cubicBezTo>
                  <a:lnTo>
                    <a:pt x="5981" y="2808"/>
                  </a:lnTo>
                  <a:cubicBezTo>
                    <a:pt x="5981" y="2557"/>
                    <a:pt x="5798" y="2352"/>
                    <a:pt x="5547" y="2329"/>
                  </a:cubicBezTo>
                  <a:lnTo>
                    <a:pt x="5068" y="2283"/>
                  </a:lnTo>
                  <a:cubicBezTo>
                    <a:pt x="5045" y="2192"/>
                    <a:pt x="4999" y="2101"/>
                    <a:pt x="4954" y="2009"/>
                  </a:cubicBezTo>
                  <a:lnTo>
                    <a:pt x="5250" y="1644"/>
                  </a:lnTo>
                  <a:cubicBezTo>
                    <a:pt x="5410" y="1462"/>
                    <a:pt x="5410" y="1188"/>
                    <a:pt x="5227" y="1005"/>
                  </a:cubicBezTo>
                  <a:lnTo>
                    <a:pt x="4954" y="754"/>
                  </a:lnTo>
                  <a:cubicBezTo>
                    <a:pt x="4866" y="654"/>
                    <a:pt x="4743" y="601"/>
                    <a:pt x="4621" y="601"/>
                  </a:cubicBezTo>
                  <a:cubicBezTo>
                    <a:pt x="4520" y="601"/>
                    <a:pt x="4420" y="636"/>
                    <a:pt x="4337" y="708"/>
                  </a:cubicBezTo>
                  <a:lnTo>
                    <a:pt x="3972" y="1028"/>
                  </a:lnTo>
                  <a:cubicBezTo>
                    <a:pt x="3881" y="982"/>
                    <a:pt x="3789" y="937"/>
                    <a:pt x="3698" y="914"/>
                  </a:cubicBezTo>
                  <a:lnTo>
                    <a:pt x="3653" y="434"/>
                  </a:lnTo>
                  <a:cubicBezTo>
                    <a:pt x="3607" y="183"/>
                    <a:pt x="3424" y="1"/>
                    <a:pt x="3173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2893213" y="1316148"/>
              <a:ext cx="53745" cy="53720"/>
            </a:xfrm>
            <a:custGeom>
              <a:avLst/>
              <a:gdLst/>
              <a:ahLst/>
              <a:cxnLst/>
              <a:rect l="l" t="t" r="r" b="b"/>
              <a:pathLst>
                <a:path w="2193" h="2192" extrusionOk="0">
                  <a:moveTo>
                    <a:pt x="1097" y="297"/>
                  </a:moveTo>
                  <a:cubicBezTo>
                    <a:pt x="1530" y="297"/>
                    <a:pt x="1873" y="662"/>
                    <a:pt x="1873" y="1096"/>
                  </a:cubicBezTo>
                  <a:cubicBezTo>
                    <a:pt x="1873" y="1529"/>
                    <a:pt x="1530" y="1872"/>
                    <a:pt x="1097" y="1872"/>
                  </a:cubicBezTo>
                  <a:cubicBezTo>
                    <a:pt x="663" y="1872"/>
                    <a:pt x="298" y="1529"/>
                    <a:pt x="298" y="1096"/>
                  </a:cubicBezTo>
                  <a:cubicBezTo>
                    <a:pt x="298" y="662"/>
                    <a:pt x="663" y="297"/>
                    <a:pt x="1097" y="297"/>
                  </a:cubicBezTo>
                  <a:close/>
                  <a:moveTo>
                    <a:pt x="1097" y="0"/>
                  </a:moveTo>
                  <a:cubicBezTo>
                    <a:pt x="480" y="0"/>
                    <a:pt x="1" y="480"/>
                    <a:pt x="1" y="1096"/>
                  </a:cubicBezTo>
                  <a:cubicBezTo>
                    <a:pt x="1" y="1689"/>
                    <a:pt x="480" y="2191"/>
                    <a:pt x="1097" y="2191"/>
                  </a:cubicBezTo>
                  <a:cubicBezTo>
                    <a:pt x="1690" y="2191"/>
                    <a:pt x="2192" y="1689"/>
                    <a:pt x="2192" y="1096"/>
                  </a:cubicBezTo>
                  <a:cubicBezTo>
                    <a:pt x="2192" y="480"/>
                    <a:pt x="1690" y="0"/>
                    <a:pt x="1097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26"/>
          <p:cNvSpPr/>
          <p:nvPr/>
        </p:nvSpPr>
        <p:spPr>
          <a:xfrm>
            <a:off x="6058259" y="1101350"/>
            <a:ext cx="1737484" cy="3568366"/>
          </a:xfrm>
          <a:custGeom>
            <a:avLst/>
            <a:gdLst/>
            <a:ahLst/>
            <a:cxnLst/>
            <a:rect l="l" t="t" r="r" b="b"/>
            <a:pathLst>
              <a:path w="70896" h="145603" extrusionOk="0">
                <a:moveTo>
                  <a:pt x="10318" y="0"/>
                </a:moveTo>
                <a:cubicBezTo>
                  <a:pt x="5661" y="0"/>
                  <a:pt x="1758" y="2899"/>
                  <a:pt x="457" y="6894"/>
                </a:cubicBezTo>
                <a:cubicBezTo>
                  <a:pt x="160" y="7784"/>
                  <a:pt x="1" y="8765"/>
                  <a:pt x="1" y="9747"/>
                </a:cubicBezTo>
                <a:lnTo>
                  <a:pt x="1" y="135856"/>
                </a:lnTo>
                <a:cubicBezTo>
                  <a:pt x="1" y="141243"/>
                  <a:pt x="4611" y="145603"/>
                  <a:pt x="10318" y="145603"/>
                </a:cubicBezTo>
                <a:lnTo>
                  <a:pt x="60556" y="145603"/>
                </a:lnTo>
                <a:cubicBezTo>
                  <a:pt x="62131" y="145603"/>
                  <a:pt x="63615" y="145283"/>
                  <a:pt x="64961" y="144690"/>
                </a:cubicBezTo>
                <a:cubicBezTo>
                  <a:pt x="68454" y="143137"/>
                  <a:pt x="70896" y="139759"/>
                  <a:pt x="70896" y="135856"/>
                </a:cubicBezTo>
                <a:lnTo>
                  <a:pt x="70896" y="9747"/>
                </a:lnTo>
                <a:cubicBezTo>
                  <a:pt x="70896" y="4360"/>
                  <a:pt x="66262" y="0"/>
                  <a:pt x="605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6"/>
          <p:cNvSpPr/>
          <p:nvPr/>
        </p:nvSpPr>
        <p:spPr>
          <a:xfrm>
            <a:off x="6058259" y="4369151"/>
            <a:ext cx="1737484" cy="300413"/>
          </a:xfrm>
          <a:custGeom>
            <a:avLst/>
            <a:gdLst/>
            <a:ahLst/>
            <a:cxnLst/>
            <a:rect l="l" t="t" r="r" b="b"/>
            <a:pathLst>
              <a:path w="70896" h="12258" extrusionOk="0">
                <a:moveTo>
                  <a:pt x="1" y="0"/>
                </a:moveTo>
                <a:lnTo>
                  <a:pt x="1" y="2511"/>
                </a:lnTo>
                <a:cubicBezTo>
                  <a:pt x="1" y="7898"/>
                  <a:pt x="4611" y="12258"/>
                  <a:pt x="10318" y="12258"/>
                </a:cubicBezTo>
                <a:lnTo>
                  <a:pt x="60556" y="12258"/>
                </a:lnTo>
                <a:cubicBezTo>
                  <a:pt x="62131" y="12258"/>
                  <a:pt x="63615" y="11938"/>
                  <a:pt x="64961" y="11345"/>
                </a:cubicBezTo>
                <a:cubicBezTo>
                  <a:pt x="68454" y="9792"/>
                  <a:pt x="70896" y="6414"/>
                  <a:pt x="70896" y="2511"/>
                </a:cubicBezTo>
                <a:lnTo>
                  <a:pt x="70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26"/>
          <p:cNvGrpSpPr/>
          <p:nvPr/>
        </p:nvGrpSpPr>
        <p:grpSpPr>
          <a:xfrm>
            <a:off x="7026527" y="4430686"/>
            <a:ext cx="147143" cy="147143"/>
            <a:chOff x="7026533" y="4430686"/>
            <a:chExt cx="147143" cy="147143"/>
          </a:xfrm>
        </p:grpSpPr>
        <p:sp>
          <p:nvSpPr>
            <p:cNvPr id="1436" name="Google Shape;1436;p26"/>
            <p:cNvSpPr/>
            <p:nvPr/>
          </p:nvSpPr>
          <p:spPr>
            <a:xfrm>
              <a:off x="7026533" y="4430686"/>
              <a:ext cx="147143" cy="147143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196" y="206"/>
                  </a:moveTo>
                  <a:cubicBezTo>
                    <a:pt x="3310" y="206"/>
                    <a:pt x="3401" y="297"/>
                    <a:pt x="3424" y="411"/>
                  </a:cubicBezTo>
                  <a:lnTo>
                    <a:pt x="3492" y="1005"/>
                  </a:lnTo>
                  <a:cubicBezTo>
                    <a:pt x="3492" y="1050"/>
                    <a:pt x="3515" y="1073"/>
                    <a:pt x="3561" y="1073"/>
                  </a:cubicBezTo>
                  <a:cubicBezTo>
                    <a:pt x="3698" y="1119"/>
                    <a:pt x="3835" y="1187"/>
                    <a:pt x="3972" y="1256"/>
                  </a:cubicBezTo>
                  <a:lnTo>
                    <a:pt x="4086" y="1256"/>
                  </a:lnTo>
                  <a:lnTo>
                    <a:pt x="4542" y="868"/>
                  </a:lnTo>
                  <a:cubicBezTo>
                    <a:pt x="4588" y="845"/>
                    <a:pt x="4634" y="822"/>
                    <a:pt x="4702" y="822"/>
                  </a:cubicBezTo>
                  <a:cubicBezTo>
                    <a:pt x="4748" y="822"/>
                    <a:pt x="4816" y="845"/>
                    <a:pt x="4862" y="890"/>
                  </a:cubicBezTo>
                  <a:lnTo>
                    <a:pt x="5136" y="1164"/>
                  </a:lnTo>
                  <a:cubicBezTo>
                    <a:pt x="5182" y="1210"/>
                    <a:pt x="5204" y="1256"/>
                    <a:pt x="5204" y="1324"/>
                  </a:cubicBezTo>
                  <a:cubicBezTo>
                    <a:pt x="5204" y="1370"/>
                    <a:pt x="5182" y="1415"/>
                    <a:pt x="5136" y="1461"/>
                  </a:cubicBezTo>
                  <a:lnTo>
                    <a:pt x="4771" y="1918"/>
                  </a:lnTo>
                  <a:lnTo>
                    <a:pt x="4748" y="2032"/>
                  </a:lnTo>
                  <a:cubicBezTo>
                    <a:pt x="4839" y="2169"/>
                    <a:pt x="4885" y="2306"/>
                    <a:pt x="4930" y="2465"/>
                  </a:cubicBezTo>
                  <a:cubicBezTo>
                    <a:pt x="4930" y="2488"/>
                    <a:pt x="4976" y="2534"/>
                    <a:pt x="5022" y="2534"/>
                  </a:cubicBezTo>
                  <a:lnTo>
                    <a:pt x="5615" y="2579"/>
                  </a:lnTo>
                  <a:cubicBezTo>
                    <a:pt x="5729" y="2602"/>
                    <a:pt x="5821" y="2694"/>
                    <a:pt x="5821" y="2808"/>
                  </a:cubicBezTo>
                  <a:lnTo>
                    <a:pt x="5821" y="3196"/>
                  </a:lnTo>
                  <a:cubicBezTo>
                    <a:pt x="5821" y="3310"/>
                    <a:pt x="5729" y="3424"/>
                    <a:pt x="5615" y="3424"/>
                  </a:cubicBezTo>
                  <a:lnTo>
                    <a:pt x="5022" y="3493"/>
                  </a:lnTo>
                  <a:cubicBezTo>
                    <a:pt x="4976" y="3493"/>
                    <a:pt x="4930" y="3515"/>
                    <a:pt x="4930" y="3561"/>
                  </a:cubicBezTo>
                  <a:cubicBezTo>
                    <a:pt x="4885" y="3698"/>
                    <a:pt x="4839" y="3858"/>
                    <a:pt x="4748" y="3972"/>
                  </a:cubicBezTo>
                  <a:lnTo>
                    <a:pt x="4771" y="4086"/>
                  </a:lnTo>
                  <a:lnTo>
                    <a:pt x="5136" y="4542"/>
                  </a:lnTo>
                  <a:cubicBezTo>
                    <a:pt x="5182" y="4588"/>
                    <a:pt x="5204" y="4657"/>
                    <a:pt x="5204" y="4702"/>
                  </a:cubicBezTo>
                  <a:cubicBezTo>
                    <a:pt x="5204" y="4748"/>
                    <a:pt x="5182" y="4816"/>
                    <a:pt x="5136" y="4862"/>
                  </a:cubicBezTo>
                  <a:lnTo>
                    <a:pt x="4862" y="5136"/>
                  </a:lnTo>
                  <a:cubicBezTo>
                    <a:pt x="4816" y="5182"/>
                    <a:pt x="4748" y="5204"/>
                    <a:pt x="4702" y="5204"/>
                  </a:cubicBezTo>
                  <a:cubicBezTo>
                    <a:pt x="4634" y="5204"/>
                    <a:pt x="4588" y="5182"/>
                    <a:pt x="4542" y="5136"/>
                  </a:cubicBezTo>
                  <a:lnTo>
                    <a:pt x="4086" y="4771"/>
                  </a:lnTo>
                  <a:lnTo>
                    <a:pt x="3972" y="4748"/>
                  </a:lnTo>
                  <a:cubicBezTo>
                    <a:pt x="3835" y="4839"/>
                    <a:pt x="3698" y="4885"/>
                    <a:pt x="3561" y="4930"/>
                  </a:cubicBezTo>
                  <a:cubicBezTo>
                    <a:pt x="3515" y="4953"/>
                    <a:pt x="3492" y="4976"/>
                    <a:pt x="3492" y="5022"/>
                  </a:cubicBezTo>
                  <a:lnTo>
                    <a:pt x="3424" y="5615"/>
                  </a:lnTo>
                  <a:cubicBezTo>
                    <a:pt x="3401" y="5729"/>
                    <a:pt x="3310" y="5821"/>
                    <a:pt x="3196" y="5821"/>
                  </a:cubicBezTo>
                  <a:lnTo>
                    <a:pt x="2808" y="5821"/>
                  </a:lnTo>
                  <a:cubicBezTo>
                    <a:pt x="2694" y="5821"/>
                    <a:pt x="2602" y="5729"/>
                    <a:pt x="2579" y="5615"/>
                  </a:cubicBezTo>
                  <a:lnTo>
                    <a:pt x="2534" y="5022"/>
                  </a:lnTo>
                  <a:cubicBezTo>
                    <a:pt x="2511" y="4976"/>
                    <a:pt x="2488" y="4953"/>
                    <a:pt x="2465" y="4930"/>
                  </a:cubicBezTo>
                  <a:cubicBezTo>
                    <a:pt x="2306" y="4885"/>
                    <a:pt x="2169" y="4839"/>
                    <a:pt x="2032" y="4748"/>
                  </a:cubicBezTo>
                  <a:lnTo>
                    <a:pt x="1918" y="4771"/>
                  </a:lnTo>
                  <a:lnTo>
                    <a:pt x="1461" y="5136"/>
                  </a:lnTo>
                  <a:cubicBezTo>
                    <a:pt x="1415" y="5182"/>
                    <a:pt x="1370" y="5204"/>
                    <a:pt x="1324" y="5204"/>
                  </a:cubicBezTo>
                  <a:cubicBezTo>
                    <a:pt x="1256" y="5204"/>
                    <a:pt x="1210" y="5182"/>
                    <a:pt x="1164" y="5136"/>
                  </a:cubicBezTo>
                  <a:lnTo>
                    <a:pt x="890" y="4862"/>
                  </a:lnTo>
                  <a:cubicBezTo>
                    <a:pt x="845" y="4816"/>
                    <a:pt x="822" y="4748"/>
                    <a:pt x="822" y="4702"/>
                  </a:cubicBezTo>
                  <a:cubicBezTo>
                    <a:pt x="822" y="4657"/>
                    <a:pt x="822" y="4588"/>
                    <a:pt x="868" y="4542"/>
                  </a:cubicBezTo>
                  <a:lnTo>
                    <a:pt x="1256" y="4086"/>
                  </a:lnTo>
                  <a:lnTo>
                    <a:pt x="1256" y="3972"/>
                  </a:lnTo>
                  <a:cubicBezTo>
                    <a:pt x="1187" y="3858"/>
                    <a:pt x="1119" y="3698"/>
                    <a:pt x="1073" y="3561"/>
                  </a:cubicBezTo>
                  <a:cubicBezTo>
                    <a:pt x="1073" y="3515"/>
                    <a:pt x="1027" y="3493"/>
                    <a:pt x="1005" y="3493"/>
                  </a:cubicBezTo>
                  <a:lnTo>
                    <a:pt x="411" y="3424"/>
                  </a:lnTo>
                  <a:cubicBezTo>
                    <a:pt x="274" y="3424"/>
                    <a:pt x="206" y="3310"/>
                    <a:pt x="206" y="3196"/>
                  </a:cubicBezTo>
                  <a:lnTo>
                    <a:pt x="206" y="2808"/>
                  </a:lnTo>
                  <a:cubicBezTo>
                    <a:pt x="206" y="2694"/>
                    <a:pt x="274" y="2602"/>
                    <a:pt x="411" y="2579"/>
                  </a:cubicBezTo>
                  <a:lnTo>
                    <a:pt x="1005" y="2534"/>
                  </a:lnTo>
                  <a:cubicBezTo>
                    <a:pt x="1027" y="2534"/>
                    <a:pt x="1073" y="2488"/>
                    <a:pt x="1073" y="2465"/>
                  </a:cubicBezTo>
                  <a:cubicBezTo>
                    <a:pt x="1119" y="2306"/>
                    <a:pt x="1187" y="2169"/>
                    <a:pt x="1256" y="2032"/>
                  </a:cubicBezTo>
                  <a:lnTo>
                    <a:pt x="1256" y="1918"/>
                  </a:lnTo>
                  <a:lnTo>
                    <a:pt x="868" y="1461"/>
                  </a:lnTo>
                  <a:cubicBezTo>
                    <a:pt x="822" y="1415"/>
                    <a:pt x="822" y="1370"/>
                    <a:pt x="822" y="1324"/>
                  </a:cubicBezTo>
                  <a:cubicBezTo>
                    <a:pt x="822" y="1256"/>
                    <a:pt x="845" y="1210"/>
                    <a:pt x="890" y="1164"/>
                  </a:cubicBezTo>
                  <a:lnTo>
                    <a:pt x="1164" y="890"/>
                  </a:lnTo>
                  <a:cubicBezTo>
                    <a:pt x="1210" y="845"/>
                    <a:pt x="1256" y="822"/>
                    <a:pt x="1324" y="822"/>
                  </a:cubicBezTo>
                  <a:cubicBezTo>
                    <a:pt x="1370" y="822"/>
                    <a:pt x="1415" y="845"/>
                    <a:pt x="1461" y="868"/>
                  </a:cubicBezTo>
                  <a:lnTo>
                    <a:pt x="1918" y="1256"/>
                  </a:lnTo>
                  <a:lnTo>
                    <a:pt x="2032" y="1256"/>
                  </a:lnTo>
                  <a:cubicBezTo>
                    <a:pt x="2169" y="1187"/>
                    <a:pt x="2306" y="1119"/>
                    <a:pt x="2465" y="1073"/>
                  </a:cubicBezTo>
                  <a:cubicBezTo>
                    <a:pt x="2488" y="1073"/>
                    <a:pt x="2511" y="1050"/>
                    <a:pt x="2534" y="1005"/>
                  </a:cubicBezTo>
                  <a:lnTo>
                    <a:pt x="2579" y="411"/>
                  </a:lnTo>
                  <a:cubicBezTo>
                    <a:pt x="2602" y="297"/>
                    <a:pt x="2694" y="206"/>
                    <a:pt x="2808" y="206"/>
                  </a:cubicBezTo>
                  <a:close/>
                  <a:moveTo>
                    <a:pt x="2808" y="0"/>
                  </a:moveTo>
                  <a:cubicBezTo>
                    <a:pt x="2602" y="0"/>
                    <a:pt x="2420" y="160"/>
                    <a:pt x="2397" y="388"/>
                  </a:cubicBezTo>
                  <a:lnTo>
                    <a:pt x="2337" y="909"/>
                  </a:lnTo>
                  <a:lnTo>
                    <a:pt x="2337" y="909"/>
                  </a:lnTo>
                  <a:cubicBezTo>
                    <a:pt x="2221" y="946"/>
                    <a:pt x="2107" y="995"/>
                    <a:pt x="2003" y="1057"/>
                  </a:cubicBezTo>
                  <a:lnTo>
                    <a:pt x="2003" y="1057"/>
                  </a:lnTo>
                  <a:lnTo>
                    <a:pt x="1575" y="731"/>
                  </a:lnTo>
                  <a:cubicBezTo>
                    <a:pt x="1507" y="662"/>
                    <a:pt x="1415" y="639"/>
                    <a:pt x="1324" y="639"/>
                  </a:cubicBezTo>
                  <a:cubicBezTo>
                    <a:pt x="1210" y="639"/>
                    <a:pt x="1096" y="662"/>
                    <a:pt x="1027" y="753"/>
                  </a:cubicBezTo>
                  <a:lnTo>
                    <a:pt x="753" y="1027"/>
                  </a:lnTo>
                  <a:cubicBezTo>
                    <a:pt x="662" y="1096"/>
                    <a:pt x="617" y="1210"/>
                    <a:pt x="617" y="1324"/>
                  </a:cubicBezTo>
                  <a:cubicBezTo>
                    <a:pt x="617" y="1415"/>
                    <a:pt x="662" y="1507"/>
                    <a:pt x="708" y="1575"/>
                  </a:cubicBezTo>
                  <a:lnTo>
                    <a:pt x="1058" y="2008"/>
                  </a:lnTo>
                  <a:lnTo>
                    <a:pt x="1058" y="2008"/>
                  </a:lnTo>
                  <a:cubicBezTo>
                    <a:pt x="996" y="2120"/>
                    <a:pt x="947" y="2224"/>
                    <a:pt x="909" y="2337"/>
                  </a:cubicBezTo>
                  <a:lnTo>
                    <a:pt x="909" y="2337"/>
                  </a:lnTo>
                  <a:lnTo>
                    <a:pt x="388" y="2397"/>
                  </a:lnTo>
                  <a:cubicBezTo>
                    <a:pt x="160" y="2420"/>
                    <a:pt x="0" y="2602"/>
                    <a:pt x="0" y="2808"/>
                  </a:cubicBezTo>
                  <a:lnTo>
                    <a:pt x="0" y="3196"/>
                  </a:lnTo>
                  <a:cubicBezTo>
                    <a:pt x="0" y="3424"/>
                    <a:pt x="160" y="3584"/>
                    <a:pt x="388" y="3607"/>
                  </a:cubicBezTo>
                  <a:lnTo>
                    <a:pt x="909" y="3667"/>
                  </a:lnTo>
                  <a:lnTo>
                    <a:pt x="909" y="3667"/>
                  </a:lnTo>
                  <a:cubicBezTo>
                    <a:pt x="947" y="3786"/>
                    <a:pt x="999" y="3904"/>
                    <a:pt x="1063" y="4011"/>
                  </a:cubicBezTo>
                  <a:lnTo>
                    <a:pt x="1063" y="4011"/>
                  </a:lnTo>
                  <a:lnTo>
                    <a:pt x="708" y="4428"/>
                  </a:lnTo>
                  <a:cubicBezTo>
                    <a:pt x="662" y="4520"/>
                    <a:pt x="617" y="4611"/>
                    <a:pt x="617" y="4702"/>
                  </a:cubicBezTo>
                  <a:cubicBezTo>
                    <a:pt x="617" y="4794"/>
                    <a:pt x="662" y="4908"/>
                    <a:pt x="753" y="4999"/>
                  </a:cubicBezTo>
                  <a:lnTo>
                    <a:pt x="1027" y="5273"/>
                  </a:lnTo>
                  <a:cubicBezTo>
                    <a:pt x="1096" y="5341"/>
                    <a:pt x="1210" y="5387"/>
                    <a:pt x="1324" y="5387"/>
                  </a:cubicBezTo>
                  <a:cubicBezTo>
                    <a:pt x="1415" y="5387"/>
                    <a:pt x="1507" y="5364"/>
                    <a:pt x="1575" y="5296"/>
                  </a:cubicBezTo>
                  <a:lnTo>
                    <a:pt x="1994" y="4957"/>
                  </a:lnTo>
                  <a:lnTo>
                    <a:pt x="1994" y="4957"/>
                  </a:lnTo>
                  <a:cubicBezTo>
                    <a:pt x="2099" y="5007"/>
                    <a:pt x="2216" y="5056"/>
                    <a:pt x="2334" y="5094"/>
                  </a:cubicBezTo>
                  <a:lnTo>
                    <a:pt x="2334" y="5094"/>
                  </a:lnTo>
                  <a:lnTo>
                    <a:pt x="2397" y="5638"/>
                  </a:lnTo>
                  <a:cubicBezTo>
                    <a:pt x="2420" y="5844"/>
                    <a:pt x="2602" y="6003"/>
                    <a:pt x="2808" y="6003"/>
                  </a:cubicBezTo>
                  <a:lnTo>
                    <a:pt x="3196" y="6003"/>
                  </a:lnTo>
                  <a:cubicBezTo>
                    <a:pt x="3401" y="6003"/>
                    <a:pt x="3584" y="5844"/>
                    <a:pt x="3607" y="5638"/>
                  </a:cubicBezTo>
                  <a:lnTo>
                    <a:pt x="3669" y="5094"/>
                  </a:lnTo>
                  <a:lnTo>
                    <a:pt x="3669" y="5094"/>
                  </a:lnTo>
                  <a:cubicBezTo>
                    <a:pt x="3792" y="5055"/>
                    <a:pt x="3913" y="5003"/>
                    <a:pt x="4022" y="4951"/>
                  </a:cubicBezTo>
                  <a:lnTo>
                    <a:pt x="4022" y="4951"/>
                  </a:lnTo>
                  <a:lnTo>
                    <a:pt x="4428" y="5296"/>
                  </a:lnTo>
                  <a:cubicBezTo>
                    <a:pt x="4497" y="5364"/>
                    <a:pt x="4611" y="5387"/>
                    <a:pt x="4702" y="5387"/>
                  </a:cubicBezTo>
                  <a:cubicBezTo>
                    <a:pt x="4794" y="5387"/>
                    <a:pt x="4908" y="5341"/>
                    <a:pt x="4999" y="5273"/>
                  </a:cubicBezTo>
                  <a:lnTo>
                    <a:pt x="5250" y="4999"/>
                  </a:lnTo>
                  <a:cubicBezTo>
                    <a:pt x="5341" y="4908"/>
                    <a:pt x="5387" y="4794"/>
                    <a:pt x="5387" y="4702"/>
                  </a:cubicBezTo>
                  <a:cubicBezTo>
                    <a:pt x="5387" y="4611"/>
                    <a:pt x="5341" y="4520"/>
                    <a:pt x="5296" y="4428"/>
                  </a:cubicBezTo>
                  <a:lnTo>
                    <a:pt x="4955" y="4028"/>
                  </a:lnTo>
                  <a:lnTo>
                    <a:pt x="4955" y="4028"/>
                  </a:lnTo>
                  <a:cubicBezTo>
                    <a:pt x="5007" y="3908"/>
                    <a:pt x="5056" y="3787"/>
                    <a:pt x="5095" y="3667"/>
                  </a:cubicBezTo>
                  <a:lnTo>
                    <a:pt x="5095" y="3667"/>
                  </a:lnTo>
                  <a:lnTo>
                    <a:pt x="5638" y="3607"/>
                  </a:lnTo>
                  <a:cubicBezTo>
                    <a:pt x="5844" y="3584"/>
                    <a:pt x="6003" y="3424"/>
                    <a:pt x="6003" y="3196"/>
                  </a:cubicBezTo>
                  <a:lnTo>
                    <a:pt x="6003" y="2808"/>
                  </a:lnTo>
                  <a:cubicBezTo>
                    <a:pt x="6003" y="2602"/>
                    <a:pt x="5844" y="2420"/>
                    <a:pt x="5638" y="2397"/>
                  </a:cubicBezTo>
                  <a:lnTo>
                    <a:pt x="5095" y="2337"/>
                  </a:lnTo>
                  <a:lnTo>
                    <a:pt x="5095" y="2337"/>
                  </a:lnTo>
                  <a:cubicBezTo>
                    <a:pt x="5057" y="2218"/>
                    <a:pt x="5008" y="2100"/>
                    <a:pt x="4957" y="1994"/>
                  </a:cubicBezTo>
                  <a:lnTo>
                    <a:pt x="4957" y="1994"/>
                  </a:lnTo>
                  <a:lnTo>
                    <a:pt x="5296" y="1575"/>
                  </a:lnTo>
                  <a:cubicBezTo>
                    <a:pt x="5341" y="1507"/>
                    <a:pt x="5387" y="1415"/>
                    <a:pt x="5387" y="1324"/>
                  </a:cubicBezTo>
                  <a:cubicBezTo>
                    <a:pt x="5387" y="1210"/>
                    <a:pt x="5341" y="1096"/>
                    <a:pt x="5250" y="1027"/>
                  </a:cubicBezTo>
                  <a:lnTo>
                    <a:pt x="4999" y="753"/>
                  </a:lnTo>
                  <a:cubicBezTo>
                    <a:pt x="4908" y="662"/>
                    <a:pt x="4794" y="639"/>
                    <a:pt x="4702" y="639"/>
                  </a:cubicBezTo>
                  <a:cubicBezTo>
                    <a:pt x="4611" y="639"/>
                    <a:pt x="4497" y="662"/>
                    <a:pt x="4428" y="731"/>
                  </a:cubicBezTo>
                  <a:lnTo>
                    <a:pt x="4012" y="1064"/>
                  </a:lnTo>
                  <a:lnTo>
                    <a:pt x="4012" y="1064"/>
                  </a:lnTo>
                  <a:cubicBezTo>
                    <a:pt x="3905" y="999"/>
                    <a:pt x="3787" y="947"/>
                    <a:pt x="3667" y="909"/>
                  </a:cubicBezTo>
                  <a:lnTo>
                    <a:pt x="3667" y="909"/>
                  </a:lnTo>
                  <a:lnTo>
                    <a:pt x="3607" y="388"/>
                  </a:lnTo>
                  <a:cubicBezTo>
                    <a:pt x="3584" y="160"/>
                    <a:pt x="3401" y="0"/>
                    <a:pt x="3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7074075" y="4478229"/>
              <a:ext cx="52054" cy="52054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3" y="206"/>
                  </a:moveTo>
                  <a:cubicBezTo>
                    <a:pt x="1552" y="206"/>
                    <a:pt x="1941" y="594"/>
                    <a:pt x="1941" y="1073"/>
                  </a:cubicBezTo>
                  <a:cubicBezTo>
                    <a:pt x="1941" y="1553"/>
                    <a:pt x="1552" y="1941"/>
                    <a:pt x="1073" y="1941"/>
                  </a:cubicBezTo>
                  <a:cubicBezTo>
                    <a:pt x="571" y="1941"/>
                    <a:pt x="183" y="1553"/>
                    <a:pt x="183" y="1073"/>
                  </a:cubicBezTo>
                  <a:cubicBezTo>
                    <a:pt x="183" y="594"/>
                    <a:pt x="571" y="206"/>
                    <a:pt x="1073" y="206"/>
                  </a:cubicBezTo>
                  <a:close/>
                  <a:moveTo>
                    <a:pt x="1073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644"/>
                    <a:pt x="480" y="2123"/>
                    <a:pt x="1073" y="2123"/>
                  </a:cubicBezTo>
                  <a:cubicBezTo>
                    <a:pt x="1644" y="2123"/>
                    <a:pt x="2123" y="1644"/>
                    <a:pt x="2123" y="1073"/>
                  </a:cubicBezTo>
                  <a:cubicBezTo>
                    <a:pt x="2123" y="480"/>
                    <a:pt x="164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26"/>
          <p:cNvSpPr/>
          <p:nvPr/>
        </p:nvSpPr>
        <p:spPr>
          <a:xfrm>
            <a:off x="6265215" y="4438504"/>
            <a:ext cx="124792" cy="132046"/>
          </a:xfrm>
          <a:custGeom>
            <a:avLst/>
            <a:gdLst/>
            <a:ahLst/>
            <a:cxnLst/>
            <a:rect l="l" t="t" r="r" b="b"/>
            <a:pathLst>
              <a:path w="5092" h="5388" extrusionOk="0">
                <a:moveTo>
                  <a:pt x="2557" y="183"/>
                </a:moveTo>
                <a:cubicBezTo>
                  <a:pt x="2649" y="183"/>
                  <a:pt x="2763" y="206"/>
                  <a:pt x="2831" y="275"/>
                </a:cubicBezTo>
                <a:lnTo>
                  <a:pt x="4886" y="1941"/>
                </a:lnTo>
                <a:lnTo>
                  <a:pt x="4908" y="1987"/>
                </a:lnTo>
                <a:lnTo>
                  <a:pt x="4908" y="5136"/>
                </a:lnTo>
                <a:lnTo>
                  <a:pt x="4863" y="5205"/>
                </a:lnTo>
                <a:lnTo>
                  <a:pt x="3470" y="5205"/>
                </a:lnTo>
                <a:lnTo>
                  <a:pt x="3425" y="5136"/>
                </a:lnTo>
                <a:lnTo>
                  <a:pt x="3425" y="3151"/>
                </a:lnTo>
                <a:cubicBezTo>
                  <a:pt x="3425" y="3014"/>
                  <a:pt x="3311" y="2900"/>
                  <a:pt x="3174" y="2900"/>
                </a:cubicBezTo>
                <a:lnTo>
                  <a:pt x="1941" y="2900"/>
                </a:lnTo>
                <a:cubicBezTo>
                  <a:pt x="1804" y="2900"/>
                  <a:pt x="1690" y="3014"/>
                  <a:pt x="1690" y="3151"/>
                </a:cubicBezTo>
                <a:lnTo>
                  <a:pt x="1690" y="5136"/>
                </a:lnTo>
                <a:lnTo>
                  <a:pt x="1644" y="5205"/>
                </a:lnTo>
                <a:lnTo>
                  <a:pt x="252" y="5205"/>
                </a:lnTo>
                <a:lnTo>
                  <a:pt x="206" y="5136"/>
                </a:lnTo>
                <a:lnTo>
                  <a:pt x="206" y="1987"/>
                </a:lnTo>
                <a:lnTo>
                  <a:pt x="229" y="1941"/>
                </a:lnTo>
                <a:lnTo>
                  <a:pt x="2284" y="275"/>
                </a:lnTo>
                <a:cubicBezTo>
                  <a:pt x="2352" y="206"/>
                  <a:pt x="2466" y="183"/>
                  <a:pt x="2557" y="183"/>
                </a:cubicBezTo>
                <a:close/>
                <a:moveTo>
                  <a:pt x="2557" y="1"/>
                </a:moveTo>
                <a:cubicBezTo>
                  <a:pt x="2420" y="1"/>
                  <a:pt x="2284" y="46"/>
                  <a:pt x="2169" y="138"/>
                </a:cubicBezTo>
                <a:lnTo>
                  <a:pt x="92" y="1804"/>
                </a:lnTo>
                <a:cubicBezTo>
                  <a:pt x="47" y="1850"/>
                  <a:pt x="1" y="1918"/>
                  <a:pt x="1" y="1987"/>
                </a:cubicBezTo>
                <a:lnTo>
                  <a:pt x="1" y="5136"/>
                </a:lnTo>
                <a:cubicBezTo>
                  <a:pt x="1" y="5273"/>
                  <a:pt x="115" y="5388"/>
                  <a:pt x="252" y="5388"/>
                </a:cubicBezTo>
                <a:lnTo>
                  <a:pt x="1644" y="5388"/>
                </a:lnTo>
                <a:cubicBezTo>
                  <a:pt x="1781" y="5388"/>
                  <a:pt x="1895" y="5273"/>
                  <a:pt x="1895" y="5136"/>
                </a:cubicBezTo>
                <a:lnTo>
                  <a:pt x="1895" y="3151"/>
                </a:lnTo>
                <a:lnTo>
                  <a:pt x="1941" y="3082"/>
                </a:lnTo>
                <a:lnTo>
                  <a:pt x="3174" y="3082"/>
                </a:lnTo>
                <a:lnTo>
                  <a:pt x="3219" y="3151"/>
                </a:lnTo>
                <a:lnTo>
                  <a:pt x="3219" y="5136"/>
                </a:lnTo>
                <a:cubicBezTo>
                  <a:pt x="3219" y="5273"/>
                  <a:pt x="3333" y="5388"/>
                  <a:pt x="3470" y="5388"/>
                </a:cubicBezTo>
                <a:lnTo>
                  <a:pt x="4863" y="5388"/>
                </a:lnTo>
                <a:cubicBezTo>
                  <a:pt x="5000" y="5388"/>
                  <a:pt x="5091" y="5273"/>
                  <a:pt x="5091" y="5136"/>
                </a:cubicBezTo>
                <a:lnTo>
                  <a:pt x="5091" y="1987"/>
                </a:lnTo>
                <a:cubicBezTo>
                  <a:pt x="5091" y="1918"/>
                  <a:pt x="5068" y="1850"/>
                  <a:pt x="5000" y="1804"/>
                </a:cubicBezTo>
                <a:lnTo>
                  <a:pt x="2945" y="138"/>
                </a:lnTo>
                <a:cubicBezTo>
                  <a:pt x="2831" y="46"/>
                  <a:pt x="2694" y="1"/>
                  <a:pt x="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26"/>
          <p:cNvGrpSpPr/>
          <p:nvPr/>
        </p:nvGrpSpPr>
        <p:grpSpPr>
          <a:xfrm>
            <a:off x="7406326" y="4427329"/>
            <a:ext cx="153858" cy="154422"/>
            <a:chOff x="7406331" y="4427329"/>
            <a:chExt cx="153858" cy="154422"/>
          </a:xfrm>
        </p:grpSpPr>
        <p:sp>
          <p:nvSpPr>
            <p:cNvPr id="1440" name="Google Shape;1440;p26"/>
            <p:cNvSpPr/>
            <p:nvPr/>
          </p:nvSpPr>
          <p:spPr>
            <a:xfrm>
              <a:off x="7433190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1164" y="0"/>
                  </a:moveTo>
                  <a:cubicBezTo>
                    <a:pt x="571" y="297"/>
                    <a:pt x="114" y="845"/>
                    <a:pt x="0" y="1529"/>
                  </a:cubicBezTo>
                  <a:lnTo>
                    <a:pt x="183" y="1552"/>
                  </a:lnTo>
                  <a:cubicBezTo>
                    <a:pt x="297" y="959"/>
                    <a:pt x="708" y="434"/>
                    <a:pt x="1256" y="183"/>
                  </a:cubicBezTo>
                  <a:lnTo>
                    <a:pt x="1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7502543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69" y="0"/>
                  </a:moveTo>
                  <a:lnTo>
                    <a:pt x="1" y="183"/>
                  </a:lnTo>
                  <a:cubicBezTo>
                    <a:pt x="206" y="274"/>
                    <a:pt x="389" y="411"/>
                    <a:pt x="548" y="548"/>
                  </a:cubicBezTo>
                  <a:cubicBezTo>
                    <a:pt x="799" y="822"/>
                    <a:pt x="982" y="1164"/>
                    <a:pt x="1051" y="1552"/>
                  </a:cubicBezTo>
                  <a:lnTo>
                    <a:pt x="1256" y="1529"/>
                  </a:lnTo>
                  <a:cubicBezTo>
                    <a:pt x="1165" y="1096"/>
                    <a:pt x="959" y="730"/>
                    <a:pt x="662" y="434"/>
                  </a:cubicBezTo>
                  <a:cubicBezTo>
                    <a:pt x="503" y="251"/>
                    <a:pt x="297" y="114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7406331" y="4427329"/>
              <a:ext cx="153858" cy="154422"/>
            </a:xfrm>
            <a:custGeom>
              <a:avLst/>
              <a:gdLst/>
              <a:ahLst/>
              <a:cxnLst/>
              <a:rect l="l" t="t" r="r" b="b"/>
              <a:pathLst>
                <a:path w="6278" h="6301" extrusionOk="0">
                  <a:moveTo>
                    <a:pt x="3128" y="183"/>
                  </a:moveTo>
                  <a:cubicBezTo>
                    <a:pt x="3949" y="183"/>
                    <a:pt x="4680" y="525"/>
                    <a:pt x="5228" y="1050"/>
                  </a:cubicBezTo>
                  <a:cubicBezTo>
                    <a:pt x="5753" y="1598"/>
                    <a:pt x="6095" y="2328"/>
                    <a:pt x="6095" y="3150"/>
                  </a:cubicBezTo>
                  <a:cubicBezTo>
                    <a:pt x="6095" y="3972"/>
                    <a:pt x="5753" y="4702"/>
                    <a:pt x="5228" y="5227"/>
                  </a:cubicBezTo>
                  <a:cubicBezTo>
                    <a:pt x="4680" y="5775"/>
                    <a:pt x="3949" y="6095"/>
                    <a:pt x="3128" y="6095"/>
                  </a:cubicBezTo>
                  <a:cubicBezTo>
                    <a:pt x="2329" y="6095"/>
                    <a:pt x="1576" y="5775"/>
                    <a:pt x="1051" y="5227"/>
                  </a:cubicBezTo>
                  <a:cubicBezTo>
                    <a:pt x="503" y="4702"/>
                    <a:pt x="183" y="3972"/>
                    <a:pt x="183" y="3150"/>
                  </a:cubicBezTo>
                  <a:cubicBezTo>
                    <a:pt x="183" y="2328"/>
                    <a:pt x="503" y="1598"/>
                    <a:pt x="1051" y="1050"/>
                  </a:cubicBezTo>
                  <a:cubicBezTo>
                    <a:pt x="1576" y="525"/>
                    <a:pt x="2329" y="183"/>
                    <a:pt x="3128" y="183"/>
                  </a:cubicBezTo>
                  <a:close/>
                  <a:moveTo>
                    <a:pt x="3128" y="0"/>
                  </a:moveTo>
                  <a:cubicBezTo>
                    <a:pt x="1393" y="0"/>
                    <a:pt x="1" y="1415"/>
                    <a:pt x="1" y="3150"/>
                  </a:cubicBezTo>
                  <a:cubicBezTo>
                    <a:pt x="1" y="4885"/>
                    <a:pt x="1393" y="6300"/>
                    <a:pt x="3128" y="6300"/>
                  </a:cubicBezTo>
                  <a:cubicBezTo>
                    <a:pt x="4862" y="6300"/>
                    <a:pt x="6278" y="4885"/>
                    <a:pt x="6278" y="3150"/>
                  </a:cubicBezTo>
                  <a:cubicBezTo>
                    <a:pt x="6278" y="1415"/>
                    <a:pt x="4862" y="0"/>
                    <a:pt x="3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7449952" y="4462569"/>
              <a:ext cx="66611" cy="74968"/>
            </a:xfrm>
            <a:custGeom>
              <a:avLst/>
              <a:gdLst/>
              <a:ahLst/>
              <a:cxnLst/>
              <a:rect l="l" t="t" r="r" b="b"/>
              <a:pathLst>
                <a:path w="2718" h="3059" extrusionOk="0">
                  <a:moveTo>
                    <a:pt x="1348" y="183"/>
                  </a:moveTo>
                  <a:cubicBezTo>
                    <a:pt x="1667" y="183"/>
                    <a:pt x="1964" y="343"/>
                    <a:pt x="2169" y="571"/>
                  </a:cubicBezTo>
                  <a:cubicBezTo>
                    <a:pt x="2375" y="822"/>
                    <a:pt x="2512" y="1164"/>
                    <a:pt x="2512" y="1530"/>
                  </a:cubicBezTo>
                  <a:cubicBezTo>
                    <a:pt x="2512" y="1895"/>
                    <a:pt x="2375" y="2237"/>
                    <a:pt x="2169" y="2488"/>
                  </a:cubicBezTo>
                  <a:cubicBezTo>
                    <a:pt x="1964" y="2716"/>
                    <a:pt x="1667" y="2876"/>
                    <a:pt x="1348" y="2876"/>
                  </a:cubicBezTo>
                  <a:cubicBezTo>
                    <a:pt x="1028" y="2876"/>
                    <a:pt x="754" y="2716"/>
                    <a:pt x="549" y="2488"/>
                  </a:cubicBezTo>
                  <a:cubicBezTo>
                    <a:pt x="321" y="2237"/>
                    <a:pt x="184" y="1895"/>
                    <a:pt x="184" y="1530"/>
                  </a:cubicBezTo>
                  <a:cubicBezTo>
                    <a:pt x="184" y="1164"/>
                    <a:pt x="321" y="822"/>
                    <a:pt x="549" y="571"/>
                  </a:cubicBezTo>
                  <a:cubicBezTo>
                    <a:pt x="754" y="343"/>
                    <a:pt x="1028" y="183"/>
                    <a:pt x="1348" y="183"/>
                  </a:cubicBezTo>
                  <a:close/>
                  <a:moveTo>
                    <a:pt x="1348" y="0"/>
                  </a:moveTo>
                  <a:cubicBezTo>
                    <a:pt x="982" y="0"/>
                    <a:pt x="640" y="183"/>
                    <a:pt x="389" y="457"/>
                  </a:cubicBezTo>
                  <a:cubicBezTo>
                    <a:pt x="161" y="731"/>
                    <a:pt x="1" y="1119"/>
                    <a:pt x="1" y="1530"/>
                  </a:cubicBezTo>
                  <a:cubicBezTo>
                    <a:pt x="1" y="1940"/>
                    <a:pt x="161" y="2328"/>
                    <a:pt x="389" y="2602"/>
                  </a:cubicBezTo>
                  <a:cubicBezTo>
                    <a:pt x="640" y="2876"/>
                    <a:pt x="982" y="3059"/>
                    <a:pt x="1348" y="3059"/>
                  </a:cubicBezTo>
                  <a:cubicBezTo>
                    <a:pt x="1736" y="3059"/>
                    <a:pt x="2078" y="2876"/>
                    <a:pt x="2306" y="2602"/>
                  </a:cubicBezTo>
                  <a:cubicBezTo>
                    <a:pt x="2557" y="2328"/>
                    <a:pt x="2717" y="1940"/>
                    <a:pt x="2717" y="1530"/>
                  </a:cubicBezTo>
                  <a:cubicBezTo>
                    <a:pt x="2717" y="1119"/>
                    <a:pt x="2557" y="731"/>
                    <a:pt x="2306" y="457"/>
                  </a:cubicBezTo>
                  <a:cubicBezTo>
                    <a:pt x="2078" y="183"/>
                    <a:pt x="1736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6"/>
          <p:cNvGrpSpPr/>
          <p:nvPr/>
        </p:nvGrpSpPr>
        <p:grpSpPr>
          <a:xfrm>
            <a:off x="6629942" y="4438504"/>
            <a:ext cx="173979" cy="131703"/>
            <a:chOff x="6629947" y="4438504"/>
            <a:chExt cx="173979" cy="131703"/>
          </a:xfrm>
        </p:grpSpPr>
        <p:sp>
          <p:nvSpPr>
            <p:cNvPr id="1445" name="Google Shape;1445;p26"/>
            <p:cNvSpPr/>
            <p:nvPr/>
          </p:nvSpPr>
          <p:spPr>
            <a:xfrm>
              <a:off x="6684743" y="4494452"/>
              <a:ext cx="26885" cy="44775"/>
            </a:xfrm>
            <a:custGeom>
              <a:avLst/>
              <a:gdLst/>
              <a:ahLst/>
              <a:cxnLst/>
              <a:rect l="l" t="t" r="r" b="b"/>
              <a:pathLst>
                <a:path w="1097" h="1827" extrusionOk="0">
                  <a:moveTo>
                    <a:pt x="184" y="0"/>
                  </a:moveTo>
                  <a:lnTo>
                    <a:pt x="1" y="92"/>
                  </a:lnTo>
                  <a:lnTo>
                    <a:pt x="914" y="1826"/>
                  </a:lnTo>
                  <a:lnTo>
                    <a:pt x="1097" y="173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6699864" y="4533050"/>
              <a:ext cx="34139" cy="34703"/>
            </a:xfrm>
            <a:custGeom>
              <a:avLst/>
              <a:gdLst/>
              <a:ahLst/>
              <a:cxnLst/>
              <a:rect l="l" t="t" r="r" b="b"/>
              <a:pathLst>
                <a:path w="1393" h="1416" extrusionOk="0">
                  <a:moveTo>
                    <a:pt x="685" y="206"/>
                  </a:moveTo>
                  <a:cubicBezTo>
                    <a:pt x="982" y="206"/>
                    <a:pt x="1210" y="434"/>
                    <a:pt x="1210" y="708"/>
                  </a:cubicBezTo>
                  <a:cubicBezTo>
                    <a:pt x="1210" y="1005"/>
                    <a:pt x="982" y="1233"/>
                    <a:pt x="685" y="1233"/>
                  </a:cubicBezTo>
                  <a:cubicBezTo>
                    <a:pt x="411" y="1233"/>
                    <a:pt x="183" y="1005"/>
                    <a:pt x="183" y="708"/>
                  </a:cubicBezTo>
                  <a:cubicBezTo>
                    <a:pt x="183" y="434"/>
                    <a:pt x="411" y="206"/>
                    <a:pt x="685" y="206"/>
                  </a:cubicBezTo>
                  <a:close/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415"/>
                    <a:pt x="685" y="1415"/>
                  </a:cubicBezTo>
                  <a:cubicBezTo>
                    <a:pt x="1073" y="1415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6632177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0" y="0"/>
                  </a:moveTo>
                  <a:lnTo>
                    <a:pt x="0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6781519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1" y="0"/>
                  </a:moveTo>
                  <a:lnTo>
                    <a:pt x="1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6771447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708" y="1"/>
                  </a:moveTo>
                  <a:lnTo>
                    <a:pt x="1" y="411"/>
                  </a:lnTo>
                  <a:lnTo>
                    <a:pt x="115" y="571"/>
                  </a:lnTo>
                  <a:lnTo>
                    <a:pt x="800" y="18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6747406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388" y="1"/>
                  </a:moveTo>
                  <a:lnTo>
                    <a:pt x="0" y="686"/>
                  </a:lnTo>
                  <a:lnTo>
                    <a:pt x="160" y="777"/>
                  </a:lnTo>
                  <a:lnTo>
                    <a:pt x="571" y="9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6714396" y="4440759"/>
              <a:ext cx="5073" cy="20145"/>
            </a:xfrm>
            <a:custGeom>
              <a:avLst/>
              <a:gdLst/>
              <a:ahLst/>
              <a:cxnLst/>
              <a:rect l="l" t="t" r="r" b="b"/>
              <a:pathLst>
                <a:path w="207" h="822" extrusionOk="0">
                  <a:moveTo>
                    <a:pt x="1" y="0"/>
                  </a:moveTo>
                  <a:lnTo>
                    <a:pt x="1" y="822"/>
                  </a:lnTo>
                  <a:lnTo>
                    <a:pt x="206" y="8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6672441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161" y="1"/>
                  </a:moveTo>
                  <a:lnTo>
                    <a:pt x="1" y="92"/>
                  </a:lnTo>
                  <a:lnTo>
                    <a:pt x="412" y="777"/>
                  </a:lnTo>
                  <a:lnTo>
                    <a:pt x="571" y="6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6642249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92" y="1"/>
                  </a:moveTo>
                  <a:lnTo>
                    <a:pt x="0" y="183"/>
                  </a:lnTo>
                  <a:lnTo>
                    <a:pt x="708" y="571"/>
                  </a:lnTo>
                  <a:lnTo>
                    <a:pt x="799" y="41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6629947" y="4438504"/>
              <a:ext cx="173979" cy="131703"/>
            </a:xfrm>
            <a:custGeom>
              <a:avLst/>
              <a:gdLst/>
              <a:ahLst/>
              <a:cxnLst/>
              <a:rect l="l" t="t" r="r" b="b"/>
              <a:pathLst>
                <a:path w="7099" h="5374" extrusionOk="0">
                  <a:moveTo>
                    <a:pt x="3538" y="1"/>
                  </a:moveTo>
                  <a:cubicBezTo>
                    <a:pt x="1598" y="1"/>
                    <a:pt x="0" y="1599"/>
                    <a:pt x="0" y="3562"/>
                  </a:cubicBezTo>
                  <a:cubicBezTo>
                    <a:pt x="0" y="4201"/>
                    <a:pt x="183" y="4794"/>
                    <a:pt x="479" y="5319"/>
                  </a:cubicBezTo>
                  <a:cubicBezTo>
                    <a:pt x="496" y="5352"/>
                    <a:pt x="537" y="5374"/>
                    <a:pt x="576" y="5374"/>
                  </a:cubicBezTo>
                  <a:cubicBezTo>
                    <a:pt x="590" y="5374"/>
                    <a:pt x="604" y="5371"/>
                    <a:pt x="616" y="5365"/>
                  </a:cubicBezTo>
                  <a:lnTo>
                    <a:pt x="1484" y="4863"/>
                  </a:lnTo>
                  <a:lnTo>
                    <a:pt x="1392" y="4680"/>
                  </a:lnTo>
                  <a:lnTo>
                    <a:pt x="595" y="5150"/>
                  </a:lnTo>
                  <a:lnTo>
                    <a:pt x="595" y="5150"/>
                  </a:lnTo>
                  <a:cubicBezTo>
                    <a:pt x="327" y="4667"/>
                    <a:pt x="183" y="4125"/>
                    <a:pt x="183" y="3562"/>
                  </a:cubicBezTo>
                  <a:cubicBezTo>
                    <a:pt x="183" y="2626"/>
                    <a:pt x="571" y="1781"/>
                    <a:pt x="1164" y="1188"/>
                  </a:cubicBezTo>
                  <a:cubicBezTo>
                    <a:pt x="1780" y="571"/>
                    <a:pt x="2625" y="183"/>
                    <a:pt x="3538" y="183"/>
                  </a:cubicBezTo>
                  <a:cubicBezTo>
                    <a:pt x="4474" y="183"/>
                    <a:pt x="5318" y="571"/>
                    <a:pt x="5912" y="1188"/>
                  </a:cubicBezTo>
                  <a:cubicBezTo>
                    <a:pt x="6528" y="1781"/>
                    <a:pt x="6893" y="2626"/>
                    <a:pt x="6893" y="3562"/>
                  </a:cubicBezTo>
                  <a:cubicBezTo>
                    <a:pt x="6893" y="4128"/>
                    <a:pt x="6748" y="4673"/>
                    <a:pt x="6497" y="5158"/>
                  </a:cubicBezTo>
                  <a:lnTo>
                    <a:pt x="6497" y="5158"/>
                  </a:lnTo>
                  <a:lnTo>
                    <a:pt x="5706" y="4680"/>
                  </a:lnTo>
                  <a:lnTo>
                    <a:pt x="5615" y="4863"/>
                  </a:lnTo>
                  <a:lnTo>
                    <a:pt x="6482" y="5365"/>
                  </a:lnTo>
                  <a:cubicBezTo>
                    <a:pt x="6495" y="5371"/>
                    <a:pt x="6509" y="5374"/>
                    <a:pt x="6523" y="5374"/>
                  </a:cubicBezTo>
                  <a:cubicBezTo>
                    <a:pt x="6562" y="5374"/>
                    <a:pt x="6603" y="5352"/>
                    <a:pt x="6619" y="5319"/>
                  </a:cubicBezTo>
                  <a:cubicBezTo>
                    <a:pt x="6916" y="4794"/>
                    <a:pt x="7099" y="4201"/>
                    <a:pt x="7099" y="3562"/>
                  </a:cubicBezTo>
                  <a:cubicBezTo>
                    <a:pt x="7099" y="1599"/>
                    <a:pt x="5501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26"/>
          <p:cNvSpPr/>
          <p:nvPr/>
        </p:nvSpPr>
        <p:spPr>
          <a:xfrm>
            <a:off x="6151113" y="1468847"/>
            <a:ext cx="1551227" cy="879942"/>
          </a:xfrm>
          <a:custGeom>
            <a:avLst/>
            <a:gdLst/>
            <a:ahLst/>
            <a:cxnLst/>
            <a:rect l="l" t="t" r="r" b="b"/>
            <a:pathLst>
              <a:path w="63296" h="35905" extrusionOk="0">
                <a:moveTo>
                  <a:pt x="3698" y="0"/>
                </a:moveTo>
                <a:cubicBezTo>
                  <a:pt x="1644" y="0"/>
                  <a:pt x="1" y="1644"/>
                  <a:pt x="1" y="3675"/>
                </a:cubicBezTo>
                <a:lnTo>
                  <a:pt x="1" y="32230"/>
                </a:lnTo>
                <a:cubicBezTo>
                  <a:pt x="1" y="34261"/>
                  <a:pt x="1644" y="35905"/>
                  <a:pt x="3698" y="35905"/>
                </a:cubicBezTo>
                <a:lnTo>
                  <a:pt x="59620" y="35905"/>
                </a:lnTo>
                <a:cubicBezTo>
                  <a:pt x="61652" y="35905"/>
                  <a:pt x="63295" y="34261"/>
                  <a:pt x="63295" y="32230"/>
                </a:cubicBezTo>
                <a:lnTo>
                  <a:pt x="63295" y="3675"/>
                </a:lnTo>
                <a:cubicBezTo>
                  <a:pt x="63295" y="1644"/>
                  <a:pt x="61652" y="0"/>
                  <a:pt x="59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6" name="Google Shape;1456;p26"/>
          <p:cNvGrpSpPr/>
          <p:nvPr/>
        </p:nvGrpSpPr>
        <p:grpSpPr>
          <a:xfrm>
            <a:off x="6528454" y="2124069"/>
            <a:ext cx="746229" cy="49260"/>
            <a:chOff x="6528460" y="2124069"/>
            <a:chExt cx="746229" cy="49260"/>
          </a:xfrm>
        </p:grpSpPr>
        <p:sp>
          <p:nvSpPr>
            <p:cNvPr id="1457" name="Google Shape;1457;p26"/>
            <p:cNvSpPr/>
            <p:nvPr/>
          </p:nvSpPr>
          <p:spPr>
            <a:xfrm>
              <a:off x="6528460" y="2124069"/>
              <a:ext cx="746229" cy="49260"/>
            </a:xfrm>
            <a:custGeom>
              <a:avLst/>
              <a:gdLst/>
              <a:ahLst/>
              <a:cxnLst/>
              <a:rect l="l" t="t" r="r" b="b"/>
              <a:pathLst>
                <a:path w="30449" h="2010" extrusionOk="0">
                  <a:moveTo>
                    <a:pt x="0" y="1"/>
                  </a:moveTo>
                  <a:lnTo>
                    <a:pt x="0" y="2009"/>
                  </a:lnTo>
                  <a:lnTo>
                    <a:pt x="30449" y="2009"/>
                  </a:lnTo>
                  <a:lnTo>
                    <a:pt x="30449" y="1"/>
                  </a:lnTo>
                  <a:close/>
                </a:path>
              </a:pathLst>
            </a:custGeom>
            <a:solidFill>
              <a:srgbClr val="EB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6528460" y="2124069"/>
              <a:ext cx="562766" cy="49260"/>
            </a:xfrm>
            <a:custGeom>
              <a:avLst/>
              <a:gdLst/>
              <a:ahLst/>
              <a:cxnLst/>
              <a:rect l="l" t="t" r="r" b="b"/>
              <a:pathLst>
                <a:path w="22963" h="2010" extrusionOk="0">
                  <a:moveTo>
                    <a:pt x="21958" y="2009"/>
                  </a:moveTo>
                  <a:lnTo>
                    <a:pt x="1004" y="2009"/>
                  </a:lnTo>
                  <a:cubicBezTo>
                    <a:pt x="457" y="2009"/>
                    <a:pt x="0" y="1553"/>
                    <a:pt x="0" y="1005"/>
                  </a:cubicBezTo>
                  <a:cubicBezTo>
                    <a:pt x="0" y="457"/>
                    <a:pt x="457" y="1"/>
                    <a:pt x="1004" y="1"/>
                  </a:cubicBezTo>
                  <a:lnTo>
                    <a:pt x="21958" y="1"/>
                  </a:lnTo>
                  <a:cubicBezTo>
                    <a:pt x="22506" y="1"/>
                    <a:pt x="22962" y="457"/>
                    <a:pt x="22962" y="1005"/>
                  </a:cubicBezTo>
                  <a:cubicBezTo>
                    <a:pt x="22962" y="1553"/>
                    <a:pt x="22506" y="2009"/>
                    <a:pt x="21958" y="20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26"/>
          <p:cNvGrpSpPr/>
          <p:nvPr/>
        </p:nvGrpSpPr>
        <p:grpSpPr>
          <a:xfrm>
            <a:off x="6250683" y="2091407"/>
            <a:ext cx="135404" cy="135404"/>
            <a:chOff x="6250688" y="2091407"/>
            <a:chExt cx="135404" cy="135404"/>
          </a:xfrm>
        </p:grpSpPr>
        <p:sp>
          <p:nvSpPr>
            <p:cNvPr id="1460" name="Google Shape;1460;p26"/>
            <p:cNvSpPr/>
            <p:nvPr/>
          </p:nvSpPr>
          <p:spPr>
            <a:xfrm>
              <a:off x="6250688" y="2091407"/>
              <a:ext cx="135404" cy="135404"/>
            </a:xfrm>
            <a:custGeom>
              <a:avLst/>
              <a:gdLst/>
              <a:ahLst/>
              <a:cxnLst/>
              <a:rect l="l" t="t" r="r" b="b"/>
              <a:pathLst>
                <a:path w="5525" h="5525" extrusionOk="0">
                  <a:moveTo>
                    <a:pt x="2762" y="1"/>
                  </a:moveTo>
                  <a:cubicBezTo>
                    <a:pt x="1233" y="1"/>
                    <a:pt x="1" y="1234"/>
                    <a:pt x="1" y="2763"/>
                  </a:cubicBezTo>
                  <a:cubicBezTo>
                    <a:pt x="1" y="4292"/>
                    <a:pt x="1233" y="5525"/>
                    <a:pt x="2762" y="5525"/>
                  </a:cubicBezTo>
                  <a:cubicBezTo>
                    <a:pt x="4292" y="5525"/>
                    <a:pt x="5524" y="4292"/>
                    <a:pt x="5524" y="2763"/>
                  </a:cubicBezTo>
                  <a:cubicBezTo>
                    <a:pt x="5524" y="1234"/>
                    <a:pt x="4292" y="1"/>
                    <a:pt x="2762" y="1"/>
                  </a:cubicBezTo>
                  <a:close/>
                </a:path>
              </a:pathLst>
            </a:custGeom>
            <a:solidFill>
              <a:srgbClr val="242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6303278" y="2131696"/>
              <a:ext cx="47569" cy="54848"/>
            </a:xfrm>
            <a:custGeom>
              <a:avLst/>
              <a:gdLst/>
              <a:ahLst/>
              <a:cxnLst/>
              <a:rect l="l" t="t" r="r" b="b"/>
              <a:pathLst>
                <a:path w="1941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194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2" name="Google Shape;1462;p26"/>
          <p:cNvSpPr/>
          <p:nvPr/>
        </p:nvSpPr>
        <p:spPr>
          <a:xfrm>
            <a:off x="6151113" y="2432634"/>
            <a:ext cx="1551227" cy="879942"/>
          </a:xfrm>
          <a:custGeom>
            <a:avLst/>
            <a:gdLst/>
            <a:ahLst/>
            <a:cxnLst/>
            <a:rect l="l" t="t" r="r" b="b"/>
            <a:pathLst>
              <a:path w="63296" h="35905" extrusionOk="0">
                <a:moveTo>
                  <a:pt x="3698" y="0"/>
                </a:moveTo>
                <a:cubicBezTo>
                  <a:pt x="1644" y="0"/>
                  <a:pt x="1" y="1644"/>
                  <a:pt x="1" y="3675"/>
                </a:cubicBezTo>
                <a:lnTo>
                  <a:pt x="1" y="32230"/>
                </a:lnTo>
                <a:cubicBezTo>
                  <a:pt x="1" y="34261"/>
                  <a:pt x="1644" y="35905"/>
                  <a:pt x="3698" y="35905"/>
                </a:cubicBezTo>
                <a:lnTo>
                  <a:pt x="59620" y="35905"/>
                </a:lnTo>
                <a:cubicBezTo>
                  <a:pt x="61652" y="35905"/>
                  <a:pt x="63295" y="34261"/>
                  <a:pt x="63295" y="32230"/>
                </a:cubicBezTo>
                <a:lnTo>
                  <a:pt x="63295" y="3675"/>
                </a:lnTo>
                <a:cubicBezTo>
                  <a:pt x="63295" y="1644"/>
                  <a:pt x="61652" y="0"/>
                  <a:pt x="59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3" name="Google Shape;1463;p26"/>
          <p:cNvGrpSpPr/>
          <p:nvPr/>
        </p:nvGrpSpPr>
        <p:grpSpPr>
          <a:xfrm>
            <a:off x="6528454" y="3093068"/>
            <a:ext cx="746229" cy="49260"/>
            <a:chOff x="6528460" y="3100543"/>
            <a:chExt cx="746229" cy="49260"/>
          </a:xfrm>
        </p:grpSpPr>
        <p:sp>
          <p:nvSpPr>
            <p:cNvPr id="1464" name="Google Shape;1464;p26"/>
            <p:cNvSpPr/>
            <p:nvPr/>
          </p:nvSpPr>
          <p:spPr>
            <a:xfrm>
              <a:off x="6528460" y="3100543"/>
              <a:ext cx="746229" cy="49260"/>
            </a:xfrm>
            <a:custGeom>
              <a:avLst/>
              <a:gdLst/>
              <a:ahLst/>
              <a:cxnLst/>
              <a:rect l="l" t="t" r="r" b="b"/>
              <a:pathLst>
                <a:path w="30449" h="2010" extrusionOk="0">
                  <a:moveTo>
                    <a:pt x="1004" y="1"/>
                  </a:moveTo>
                  <a:cubicBezTo>
                    <a:pt x="457" y="1"/>
                    <a:pt x="0" y="457"/>
                    <a:pt x="0" y="1005"/>
                  </a:cubicBezTo>
                  <a:cubicBezTo>
                    <a:pt x="0" y="1553"/>
                    <a:pt x="457" y="2009"/>
                    <a:pt x="1004" y="2009"/>
                  </a:cubicBezTo>
                  <a:lnTo>
                    <a:pt x="29445" y="2009"/>
                  </a:lnTo>
                  <a:cubicBezTo>
                    <a:pt x="30015" y="2009"/>
                    <a:pt x="30449" y="1553"/>
                    <a:pt x="30449" y="1005"/>
                  </a:cubicBezTo>
                  <a:cubicBezTo>
                    <a:pt x="30449" y="457"/>
                    <a:pt x="30015" y="1"/>
                    <a:pt x="29445" y="1"/>
                  </a:cubicBezTo>
                  <a:close/>
                </a:path>
              </a:pathLst>
            </a:custGeom>
            <a:solidFill>
              <a:srgbClr val="EB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6"/>
            <p:cNvSpPr/>
            <p:nvPr/>
          </p:nvSpPr>
          <p:spPr>
            <a:xfrm>
              <a:off x="6528460" y="3100543"/>
              <a:ext cx="336758" cy="49260"/>
            </a:xfrm>
            <a:custGeom>
              <a:avLst/>
              <a:gdLst/>
              <a:ahLst/>
              <a:cxnLst/>
              <a:rect l="l" t="t" r="r" b="b"/>
              <a:pathLst>
                <a:path w="13741" h="2010" extrusionOk="0">
                  <a:moveTo>
                    <a:pt x="12737" y="2009"/>
                  </a:moveTo>
                  <a:lnTo>
                    <a:pt x="1004" y="2009"/>
                  </a:lnTo>
                  <a:cubicBezTo>
                    <a:pt x="457" y="2009"/>
                    <a:pt x="0" y="1553"/>
                    <a:pt x="0" y="1005"/>
                  </a:cubicBezTo>
                  <a:cubicBezTo>
                    <a:pt x="0" y="457"/>
                    <a:pt x="457" y="1"/>
                    <a:pt x="1004" y="1"/>
                  </a:cubicBezTo>
                  <a:lnTo>
                    <a:pt x="12737" y="1"/>
                  </a:lnTo>
                  <a:cubicBezTo>
                    <a:pt x="13284" y="1"/>
                    <a:pt x="13741" y="457"/>
                    <a:pt x="13741" y="1005"/>
                  </a:cubicBezTo>
                  <a:cubicBezTo>
                    <a:pt x="13741" y="1553"/>
                    <a:pt x="13284" y="2009"/>
                    <a:pt x="12737" y="20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26"/>
          <p:cNvGrpSpPr/>
          <p:nvPr/>
        </p:nvGrpSpPr>
        <p:grpSpPr>
          <a:xfrm>
            <a:off x="6250683" y="3055193"/>
            <a:ext cx="135404" cy="135404"/>
            <a:chOff x="6250688" y="3055193"/>
            <a:chExt cx="135404" cy="135404"/>
          </a:xfrm>
        </p:grpSpPr>
        <p:sp>
          <p:nvSpPr>
            <p:cNvPr id="1467" name="Google Shape;1467;p26"/>
            <p:cNvSpPr/>
            <p:nvPr/>
          </p:nvSpPr>
          <p:spPr>
            <a:xfrm>
              <a:off x="6250688" y="3055193"/>
              <a:ext cx="135404" cy="135404"/>
            </a:xfrm>
            <a:custGeom>
              <a:avLst/>
              <a:gdLst/>
              <a:ahLst/>
              <a:cxnLst/>
              <a:rect l="l" t="t" r="r" b="b"/>
              <a:pathLst>
                <a:path w="5525" h="5525" extrusionOk="0">
                  <a:moveTo>
                    <a:pt x="2762" y="1"/>
                  </a:moveTo>
                  <a:cubicBezTo>
                    <a:pt x="1233" y="1"/>
                    <a:pt x="1" y="1233"/>
                    <a:pt x="1" y="2763"/>
                  </a:cubicBezTo>
                  <a:cubicBezTo>
                    <a:pt x="1" y="4292"/>
                    <a:pt x="1233" y="5525"/>
                    <a:pt x="2762" y="5525"/>
                  </a:cubicBezTo>
                  <a:cubicBezTo>
                    <a:pt x="4292" y="5525"/>
                    <a:pt x="5524" y="4292"/>
                    <a:pt x="5524" y="2763"/>
                  </a:cubicBezTo>
                  <a:cubicBezTo>
                    <a:pt x="5524" y="1233"/>
                    <a:pt x="4292" y="1"/>
                    <a:pt x="2762" y="1"/>
                  </a:cubicBezTo>
                  <a:close/>
                </a:path>
              </a:pathLst>
            </a:custGeom>
            <a:solidFill>
              <a:srgbClr val="242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6303278" y="3095482"/>
              <a:ext cx="47569" cy="54848"/>
            </a:xfrm>
            <a:custGeom>
              <a:avLst/>
              <a:gdLst/>
              <a:ahLst/>
              <a:cxnLst/>
              <a:rect l="l" t="t" r="r" b="b"/>
              <a:pathLst>
                <a:path w="1941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194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9" name="Google Shape;1469;p26"/>
          <p:cNvSpPr/>
          <p:nvPr/>
        </p:nvSpPr>
        <p:spPr>
          <a:xfrm>
            <a:off x="6151113" y="3396420"/>
            <a:ext cx="1551227" cy="879942"/>
          </a:xfrm>
          <a:custGeom>
            <a:avLst/>
            <a:gdLst/>
            <a:ahLst/>
            <a:cxnLst/>
            <a:rect l="l" t="t" r="r" b="b"/>
            <a:pathLst>
              <a:path w="63296" h="35905" extrusionOk="0">
                <a:moveTo>
                  <a:pt x="3698" y="0"/>
                </a:moveTo>
                <a:cubicBezTo>
                  <a:pt x="1644" y="0"/>
                  <a:pt x="1" y="1644"/>
                  <a:pt x="1" y="3675"/>
                </a:cubicBezTo>
                <a:lnTo>
                  <a:pt x="1" y="32230"/>
                </a:lnTo>
                <a:cubicBezTo>
                  <a:pt x="1" y="34261"/>
                  <a:pt x="1644" y="35904"/>
                  <a:pt x="3698" y="35904"/>
                </a:cubicBezTo>
                <a:lnTo>
                  <a:pt x="59620" y="35904"/>
                </a:lnTo>
                <a:cubicBezTo>
                  <a:pt x="61652" y="35904"/>
                  <a:pt x="63295" y="34261"/>
                  <a:pt x="63295" y="32230"/>
                </a:cubicBezTo>
                <a:lnTo>
                  <a:pt x="63295" y="3675"/>
                </a:lnTo>
                <a:cubicBezTo>
                  <a:pt x="63295" y="1644"/>
                  <a:pt x="61652" y="0"/>
                  <a:pt x="596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26"/>
          <p:cNvGrpSpPr/>
          <p:nvPr/>
        </p:nvGrpSpPr>
        <p:grpSpPr>
          <a:xfrm>
            <a:off x="6553617" y="4062067"/>
            <a:ext cx="746229" cy="49260"/>
            <a:chOff x="6553622" y="4062067"/>
            <a:chExt cx="746229" cy="49260"/>
          </a:xfrm>
        </p:grpSpPr>
        <p:sp>
          <p:nvSpPr>
            <p:cNvPr id="1471" name="Google Shape;1471;p26"/>
            <p:cNvSpPr/>
            <p:nvPr/>
          </p:nvSpPr>
          <p:spPr>
            <a:xfrm>
              <a:off x="6553622" y="4062067"/>
              <a:ext cx="746229" cy="49260"/>
            </a:xfrm>
            <a:custGeom>
              <a:avLst/>
              <a:gdLst/>
              <a:ahLst/>
              <a:cxnLst/>
              <a:rect l="l" t="t" r="r" b="b"/>
              <a:pathLst>
                <a:path w="30449" h="2010" extrusionOk="0">
                  <a:moveTo>
                    <a:pt x="1004" y="0"/>
                  </a:moveTo>
                  <a:cubicBezTo>
                    <a:pt x="457" y="0"/>
                    <a:pt x="0" y="457"/>
                    <a:pt x="0" y="1005"/>
                  </a:cubicBezTo>
                  <a:cubicBezTo>
                    <a:pt x="0" y="1553"/>
                    <a:pt x="457" y="2009"/>
                    <a:pt x="1004" y="2009"/>
                  </a:cubicBezTo>
                  <a:lnTo>
                    <a:pt x="29445" y="2009"/>
                  </a:lnTo>
                  <a:cubicBezTo>
                    <a:pt x="30015" y="2009"/>
                    <a:pt x="30449" y="1553"/>
                    <a:pt x="30449" y="1005"/>
                  </a:cubicBezTo>
                  <a:cubicBezTo>
                    <a:pt x="30449" y="457"/>
                    <a:pt x="30015" y="0"/>
                    <a:pt x="29445" y="0"/>
                  </a:cubicBezTo>
                  <a:close/>
                </a:path>
              </a:pathLst>
            </a:custGeom>
            <a:solidFill>
              <a:srgbClr val="EB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6553622" y="4062067"/>
              <a:ext cx="695890" cy="49260"/>
            </a:xfrm>
            <a:custGeom>
              <a:avLst/>
              <a:gdLst/>
              <a:ahLst/>
              <a:cxnLst/>
              <a:rect l="l" t="t" r="r" b="b"/>
              <a:pathLst>
                <a:path w="28395" h="2010" extrusionOk="0">
                  <a:moveTo>
                    <a:pt x="27390" y="2009"/>
                  </a:moveTo>
                  <a:lnTo>
                    <a:pt x="1004" y="2009"/>
                  </a:lnTo>
                  <a:cubicBezTo>
                    <a:pt x="457" y="2009"/>
                    <a:pt x="0" y="1553"/>
                    <a:pt x="0" y="1005"/>
                  </a:cubicBezTo>
                  <a:cubicBezTo>
                    <a:pt x="0" y="457"/>
                    <a:pt x="457" y="0"/>
                    <a:pt x="1004" y="0"/>
                  </a:cubicBezTo>
                  <a:lnTo>
                    <a:pt x="27390" y="0"/>
                  </a:lnTo>
                  <a:cubicBezTo>
                    <a:pt x="27938" y="0"/>
                    <a:pt x="28395" y="457"/>
                    <a:pt x="28395" y="1005"/>
                  </a:cubicBezTo>
                  <a:cubicBezTo>
                    <a:pt x="28395" y="1553"/>
                    <a:pt x="27938" y="2009"/>
                    <a:pt x="27390" y="200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26"/>
          <p:cNvGrpSpPr/>
          <p:nvPr/>
        </p:nvGrpSpPr>
        <p:grpSpPr>
          <a:xfrm>
            <a:off x="6250683" y="4018980"/>
            <a:ext cx="135404" cy="135404"/>
            <a:chOff x="6250688" y="4018980"/>
            <a:chExt cx="135404" cy="135404"/>
          </a:xfrm>
        </p:grpSpPr>
        <p:sp>
          <p:nvSpPr>
            <p:cNvPr id="1474" name="Google Shape;1474;p26"/>
            <p:cNvSpPr/>
            <p:nvPr/>
          </p:nvSpPr>
          <p:spPr>
            <a:xfrm>
              <a:off x="6250688" y="4018980"/>
              <a:ext cx="135404" cy="135404"/>
            </a:xfrm>
            <a:custGeom>
              <a:avLst/>
              <a:gdLst/>
              <a:ahLst/>
              <a:cxnLst/>
              <a:rect l="l" t="t" r="r" b="b"/>
              <a:pathLst>
                <a:path w="5525" h="5525" extrusionOk="0">
                  <a:moveTo>
                    <a:pt x="2762" y="1"/>
                  </a:moveTo>
                  <a:cubicBezTo>
                    <a:pt x="1233" y="1"/>
                    <a:pt x="1" y="1233"/>
                    <a:pt x="1" y="2763"/>
                  </a:cubicBezTo>
                  <a:cubicBezTo>
                    <a:pt x="1" y="4292"/>
                    <a:pt x="1233" y="5525"/>
                    <a:pt x="2762" y="5525"/>
                  </a:cubicBezTo>
                  <a:cubicBezTo>
                    <a:pt x="4292" y="5525"/>
                    <a:pt x="5524" y="4292"/>
                    <a:pt x="5524" y="2763"/>
                  </a:cubicBezTo>
                  <a:cubicBezTo>
                    <a:pt x="5524" y="1233"/>
                    <a:pt x="4292" y="1"/>
                    <a:pt x="2762" y="1"/>
                  </a:cubicBezTo>
                  <a:close/>
                </a:path>
              </a:pathLst>
            </a:custGeom>
            <a:solidFill>
              <a:srgbClr val="242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6303278" y="4059268"/>
              <a:ext cx="47569" cy="54848"/>
            </a:xfrm>
            <a:custGeom>
              <a:avLst/>
              <a:gdLst/>
              <a:ahLst/>
              <a:cxnLst/>
              <a:rect l="l" t="t" r="r" b="b"/>
              <a:pathLst>
                <a:path w="1941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1940" y="1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26"/>
          <p:cNvGrpSpPr/>
          <p:nvPr/>
        </p:nvGrpSpPr>
        <p:grpSpPr>
          <a:xfrm>
            <a:off x="6151113" y="1288726"/>
            <a:ext cx="171209" cy="110794"/>
            <a:chOff x="6151119" y="1288726"/>
            <a:chExt cx="171209" cy="110794"/>
          </a:xfrm>
        </p:grpSpPr>
        <p:sp>
          <p:nvSpPr>
            <p:cNvPr id="1477" name="Google Shape;1477;p26"/>
            <p:cNvSpPr/>
            <p:nvPr/>
          </p:nvSpPr>
          <p:spPr>
            <a:xfrm>
              <a:off x="6156167" y="1293774"/>
              <a:ext cx="161112" cy="25"/>
            </a:xfrm>
            <a:custGeom>
              <a:avLst/>
              <a:gdLst/>
              <a:ahLst/>
              <a:cxnLst/>
              <a:rect l="l" t="t" r="r" b="b"/>
              <a:pathLst>
                <a:path w="6574" h="1" extrusionOk="0">
                  <a:moveTo>
                    <a:pt x="0" y="0"/>
                  </a:moveTo>
                  <a:lnTo>
                    <a:pt x="6574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6151119" y="1288726"/>
              <a:ext cx="171209" cy="10097"/>
            </a:xfrm>
            <a:custGeom>
              <a:avLst/>
              <a:gdLst/>
              <a:ahLst/>
              <a:cxnLst/>
              <a:rect l="l" t="t" r="r" b="b"/>
              <a:pathLst>
                <a:path w="6986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lnTo>
                    <a:pt x="6780" y="412"/>
                  </a:lnTo>
                  <a:cubicBezTo>
                    <a:pt x="6894" y="412"/>
                    <a:pt x="6985" y="320"/>
                    <a:pt x="6985" y="206"/>
                  </a:cubicBezTo>
                  <a:cubicBezTo>
                    <a:pt x="6985" y="92"/>
                    <a:pt x="6894" y="1"/>
                    <a:pt x="6780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6156167" y="1394446"/>
              <a:ext cx="161112" cy="25"/>
            </a:xfrm>
            <a:custGeom>
              <a:avLst/>
              <a:gdLst/>
              <a:ahLst/>
              <a:cxnLst/>
              <a:rect l="l" t="t" r="r" b="b"/>
              <a:pathLst>
                <a:path w="6574" h="1" extrusionOk="0">
                  <a:moveTo>
                    <a:pt x="0" y="1"/>
                  </a:moveTo>
                  <a:lnTo>
                    <a:pt x="6574" y="1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6151119" y="1389422"/>
              <a:ext cx="171209" cy="10097"/>
            </a:xfrm>
            <a:custGeom>
              <a:avLst/>
              <a:gdLst/>
              <a:ahLst/>
              <a:cxnLst/>
              <a:rect l="l" t="t" r="r" b="b"/>
              <a:pathLst>
                <a:path w="6986" h="412" extrusionOk="0">
                  <a:moveTo>
                    <a:pt x="206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780" y="411"/>
                  </a:lnTo>
                  <a:cubicBezTo>
                    <a:pt x="6894" y="411"/>
                    <a:pt x="6985" y="320"/>
                    <a:pt x="6985" y="206"/>
                  </a:cubicBezTo>
                  <a:cubicBezTo>
                    <a:pt x="6985" y="92"/>
                    <a:pt x="6894" y="0"/>
                    <a:pt x="6780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6156167" y="1344110"/>
              <a:ext cx="161112" cy="25"/>
            </a:xfrm>
            <a:custGeom>
              <a:avLst/>
              <a:gdLst/>
              <a:ahLst/>
              <a:cxnLst/>
              <a:rect l="l" t="t" r="r" b="b"/>
              <a:pathLst>
                <a:path w="6574" h="1" extrusionOk="0">
                  <a:moveTo>
                    <a:pt x="0" y="0"/>
                  </a:moveTo>
                  <a:lnTo>
                    <a:pt x="6574" y="0"/>
                  </a:lnTo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6151119" y="1339086"/>
              <a:ext cx="171209" cy="10073"/>
            </a:xfrm>
            <a:custGeom>
              <a:avLst/>
              <a:gdLst/>
              <a:ahLst/>
              <a:cxnLst/>
              <a:rect l="l" t="t" r="r" b="b"/>
              <a:pathLst>
                <a:path w="6986" h="411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20"/>
                    <a:pt x="92" y="411"/>
                    <a:pt x="206" y="411"/>
                  </a:cubicBezTo>
                  <a:lnTo>
                    <a:pt x="6780" y="411"/>
                  </a:lnTo>
                  <a:cubicBezTo>
                    <a:pt x="6894" y="411"/>
                    <a:pt x="6985" y="320"/>
                    <a:pt x="6985" y="205"/>
                  </a:cubicBezTo>
                  <a:cubicBezTo>
                    <a:pt x="6985" y="91"/>
                    <a:pt x="6894" y="0"/>
                    <a:pt x="6780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26"/>
          <p:cNvGrpSpPr/>
          <p:nvPr/>
        </p:nvGrpSpPr>
        <p:grpSpPr>
          <a:xfrm>
            <a:off x="7556231" y="1269709"/>
            <a:ext cx="146040" cy="146579"/>
            <a:chOff x="7556236" y="1269709"/>
            <a:chExt cx="146040" cy="146579"/>
          </a:xfrm>
        </p:grpSpPr>
        <p:sp>
          <p:nvSpPr>
            <p:cNvPr id="1484" name="Google Shape;1484;p26"/>
            <p:cNvSpPr/>
            <p:nvPr/>
          </p:nvSpPr>
          <p:spPr>
            <a:xfrm>
              <a:off x="7556236" y="1269709"/>
              <a:ext cx="146040" cy="146579"/>
            </a:xfrm>
            <a:custGeom>
              <a:avLst/>
              <a:gdLst/>
              <a:ahLst/>
              <a:cxnLst/>
              <a:rect l="l" t="t" r="r" b="b"/>
              <a:pathLst>
                <a:path w="5959" h="5981" extrusionOk="0">
                  <a:moveTo>
                    <a:pt x="3174" y="320"/>
                  </a:moveTo>
                  <a:cubicBezTo>
                    <a:pt x="3242" y="320"/>
                    <a:pt x="3310" y="389"/>
                    <a:pt x="3333" y="457"/>
                  </a:cubicBezTo>
                  <a:lnTo>
                    <a:pt x="3379" y="1051"/>
                  </a:lnTo>
                  <a:cubicBezTo>
                    <a:pt x="3402" y="1096"/>
                    <a:pt x="3447" y="1165"/>
                    <a:pt x="3493" y="1165"/>
                  </a:cubicBezTo>
                  <a:cubicBezTo>
                    <a:pt x="3653" y="1210"/>
                    <a:pt x="3767" y="1279"/>
                    <a:pt x="3904" y="1347"/>
                  </a:cubicBezTo>
                  <a:cubicBezTo>
                    <a:pt x="3923" y="1357"/>
                    <a:pt x="3946" y="1362"/>
                    <a:pt x="3969" y="1362"/>
                  </a:cubicBezTo>
                  <a:cubicBezTo>
                    <a:pt x="4002" y="1362"/>
                    <a:pt x="4037" y="1351"/>
                    <a:pt x="4064" y="1325"/>
                  </a:cubicBezTo>
                  <a:lnTo>
                    <a:pt x="4520" y="959"/>
                  </a:lnTo>
                  <a:cubicBezTo>
                    <a:pt x="4554" y="937"/>
                    <a:pt x="4594" y="925"/>
                    <a:pt x="4634" y="925"/>
                  </a:cubicBezTo>
                  <a:cubicBezTo>
                    <a:pt x="4674" y="925"/>
                    <a:pt x="4714" y="937"/>
                    <a:pt x="4748" y="959"/>
                  </a:cubicBezTo>
                  <a:lnTo>
                    <a:pt x="5000" y="1233"/>
                  </a:lnTo>
                  <a:cubicBezTo>
                    <a:pt x="5068" y="1279"/>
                    <a:pt x="5068" y="1370"/>
                    <a:pt x="5022" y="1439"/>
                  </a:cubicBezTo>
                  <a:lnTo>
                    <a:pt x="4634" y="1895"/>
                  </a:lnTo>
                  <a:cubicBezTo>
                    <a:pt x="4612" y="1941"/>
                    <a:pt x="4589" y="2009"/>
                    <a:pt x="4634" y="2078"/>
                  </a:cubicBezTo>
                  <a:cubicBezTo>
                    <a:pt x="4703" y="2192"/>
                    <a:pt x="4748" y="2329"/>
                    <a:pt x="4794" y="2466"/>
                  </a:cubicBezTo>
                  <a:cubicBezTo>
                    <a:pt x="4817" y="2534"/>
                    <a:pt x="4863" y="2580"/>
                    <a:pt x="4931" y="2580"/>
                  </a:cubicBezTo>
                  <a:lnTo>
                    <a:pt x="5502" y="2648"/>
                  </a:lnTo>
                  <a:cubicBezTo>
                    <a:pt x="5593" y="2648"/>
                    <a:pt x="5661" y="2717"/>
                    <a:pt x="5661" y="2808"/>
                  </a:cubicBezTo>
                  <a:lnTo>
                    <a:pt x="5661" y="3173"/>
                  </a:lnTo>
                  <a:cubicBezTo>
                    <a:pt x="5661" y="3265"/>
                    <a:pt x="5593" y="3333"/>
                    <a:pt x="5502" y="3333"/>
                  </a:cubicBezTo>
                  <a:lnTo>
                    <a:pt x="4931" y="3402"/>
                  </a:lnTo>
                  <a:cubicBezTo>
                    <a:pt x="4863" y="3402"/>
                    <a:pt x="4817" y="3447"/>
                    <a:pt x="4794" y="3493"/>
                  </a:cubicBezTo>
                  <a:cubicBezTo>
                    <a:pt x="4748" y="3653"/>
                    <a:pt x="4703" y="3790"/>
                    <a:pt x="4634" y="3904"/>
                  </a:cubicBezTo>
                  <a:cubicBezTo>
                    <a:pt x="4589" y="3949"/>
                    <a:pt x="4612" y="4041"/>
                    <a:pt x="4634" y="4086"/>
                  </a:cubicBezTo>
                  <a:lnTo>
                    <a:pt x="5022" y="4543"/>
                  </a:lnTo>
                  <a:cubicBezTo>
                    <a:pt x="5068" y="4589"/>
                    <a:pt x="5068" y="4680"/>
                    <a:pt x="5000" y="4748"/>
                  </a:cubicBezTo>
                  <a:lnTo>
                    <a:pt x="4748" y="4999"/>
                  </a:lnTo>
                  <a:cubicBezTo>
                    <a:pt x="4711" y="5037"/>
                    <a:pt x="4666" y="5054"/>
                    <a:pt x="4622" y="5054"/>
                  </a:cubicBezTo>
                  <a:cubicBezTo>
                    <a:pt x="4586" y="5054"/>
                    <a:pt x="4551" y="5043"/>
                    <a:pt x="4520" y="5022"/>
                  </a:cubicBezTo>
                  <a:lnTo>
                    <a:pt x="4064" y="4657"/>
                  </a:lnTo>
                  <a:cubicBezTo>
                    <a:pt x="4037" y="4630"/>
                    <a:pt x="4002" y="4619"/>
                    <a:pt x="3969" y="4619"/>
                  </a:cubicBezTo>
                  <a:cubicBezTo>
                    <a:pt x="3946" y="4619"/>
                    <a:pt x="3923" y="4625"/>
                    <a:pt x="3904" y="4634"/>
                  </a:cubicBezTo>
                  <a:cubicBezTo>
                    <a:pt x="3767" y="4703"/>
                    <a:pt x="3630" y="4771"/>
                    <a:pt x="3493" y="4794"/>
                  </a:cubicBezTo>
                  <a:cubicBezTo>
                    <a:pt x="3447" y="4817"/>
                    <a:pt x="3402" y="4862"/>
                    <a:pt x="3379" y="4931"/>
                  </a:cubicBezTo>
                  <a:lnTo>
                    <a:pt x="3333" y="5524"/>
                  </a:lnTo>
                  <a:cubicBezTo>
                    <a:pt x="3310" y="5593"/>
                    <a:pt x="3242" y="5661"/>
                    <a:pt x="3174" y="5661"/>
                  </a:cubicBezTo>
                  <a:lnTo>
                    <a:pt x="2785" y="5661"/>
                  </a:lnTo>
                  <a:cubicBezTo>
                    <a:pt x="2717" y="5661"/>
                    <a:pt x="2649" y="5593"/>
                    <a:pt x="2649" y="5524"/>
                  </a:cubicBezTo>
                  <a:lnTo>
                    <a:pt x="2580" y="4931"/>
                  </a:lnTo>
                  <a:cubicBezTo>
                    <a:pt x="2580" y="4862"/>
                    <a:pt x="2534" y="4817"/>
                    <a:pt x="2466" y="4794"/>
                  </a:cubicBezTo>
                  <a:cubicBezTo>
                    <a:pt x="2329" y="4748"/>
                    <a:pt x="2192" y="4703"/>
                    <a:pt x="2078" y="4634"/>
                  </a:cubicBezTo>
                  <a:lnTo>
                    <a:pt x="1987" y="4611"/>
                  </a:lnTo>
                  <a:cubicBezTo>
                    <a:pt x="1964" y="4611"/>
                    <a:pt x="1918" y="4634"/>
                    <a:pt x="1895" y="4657"/>
                  </a:cubicBezTo>
                  <a:lnTo>
                    <a:pt x="1439" y="5022"/>
                  </a:lnTo>
                  <a:cubicBezTo>
                    <a:pt x="1408" y="5043"/>
                    <a:pt x="1373" y="5054"/>
                    <a:pt x="1339" y="5054"/>
                  </a:cubicBezTo>
                  <a:cubicBezTo>
                    <a:pt x="1297" y="5054"/>
                    <a:pt x="1258" y="5037"/>
                    <a:pt x="1233" y="4999"/>
                  </a:cubicBezTo>
                  <a:lnTo>
                    <a:pt x="959" y="4748"/>
                  </a:lnTo>
                  <a:cubicBezTo>
                    <a:pt x="914" y="4680"/>
                    <a:pt x="891" y="4589"/>
                    <a:pt x="959" y="4543"/>
                  </a:cubicBezTo>
                  <a:lnTo>
                    <a:pt x="1325" y="4086"/>
                  </a:lnTo>
                  <a:cubicBezTo>
                    <a:pt x="1370" y="4041"/>
                    <a:pt x="1370" y="3949"/>
                    <a:pt x="1347" y="3904"/>
                  </a:cubicBezTo>
                  <a:cubicBezTo>
                    <a:pt x="1256" y="3767"/>
                    <a:pt x="1211" y="3630"/>
                    <a:pt x="1165" y="3516"/>
                  </a:cubicBezTo>
                  <a:cubicBezTo>
                    <a:pt x="1165" y="3447"/>
                    <a:pt x="1096" y="3402"/>
                    <a:pt x="1028" y="3402"/>
                  </a:cubicBezTo>
                  <a:lnTo>
                    <a:pt x="457" y="3333"/>
                  </a:lnTo>
                  <a:cubicBezTo>
                    <a:pt x="366" y="3333"/>
                    <a:pt x="320" y="3265"/>
                    <a:pt x="320" y="3173"/>
                  </a:cubicBezTo>
                  <a:lnTo>
                    <a:pt x="320" y="2808"/>
                  </a:lnTo>
                  <a:cubicBezTo>
                    <a:pt x="320" y="2717"/>
                    <a:pt x="366" y="2648"/>
                    <a:pt x="457" y="2648"/>
                  </a:cubicBezTo>
                  <a:lnTo>
                    <a:pt x="1028" y="2580"/>
                  </a:lnTo>
                  <a:cubicBezTo>
                    <a:pt x="1096" y="2580"/>
                    <a:pt x="1142" y="2534"/>
                    <a:pt x="1165" y="2466"/>
                  </a:cubicBezTo>
                  <a:cubicBezTo>
                    <a:pt x="1211" y="2329"/>
                    <a:pt x="1279" y="2192"/>
                    <a:pt x="1347" y="2078"/>
                  </a:cubicBezTo>
                  <a:cubicBezTo>
                    <a:pt x="1370" y="2009"/>
                    <a:pt x="1370" y="1941"/>
                    <a:pt x="1325" y="1895"/>
                  </a:cubicBezTo>
                  <a:lnTo>
                    <a:pt x="959" y="1439"/>
                  </a:lnTo>
                  <a:cubicBezTo>
                    <a:pt x="891" y="1370"/>
                    <a:pt x="914" y="1279"/>
                    <a:pt x="959" y="1233"/>
                  </a:cubicBezTo>
                  <a:lnTo>
                    <a:pt x="1233" y="959"/>
                  </a:lnTo>
                  <a:cubicBezTo>
                    <a:pt x="1256" y="937"/>
                    <a:pt x="1290" y="925"/>
                    <a:pt x="1328" y="925"/>
                  </a:cubicBezTo>
                  <a:cubicBezTo>
                    <a:pt x="1365" y="925"/>
                    <a:pt x="1405" y="937"/>
                    <a:pt x="1439" y="959"/>
                  </a:cubicBezTo>
                  <a:lnTo>
                    <a:pt x="1895" y="1325"/>
                  </a:lnTo>
                  <a:cubicBezTo>
                    <a:pt x="1922" y="1351"/>
                    <a:pt x="1957" y="1362"/>
                    <a:pt x="1990" y="1362"/>
                  </a:cubicBezTo>
                  <a:cubicBezTo>
                    <a:pt x="2013" y="1362"/>
                    <a:pt x="2036" y="1357"/>
                    <a:pt x="2055" y="1347"/>
                  </a:cubicBezTo>
                  <a:cubicBezTo>
                    <a:pt x="2192" y="1279"/>
                    <a:pt x="2329" y="1210"/>
                    <a:pt x="2466" y="1165"/>
                  </a:cubicBezTo>
                  <a:cubicBezTo>
                    <a:pt x="2534" y="1165"/>
                    <a:pt x="2580" y="1096"/>
                    <a:pt x="2580" y="1051"/>
                  </a:cubicBezTo>
                  <a:lnTo>
                    <a:pt x="2649" y="457"/>
                  </a:lnTo>
                  <a:cubicBezTo>
                    <a:pt x="2649" y="389"/>
                    <a:pt x="2717" y="320"/>
                    <a:pt x="2785" y="320"/>
                  </a:cubicBezTo>
                  <a:close/>
                  <a:moveTo>
                    <a:pt x="2785" y="1"/>
                  </a:moveTo>
                  <a:cubicBezTo>
                    <a:pt x="2557" y="1"/>
                    <a:pt x="2352" y="183"/>
                    <a:pt x="2329" y="434"/>
                  </a:cubicBezTo>
                  <a:lnTo>
                    <a:pt x="2283" y="914"/>
                  </a:lnTo>
                  <a:cubicBezTo>
                    <a:pt x="2192" y="937"/>
                    <a:pt x="2101" y="982"/>
                    <a:pt x="2009" y="1028"/>
                  </a:cubicBezTo>
                  <a:lnTo>
                    <a:pt x="1644" y="708"/>
                  </a:lnTo>
                  <a:cubicBezTo>
                    <a:pt x="1552" y="636"/>
                    <a:pt x="1450" y="601"/>
                    <a:pt x="1349" y="601"/>
                  </a:cubicBezTo>
                  <a:cubicBezTo>
                    <a:pt x="1227" y="601"/>
                    <a:pt x="1106" y="654"/>
                    <a:pt x="1005" y="754"/>
                  </a:cubicBezTo>
                  <a:lnTo>
                    <a:pt x="731" y="1005"/>
                  </a:lnTo>
                  <a:cubicBezTo>
                    <a:pt x="571" y="1188"/>
                    <a:pt x="549" y="1462"/>
                    <a:pt x="708" y="1644"/>
                  </a:cubicBezTo>
                  <a:lnTo>
                    <a:pt x="1005" y="2009"/>
                  </a:lnTo>
                  <a:cubicBezTo>
                    <a:pt x="959" y="2101"/>
                    <a:pt x="937" y="2192"/>
                    <a:pt x="891" y="2283"/>
                  </a:cubicBezTo>
                  <a:lnTo>
                    <a:pt x="412" y="2329"/>
                  </a:lnTo>
                  <a:cubicBezTo>
                    <a:pt x="183" y="2352"/>
                    <a:pt x="1" y="2557"/>
                    <a:pt x="1" y="2808"/>
                  </a:cubicBezTo>
                  <a:lnTo>
                    <a:pt x="1" y="3173"/>
                  </a:lnTo>
                  <a:cubicBezTo>
                    <a:pt x="1" y="3424"/>
                    <a:pt x="183" y="3630"/>
                    <a:pt x="412" y="3653"/>
                  </a:cubicBezTo>
                  <a:lnTo>
                    <a:pt x="891" y="3698"/>
                  </a:lnTo>
                  <a:cubicBezTo>
                    <a:pt x="937" y="3790"/>
                    <a:pt x="959" y="3881"/>
                    <a:pt x="1005" y="3972"/>
                  </a:cubicBezTo>
                  <a:lnTo>
                    <a:pt x="708" y="4337"/>
                  </a:lnTo>
                  <a:cubicBezTo>
                    <a:pt x="549" y="4520"/>
                    <a:pt x="571" y="4794"/>
                    <a:pt x="731" y="4954"/>
                  </a:cubicBezTo>
                  <a:lnTo>
                    <a:pt x="1005" y="5228"/>
                  </a:lnTo>
                  <a:cubicBezTo>
                    <a:pt x="1103" y="5326"/>
                    <a:pt x="1220" y="5371"/>
                    <a:pt x="1340" y="5371"/>
                  </a:cubicBezTo>
                  <a:cubicBezTo>
                    <a:pt x="1444" y="5371"/>
                    <a:pt x="1549" y="5337"/>
                    <a:pt x="1644" y="5273"/>
                  </a:cubicBezTo>
                  <a:lnTo>
                    <a:pt x="2009" y="4954"/>
                  </a:lnTo>
                  <a:cubicBezTo>
                    <a:pt x="2101" y="4999"/>
                    <a:pt x="2192" y="5045"/>
                    <a:pt x="2283" y="5068"/>
                  </a:cubicBezTo>
                  <a:lnTo>
                    <a:pt x="2329" y="5547"/>
                  </a:lnTo>
                  <a:cubicBezTo>
                    <a:pt x="2352" y="5798"/>
                    <a:pt x="2557" y="5981"/>
                    <a:pt x="2785" y="5981"/>
                  </a:cubicBezTo>
                  <a:lnTo>
                    <a:pt x="3174" y="5981"/>
                  </a:lnTo>
                  <a:cubicBezTo>
                    <a:pt x="3402" y="5981"/>
                    <a:pt x="3607" y="5798"/>
                    <a:pt x="3630" y="5547"/>
                  </a:cubicBezTo>
                  <a:lnTo>
                    <a:pt x="3698" y="5068"/>
                  </a:lnTo>
                  <a:cubicBezTo>
                    <a:pt x="3767" y="5045"/>
                    <a:pt x="3858" y="4999"/>
                    <a:pt x="3950" y="4954"/>
                  </a:cubicBezTo>
                  <a:lnTo>
                    <a:pt x="4338" y="5273"/>
                  </a:lnTo>
                  <a:cubicBezTo>
                    <a:pt x="4422" y="5337"/>
                    <a:pt x="4527" y="5371"/>
                    <a:pt x="4630" y="5371"/>
                  </a:cubicBezTo>
                  <a:cubicBezTo>
                    <a:pt x="4750" y="5371"/>
                    <a:pt x="4868" y="5326"/>
                    <a:pt x="4954" y="5228"/>
                  </a:cubicBezTo>
                  <a:lnTo>
                    <a:pt x="5228" y="4954"/>
                  </a:lnTo>
                  <a:cubicBezTo>
                    <a:pt x="5388" y="4794"/>
                    <a:pt x="5410" y="4520"/>
                    <a:pt x="5251" y="4337"/>
                  </a:cubicBezTo>
                  <a:lnTo>
                    <a:pt x="4954" y="3972"/>
                  </a:lnTo>
                  <a:cubicBezTo>
                    <a:pt x="5000" y="3881"/>
                    <a:pt x="5022" y="3790"/>
                    <a:pt x="5068" y="3698"/>
                  </a:cubicBezTo>
                  <a:lnTo>
                    <a:pt x="5547" y="3653"/>
                  </a:lnTo>
                  <a:cubicBezTo>
                    <a:pt x="5776" y="3630"/>
                    <a:pt x="5958" y="3424"/>
                    <a:pt x="5958" y="3173"/>
                  </a:cubicBezTo>
                  <a:lnTo>
                    <a:pt x="5958" y="2808"/>
                  </a:lnTo>
                  <a:cubicBezTo>
                    <a:pt x="5958" y="2557"/>
                    <a:pt x="5776" y="2352"/>
                    <a:pt x="5547" y="2329"/>
                  </a:cubicBezTo>
                  <a:lnTo>
                    <a:pt x="5068" y="2283"/>
                  </a:lnTo>
                  <a:cubicBezTo>
                    <a:pt x="5045" y="2192"/>
                    <a:pt x="5000" y="2101"/>
                    <a:pt x="4954" y="2009"/>
                  </a:cubicBezTo>
                  <a:lnTo>
                    <a:pt x="5251" y="1644"/>
                  </a:lnTo>
                  <a:cubicBezTo>
                    <a:pt x="5410" y="1462"/>
                    <a:pt x="5388" y="1188"/>
                    <a:pt x="5228" y="1005"/>
                  </a:cubicBezTo>
                  <a:lnTo>
                    <a:pt x="4954" y="754"/>
                  </a:lnTo>
                  <a:cubicBezTo>
                    <a:pt x="4866" y="654"/>
                    <a:pt x="4744" y="601"/>
                    <a:pt x="4621" y="601"/>
                  </a:cubicBezTo>
                  <a:cubicBezTo>
                    <a:pt x="4521" y="601"/>
                    <a:pt x="4420" y="636"/>
                    <a:pt x="4338" y="708"/>
                  </a:cubicBezTo>
                  <a:lnTo>
                    <a:pt x="3950" y="1028"/>
                  </a:lnTo>
                  <a:cubicBezTo>
                    <a:pt x="3881" y="982"/>
                    <a:pt x="3790" y="937"/>
                    <a:pt x="3698" y="914"/>
                  </a:cubicBezTo>
                  <a:lnTo>
                    <a:pt x="3630" y="434"/>
                  </a:lnTo>
                  <a:cubicBezTo>
                    <a:pt x="3607" y="183"/>
                    <a:pt x="3402" y="1"/>
                    <a:pt x="3174" y="1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7602112" y="1316148"/>
              <a:ext cx="54284" cy="53720"/>
            </a:xfrm>
            <a:custGeom>
              <a:avLst/>
              <a:gdLst/>
              <a:ahLst/>
              <a:cxnLst/>
              <a:rect l="l" t="t" r="r" b="b"/>
              <a:pathLst>
                <a:path w="2215" h="2192" extrusionOk="0">
                  <a:moveTo>
                    <a:pt x="1119" y="297"/>
                  </a:moveTo>
                  <a:cubicBezTo>
                    <a:pt x="1553" y="297"/>
                    <a:pt x="1895" y="662"/>
                    <a:pt x="1895" y="1096"/>
                  </a:cubicBezTo>
                  <a:cubicBezTo>
                    <a:pt x="1895" y="1529"/>
                    <a:pt x="1553" y="1872"/>
                    <a:pt x="1119" y="1872"/>
                  </a:cubicBezTo>
                  <a:cubicBezTo>
                    <a:pt x="685" y="1872"/>
                    <a:pt x="320" y="1529"/>
                    <a:pt x="320" y="1096"/>
                  </a:cubicBezTo>
                  <a:cubicBezTo>
                    <a:pt x="320" y="662"/>
                    <a:pt x="685" y="297"/>
                    <a:pt x="1119" y="297"/>
                  </a:cubicBezTo>
                  <a:close/>
                  <a:moveTo>
                    <a:pt x="1119" y="0"/>
                  </a:moveTo>
                  <a:cubicBezTo>
                    <a:pt x="503" y="0"/>
                    <a:pt x="0" y="480"/>
                    <a:pt x="0" y="1096"/>
                  </a:cubicBezTo>
                  <a:cubicBezTo>
                    <a:pt x="0" y="1689"/>
                    <a:pt x="503" y="2191"/>
                    <a:pt x="1119" y="2191"/>
                  </a:cubicBezTo>
                  <a:cubicBezTo>
                    <a:pt x="1712" y="2191"/>
                    <a:pt x="2215" y="1689"/>
                    <a:pt x="2215" y="1096"/>
                  </a:cubicBezTo>
                  <a:cubicBezTo>
                    <a:pt x="2215" y="480"/>
                    <a:pt x="1712" y="0"/>
                    <a:pt x="1119" y="0"/>
                  </a:cubicBezTo>
                  <a:close/>
                </a:path>
              </a:pathLst>
            </a:custGeom>
            <a:solidFill>
              <a:srgbClr val="1C2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26"/>
          <p:cNvSpPr/>
          <p:nvPr/>
        </p:nvSpPr>
        <p:spPr>
          <a:xfrm>
            <a:off x="3703301" y="4369151"/>
            <a:ext cx="1737484" cy="300413"/>
          </a:xfrm>
          <a:custGeom>
            <a:avLst/>
            <a:gdLst/>
            <a:ahLst/>
            <a:cxnLst/>
            <a:rect l="l" t="t" r="r" b="b"/>
            <a:pathLst>
              <a:path w="70896" h="12258" extrusionOk="0">
                <a:moveTo>
                  <a:pt x="0" y="0"/>
                </a:moveTo>
                <a:lnTo>
                  <a:pt x="0" y="2511"/>
                </a:lnTo>
                <a:cubicBezTo>
                  <a:pt x="0" y="7898"/>
                  <a:pt x="4611" y="12258"/>
                  <a:pt x="10317" y="12258"/>
                </a:cubicBezTo>
                <a:lnTo>
                  <a:pt x="60556" y="12258"/>
                </a:lnTo>
                <a:cubicBezTo>
                  <a:pt x="62131" y="12258"/>
                  <a:pt x="63614" y="11938"/>
                  <a:pt x="64961" y="11345"/>
                </a:cubicBezTo>
                <a:cubicBezTo>
                  <a:pt x="68453" y="9792"/>
                  <a:pt x="70895" y="6414"/>
                  <a:pt x="70895" y="2511"/>
                </a:cubicBezTo>
                <a:lnTo>
                  <a:pt x="708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26"/>
          <p:cNvSpPr/>
          <p:nvPr/>
        </p:nvSpPr>
        <p:spPr>
          <a:xfrm>
            <a:off x="3858250" y="2758617"/>
            <a:ext cx="1427504" cy="1426986"/>
          </a:xfrm>
          <a:custGeom>
            <a:avLst/>
            <a:gdLst/>
            <a:ahLst/>
            <a:cxnLst/>
            <a:rect l="l" t="t" r="r" b="b"/>
            <a:pathLst>
              <a:path w="63318" h="63295" extrusionOk="0">
                <a:moveTo>
                  <a:pt x="4908" y="0"/>
                </a:moveTo>
                <a:cubicBezTo>
                  <a:pt x="2191" y="0"/>
                  <a:pt x="0" y="2191"/>
                  <a:pt x="0" y="4885"/>
                </a:cubicBezTo>
                <a:lnTo>
                  <a:pt x="0" y="58410"/>
                </a:lnTo>
                <a:cubicBezTo>
                  <a:pt x="0" y="61103"/>
                  <a:pt x="2191" y="63295"/>
                  <a:pt x="4908" y="63295"/>
                </a:cubicBezTo>
                <a:lnTo>
                  <a:pt x="58410" y="63295"/>
                </a:lnTo>
                <a:cubicBezTo>
                  <a:pt x="61126" y="63295"/>
                  <a:pt x="63317" y="61103"/>
                  <a:pt x="63317" y="58410"/>
                </a:cubicBezTo>
                <a:lnTo>
                  <a:pt x="63317" y="4885"/>
                </a:lnTo>
                <a:cubicBezTo>
                  <a:pt x="63317" y="2191"/>
                  <a:pt x="61126" y="0"/>
                  <a:pt x="584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26"/>
          <p:cNvGrpSpPr/>
          <p:nvPr/>
        </p:nvGrpSpPr>
        <p:grpSpPr>
          <a:xfrm>
            <a:off x="4091472" y="3071084"/>
            <a:ext cx="960813" cy="862741"/>
            <a:chOff x="4049501" y="2978023"/>
            <a:chExt cx="1044362" cy="937762"/>
          </a:xfrm>
        </p:grpSpPr>
        <p:sp>
          <p:nvSpPr>
            <p:cNvPr id="1489" name="Google Shape;1489;p26"/>
            <p:cNvSpPr/>
            <p:nvPr/>
          </p:nvSpPr>
          <p:spPr>
            <a:xfrm>
              <a:off x="4552370" y="2978023"/>
              <a:ext cx="37521" cy="36933"/>
            </a:xfrm>
            <a:custGeom>
              <a:avLst/>
              <a:gdLst/>
              <a:ahLst/>
              <a:cxnLst/>
              <a:rect l="l" t="t" r="r" b="b"/>
              <a:pathLst>
                <a:path w="1531" h="1507" extrusionOk="0">
                  <a:moveTo>
                    <a:pt x="754" y="0"/>
                  </a:moveTo>
                  <a:cubicBezTo>
                    <a:pt x="343" y="0"/>
                    <a:pt x="1" y="342"/>
                    <a:pt x="1" y="753"/>
                  </a:cubicBezTo>
                  <a:cubicBezTo>
                    <a:pt x="1" y="1187"/>
                    <a:pt x="343" y="1506"/>
                    <a:pt x="754" y="1506"/>
                  </a:cubicBezTo>
                  <a:cubicBezTo>
                    <a:pt x="1188" y="1506"/>
                    <a:pt x="1530" y="1187"/>
                    <a:pt x="1530" y="753"/>
                  </a:cubicBezTo>
                  <a:cubicBezTo>
                    <a:pt x="1530" y="342"/>
                    <a:pt x="1188" y="0"/>
                    <a:pt x="754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4375630" y="3008852"/>
              <a:ext cx="41957" cy="37349"/>
            </a:xfrm>
            <a:custGeom>
              <a:avLst/>
              <a:gdLst/>
              <a:ahLst/>
              <a:cxnLst/>
              <a:rect l="l" t="t" r="r" b="b"/>
              <a:pathLst>
                <a:path w="1712" h="1524" extrusionOk="0">
                  <a:moveTo>
                    <a:pt x="864" y="1"/>
                  </a:moveTo>
                  <a:cubicBezTo>
                    <a:pt x="782" y="1"/>
                    <a:pt x="698" y="14"/>
                    <a:pt x="616" y="43"/>
                  </a:cubicBezTo>
                  <a:cubicBezTo>
                    <a:pt x="206" y="203"/>
                    <a:pt x="0" y="637"/>
                    <a:pt x="160" y="1025"/>
                  </a:cubicBezTo>
                  <a:cubicBezTo>
                    <a:pt x="268" y="1331"/>
                    <a:pt x="561" y="1524"/>
                    <a:pt x="871" y="1524"/>
                  </a:cubicBezTo>
                  <a:cubicBezTo>
                    <a:pt x="953" y="1524"/>
                    <a:pt x="1037" y="1510"/>
                    <a:pt x="1119" y="1481"/>
                  </a:cubicBezTo>
                  <a:cubicBezTo>
                    <a:pt x="1529" y="1344"/>
                    <a:pt x="1712" y="888"/>
                    <a:pt x="1575" y="500"/>
                  </a:cubicBezTo>
                  <a:cubicBezTo>
                    <a:pt x="1467" y="193"/>
                    <a:pt x="1174" y="1"/>
                    <a:pt x="864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4222907" y="3097785"/>
              <a:ext cx="41418" cy="37374"/>
            </a:xfrm>
            <a:custGeom>
              <a:avLst/>
              <a:gdLst/>
              <a:ahLst/>
              <a:cxnLst/>
              <a:rect l="l" t="t" r="r" b="b"/>
              <a:pathLst>
                <a:path w="1690" h="1525" extrusionOk="0">
                  <a:moveTo>
                    <a:pt x="852" y="0"/>
                  </a:moveTo>
                  <a:cubicBezTo>
                    <a:pt x="680" y="0"/>
                    <a:pt x="507" y="59"/>
                    <a:pt x="366" y="180"/>
                  </a:cubicBezTo>
                  <a:cubicBezTo>
                    <a:pt x="46" y="454"/>
                    <a:pt x="1" y="933"/>
                    <a:pt x="275" y="1253"/>
                  </a:cubicBezTo>
                  <a:cubicBezTo>
                    <a:pt x="415" y="1431"/>
                    <a:pt x="626" y="1524"/>
                    <a:pt x="840" y="1524"/>
                  </a:cubicBezTo>
                  <a:cubicBezTo>
                    <a:pt x="1011" y="1524"/>
                    <a:pt x="1183" y="1466"/>
                    <a:pt x="1325" y="1344"/>
                  </a:cubicBezTo>
                  <a:cubicBezTo>
                    <a:pt x="1667" y="1070"/>
                    <a:pt x="1690" y="591"/>
                    <a:pt x="1439" y="272"/>
                  </a:cubicBezTo>
                  <a:cubicBezTo>
                    <a:pt x="1286" y="93"/>
                    <a:pt x="1070" y="0"/>
                    <a:pt x="852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4108806" y="3233404"/>
              <a:ext cx="42545" cy="37300"/>
            </a:xfrm>
            <a:custGeom>
              <a:avLst/>
              <a:gdLst/>
              <a:ahLst/>
              <a:cxnLst/>
              <a:rect l="l" t="t" r="r" b="b"/>
              <a:pathLst>
                <a:path w="1736" h="1522" extrusionOk="0">
                  <a:moveTo>
                    <a:pt x="867" y="0"/>
                  </a:moveTo>
                  <a:cubicBezTo>
                    <a:pt x="601" y="0"/>
                    <a:pt x="343" y="132"/>
                    <a:pt x="206" y="375"/>
                  </a:cubicBezTo>
                  <a:cubicBezTo>
                    <a:pt x="0" y="741"/>
                    <a:pt x="137" y="1220"/>
                    <a:pt x="480" y="1425"/>
                  </a:cubicBezTo>
                  <a:cubicBezTo>
                    <a:pt x="597" y="1491"/>
                    <a:pt x="726" y="1522"/>
                    <a:pt x="853" y="1522"/>
                  </a:cubicBezTo>
                  <a:cubicBezTo>
                    <a:pt x="1124" y="1522"/>
                    <a:pt x="1390" y="1384"/>
                    <a:pt x="1530" y="1151"/>
                  </a:cubicBezTo>
                  <a:cubicBezTo>
                    <a:pt x="1735" y="786"/>
                    <a:pt x="1621" y="307"/>
                    <a:pt x="1256" y="101"/>
                  </a:cubicBezTo>
                  <a:cubicBezTo>
                    <a:pt x="1134" y="33"/>
                    <a:pt x="1000" y="0"/>
                    <a:pt x="867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4049501" y="3400071"/>
              <a:ext cx="40315" cy="36908"/>
            </a:xfrm>
            <a:custGeom>
              <a:avLst/>
              <a:gdLst/>
              <a:ahLst/>
              <a:cxnLst/>
              <a:rect l="l" t="t" r="r" b="b"/>
              <a:pathLst>
                <a:path w="1645" h="1506" extrusionOk="0">
                  <a:moveTo>
                    <a:pt x="833" y="1"/>
                  </a:moveTo>
                  <a:cubicBezTo>
                    <a:pt x="472" y="1"/>
                    <a:pt x="154" y="259"/>
                    <a:pt x="92" y="627"/>
                  </a:cubicBezTo>
                  <a:cubicBezTo>
                    <a:pt x="1" y="1038"/>
                    <a:pt x="275" y="1426"/>
                    <a:pt x="709" y="1495"/>
                  </a:cubicBezTo>
                  <a:cubicBezTo>
                    <a:pt x="751" y="1502"/>
                    <a:pt x="793" y="1505"/>
                    <a:pt x="835" y="1505"/>
                  </a:cubicBezTo>
                  <a:cubicBezTo>
                    <a:pt x="1196" y="1505"/>
                    <a:pt x="1514" y="1247"/>
                    <a:pt x="1576" y="878"/>
                  </a:cubicBezTo>
                  <a:cubicBezTo>
                    <a:pt x="1644" y="468"/>
                    <a:pt x="1370" y="80"/>
                    <a:pt x="960" y="11"/>
                  </a:cubicBezTo>
                  <a:cubicBezTo>
                    <a:pt x="917" y="4"/>
                    <a:pt x="875" y="1"/>
                    <a:pt x="833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4050064" y="3576836"/>
              <a:ext cx="40315" cy="37447"/>
            </a:xfrm>
            <a:custGeom>
              <a:avLst/>
              <a:gdLst/>
              <a:ahLst/>
              <a:cxnLst/>
              <a:rect l="l" t="t" r="r" b="b"/>
              <a:pathLst>
                <a:path w="1645" h="1528" extrusionOk="0">
                  <a:moveTo>
                    <a:pt x="812" y="0"/>
                  </a:moveTo>
                  <a:cubicBezTo>
                    <a:pt x="770" y="0"/>
                    <a:pt x="728" y="4"/>
                    <a:pt x="686" y="11"/>
                  </a:cubicBezTo>
                  <a:cubicBezTo>
                    <a:pt x="275" y="79"/>
                    <a:pt x="1" y="490"/>
                    <a:pt x="69" y="901"/>
                  </a:cubicBezTo>
                  <a:cubicBezTo>
                    <a:pt x="131" y="1270"/>
                    <a:pt x="467" y="1528"/>
                    <a:pt x="833" y="1528"/>
                  </a:cubicBezTo>
                  <a:cubicBezTo>
                    <a:pt x="875" y="1528"/>
                    <a:pt x="917" y="1524"/>
                    <a:pt x="959" y="1517"/>
                  </a:cubicBezTo>
                  <a:cubicBezTo>
                    <a:pt x="1370" y="1426"/>
                    <a:pt x="1644" y="1038"/>
                    <a:pt x="1576" y="627"/>
                  </a:cubicBezTo>
                  <a:cubicBezTo>
                    <a:pt x="1494" y="259"/>
                    <a:pt x="1173" y="0"/>
                    <a:pt x="812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4109933" y="3743087"/>
              <a:ext cx="42521" cy="37325"/>
            </a:xfrm>
            <a:custGeom>
              <a:avLst/>
              <a:gdLst/>
              <a:ahLst/>
              <a:cxnLst/>
              <a:rect l="l" t="t" r="r" b="b"/>
              <a:pathLst>
                <a:path w="1735" h="1523" extrusionOk="0">
                  <a:moveTo>
                    <a:pt x="847" y="1"/>
                  </a:moveTo>
                  <a:cubicBezTo>
                    <a:pt x="723" y="1"/>
                    <a:pt x="596" y="31"/>
                    <a:pt x="479" y="97"/>
                  </a:cubicBezTo>
                  <a:cubicBezTo>
                    <a:pt x="114" y="303"/>
                    <a:pt x="0" y="782"/>
                    <a:pt x="205" y="1147"/>
                  </a:cubicBezTo>
                  <a:cubicBezTo>
                    <a:pt x="342" y="1391"/>
                    <a:pt x="591" y="1523"/>
                    <a:pt x="850" y="1523"/>
                  </a:cubicBezTo>
                  <a:cubicBezTo>
                    <a:pt x="979" y="1523"/>
                    <a:pt x="1111" y="1490"/>
                    <a:pt x="1233" y="1421"/>
                  </a:cubicBezTo>
                  <a:cubicBezTo>
                    <a:pt x="1598" y="1216"/>
                    <a:pt x="1735" y="736"/>
                    <a:pt x="1507" y="371"/>
                  </a:cubicBezTo>
                  <a:cubicBezTo>
                    <a:pt x="1367" y="139"/>
                    <a:pt x="1111" y="1"/>
                    <a:pt x="847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4224034" y="3878656"/>
              <a:ext cx="41981" cy="37129"/>
            </a:xfrm>
            <a:custGeom>
              <a:avLst/>
              <a:gdLst/>
              <a:ahLst/>
              <a:cxnLst/>
              <a:rect l="l" t="t" r="r" b="b"/>
              <a:pathLst>
                <a:path w="1713" h="1515" extrusionOk="0">
                  <a:moveTo>
                    <a:pt x="861" y="0"/>
                  </a:moveTo>
                  <a:cubicBezTo>
                    <a:pt x="644" y="0"/>
                    <a:pt x="427" y="93"/>
                    <a:pt x="274" y="272"/>
                  </a:cubicBezTo>
                  <a:cubicBezTo>
                    <a:pt x="0" y="591"/>
                    <a:pt x="46" y="1070"/>
                    <a:pt x="366" y="1344"/>
                  </a:cubicBezTo>
                  <a:cubicBezTo>
                    <a:pt x="509" y="1457"/>
                    <a:pt x="686" y="1515"/>
                    <a:pt x="861" y="1515"/>
                  </a:cubicBezTo>
                  <a:cubicBezTo>
                    <a:pt x="1075" y="1515"/>
                    <a:pt x="1288" y="1429"/>
                    <a:pt x="1438" y="1253"/>
                  </a:cubicBezTo>
                  <a:cubicBezTo>
                    <a:pt x="1712" y="911"/>
                    <a:pt x="1667" y="431"/>
                    <a:pt x="1347" y="180"/>
                  </a:cubicBezTo>
                  <a:cubicBezTo>
                    <a:pt x="1206" y="59"/>
                    <a:pt x="1033" y="0"/>
                    <a:pt x="861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4879039" y="3877529"/>
              <a:ext cx="41981" cy="37374"/>
            </a:xfrm>
            <a:custGeom>
              <a:avLst/>
              <a:gdLst/>
              <a:ahLst/>
              <a:cxnLst/>
              <a:rect l="l" t="t" r="r" b="b"/>
              <a:pathLst>
                <a:path w="1713" h="1525" extrusionOk="0">
                  <a:moveTo>
                    <a:pt x="853" y="1"/>
                  </a:moveTo>
                  <a:cubicBezTo>
                    <a:pt x="680" y="1"/>
                    <a:pt x="507" y="59"/>
                    <a:pt x="366" y="181"/>
                  </a:cubicBezTo>
                  <a:cubicBezTo>
                    <a:pt x="47" y="455"/>
                    <a:pt x="1" y="934"/>
                    <a:pt x="275" y="1253"/>
                  </a:cubicBezTo>
                  <a:cubicBezTo>
                    <a:pt x="427" y="1432"/>
                    <a:pt x="644" y="1525"/>
                    <a:pt x="861" y="1525"/>
                  </a:cubicBezTo>
                  <a:cubicBezTo>
                    <a:pt x="1033" y="1525"/>
                    <a:pt x="1206" y="1466"/>
                    <a:pt x="1348" y="1345"/>
                  </a:cubicBezTo>
                  <a:cubicBezTo>
                    <a:pt x="1667" y="1071"/>
                    <a:pt x="1713" y="592"/>
                    <a:pt x="1439" y="272"/>
                  </a:cubicBezTo>
                  <a:cubicBezTo>
                    <a:pt x="1286" y="94"/>
                    <a:pt x="1070" y="1"/>
                    <a:pt x="853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4992601" y="3741862"/>
              <a:ext cx="42545" cy="37129"/>
            </a:xfrm>
            <a:custGeom>
              <a:avLst/>
              <a:gdLst/>
              <a:ahLst/>
              <a:cxnLst/>
              <a:rect l="l" t="t" r="r" b="b"/>
              <a:pathLst>
                <a:path w="1736" h="1515" extrusionOk="0">
                  <a:moveTo>
                    <a:pt x="850" y="0"/>
                  </a:moveTo>
                  <a:cubicBezTo>
                    <a:pt x="591" y="0"/>
                    <a:pt x="343" y="132"/>
                    <a:pt x="206" y="376"/>
                  </a:cubicBezTo>
                  <a:cubicBezTo>
                    <a:pt x="0" y="741"/>
                    <a:pt x="115" y="1197"/>
                    <a:pt x="480" y="1403"/>
                  </a:cubicBezTo>
                  <a:cubicBezTo>
                    <a:pt x="601" y="1479"/>
                    <a:pt x="733" y="1514"/>
                    <a:pt x="863" y="1514"/>
                  </a:cubicBezTo>
                  <a:cubicBezTo>
                    <a:pt x="1121" y="1514"/>
                    <a:pt x="1370" y="1372"/>
                    <a:pt x="1507" y="1129"/>
                  </a:cubicBezTo>
                  <a:cubicBezTo>
                    <a:pt x="1735" y="764"/>
                    <a:pt x="1598" y="307"/>
                    <a:pt x="1233" y="102"/>
                  </a:cubicBezTo>
                  <a:cubicBezTo>
                    <a:pt x="1111" y="33"/>
                    <a:pt x="979" y="0"/>
                    <a:pt x="850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5053572" y="3575145"/>
              <a:ext cx="40290" cy="37472"/>
            </a:xfrm>
            <a:custGeom>
              <a:avLst/>
              <a:gdLst/>
              <a:ahLst/>
              <a:cxnLst/>
              <a:rect l="l" t="t" r="r" b="b"/>
              <a:pathLst>
                <a:path w="1644" h="1529" extrusionOk="0">
                  <a:moveTo>
                    <a:pt x="833" y="1"/>
                  </a:moveTo>
                  <a:cubicBezTo>
                    <a:pt x="471" y="1"/>
                    <a:pt x="153" y="259"/>
                    <a:pt x="92" y="628"/>
                  </a:cubicBezTo>
                  <a:cubicBezTo>
                    <a:pt x="0" y="1039"/>
                    <a:pt x="297" y="1449"/>
                    <a:pt x="708" y="1518"/>
                  </a:cubicBezTo>
                  <a:cubicBezTo>
                    <a:pt x="750" y="1525"/>
                    <a:pt x="792" y="1528"/>
                    <a:pt x="834" y="1528"/>
                  </a:cubicBezTo>
                  <a:cubicBezTo>
                    <a:pt x="1195" y="1528"/>
                    <a:pt x="1514" y="1270"/>
                    <a:pt x="1575" y="902"/>
                  </a:cubicBezTo>
                  <a:cubicBezTo>
                    <a:pt x="1644" y="491"/>
                    <a:pt x="1370" y="80"/>
                    <a:pt x="959" y="11"/>
                  </a:cubicBezTo>
                  <a:cubicBezTo>
                    <a:pt x="917" y="4"/>
                    <a:pt x="874" y="1"/>
                    <a:pt x="833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5053572" y="3398405"/>
              <a:ext cx="40290" cy="37031"/>
            </a:xfrm>
            <a:custGeom>
              <a:avLst/>
              <a:gdLst/>
              <a:ahLst/>
              <a:cxnLst/>
              <a:rect l="l" t="t" r="r" b="b"/>
              <a:pathLst>
                <a:path w="1644" h="1511" extrusionOk="0">
                  <a:moveTo>
                    <a:pt x="811" y="0"/>
                  </a:moveTo>
                  <a:cubicBezTo>
                    <a:pt x="770" y="0"/>
                    <a:pt x="728" y="4"/>
                    <a:pt x="685" y="11"/>
                  </a:cubicBezTo>
                  <a:cubicBezTo>
                    <a:pt x="274" y="79"/>
                    <a:pt x="0" y="467"/>
                    <a:pt x="69" y="878"/>
                  </a:cubicBezTo>
                  <a:cubicBezTo>
                    <a:pt x="129" y="1238"/>
                    <a:pt x="452" y="1511"/>
                    <a:pt x="808" y="1511"/>
                  </a:cubicBezTo>
                  <a:cubicBezTo>
                    <a:pt x="858" y="1511"/>
                    <a:pt x="908" y="1506"/>
                    <a:pt x="959" y="1494"/>
                  </a:cubicBezTo>
                  <a:cubicBezTo>
                    <a:pt x="1370" y="1426"/>
                    <a:pt x="1644" y="1038"/>
                    <a:pt x="1575" y="627"/>
                  </a:cubicBezTo>
                  <a:cubicBezTo>
                    <a:pt x="1493" y="258"/>
                    <a:pt x="1173" y="0"/>
                    <a:pt x="811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6"/>
            <p:cNvSpPr/>
            <p:nvPr/>
          </p:nvSpPr>
          <p:spPr>
            <a:xfrm>
              <a:off x="4991473" y="3232031"/>
              <a:ext cx="42545" cy="37129"/>
            </a:xfrm>
            <a:custGeom>
              <a:avLst/>
              <a:gdLst/>
              <a:ahLst/>
              <a:cxnLst/>
              <a:rect l="l" t="t" r="r" b="b"/>
              <a:pathLst>
                <a:path w="1736" h="1515" extrusionOk="0">
                  <a:moveTo>
                    <a:pt x="876" y="0"/>
                  </a:moveTo>
                  <a:cubicBezTo>
                    <a:pt x="746" y="0"/>
                    <a:pt x="617" y="36"/>
                    <a:pt x="503" y="112"/>
                  </a:cubicBezTo>
                  <a:cubicBezTo>
                    <a:pt x="138" y="317"/>
                    <a:pt x="1" y="774"/>
                    <a:pt x="206" y="1139"/>
                  </a:cubicBezTo>
                  <a:cubicBezTo>
                    <a:pt x="358" y="1382"/>
                    <a:pt x="612" y="1514"/>
                    <a:pt x="872" y="1514"/>
                  </a:cubicBezTo>
                  <a:cubicBezTo>
                    <a:pt x="1003" y="1514"/>
                    <a:pt x="1134" y="1481"/>
                    <a:pt x="1256" y="1413"/>
                  </a:cubicBezTo>
                  <a:cubicBezTo>
                    <a:pt x="1621" y="1207"/>
                    <a:pt x="1735" y="751"/>
                    <a:pt x="1530" y="386"/>
                  </a:cubicBezTo>
                  <a:cubicBezTo>
                    <a:pt x="1393" y="142"/>
                    <a:pt x="1134" y="0"/>
                    <a:pt x="876" y="0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6"/>
            <p:cNvSpPr/>
            <p:nvPr/>
          </p:nvSpPr>
          <p:spPr>
            <a:xfrm>
              <a:off x="4877936" y="3096658"/>
              <a:ext cx="41981" cy="37374"/>
            </a:xfrm>
            <a:custGeom>
              <a:avLst/>
              <a:gdLst/>
              <a:ahLst/>
              <a:cxnLst/>
              <a:rect l="l" t="t" r="r" b="b"/>
              <a:pathLst>
                <a:path w="1713" h="1525" extrusionOk="0">
                  <a:moveTo>
                    <a:pt x="860" y="1"/>
                  </a:moveTo>
                  <a:cubicBezTo>
                    <a:pt x="643" y="1"/>
                    <a:pt x="427" y="94"/>
                    <a:pt x="274" y="272"/>
                  </a:cubicBezTo>
                  <a:cubicBezTo>
                    <a:pt x="0" y="591"/>
                    <a:pt x="46" y="1071"/>
                    <a:pt x="365" y="1345"/>
                  </a:cubicBezTo>
                  <a:cubicBezTo>
                    <a:pt x="507" y="1466"/>
                    <a:pt x="680" y="1525"/>
                    <a:pt x="852" y="1525"/>
                  </a:cubicBezTo>
                  <a:cubicBezTo>
                    <a:pt x="1069" y="1525"/>
                    <a:pt x="1286" y="1432"/>
                    <a:pt x="1438" y="1253"/>
                  </a:cubicBezTo>
                  <a:cubicBezTo>
                    <a:pt x="1712" y="934"/>
                    <a:pt x="1666" y="454"/>
                    <a:pt x="1347" y="181"/>
                  </a:cubicBezTo>
                  <a:cubicBezTo>
                    <a:pt x="1205" y="59"/>
                    <a:pt x="1033" y="1"/>
                    <a:pt x="860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4724673" y="3008288"/>
              <a:ext cx="41957" cy="37349"/>
            </a:xfrm>
            <a:custGeom>
              <a:avLst/>
              <a:gdLst/>
              <a:ahLst/>
              <a:cxnLst/>
              <a:rect l="l" t="t" r="r" b="b"/>
              <a:pathLst>
                <a:path w="1712" h="1524" extrusionOk="0">
                  <a:moveTo>
                    <a:pt x="859" y="1"/>
                  </a:moveTo>
                  <a:cubicBezTo>
                    <a:pt x="538" y="1"/>
                    <a:pt x="245" y="193"/>
                    <a:pt x="137" y="500"/>
                  </a:cubicBezTo>
                  <a:cubicBezTo>
                    <a:pt x="0" y="888"/>
                    <a:pt x="183" y="1344"/>
                    <a:pt x="594" y="1481"/>
                  </a:cubicBezTo>
                  <a:cubicBezTo>
                    <a:pt x="675" y="1510"/>
                    <a:pt x="759" y="1524"/>
                    <a:pt x="841" y="1524"/>
                  </a:cubicBezTo>
                  <a:cubicBezTo>
                    <a:pt x="1151" y="1524"/>
                    <a:pt x="1444" y="1331"/>
                    <a:pt x="1552" y="1025"/>
                  </a:cubicBezTo>
                  <a:cubicBezTo>
                    <a:pt x="1712" y="637"/>
                    <a:pt x="1507" y="203"/>
                    <a:pt x="1119" y="43"/>
                  </a:cubicBezTo>
                  <a:cubicBezTo>
                    <a:pt x="1032" y="14"/>
                    <a:pt x="945" y="1"/>
                    <a:pt x="859" y="1"/>
                  </a:cubicBezTo>
                  <a:close/>
                </a:path>
              </a:pathLst>
            </a:custGeom>
            <a:solidFill>
              <a:srgbClr val="EBEC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6"/>
          <p:cNvGrpSpPr/>
          <p:nvPr/>
        </p:nvGrpSpPr>
        <p:grpSpPr>
          <a:xfrm>
            <a:off x="3795591" y="1288726"/>
            <a:ext cx="171185" cy="110794"/>
            <a:chOff x="3795566" y="1288726"/>
            <a:chExt cx="171185" cy="110794"/>
          </a:xfrm>
        </p:grpSpPr>
        <p:sp>
          <p:nvSpPr>
            <p:cNvPr id="1505" name="Google Shape;1505;p26"/>
            <p:cNvSpPr/>
            <p:nvPr/>
          </p:nvSpPr>
          <p:spPr>
            <a:xfrm>
              <a:off x="3800590" y="1293774"/>
              <a:ext cx="161137" cy="25"/>
            </a:xfrm>
            <a:custGeom>
              <a:avLst/>
              <a:gdLst/>
              <a:ahLst/>
              <a:cxnLst/>
              <a:rect l="l" t="t" r="r" b="b"/>
              <a:pathLst>
                <a:path w="6575" h="1" extrusionOk="0">
                  <a:moveTo>
                    <a:pt x="1" y="0"/>
                  </a:moveTo>
                  <a:lnTo>
                    <a:pt x="6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3795566" y="1288726"/>
              <a:ext cx="171185" cy="10097"/>
            </a:xfrm>
            <a:custGeom>
              <a:avLst/>
              <a:gdLst/>
              <a:ahLst/>
              <a:cxnLst/>
              <a:rect l="l" t="t" r="r" b="b"/>
              <a:pathLst>
                <a:path w="6985" h="412" extrusionOk="0">
                  <a:moveTo>
                    <a:pt x="206" y="1"/>
                  </a:moveTo>
                  <a:cubicBezTo>
                    <a:pt x="92" y="1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lnTo>
                    <a:pt x="6779" y="412"/>
                  </a:lnTo>
                  <a:cubicBezTo>
                    <a:pt x="6893" y="412"/>
                    <a:pt x="6985" y="320"/>
                    <a:pt x="6985" y="206"/>
                  </a:cubicBezTo>
                  <a:cubicBezTo>
                    <a:pt x="6985" y="92"/>
                    <a:pt x="6893" y="1"/>
                    <a:pt x="6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3800590" y="1394446"/>
              <a:ext cx="161137" cy="25"/>
            </a:xfrm>
            <a:custGeom>
              <a:avLst/>
              <a:gdLst/>
              <a:ahLst/>
              <a:cxnLst/>
              <a:rect l="l" t="t" r="r" b="b"/>
              <a:pathLst>
                <a:path w="6575" h="1" extrusionOk="0">
                  <a:moveTo>
                    <a:pt x="1" y="1"/>
                  </a:moveTo>
                  <a:lnTo>
                    <a:pt x="657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3795566" y="1389422"/>
              <a:ext cx="171185" cy="10097"/>
            </a:xfrm>
            <a:custGeom>
              <a:avLst/>
              <a:gdLst/>
              <a:ahLst/>
              <a:cxnLst/>
              <a:rect l="l" t="t" r="r" b="b"/>
              <a:pathLst>
                <a:path w="6985" h="412" extrusionOk="0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779" y="411"/>
                  </a:lnTo>
                  <a:cubicBezTo>
                    <a:pt x="6893" y="411"/>
                    <a:pt x="6985" y="320"/>
                    <a:pt x="6985" y="206"/>
                  </a:cubicBezTo>
                  <a:cubicBezTo>
                    <a:pt x="6985" y="92"/>
                    <a:pt x="6893" y="0"/>
                    <a:pt x="6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3800590" y="1344110"/>
              <a:ext cx="161137" cy="25"/>
            </a:xfrm>
            <a:custGeom>
              <a:avLst/>
              <a:gdLst/>
              <a:ahLst/>
              <a:cxnLst/>
              <a:rect l="l" t="t" r="r" b="b"/>
              <a:pathLst>
                <a:path w="6575" h="1" extrusionOk="0">
                  <a:moveTo>
                    <a:pt x="1" y="0"/>
                  </a:moveTo>
                  <a:lnTo>
                    <a:pt x="65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3795566" y="1339086"/>
              <a:ext cx="171185" cy="10073"/>
            </a:xfrm>
            <a:custGeom>
              <a:avLst/>
              <a:gdLst/>
              <a:ahLst/>
              <a:cxnLst/>
              <a:rect l="l" t="t" r="r" b="b"/>
              <a:pathLst>
                <a:path w="6985" h="411" extrusionOk="0">
                  <a:moveTo>
                    <a:pt x="206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320"/>
                    <a:pt x="92" y="411"/>
                    <a:pt x="206" y="411"/>
                  </a:cubicBezTo>
                  <a:lnTo>
                    <a:pt x="6779" y="411"/>
                  </a:lnTo>
                  <a:cubicBezTo>
                    <a:pt x="6893" y="411"/>
                    <a:pt x="6985" y="320"/>
                    <a:pt x="6985" y="205"/>
                  </a:cubicBezTo>
                  <a:cubicBezTo>
                    <a:pt x="6985" y="91"/>
                    <a:pt x="6893" y="0"/>
                    <a:pt x="6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6"/>
          <p:cNvGrpSpPr/>
          <p:nvPr/>
        </p:nvGrpSpPr>
        <p:grpSpPr>
          <a:xfrm>
            <a:off x="5200709" y="1269709"/>
            <a:ext cx="146016" cy="146579"/>
            <a:chOff x="5200684" y="1269709"/>
            <a:chExt cx="146016" cy="146579"/>
          </a:xfrm>
        </p:grpSpPr>
        <p:sp>
          <p:nvSpPr>
            <p:cNvPr id="1512" name="Google Shape;1512;p26"/>
            <p:cNvSpPr/>
            <p:nvPr/>
          </p:nvSpPr>
          <p:spPr>
            <a:xfrm>
              <a:off x="5200684" y="1269709"/>
              <a:ext cx="146016" cy="146579"/>
            </a:xfrm>
            <a:custGeom>
              <a:avLst/>
              <a:gdLst/>
              <a:ahLst/>
              <a:cxnLst/>
              <a:rect l="l" t="t" r="r" b="b"/>
              <a:pathLst>
                <a:path w="5958" h="5981" extrusionOk="0">
                  <a:moveTo>
                    <a:pt x="3173" y="320"/>
                  </a:moveTo>
                  <a:cubicBezTo>
                    <a:pt x="3242" y="320"/>
                    <a:pt x="3310" y="389"/>
                    <a:pt x="3310" y="457"/>
                  </a:cubicBezTo>
                  <a:lnTo>
                    <a:pt x="3379" y="1051"/>
                  </a:lnTo>
                  <a:cubicBezTo>
                    <a:pt x="3379" y="1096"/>
                    <a:pt x="3424" y="1165"/>
                    <a:pt x="3493" y="1165"/>
                  </a:cubicBezTo>
                  <a:cubicBezTo>
                    <a:pt x="3630" y="1210"/>
                    <a:pt x="3767" y="1279"/>
                    <a:pt x="3881" y="1347"/>
                  </a:cubicBezTo>
                  <a:cubicBezTo>
                    <a:pt x="3909" y="1357"/>
                    <a:pt x="3937" y="1362"/>
                    <a:pt x="3964" y="1362"/>
                  </a:cubicBezTo>
                  <a:cubicBezTo>
                    <a:pt x="4002" y="1362"/>
                    <a:pt x="4037" y="1351"/>
                    <a:pt x="4063" y="1325"/>
                  </a:cubicBezTo>
                  <a:lnTo>
                    <a:pt x="4520" y="959"/>
                  </a:lnTo>
                  <a:cubicBezTo>
                    <a:pt x="4554" y="937"/>
                    <a:pt x="4594" y="925"/>
                    <a:pt x="4631" y="925"/>
                  </a:cubicBezTo>
                  <a:cubicBezTo>
                    <a:pt x="4668" y="925"/>
                    <a:pt x="4702" y="937"/>
                    <a:pt x="4725" y="959"/>
                  </a:cubicBezTo>
                  <a:lnTo>
                    <a:pt x="4999" y="1233"/>
                  </a:lnTo>
                  <a:cubicBezTo>
                    <a:pt x="5045" y="1279"/>
                    <a:pt x="5068" y="1370"/>
                    <a:pt x="4999" y="1439"/>
                  </a:cubicBezTo>
                  <a:lnTo>
                    <a:pt x="4634" y="1895"/>
                  </a:lnTo>
                  <a:cubicBezTo>
                    <a:pt x="4588" y="1941"/>
                    <a:pt x="4588" y="2009"/>
                    <a:pt x="4611" y="2078"/>
                  </a:cubicBezTo>
                  <a:cubicBezTo>
                    <a:pt x="4702" y="2192"/>
                    <a:pt x="4748" y="2329"/>
                    <a:pt x="4794" y="2466"/>
                  </a:cubicBezTo>
                  <a:cubicBezTo>
                    <a:pt x="4794" y="2534"/>
                    <a:pt x="4862" y="2580"/>
                    <a:pt x="4931" y="2580"/>
                  </a:cubicBezTo>
                  <a:lnTo>
                    <a:pt x="5501" y="2648"/>
                  </a:lnTo>
                  <a:cubicBezTo>
                    <a:pt x="5593" y="2648"/>
                    <a:pt x="5638" y="2717"/>
                    <a:pt x="5638" y="2808"/>
                  </a:cubicBezTo>
                  <a:lnTo>
                    <a:pt x="5638" y="3173"/>
                  </a:lnTo>
                  <a:cubicBezTo>
                    <a:pt x="5638" y="3265"/>
                    <a:pt x="5593" y="3333"/>
                    <a:pt x="5501" y="3333"/>
                  </a:cubicBezTo>
                  <a:lnTo>
                    <a:pt x="4931" y="3402"/>
                  </a:lnTo>
                  <a:cubicBezTo>
                    <a:pt x="4862" y="3402"/>
                    <a:pt x="4817" y="3447"/>
                    <a:pt x="4794" y="3493"/>
                  </a:cubicBezTo>
                  <a:cubicBezTo>
                    <a:pt x="4748" y="3653"/>
                    <a:pt x="4680" y="3790"/>
                    <a:pt x="4611" y="3904"/>
                  </a:cubicBezTo>
                  <a:cubicBezTo>
                    <a:pt x="4588" y="3949"/>
                    <a:pt x="4588" y="4041"/>
                    <a:pt x="4634" y="4086"/>
                  </a:cubicBezTo>
                  <a:lnTo>
                    <a:pt x="4999" y="4543"/>
                  </a:lnTo>
                  <a:cubicBezTo>
                    <a:pt x="5068" y="4589"/>
                    <a:pt x="5045" y="4680"/>
                    <a:pt x="4999" y="4748"/>
                  </a:cubicBezTo>
                  <a:lnTo>
                    <a:pt x="4725" y="4999"/>
                  </a:lnTo>
                  <a:cubicBezTo>
                    <a:pt x="4700" y="5037"/>
                    <a:pt x="4661" y="5054"/>
                    <a:pt x="4620" y="5054"/>
                  </a:cubicBezTo>
                  <a:cubicBezTo>
                    <a:pt x="4586" y="5054"/>
                    <a:pt x="4551" y="5043"/>
                    <a:pt x="4520" y="5022"/>
                  </a:cubicBezTo>
                  <a:lnTo>
                    <a:pt x="4063" y="4657"/>
                  </a:lnTo>
                  <a:cubicBezTo>
                    <a:pt x="4037" y="4630"/>
                    <a:pt x="4002" y="4619"/>
                    <a:pt x="3964" y="4619"/>
                  </a:cubicBezTo>
                  <a:cubicBezTo>
                    <a:pt x="3937" y="4619"/>
                    <a:pt x="3909" y="4625"/>
                    <a:pt x="3881" y="4634"/>
                  </a:cubicBezTo>
                  <a:cubicBezTo>
                    <a:pt x="3767" y="4703"/>
                    <a:pt x="3630" y="4771"/>
                    <a:pt x="3493" y="4794"/>
                  </a:cubicBezTo>
                  <a:cubicBezTo>
                    <a:pt x="3424" y="4817"/>
                    <a:pt x="3379" y="4862"/>
                    <a:pt x="3379" y="4931"/>
                  </a:cubicBezTo>
                  <a:lnTo>
                    <a:pt x="3310" y="5524"/>
                  </a:lnTo>
                  <a:cubicBezTo>
                    <a:pt x="3310" y="5593"/>
                    <a:pt x="3242" y="5661"/>
                    <a:pt x="3173" y="5661"/>
                  </a:cubicBezTo>
                  <a:lnTo>
                    <a:pt x="2785" y="5661"/>
                  </a:lnTo>
                  <a:cubicBezTo>
                    <a:pt x="2717" y="5661"/>
                    <a:pt x="2648" y="5593"/>
                    <a:pt x="2625" y="5524"/>
                  </a:cubicBezTo>
                  <a:lnTo>
                    <a:pt x="2580" y="4931"/>
                  </a:lnTo>
                  <a:cubicBezTo>
                    <a:pt x="2557" y="4862"/>
                    <a:pt x="2511" y="4817"/>
                    <a:pt x="2466" y="4794"/>
                  </a:cubicBezTo>
                  <a:cubicBezTo>
                    <a:pt x="2306" y="4748"/>
                    <a:pt x="2192" y="4703"/>
                    <a:pt x="2055" y="4634"/>
                  </a:cubicBezTo>
                  <a:lnTo>
                    <a:pt x="1986" y="4611"/>
                  </a:lnTo>
                  <a:cubicBezTo>
                    <a:pt x="1941" y="4611"/>
                    <a:pt x="1918" y="4634"/>
                    <a:pt x="1872" y="4657"/>
                  </a:cubicBezTo>
                  <a:lnTo>
                    <a:pt x="1438" y="5022"/>
                  </a:lnTo>
                  <a:cubicBezTo>
                    <a:pt x="1408" y="5043"/>
                    <a:pt x="1372" y="5054"/>
                    <a:pt x="1336" y="5054"/>
                  </a:cubicBezTo>
                  <a:cubicBezTo>
                    <a:pt x="1292" y="5054"/>
                    <a:pt x="1248" y="5037"/>
                    <a:pt x="1210" y="4999"/>
                  </a:cubicBezTo>
                  <a:lnTo>
                    <a:pt x="959" y="4748"/>
                  </a:lnTo>
                  <a:cubicBezTo>
                    <a:pt x="891" y="4680"/>
                    <a:pt x="891" y="4589"/>
                    <a:pt x="936" y="4543"/>
                  </a:cubicBezTo>
                  <a:lnTo>
                    <a:pt x="1324" y="4086"/>
                  </a:lnTo>
                  <a:cubicBezTo>
                    <a:pt x="1347" y="4041"/>
                    <a:pt x="1370" y="3949"/>
                    <a:pt x="1324" y="3904"/>
                  </a:cubicBezTo>
                  <a:cubicBezTo>
                    <a:pt x="1256" y="3767"/>
                    <a:pt x="1210" y="3630"/>
                    <a:pt x="1164" y="3516"/>
                  </a:cubicBezTo>
                  <a:cubicBezTo>
                    <a:pt x="1142" y="3447"/>
                    <a:pt x="1096" y="3402"/>
                    <a:pt x="1028" y="3402"/>
                  </a:cubicBezTo>
                  <a:lnTo>
                    <a:pt x="457" y="3333"/>
                  </a:lnTo>
                  <a:cubicBezTo>
                    <a:pt x="366" y="3333"/>
                    <a:pt x="297" y="3265"/>
                    <a:pt x="297" y="3173"/>
                  </a:cubicBezTo>
                  <a:lnTo>
                    <a:pt x="297" y="2808"/>
                  </a:lnTo>
                  <a:cubicBezTo>
                    <a:pt x="297" y="2717"/>
                    <a:pt x="366" y="2648"/>
                    <a:pt x="457" y="2648"/>
                  </a:cubicBezTo>
                  <a:lnTo>
                    <a:pt x="1028" y="2580"/>
                  </a:lnTo>
                  <a:cubicBezTo>
                    <a:pt x="1096" y="2580"/>
                    <a:pt x="1142" y="2534"/>
                    <a:pt x="1164" y="2466"/>
                  </a:cubicBezTo>
                  <a:cubicBezTo>
                    <a:pt x="1210" y="2329"/>
                    <a:pt x="1256" y="2192"/>
                    <a:pt x="1324" y="2078"/>
                  </a:cubicBezTo>
                  <a:cubicBezTo>
                    <a:pt x="1370" y="2009"/>
                    <a:pt x="1347" y="1941"/>
                    <a:pt x="1324" y="1895"/>
                  </a:cubicBezTo>
                  <a:lnTo>
                    <a:pt x="936" y="1439"/>
                  </a:lnTo>
                  <a:cubicBezTo>
                    <a:pt x="891" y="1370"/>
                    <a:pt x="891" y="1279"/>
                    <a:pt x="959" y="1233"/>
                  </a:cubicBezTo>
                  <a:lnTo>
                    <a:pt x="1210" y="959"/>
                  </a:lnTo>
                  <a:cubicBezTo>
                    <a:pt x="1244" y="937"/>
                    <a:pt x="1284" y="925"/>
                    <a:pt x="1324" y="925"/>
                  </a:cubicBezTo>
                  <a:cubicBezTo>
                    <a:pt x="1364" y="925"/>
                    <a:pt x="1404" y="937"/>
                    <a:pt x="1438" y="959"/>
                  </a:cubicBezTo>
                  <a:lnTo>
                    <a:pt x="1895" y="1325"/>
                  </a:lnTo>
                  <a:cubicBezTo>
                    <a:pt x="1922" y="1351"/>
                    <a:pt x="1956" y="1362"/>
                    <a:pt x="1989" y="1362"/>
                  </a:cubicBezTo>
                  <a:cubicBezTo>
                    <a:pt x="2013" y="1362"/>
                    <a:pt x="2036" y="1357"/>
                    <a:pt x="2055" y="1347"/>
                  </a:cubicBezTo>
                  <a:cubicBezTo>
                    <a:pt x="2192" y="1279"/>
                    <a:pt x="2329" y="1210"/>
                    <a:pt x="2466" y="1165"/>
                  </a:cubicBezTo>
                  <a:cubicBezTo>
                    <a:pt x="2511" y="1165"/>
                    <a:pt x="2557" y="1096"/>
                    <a:pt x="2580" y="1051"/>
                  </a:cubicBezTo>
                  <a:lnTo>
                    <a:pt x="2625" y="457"/>
                  </a:lnTo>
                  <a:cubicBezTo>
                    <a:pt x="2648" y="389"/>
                    <a:pt x="2717" y="320"/>
                    <a:pt x="2785" y="320"/>
                  </a:cubicBezTo>
                  <a:close/>
                  <a:moveTo>
                    <a:pt x="2785" y="1"/>
                  </a:moveTo>
                  <a:cubicBezTo>
                    <a:pt x="2557" y="1"/>
                    <a:pt x="2351" y="183"/>
                    <a:pt x="2329" y="434"/>
                  </a:cubicBezTo>
                  <a:lnTo>
                    <a:pt x="2260" y="914"/>
                  </a:lnTo>
                  <a:cubicBezTo>
                    <a:pt x="2192" y="937"/>
                    <a:pt x="2100" y="982"/>
                    <a:pt x="2009" y="1028"/>
                  </a:cubicBezTo>
                  <a:lnTo>
                    <a:pt x="1621" y="708"/>
                  </a:lnTo>
                  <a:cubicBezTo>
                    <a:pt x="1539" y="636"/>
                    <a:pt x="1438" y="601"/>
                    <a:pt x="1338" y="601"/>
                  </a:cubicBezTo>
                  <a:cubicBezTo>
                    <a:pt x="1215" y="601"/>
                    <a:pt x="1093" y="654"/>
                    <a:pt x="1005" y="754"/>
                  </a:cubicBezTo>
                  <a:lnTo>
                    <a:pt x="731" y="1005"/>
                  </a:lnTo>
                  <a:cubicBezTo>
                    <a:pt x="571" y="1188"/>
                    <a:pt x="548" y="1462"/>
                    <a:pt x="708" y="1644"/>
                  </a:cubicBezTo>
                  <a:lnTo>
                    <a:pt x="1005" y="2009"/>
                  </a:lnTo>
                  <a:cubicBezTo>
                    <a:pt x="959" y="2101"/>
                    <a:pt x="936" y="2192"/>
                    <a:pt x="891" y="2283"/>
                  </a:cubicBezTo>
                  <a:lnTo>
                    <a:pt x="411" y="2329"/>
                  </a:lnTo>
                  <a:cubicBezTo>
                    <a:pt x="183" y="2352"/>
                    <a:pt x="0" y="2557"/>
                    <a:pt x="0" y="2808"/>
                  </a:cubicBezTo>
                  <a:lnTo>
                    <a:pt x="0" y="3173"/>
                  </a:lnTo>
                  <a:cubicBezTo>
                    <a:pt x="0" y="3424"/>
                    <a:pt x="183" y="3630"/>
                    <a:pt x="411" y="3653"/>
                  </a:cubicBezTo>
                  <a:lnTo>
                    <a:pt x="891" y="3698"/>
                  </a:lnTo>
                  <a:cubicBezTo>
                    <a:pt x="913" y="3790"/>
                    <a:pt x="959" y="3881"/>
                    <a:pt x="1005" y="3972"/>
                  </a:cubicBezTo>
                  <a:lnTo>
                    <a:pt x="708" y="4337"/>
                  </a:lnTo>
                  <a:cubicBezTo>
                    <a:pt x="548" y="4520"/>
                    <a:pt x="571" y="4794"/>
                    <a:pt x="731" y="4954"/>
                  </a:cubicBezTo>
                  <a:lnTo>
                    <a:pt x="1005" y="5228"/>
                  </a:lnTo>
                  <a:cubicBezTo>
                    <a:pt x="1090" y="5326"/>
                    <a:pt x="1209" y="5371"/>
                    <a:pt x="1328" y="5371"/>
                  </a:cubicBezTo>
                  <a:cubicBezTo>
                    <a:pt x="1432" y="5371"/>
                    <a:pt x="1536" y="5337"/>
                    <a:pt x="1621" y="5273"/>
                  </a:cubicBezTo>
                  <a:lnTo>
                    <a:pt x="2009" y="4954"/>
                  </a:lnTo>
                  <a:cubicBezTo>
                    <a:pt x="2078" y="4999"/>
                    <a:pt x="2169" y="5045"/>
                    <a:pt x="2260" y="5068"/>
                  </a:cubicBezTo>
                  <a:lnTo>
                    <a:pt x="2329" y="5547"/>
                  </a:lnTo>
                  <a:cubicBezTo>
                    <a:pt x="2351" y="5798"/>
                    <a:pt x="2557" y="5981"/>
                    <a:pt x="2785" y="5981"/>
                  </a:cubicBezTo>
                  <a:lnTo>
                    <a:pt x="3173" y="5981"/>
                  </a:lnTo>
                  <a:cubicBezTo>
                    <a:pt x="3401" y="5981"/>
                    <a:pt x="3607" y="5798"/>
                    <a:pt x="3630" y="5547"/>
                  </a:cubicBezTo>
                  <a:lnTo>
                    <a:pt x="3675" y="5068"/>
                  </a:lnTo>
                  <a:cubicBezTo>
                    <a:pt x="3767" y="5045"/>
                    <a:pt x="3858" y="4999"/>
                    <a:pt x="3949" y="4954"/>
                  </a:cubicBezTo>
                  <a:lnTo>
                    <a:pt x="4314" y="5273"/>
                  </a:lnTo>
                  <a:cubicBezTo>
                    <a:pt x="4410" y="5337"/>
                    <a:pt x="4515" y="5371"/>
                    <a:pt x="4618" y="5371"/>
                  </a:cubicBezTo>
                  <a:cubicBezTo>
                    <a:pt x="4738" y="5371"/>
                    <a:pt x="4856" y="5326"/>
                    <a:pt x="4953" y="5228"/>
                  </a:cubicBezTo>
                  <a:lnTo>
                    <a:pt x="5227" y="4954"/>
                  </a:lnTo>
                  <a:cubicBezTo>
                    <a:pt x="5387" y="4794"/>
                    <a:pt x="5410" y="4520"/>
                    <a:pt x="5250" y="4337"/>
                  </a:cubicBezTo>
                  <a:lnTo>
                    <a:pt x="4953" y="3972"/>
                  </a:lnTo>
                  <a:cubicBezTo>
                    <a:pt x="4999" y="3881"/>
                    <a:pt x="5022" y="3790"/>
                    <a:pt x="5068" y="3698"/>
                  </a:cubicBezTo>
                  <a:lnTo>
                    <a:pt x="5547" y="3653"/>
                  </a:lnTo>
                  <a:cubicBezTo>
                    <a:pt x="5775" y="3630"/>
                    <a:pt x="5958" y="3424"/>
                    <a:pt x="5958" y="3173"/>
                  </a:cubicBezTo>
                  <a:lnTo>
                    <a:pt x="5958" y="2808"/>
                  </a:lnTo>
                  <a:cubicBezTo>
                    <a:pt x="5958" y="2557"/>
                    <a:pt x="5775" y="2352"/>
                    <a:pt x="5547" y="2329"/>
                  </a:cubicBezTo>
                  <a:lnTo>
                    <a:pt x="5068" y="2283"/>
                  </a:lnTo>
                  <a:cubicBezTo>
                    <a:pt x="5022" y="2192"/>
                    <a:pt x="4999" y="2101"/>
                    <a:pt x="4953" y="2009"/>
                  </a:cubicBezTo>
                  <a:lnTo>
                    <a:pt x="5250" y="1644"/>
                  </a:lnTo>
                  <a:cubicBezTo>
                    <a:pt x="5410" y="1462"/>
                    <a:pt x="5387" y="1188"/>
                    <a:pt x="5227" y="1005"/>
                  </a:cubicBezTo>
                  <a:lnTo>
                    <a:pt x="4953" y="754"/>
                  </a:lnTo>
                  <a:cubicBezTo>
                    <a:pt x="4853" y="654"/>
                    <a:pt x="4732" y="601"/>
                    <a:pt x="4609" y="601"/>
                  </a:cubicBezTo>
                  <a:cubicBezTo>
                    <a:pt x="4509" y="601"/>
                    <a:pt x="4407" y="636"/>
                    <a:pt x="4314" y="708"/>
                  </a:cubicBezTo>
                  <a:lnTo>
                    <a:pt x="3949" y="1028"/>
                  </a:lnTo>
                  <a:cubicBezTo>
                    <a:pt x="3858" y="982"/>
                    <a:pt x="3767" y="937"/>
                    <a:pt x="3675" y="914"/>
                  </a:cubicBezTo>
                  <a:lnTo>
                    <a:pt x="3630" y="434"/>
                  </a:lnTo>
                  <a:cubicBezTo>
                    <a:pt x="3607" y="183"/>
                    <a:pt x="3401" y="1"/>
                    <a:pt x="3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5246559" y="1316148"/>
              <a:ext cx="53720" cy="53720"/>
            </a:xfrm>
            <a:custGeom>
              <a:avLst/>
              <a:gdLst/>
              <a:ahLst/>
              <a:cxnLst/>
              <a:rect l="l" t="t" r="r" b="b"/>
              <a:pathLst>
                <a:path w="2192" h="2192" extrusionOk="0">
                  <a:moveTo>
                    <a:pt x="1096" y="297"/>
                  </a:moveTo>
                  <a:cubicBezTo>
                    <a:pt x="1529" y="297"/>
                    <a:pt x="1895" y="662"/>
                    <a:pt x="1895" y="1096"/>
                  </a:cubicBezTo>
                  <a:cubicBezTo>
                    <a:pt x="1895" y="1529"/>
                    <a:pt x="1529" y="1872"/>
                    <a:pt x="1096" y="1872"/>
                  </a:cubicBezTo>
                  <a:cubicBezTo>
                    <a:pt x="662" y="1872"/>
                    <a:pt x="320" y="1529"/>
                    <a:pt x="320" y="1096"/>
                  </a:cubicBezTo>
                  <a:cubicBezTo>
                    <a:pt x="320" y="662"/>
                    <a:pt x="662" y="297"/>
                    <a:pt x="1096" y="297"/>
                  </a:cubicBezTo>
                  <a:close/>
                  <a:moveTo>
                    <a:pt x="1096" y="0"/>
                  </a:moveTo>
                  <a:cubicBezTo>
                    <a:pt x="502" y="0"/>
                    <a:pt x="0" y="480"/>
                    <a:pt x="0" y="1096"/>
                  </a:cubicBezTo>
                  <a:cubicBezTo>
                    <a:pt x="0" y="1689"/>
                    <a:pt x="502" y="2191"/>
                    <a:pt x="1096" y="2191"/>
                  </a:cubicBezTo>
                  <a:cubicBezTo>
                    <a:pt x="1712" y="2191"/>
                    <a:pt x="2191" y="1689"/>
                    <a:pt x="2191" y="1096"/>
                  </a:cubicBezTo>
                  <a:cubicBezTo>
                    <a:pt x="2191" y="480"/>
                    <a:pt x="1712" y="0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26"/>
          <p:cNvSpPr txBox="1"/>
          <p:nvPr/>
        </p:nvSpPr>
        <p:spPr>
          <a:xfrm>
            <a:off x="1364538" y="1472150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15" name="Google Shape;1515;p26"/>
          <p:cNvGrpSpPr/>
          <p:nvPr/>
        </p:nvGrpSpPr>
        <p:grpSpPr>
          <a:xfrm>
            <a:off x="1364766" y="1917313"/>
            <a:ext cx="339900" cy="484850"/>
            <a:chOff x="1364771" y="1917313"/>
            <a:chExt cx="339900" cy="484850"/>
          </a:xfrm>
        </p:grpSpPr>
        <p:sp>
          <p:nvSpPr>
            <p:cNvPr id="1516" name="Google Shape;1516;p26"/>
            <p:cNvSpPr txBox="1"/>
            <p:nvPr/>
          </p:nvSpPr>
          <p:spPr>
            <a:xfrm>
              <a:off x="13647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17" name="Google Shape;1517;p26"/>
            <p:cNvSpPr txBox="1"/>
            <p:nvPr/>
          </p:nvSpPr>
          <p:spPr>
            <a:xfrm>
              <a:off x="13647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8" name="Google Shape;1518;p26"/>
          <p:cNvGrpSpPr/>
          <p:nvPr/>
        </p:nvGrpSpPr>
        <p:grpSpPr>
          <a:xfrm>
            <a:off x="2044566" y="1917313"/>
            <a:ext cx="339900" cy="484850"/>
            <a:chOff x="2044571" y="1917313"/>
            <a:chExt cx="339900" cy="484850"/>
          </a:xfrm>
        </p:grpSpPr>
        <p:sp>
          <p:nvSpPr>
            <p:cNvPr id="1519" name="Google Shape;1519;p26"/>
            <p:cNvSpPr txBox="1"/>
            <p:nvPr/>
          </p:nvSpPr>
          <p:spPr>
            <a:xfrm>
              <a:off x="20445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0" name="Google Shape;1520;p26"/>
            <p:cNvSpPr txBox="1"/>
            <p:nvPr/>
          </p:nvSpPr>
          <p:spPr>
            <a:xfrm>
              <a:off x="20445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1" name="Google Shape;1521;p26"/>
          <p:cNvGrpSpPr/>
          <p:nvPr/>
        </p:nvGrpSpPr>
        <p:grpSpPr>
          <a:xfrm>
            <a:off x="2370591" y="1917313"/>
            <a:ext cx="339900" cy="484850"/>
            <a:chOff x="2370596" y="1917313"/>
            <a:chExt cx="339900" cy="484850"/>
          </a:xfrm>
        </p:grpSpPr>
        <p:sp>
          <p:nvSpPr>
            <p:cNvPr id="1522" name="Google Shape;1522;p26"/>
            <p:cNvSpPr txBox="1"/>
            <p:nvPr/>
          </p:nvSpPr>
          <p:spPr>
            <a:xfrm>
              <a:off x="2370596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3" name="Google Shape;1523;p26"/>
            <p:cNvSpPr txBox="1"/>
            <p:nvPr/>
          </p:nvSpPr>
          <p:spPr>
            <a:xfrm>
              <a:off x="2370596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4" name="Google Shape;1524;p26"/>
          <p:cNvGrpSpPr/>
          <p:nvPr/>
        </p:nvGrpSpPr>
        <p:grpSpPr>
          <a:xfrm>
            <a:off x="2724366" y="1917313"/>
            <a:ext cx="339900" cy="484850"/>
            <a:chOff x="2724371" y="1917313"/>
            <a:chExt cx="339900" cy="484850"/>
          </a:xfrm>
        </p:grpSpPr>
        <p:sp>
          <p:nvSpPr>
            <p:cNvPr id="1525" name="Google Shape;1525;p26"/>
            <p:cNvSpPr txBox="1"/>
            <p:nvPr/>
          </p:nvSpPr>
          <p:spPr>
            <a:xfrm>
              <a:off x="27243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6" name="Google Shape;1526;p26"/>
            <p:cNvSpPr txBox="1"/>
            <p:nvPr/>
          </p:nvSpPr>
          <p:spPr>
            <a:xfrm>
              <a:off x="27243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7" name="Google Shape;1527;p26"/>
          <p:cNvGrpSpPr/>
          <p:nvPr/>
        </p:nvGrpSpPr>
        <p:grpSpPr>
          <a:xfrm>
            <a:off x="1704666" y="1917313"/>
            <a:ext cx="339900" cy="484850"/>
            <a:chOff x="1704671" y="1917313"/>
            <a:chExt cx="339900" cy="484850"/>
          </a:xfrm>
        </p:grpSpPr>
        <p:sp>
          <p:nvSpPr>
            <p:cNvPr id="1528" name="Google Shape;1528;p26"/>
            <p:cNvSpPr txBox="1"/>
            <p:nvPr/>
          </p:nvSpPr>
          <p:spPr>
            <a:xfrm>
              <a:off x="1704671" y="191731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29" name="Google Shape;1529;p26"/>
            <p:cNvSpPr txBox="1"/>
            <p:nvPr/>
          </p:nvSpPr>
          <p:spPr>
            <a:xfrm>
              <a:off x="1704671" y="2155263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0" name="Google Shape;1530;p26"/>
          <p:cNvSpPr txBox="1"/>
          <p:nvPr/>
        </p:nvSpPr>
        <p:spPr>
          <a:xfrm>
            <a:off x="1715888" y="2617923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1" name="Google Shape;1531;p26"/>
          <p:cNvSpPr txBox="1"/>
          <p:nvPr/>
        </p:nvSpPr>
        <p:spPr>
          <a:xfrm>
            <a:off x="1715888" y="2980148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2" name="Google Shape;1532;p26"/>
          <p:cNvSpPr txBox="1"/>
          <p:nvPr/>
        </p:nvSpPr>
        <p:spPr>
          <a:xfrm>
            <a:off x="1715888" y="3344363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3" name="Google Shape;1533;p26"/>
          <p:cNvSpPr txBox="1"/>
          <p:nvPr/>
        </p:nvSpPr>
        <p:spPr>
          <a:xfrm>
            <a:off x="1715888" y="3705028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4" name="Google Shape;1534;p26"/>
          <p:cNvSpPr txBox="1"/>
          <p:nvPr/>
        </p:nvSpPr>
        <p:spPr>
          <a:xfrm>
            <a:off x="4213543" y="1208550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35" name="Google Shape;1535;p26"/>
          <p:cNvGrpSpPr/>
          <p:nvPr/>
        </p:nvGrpSpPr>
        <p:grpSpPr>
          <a:xfrm>
            <a:off x="3858244" y="1658842"/>
            <a:ext cx="614793" cy="614592"/>
            <a:chOff x="1738772" y="1488134"/>
            <a:chExt cx="1004400" cy="1004400"/>
          </a:xfrm>
        </p:grpSpPr>
        <p:sp>
          <p:nvSpPr>
            <p:cNvPr id="1536" name="Google Shape;1536;p26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16197130"/>
                <a:gd name="adj2" fmla="val 6049699"/>
                <a:gd name="adj3" fmla="val 1135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26"/>
          <p:cNvSpPr txBox="1"/>
          <p:nvPr/>
        </p:nvSpPr>
        <p:spPr>
          <a:xfrm>
            <a:off x="3898638" y="1784208"/>
            <a:ext cx="534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9" name="Google Shape;1539;p26"/>
          <p:cNvGrpSpPr/>
          <p:nvPr/>
        </p:nvGrpSpPr>
        <p:grpSpPr>
          <a:xfrm>
            <a:off x="4671044" y="1658842"/>
            <a:ext cx="614793" cy="614592"/>
            <a:chOff x="1738772" y="1488134"/>
            <a:chExt cx="1004400" cy="1004400"/>
          </a:xfrm>
        </p:grpSpPr>
        <p:sp>
          <p:nvSpPr>
            <p:cNvPr id="1540" name="Google Shape;1540;p26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8447124"/>
                <a:gd name="adj2" fmla="val 6049699"/>
                <a:gd name="adj3" fmla="val 1135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26"/>
          <p:cNvSpPr txBox="1"/>
          <p:nvPr/>
        </p:nvSpPr>
        <p:spPr>
          <a:xfrm>
            <a:off x="4711438" y="1784208"/>
            <a:ext cx="5340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80%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3" name="Google Shape;1543;p26"/>
          <p:cNvGrpSpPr/>
          <p:nvPr/>
        </p:nvGrpSpPr>
        <p:grpSpPr>
          <a:xfrm>
            <a:off x="4242375" y="3289379"/>
            <a:ext cx="659640" cy="536544"/>
            <a:chOff x="4213525" y="3215300"/>
            <a:chExt cx="717000" cy="583200"/>
          </a:xfrm>
        </p:grpSpPr>
        <p:sp>
          <p:nvSpPr>
            <p:cNvPr id="1544" name="Google Shape;1544;p26"/>
            <p:cNvSpPr txBox="1"/>
            <p:nvPr/>
          </p:nvSpPr>
          <p:spPr>
            <a:xfrm>
              <a:off x="4213525" y="3215300"/>
              <a:ext cx="717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250</a:t>
              </a:r>
              <a:endParaRPr sz="2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45" name="Google Shape;1545;p26"/>
            <p:cNvSpPr txBox="1"/>
            <p:nvPr/>
          </p:nvSpPr>
          <p:spPr>
            <a:xfrm>
              <a:off x="4224600" y="3551600"/>
              <a:ext cx="69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6" name="Google Shape;1546;p26"/>
          <p:cNvGrpSpPr/>
          <p:nvPr/>
        </p:nvGrpSpPr>
        <p:grpSpPr>
          <a:xfrm>
            <a:off x="3942489" y="2942248"/>
            <a:ext cx="1260124" cy="1258836"/>
            <a:chOff x="3887563" y="2837984"/>
            <a:chExt cx="1369700" cy="1368300"/>
          </a:xfrm>
        </p:grpSpPr>
        <p:sp>
          <p:nvSpPr>
            <p:cNvPr id="1547" name="Google Shape;1547;p26"/>
            <p:cNvSpPr/>
            <p:nvPr/>
          </p:nvSpPr>
          <p:spPr>
            <a:xfrm>
              <a:off x="3888421" y="2838165"/>
              <a:ext cx="1368842" cy="1242432"/>
            </a:xfrm>
            <a:custGeom>
              <a:avLst/>
              <a:gdLst/>
              <a:ahLst/>
              <a:cxnLst/>
              <a:rect l="l" t="t" r="r" b="b"/>
              <a:pathLst>
                <a:path w="55854" h="50696" extrusionOk="0">
                  <a:moveTo>
                    <a:pt x="27938" y="1"/>
                  </a:moveTo>
                  <a:cubicBezTo>
                    <a:pt x="20223" y="1"/>
                    <a:pt x="13239" y="3128"/>
                    <a:pt x="8195" y="8195"/>
                  </a:cubicBezTo>
                  <a:cubicBezTo>
                    <a:pt x="3150" y="13239"/>
                    <a:pt x="0" y="20224"/>
                    <a:pt x="23" y="27939"/>
                  </a:cubicBezTo>
                  <a:cubicBezTo>
                    <a:pt x="0" y="36612"/>
                    <a:pt x="3972" y="44373"/>
                    <a:pt x="10180" y="49486"/>
                  </a:cubicBezTo>
                  <a:cubicBezTo>
                    <a:pt x="10454" y="49714"/>
                    <a:pt x="10797" y="49828"/>
                    <a:pt x="11139" y="49828"/>
                  </a:cubicBezTo>
                  <a:cubicBezTo>
                    <a:pt x="11573" y="49828"/>
                    <a:pt x="12006" y="49646"/>
                    <a:pt x="12326" y="49280"/>
                  </a:cubicBezTo>
                  <a:cubicBezTo>
                    <a:pt x="12851" y="48619"/>
                    <a:pt x="12760" y="47660"/>
                    <a:pt x="12120" y="47135"/>
                  </a:cubicBezTo>
                  <a:cubicBezTo>
                    <a:pt x="6574" y="42570"/>
                    <a:pt x="3059" y="35677"/>
                    <a:pt x="3059" y="27939"/>
                  </a:cubicBezTo>
                  <a:cubicBezTo>
                    <a:pt x="3059" y="21068"/>
                    <a:pt x="5844" y="14837"/>
                    <a:pt x="10340" y="10341"/>
                  </a:cubicBezTo>
                  <a:cubicBezTo>
                    <a:pt x="14860" y="5844"/>
                    <a:pt x="21068" y="3059"/>
                    <a:pt x="27938" y="3059"/>
                  </a:cubicBezTo>
                  <a:cubicBezTo>
                    <a:pt x="34809" y="3059"/>
                    <a:pt x="41017" y="5844"/>
                    <a:pt x="45537" y="10341"/>
                  </a:cubicBezTo>
                  <a:cubicBezTo>
                    <a:pt x="50033" y="14837"/>
                    <a:pt x="52818" y="21068"/>
                    <a:pt x="52818" y="27939"/>
                  </a:cubicBezTo>
                  <a:cubicBezTo>
                    <a:pt x="52818" y="32047"/>
                    <a:pt x="51814" y="35905"/>
                    <a:pt x="50056" y="39329"/>
                  </a:cubicBezTo>
                  <a:cubicBezTo>
                    <a:pt x="48299" y="42730"/>
                    <a:pt x="45765" y="45697"/>
                    <a:pt x="42706" y="47957"/>
                  </a:cubicBezTo>
                  <a:cubicBezTo>
                    <a:pt x="42022" y="48459"/>
                    <a:pt x="41885" y="49417"/>
                    <a:pt x="42387" y="50079"/>
                  </a:cubicBezTo>
                  <a:cubicBezTo>
                    <a:pt x="42684" y="50490"/>
                    <a:pt x="43140" y="50696"/>
                    <a:pt x="43619" y="50696"/>
                  </a:cubicBezTo>
                  <a:cubicBezTo>
                    <a:pt x="43916" y="50696"/>
                    <a:pt x="44236" y="50604"/>
                    <a:pt x="44510" y="50399"/>
                  </a:cubicBezTo>
                  <a:cubicBezTo>
                    <a:pt x="47956" y="47865"/>
                    <a:pt x="50787" y="44556"/>
                    <a:pt x="52772" y="40721"/>
                  </a:cubicBezTo>
                  <a:cubicBezTo>
                    <a:pt x="54735" y="36886"/>
                    <a:pt x="55854" y="32527"/>
                    <a:pt x="55854" y="27939"/>
                  </a:cubicBezTo>
                  <a:cubicBezTo>
                    <a:pt x="55854" y="20224"/>
                    <a:pt x="52727" y="13239"/>
                    <a:pt x="47682" y="8195"/>
                  </a:cubicBezTo>
                  <a:cubicBezTo>
                    <a:pt x="42638" y="3128"/>
                    <a:pt x="35653" y="1"/>
                    <a:pt x="27938" y="1"/>
                  </a:cubicBezTo>
                  <a:close/>
                </a:path>
              </a:pathLst>
            </a:custGeom>
            <a:solidFill>
              <a:srgbClr val="E0E2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3887563" y="2837984"/>
              <a:ext cx="1368900" cy="1368300"/>
            </a:xfrm>
            <a:prstGeom prst="blockArc">
              <a:avLst>
                <a:gd name="adj1" fmla="val 7556036"/>
                <a:gd name="adj2" fmla="val 13377"/>
                <a:gd name="adj3" fmla="val 5111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9" name="Google Shape;1549;p26"/>
          <p:cNvSpPr txBox="1"/>
          <p:nvPr/>
        </p:nvSpPr>
        <p:spPr>
          <a:xfrm>
            <a:off x="6249664" y="2534644"/>
            <a:ext cx="1129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26"/>
          <p:cNvSpPr txBox="1"/>
          <p:nvPr/>
        </p:nvSpPr>
        <p:spPr>
          <a:xfrm>
            <a:off x="6249669" y="1568850"/>
            <a:ext cx="1129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26"/>
          <p:cNvSpPr txBox="1"/>
          <p:nvPr/>
        </p:nvSpPr>
        <p:spPr>
          <a:xfrm>
            <a:off x="6250694" y="3500438"/>
            <a:ext cx="1129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2" name="Google Shape;1552;p26"/>
          <p:cNvGrpSpPr/>
          <p:nvPr/>
        </p:nvGrpSpPr>
        <p:grpSpPr>
          <a:xfrm>
            <a:off x="4719283" y="4430686"/>
            <a:ext cx="147143" cy="147143"/>
            <a:chOff x="7026533" y="4430686"/>
            <a:chExt cx="147143" cy="147143"/>
          </a:xfrm>
        </p:grpSpPr>
        <p:sp>
          <p:nvSpPr>
            <p:cNvPr id="1553" name="Google Shape;1553;p26"/>
            <p:cNvSpPr/>
            <p:nvPr/>
          </p:nvSpPr>
          <p:spPr>
            <a:xfrm>
              <a:off x="7026533" y="4430686"/>
              <a:ext cx="147143" cy="147143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196" y="206"/>
                  </a:moveTo>
                  <a:cubicBezTo>
                    <a:pt x="3310" y="206"/>
                    <a:pt x="3401" y="297"/>
                    <a:pt x="3424" y="411"/>
                  </a:cubicBezTo>
                  <a:lnTo>
                    <a:pt x="3492" y="1005"/>
                  </a:lnTo>
                  <a:cubicBezTo>
                    <a:pt x="3492" y="1050"/>
                    <a:pt x="3515" y="1073"/>
                    <a:pt x="3561" y="1073"/>
                  </a:cubicBezTo>
                  <a:cubicBezTo>
                    <a:pt x="3698" y="1119"/>
                    <a:pt x="3835" y="1187"/>
                    <a:pt x="3972" y="1256"/>
                  </a:cubicBezTo>
                  <a:lnTo>
                    <a:pt x="4086" y="1256"/>
                  </a:lnTo>
                  <a:lnTo>
                    <a:pt x="4542" y="868"/>
                  </a:lnTo>
                  <a:cubicBezTo>
                    <a:pt x="4588" y="845"/>
                    <a:pt x="4634" y="822"/>
                    <a:pt x="4702" y="822"/>
                  </a:cubicBezTo>
                  <a:cubicBezTo>
                    <a:pt x="4748" y="822"/>
                    <a:pt x="4816" y="845"/>
                    <a:pt x="4862" y="890"/>
                  </a:cubicBezTo>
                  <a:lnTo>
                    <a:pt x="5136" y="1164"/>
                  </a:lnTo>
                  <a:cubicBezTo>
                    <a:pt x="5182" y="1210"/>
                    <a:pt x="5204" y="1256"/>
                    <a:pt x="5204" y="1324"/>
                  </a:cubicBezTo>
                  <a:cubicBezTo>
                    <a:pt x="5204" y="1370"/>
                    <a:pt x="5182" y="1415"/>
                    <a:pt x="5136" y="1461"/>
                  </a:cubicBezTo>
                  <a:lnTo>
                    <a:pt x="4771" y="1918"/>
                  </a:lnTo>
                  <a:lnTo>
                    <a:pt x="4748" y="2032"/>
                  </a:lnTo>
                  <a:cubicBezTo>
                    <a:pt x="4839" y="2169"/>
                    <a:pt x="4885" y="2306"/>
                    <a:pt x="4930" y="2465"/>
                  </a:cubicBezTo>
                  <a:cubicBezTo>
                    <a:pt x="4930" y="2488"/>
                    <a:pt x="4976" y="2534"/>
                    <a:pt x="5022" y="2534"/>
                  </a:cubicBezTo>
                  <a:lnTo>
                    <a:pt x="5615" y="2579"/>
                  </a:lnTo>
                  <a:cubicBezTo>
                    <a:pt x="5729" y="2602"/>
                    <a:pt x="5821" y="2694"/>
                    <a:pt x="5821" y="2808"/>
                  </a:cubicBezTo>
                  <a:lnTo>
                    <a:pt x="5821" y="3196"/>
                  </a:lnTo>
                  <a:cubicBezTo>
                    <a:pt x="5821" y="3310"/>
                    <a:pt x="5729" y="3424"/>
                    <a:pt x="5615" y="3424"/>
                  </a:cubicBezTo>
                  <a:lnTo>
                    <a:pt x="5022" y="3493"/>
                  </a:lnTo>
                  <a:cubicBezTo>
                    <a:pt x="4976" y="3493"/>
                    <a:pt x="4930" y="3515"/>
                    <a:pt x="4930" y="3561"/>
                  </a:cubicBezTo>
                  <a:cubicBezTo>
                    <a:pt x="4885" y="3698"/>
                    <a:pt x="4839" y="3858"/>
                    <a:pt x="4748" y="3972"/>
                  </a:cubicBezTo>
                  <a:lnTo>
                    <a:pt x="4771" y="4086"/>
                  </a:lnTo>
                  <a:lnTo>
                    <a:pt x="5136" y="4542"/>
                  </a:lnTo>
                  <a:cubicBezTo>
                    <a:pt x="5182" y="4588"/>
                    <a:pt x="5204" y="4657"/>
                    <a:pt x="5204" y="4702"/>
                  </a:cubicBezTo>
                  <a:cubicBezTo>
                    <a:pt x="5204" y="4748"/>
                    <a:pt x="5182" y="4816"/>
                    <a:pt x="5136" y="4862"/>
                  </a:cubicBezTo>
                  <a:lnTo>
                    <a:pt x="4862" y="5136"/>
                  </a:lnTo>
                  <a:cubicBezTo>
                    <a:pt x="4816" y="5182"/>
                    <a:pt x="4748" y="5204"/>
                    <a:pt x="4702" y="5204"/>
                  </a:cubicBezTo>
                  <a:cubicBezTo>
                    <a:pt x="4634" y="5204"/>
                    <a:pt x="4588" y="5182"/>
                    <a:pt x="4542" y="5136"/>
                  </a:cubicBezTo>
                  <a:lnTo>
                    <a:pt x="4086" y="4771"/>
                  </a:lnTo>
                  <a:lnTo>
                    <a:pt x="3972" y="4748"/>
                  </a:lnTo>
                  <a:cubicBezTo>
                    <a:pt x="3835" y="4839"/>
                    <a:pt x="3698" y="4885"/>
                    <a:pt x="3561" y="4930"/>
                  </a:cubicBezTo>
                  <a:cubicBezTo>
                    <a:pt x="3515" y="4953"/>
                    <a:pt x="3492" y="4976"/>
                    <a:pt x="3492" y="5022"/>
                  </a:cubicBezTo>
                  <a:lnTo>
                    <a:pt x="3424" y="5615"/>
                  </a:lnTo>
                  <a:cubicBezTo>
                    <a:pt x="3401" y="5729"/>
                    <a:pt x="3310" y="5821"/>
                    <a:pt x="3196" y="5821"/>
                  </a:cubicBezTo>
                  <a:lnTo>
                    <a:pt x="2808" y="5821"/>
                  </a:lnTo>
                  <a:cubicBezTo>
                    <a:pt x="2694" y="5821"/>
                    <a:pt x="2602" y="5729"/>
                    <a:pt x="2579" y="5615"/>
                  </a:cubicBezTo>
                  <a:lnTo>
                    <a:pt x="2534" y="5022"/>
                  </a:lnTo>
                  <a:cubicBezTo>
                    <a:pt x="2511" y="4976"/>
                    <a:pt x="2488" y="4953"/>
                    <a:pt x="2465" y="4930"/>
                  </a:cubicBezTo>
                  <a:cubicBezTo>
                    <a:pt x="2306" y="4885"/>
                    <a:pt x="2169" y="4839"/>
                    <a:pt x="2032" y="4748"/>
                  </a:cubicBezTo>
                  <a:lnTo>
                    <a:pt x="1918" y="4771"/>
                  </a:lnTo>
                  <a:lnTo>
                    <a:pt x="1461" y="5136"/>
                  </a:lnTo>
                  <a:cubicBezTo>
                    <a:pt x="1415" y="5182"/>
                    <a:pt x="1370" y="5204"/>
                    <a:pt x="1324" y="5204"/>
                  </a:cubicBezTo>
                  <a:cubicBezTo>
                    <a:pt x="1256" y="5204"/>
                    <a:pt x="1210" y="5182"/>
                    <a:pt x="1164" y="5136"/>
                  </a:cubicBezTo>
                  <a:lnTo>
                    <a:pt x="890" y="4862"/>
                  </a:lnTo>
                  <a:cubicBezTo>
                    <a:pt x="845" y="4816"/>
                    <a:pt x="822" y="4748"/>
                    <a:pt x="822" y="4702"/>
                  </a:cubicBezTo>
                  <a:cubicBezTo>
                    <a:pt x="822" y="4657"/>
                    <a:pt x="822" y="4588"/>
                    <a:pt x="868" y="4542"/>
                  </a:cubicBezTo>
                  <a:lnTo>
                    <a:pt x="1256" y="4086"/>
                  </a:lnTo>
                  <a:lnTo>
                    <a:pt x="1256" y="3972"/>
                  </a:lnTo>
                  <a:cubicBezTo>
                    <a:pt x="1187" y="3858"/>
                    <a:pt x="1119" y="3698"/>
                    <a:pt x="1073" y="3561"/>
                  </a:cubicBezTo>
                  <a:cubicBezTo>
                    <a:pt x="1073" y="3515"/>
                    <a:pt x="1027" y="3493"/>
                    <a:pt x="1005" y="3493"/>
                  </a:cubicBezTo>
                  <a:lnTo>
                    <a:pt x="411" y="3424"/>
                  </a:lnTo>
                  <a:cubicBezTo>
                    <a:pt x="274" y="3424"/>
                    <a:pt x="206" y="3310"/>
                    <a:pt x="206" y="3196"/>
                  </a:cubicBezTo>
                  <a:lnTo>
                    <a:pt x="206" y="2808"/>
                  </a:lnTo>
                  <a:cubicBezTo>
                    <a:pt x="206" y="2694"/>
                    <a:pt x="274" y="2602"/>
                    <a:pt x="411" y="2579"/>
                  </a:cubicBezTo>
                  <a:lnTo>
                    <a:pt x="1005" y="2534"/>
                  </a:lnTo>
                  <a:cubicBezTo>
                    <a:pt x="1027" y="2534"/>
                    <a:pt x="1073" y="2488"/>
                    <a:pt x="1073" y="2465"/>
                  </a:cubicBezTo>
                  <a:cubicBezTo>
                    <a:pt x="1119" y="2306"/>
                    <a:pt x="1187" y="2169"/>
                    <a:pt x="1256" y="2032"/>
                  </a:cubicBezTo>
                  <a:lnTo>
                    <a:pt x="1256" y="1918"/>
                  </a:lnTo>
                  <a:lnTo>
                    <a:pt x="868" y="1461"/>
                  </a:lnTo>
                  <a:cubicBezTo>
                    <a:pt x="822" y="1415"/>
                    <a:pt x="822" y="1370"/>
                    <a:pt x="822" y="1324"/>
                  </a:cubicBezTo>
                  <a:cubicBezTo>
                    <a:pt x="822" y="1256"/>
                    <a:pt x="845" y="1210"/>
                    <a:pt x="890" y="1164"/>
                  </a:cubicBezTo>
                  <a:lnTo>
                    <a:pt x="1164" y="890"/>
                  </a:lnTo>
                  <a:cubicBezTo>
                    <a:pt x="1210" y="845"/>
                    <a:pt x="1256" y="822"/>
                    <a:pt x="1324" y="822"/>
                  </a:cubicBezTo>
                  <a:cubicBezTo>
                    <a:pt x="1370" y="822"/>
                    <a:pt x="1415" y="845"/>
                    <a:pt x="1461" y="868"/>
                  </a:cubicBezTo>
                  <a:lnTo>
                    <a:pt x="1918" y="1256"/>
                  </a:lnTo>
                  <a:lnTo>
                    <a:pt x="2032" y="1256"/>
                  </a:lnTo>
                  <a:cubicBezTo>
                    <a:pt x="2169" y="1187"/>
                    <a:pt x="2306" y="1119"/>
                    <a:pt x="2465" y="1073"/>
                  </a:cubicBezTo>
                  <a:cubicBezTo>
                    <a:pt x="2488" y="1073"/>
                    <a:pt x="2511" y="1050"/>
                    <a:pt x="2534" y="1005"/>
                  </a:cubicBezTo>
                  <a:lnTo>
                    <a:pt x="2579" y="411"/>
                  </a:lnTo>
                  <a:cubicBezTo>
                    <a:pt x="2602" y="297"/>
                    <a:pt x="2694" y="206"/>
                    <a:pt x="2808" y="206"/>
                  </a:cubicBezTo>
                  <a:close/>
                  <a:moveTo>
                    <a:pt x="2808" y="0"/>
                  </a:moveTo>
                  <a:cubicBezTo>
                    <a:pt x="2602" y="0"/>
                    <a:pt x="2420" y="160"/>
                    <a:pt x="2397" y="388"/>
                  </a:cubicBezTo>
                  <a:lnTo>
                    <a:pt x="2337" y="909"/>
                  </a:lnTo>
                  <a:lnTo>
                    <a:pt x="2337" y="909"/>
                  </a:lnTo>
                  <a:cubicBezTo>
                    <a:pt x="2221" y="946"/>
                    <a:pt x="2107" y="995"/>
                    <a:pt x="2003" y="1057"/>
                  </a:cubicBezTo>
                  <a:lnTo>
                    <a:pt x="2003" y="1057"/>
                  </a:lnTo>
                  <a:lnTo>
                    <a:pt x="1575" y="731"/>
                  </a:lnTo>
                  <a:cubicBezTo>
                    <a:pt x="1507" y="662"/>
                    <a:pt x="1415" y="639"/>
                    <a:pt x="1324" y="639"/>
                  </a:cubicBezTo>
                  <a:cubicBezTo>
                    <a:pt x="1210" y="639"/>
                    <a:pt x="1096" y="662"/>
                    <a:pt x="1027" y="753"/>
                  </a:cubicBezTo>
                  <a:lnTo>
                    <a:pt x="753" y="1027"/>
                  </a:lnTo>
                  <a:cubicBezTo>
                    <a:pt x="662" y="1096"/>
                    <a:pt x="617" y="1210"/>
                    <a:pt x="617" y="1324"/>
                  </a:cubicBezTo>
                  <a:cubicBezTo>
                    <a:pt x="617" y="1415"/>
                    <a:pt x="662" y="1507"/>
                    <a:pt x="708" y="1575"/>
                  </a:cubicBezTo>
                  <a:lnTo>
                    <a:pt x="1058" y="2008"/>
                  </a:lnTo>
                  <a:lnTo>
                    <a:pt x="1058" y="2008"/>
                  </a:lnTo>
                  <a:cubicBezTo>
                    <a:pt x="996" y="2120"/>
                    <a:pt x="947" y="2224"/>
                    <a:pt x="909" y="2337"/>
                  </a:cubicBezTo>
                  <a:lnTo>
                    <a:pt x="909" y="2337"/>
                  </a:lnTo>
                  <a:lnTo>
                    <a:pt x="388" y="2397"/>
                  </a:lnTo>
                  <a:cubicBezTo>
                    <a:pt x="160" y="2420"/>
                    <a:pt x="0" y="2602"/>
                    <a:pt x="0" y="2808"/>
                  </a:cubicBezTo>
                  <a:lnTo>
                    <a:pt x="0" y="3196"/>
                  </a:lnTo>
                  <a:cubicBezTo>
                    <a:pt x="0" y="3424"/>
                    <a:pt x="160" y="3584"/>
                    <a:pt x="388" y="3607"/>
                  </a:cubicBezTo>
                  <a:lnTo>
                    <a:pt x="909" y="3667"/>
                  </a:lnTo>
                  <a:lnTo>
                    <a:pt x="909" y="3667"/>
                  </a:lnTo>
                  <a:cubicBezTo>
                    <a:pt x="947" y="3786"/>
                    <a:pt x="999" y="3904"/>
                    <a:pt x="1063" y="4011"/>
                  </a:cubicBezTo>
                  <a:lnTo>
                    <a:pt x="1063" y="4011"/>
                  </a:lnTo>
                  <a:lnTo>
                    <a:pt x="708" y="4428"/>
                  </a:lnTo>
                  <a:cubicBezTo>
                    <a:pt x="662" y="4520"/>
                    <a:pt x="617" y="4611"/>
                    <a:pt x="617" y="4702"/>
                  </a:cubicBezTo>
                  <a:cubicBezTo>
                    <a:pt x="617" y="4794"/>
                    <a:pt x="662" y="4908"/>
                    <a:pt x="753" y="4999"/>
                  </a:cubicBezTo>
                  <a:lnTo>
                    <a:pt x="1027" y="5273"/>
                  </a:lnTo>
                  <a:cubicBezTo>
                    <a:pt x="1096" y="5341"/>
                    <a:pt x="1210" y="5387"/>
                    <a:pt x="1324" y="5387"/>
                  </a:cubicBezTo>
                  <a:cubicBezTo>
                    <a:pt x="1415" y="5387"/>
                    <a:pt x="1507" y="5364"/>
                    <a:pt x="1575" y="5296"/>
                  </a:cubicBezTo>
                  <a:lnTo>
                    <a:pt x="1994" y="4957"/>
                  </a:lnTo>
                  <a:lnTo>
                    <a:pt x="1994" y="4957"/>
                  </a:lnTo>
                  <a:cubicBezTo>
                    <a:pt x="2099" y="5007"/>
                    <a:pt x="2216" y="5056"/>
                    <a:pt x="2334" y="5094"/>
                  </a:cubicBezTo>
                  <a:lnTo>
                    <a:pt x="2334" y="5094"/>
                  </a:lnTo>
                  <a:lnTo>
                    <a:pt x="2397" y="5638"/>
                  </a:lnTo>
                  <a:cubicBezTo>
                    <a:pt x="2420" y="5844"/>
                    <a:pt x="2602" y="6003"/>
                    <a:pt x="2808" y="6003"/>
                  </a:cubicBezTo>
                  <a:lnTo>
                    <a:pt x="3196" y="6003"/>
                  </a:lnTo>
                  <a:cubicBezTo>
                    <a:pt x="3401" y="6003"/>
                    <a:pt x="3584" y="5844"/>
                    <a:pt x="3607" y="5638"/>
                  </a:cubicBezTo>
                  <a:lnTo>
                    <a:pt x="3669" y="5094"/>
                  </a:lnTo>
                  <a:lnTo>
                    <a:pt x="3669" y="5094"/>
                  </a:lnTo>
                  <a:cubicBezTo>
                    <a:pt x="3792" y="5055"/>
                    <a:pt x="3913" y="5003"/>
                    <a:pt x="4022" y="4951"/>
                  </a:cubicBezTo>
                  <a:lnTo>
                    <a:pt x="4022" y="4951"/>
                  </a:lnTo>
                  <a:lnTo>
                    <a:pt x="4428" y="5296"/>
                  </a:lnTo>
                  <a:cubicBezTo>
                    <a:pt x="4497" y="5364"/>
                    <a:pt x="4611" y="5387"/>
                    <a:pt x="4702" y="5387"/>
                  </a:cubicBezTo>
                  <a:cubicBezTo>
                    <a:pt x="4794" y="5387"/>
                    <a:pt x="4908" y="5341"/>
                    <a:pt x="4999" y="5273"/>
                  </a:cubicBezTo>
                  <a:lnTo>
                    <a:pt x="5250" y="4999"/>
                  </a:lnTo>
                  <a:cubicBezTo>
                    <a:pt x="5341" y="4908"/>
                    <a:pt x="5387" y="4794"/>
                    <a:pt x="5387" y="4702"/>
                  </a:cubicBezTo>
                  <a:cubicBezTo>
                    <a:pt x="5387" y="4611"/>
                    <a:pt x="5341" y="4520"/>
                    <a:pt x="5296" y="4428"/>
                  </a:cubicBezTo>
                  <a:lnTo>
                    <a:pt x="4955" y="4028"/>
                  </a:lnTo>
                  <a:lnTo>
                    <a:pt x="4955" y="4028"/>
                  </a:lnTo>
                  <a:cubicBezTo>
                    <a:pt x="5007" y="3908"/>
                    <a:pt x="5056" y="3787"/>
                    <a:pt x="5095" y="3667"/>
                  </a:cubicBezTo>
                  <a:lnTo>
                    <a:pt x="5095" y="3667"/>
                  </a:lnTo>
                  <a:lnTo>
                    <a:pt x="5638" y="3607"/>
                  </a:lnTo>
                  <a:cubicBezTo>
                    <a:pt x="5844" y="3584"/>
                    <a:pt x="6003" y="3424"/>
                    <a:pt x="6003" y="3196"/>
                  </a:cubicBezTo>
                  <a:lnTo>
                    <a:pt x="6003" y="2808"/>
                  </a:lnTo>
                  <a:cubicBezTo>
                    <a:pt x="6003" y="2602"/>
                    <a:pt x="5844" y="2420"/>
                    <a:pt x="5638" y="2397"/>
                  </a:cubicBezTo>
                  <a:lnTo>
                    <a:pt x="5095" y="2337"/>
                  </a:lnTo>
                  <a:lnTo>
                    <a:pt x="5095" y="2337"/>
                  </a:lnTo>
                  <a:cubicBezTo>
                    <a:pt x="5057" y="2218"/>
                    <a:pt x="5008" y="2100"/>
                    <a:pt x="4957" y="1994"/>
                  </a:cubicBezTo>
                  <a:lnTo>
                    <a:pt x="4957" y="1994"/>
                  </a:lnTo>
                  <a:lnTo>
                    <a:pt x="5296" y="1575"/>
                  </a:lnTo>
                  <a:cubicBezTo>
                    <a:pt x="5341" y="1507"/>
                    <a:pt x="5387" y="1415"/>
                    <a:pt x="5387" y="1324"/>
                  </a:cubicBezTo>
                  <a:cubicBezTo>
                    <a:pt x="5387" y="1210"/>
                    <a:pt x="5341" y="1096"/>
                    <a:pt x="5250" y="1027"/>
                  </a:cubicBezTo>
                  <a:lnTo>
                    <a:pt x="4999" y="753"/>
                  </a:lnTo>
                  <a:cubicBezTo>
                    <a:pt x="4908" y="662"/>
                    <a:pt x="4794" y="639"/>
                    <a:pt x="4702" y="639"/>
                  </a:cubicBezTo>
                  <a:cubicBezTo>
                    <a:pt x="4611" y="639"/>
                    <a:pt x="4497" y="662"/>
                    <a:pt x="4428" y="731"/>
                  </a:cubicBezTo>
                  <a:lnTo>
                    <a:pt x="4012" y="1064"/>
                  </a:lnTo>
                  <a:lnTo>
                    <a:pt x="4012" y="1064"/>
                  </a:lnTo>
                  <a:cubicBezTo>
                    <a:pt x="3905" y="999"/>
                    <a:pt x="3787" y="947"/>
                    <a:pt x="3667" y="909"/>
                  </a:cubicBezTo>
                  <a:lnTo>
                    <a:pt x="3667" y="909"/>
                  </a:lnTo>
                  <a:lnTo>
                    <a:pt x="3607" y="388"/>
                  </a:lnTo>
                  <a:cubicBezTo>
                    <a:pt x="3584" y="160"/>
                    <a:pt x="3401" y="0"/>
                    <a:pt x="3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7074075" y="4478229"/>
              <a:ext cx="52054" cy="52054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3" y="206"/>
                  </a:moveTo>
                  <a:cubicBezTo>
                    <a:pt x="1552" y="206"/>
                    <a:pt x="1941" y="594"/>
                    <a:pt x="1941" y="1073"/>
                  </a:cubicBezTo>
                  <a:cubicBezTo>
                    <a:pt x="1941" y="1553"/>
                    <a:pt x="1552" y="1941"/>
                    <a:pt x="1073" y="1941"/>
                  </a:cubicBezTo>
                  <a:cubicBezTo>
                    <a:pt x="571" y="1941"/>
                    <a:pt x="183" y="1553"/>
                    <a:pt x="183" y="1073"/>
                  </a:cubicBezTo>
                  <a:cubicBezTo>
                    <a:pt x="183" y="594"/>
                    <a:pt x="571" y="206"/>
                    <a:pt x="1073" y="206"/>
                  </a:cubicBezTo>
                  <a:close/>
                  <a:moveTo>
                    <a:pt x="1073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644"/>
                    <a:pt x="480" y="2123"/>
                    <a:pt x="1073" y="2123"/>
                  </a:cubicBezTo>
                  <a:cubicBezTo>
                    <a:pt x="1644" y="2123"/>
                    <a:pt x="2123" y="1644"/>
                    <a:pt x="2123" y="1073"/>
                  </a:cubicBezTo>
                  <a:cubicBezTo>
                    <a:pt x="2123" y="480"/>
                    <a:pt x="164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26"/>
          <p:cNvSpPr/>
          <p:nvPr/>
        </p:nvSpPr>
        <p:spPr>
          <a:xfrm>
            <a:off x="3957970" y="4438504"/>
            <a:ext cx="124792" cy="132046"/>
          </a:xfrm>
          <a:custGeom>
            <a:avLst/>
            <a:gdLst/>
            <a:ahLst/>
            <a:cxnLst/>
            <a:rect l="l" t="t" r="r" b="b"/>
            <a:pathLst>
              <a:path w="5092" h="5388" extrusionOk="0">
                <a:moveTo>
                  <a:pt x="2557" y="183"/>
                </a:moveTo>
                <a:cubicBezTo>
                  <a:pt x="2649" y="183"/>
                  <a:pt x="2763" y="206"/>
                  <a:pt x="2831" y="275"/>
                </a:cubicBezTo>
                <a:lnTo>
                  <a:pt x="4886" y="1941"/>
                </a:lnTo>
                <a:lnTo>
                  <a:pt x="4908" y="1987"/>
                </a:lnTo>
                <a:lnTo>
                  <a:pt x="4908" y="5136"/>
                </a:lnTo>
                <a:lnTo>
                  <a:pt x="4863" y="5205"/>
                </a:lnTo>
                <a:lnTo>
                  <a:pt x="3470" y="5205"/>
                </a:lnTo>
                <a:lnTo>
                  <a:pt x="3425" y="5136"/>
                </a:lnTo>
                <a:lnTo>
                  <a:pt x="3425" y="3151"/>
                </a:lnTo>
                <a:cubicBezTo>
                  <a:pt x="3425" y="3014"/>
                  <a:pt x="3311" y="2900"/>
                  <a:pt x="3174" y="2900"/>
                </a:cubicBezTo>
                <a:lnTo>
                  <a:pt x="1941" y="2900"/>
                </a:lnTo>
                <a:cubicBezTo>
                  <a:pt x="1804" y="2900"/>
                  <a:pt x="1690" y="3014"/>
                  <a:pt x="1690" y="3151"/>
                </a:cubicBezTo>
                <a:lnTo>
                  <a:pt x="1690" y="5136"/>
                </a:lnTo>
                <a:lnTo>
                  <a:pt x="1644" y="5205"/>
                </a:lnTo>
                <a:lnTo>
                  <a:pt x="252" y="5205"/>
                </a:lnTo>
                <a:lnTo>
                  <a:pt x="206" y="5136"/>
                </a:lnTo>
                <a:lnTo>
                  <a:pt x="206" y="1987"/>
                </a:lnTo>
                <a:lnTo>
                  <a:pt x="229" y="1941"/>
                </a:lnTo>
                <a:lnTo>
                  <a:pt x="2284" y="275"/>
                </a:lnTo>
                <a:cubicBezTo>
                  <a:pt x="2352" y="206"/>
                  <a:pt x="2466" y="183"/>
                  <a:pt x="2557" y="183"/>
                </a:cubicBezTo>
                <a:close/>
                <a:moveTo>
                  <a:pt x="2557" y="1"/>
                </a:moveTo>
                <a:cubicBezTo>
                  <a:pt x="2420" y="1"/>
                  <a:pt x="2284" y="46"/>
                  <a:pt x="2169" y="138"/>
                </a:cubicBezTo>
                <a:lnTo>
                  <a:pt x="92" y="1804"/>
                </a:lnTo>
                <a:cubicBezTo>
                  <a:pt x="47" y="1850"/>
                  <a:pt x="1" y="1918"/>
                  <a:pt x="1" y="1987"/>
                </a:cubicBezTo>
                <a:lnTo>
                  <a:pt x="1" y="5136"/>
                </a:lnTo>
                <a:cubicBezTo>
                  <a:pt x="1" y="5273"/>
                  <a:pt x="115" y="5388"/>
                  <a:pt x="252" y="5388"/>
                </a:cubicBezTo>
                <a:lnTo>
                  <a:pt x="1644" y="5388"/>
                </a:lnTo>
                <a:cubicBezTo>
                  <a:pt x="1781" y="5388"/>
                  <a:pt x="1895" y="5273"/>
                  <a:pt x="1895" y="5136"/>
                </a:cubicBezTo>
                <a:lnTo>
                  <a:pt x="1895" y="3151"/>
                </a:lnTo>
                <a:lnTo>
                  <a:pt x="1941" y="3082"/>
                </a:lnTo>
                <a:lnTo>
                  <a:pt x="3174" y="3082"/>
                </a:lnTo>
                <a:lnTo>
                  <a:pt x="3219" y="3151"/>
                </a:lnTo>
                <a:lnTo>
                  <a:pt x="3219" y="5136"/>
                </a:lnTo>
                <a:cubicBezTo>
                  <a:pt x="3219" y="5273"/>
                  <a:pt x="3333" y="5388"/>
                  <a:pt x="3470" y="5388"/>
                </a:cubicBezTo>
                <a:lnTo>
                  <a:pt x="4863" y="5388"/>
                </a:lnTo>
                <a:cubicBezTo>
                  <a:pt x="5000" y="5388"/>
                  <a:pt x="5091" y="5273"/>
                  <a:pt x="5091" y="5136"/>
                </a:cubicBezTo>
                <a:lnTo>
                  <a:pt x="5091" y="1987"/>
                </a:lnTo>
                <a:cubicBezTo>
                  <a:pt x="5091" y="1918"/>
                  <a:pt x="5068" y="1850"/>
                  <a:pt x="5000" y="1804"/>
                </a:cubicBezTo>
                <a:lnTo>
                  <a:pt x="2945" y="138"/>
                </a:lnTo>
                <a:cubicBezTo>
                  <a:pt x="2831" y="46"/>
                  <a:pt x="2694" y="1"/>
                  <a:pt x="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6" name="Google Shape;1556;p26"/>
          <p:cNvGrpSpPr/>
          <p:nvPr/>
        </p:nvGrpSpPr>
        <p:grpSpPr>
          <a:xfrm>
            <a:off x="5099081" y="4427329"/>
            <a:ext cx="153858" cy="154422"/>
            <a:chOff x="7406331" y="4427329"/>
            <a:chExt cx="153858" cy="154422"/>
          </a:xfrm>
        </p:grpSpPr>
        <p:sp>
          <p:nvSpPr>
            <p:cNvPr id="1557" name="Google Shape;1557;p26"/>
            <p:cNvSpPr/>
            <p:nvPr/>
          </p:nvSpPr>
          <p:spPr>
            <a:xfrm>
              <a:off x="7433190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1164" y="0"/>
                  </a:moveTo>
                  <a:cubicBezTo>
                    <a:pt x="571" y="297"/>
                    <a:pt x="114" y="845"/>
                    <a:pt x="0" y="1529"/>
                  </a:cubicBezTo>
                  <a:lnTo>
                    <a:pt x="183" y="1552"/>
                  </a:lnTo>
                  <a:cubicBezTo>
                    <a:pt x="297" y="959"/>
                    <a:pt x="708" y="434"/>
                    <a:pt x="1256" y="183"/>
                  </a:cubicBezTo>
                  <a:lnTo>
                    <a:pt x="1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>
              <a:off x="7502543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69" y="0"/>
                  </a:moveTo>
                  <a:lnTo>
                    <a:pt x="1" y="183"/>
                  </a:lnTo>
                  <a:cubicBezTo>
                    <a:pt x="206" y="274"/>
                    <a:pt x="389" y="411"/>
                    <a:pt x="548" y="548"/>
                  </a:cubicBezTo>
                  <a:cubicBezTo>
                    <a:pt x="799" y="822"/>
                    <a:pt x="982" y="1164"/>
                    <a:pt x="1051" y="1552"/>
                  </a:cubicBezTo>
                  <a:lnTo>
                    <a:pt x="1256" y="1529"/>
                  </a:lnTo>
                  <a:cubicBezTo>
                    <a:pt x="1165" y="1096"/>
                    <a:pt x="959" y="730"/>
                    <a:pt x="662" y="434"/>
                  </a:cubicBezTo>
                  <a:cubicBezTo>
                    <a:pt x="503" y="251"/>
                    <a:pt x="297" y="114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>
              <a:off x="7406331" y="4427329"/>
              <a:ext cx="153858" cy="154422"/>
            </a:xfrm>
            <a:custGeom>
              <a:avLst/>
              <a:gdLst/>
              <a:ahLst/>
              <a:cxnLst/>
              <a:rect l="l" t="t" r="r" b="b"/>
              <a:pathLst>
                <a:path w="6278" h="6301" extrusionOk="0">
                  <a:moveTo>
                    <a:pt x="3128" y="183"/>
                  </a:moveTo>
                  <a:cubicBezTo>
                    <a:pt x="3949" y="183"/>
                    <a:pt x="4680" y="525"/>
                    <a:pt x="5228" y="1050"/>
                  </a:cubicBezTo>
                  <a:cubicBezTo>
                    <a:pt x="5753" y="1598"/>
                    <a:pt x="6095" y="2328"/>
                    <a:pt x="6095" y="3150"/>
                  </a:cubicBezTo>
                  <a:cubicBezTo>
                    <a:pt x="6095" y="3972"/>
                    <a:pt x="5753" y="4702"/>
                    <a:pt x="5228" y="5227"/>
                  </a:cubicBezTo>
                  <a:cubicBezTo>
                    <a:pt x="4680" y="5775"/>
                    <a:pt x="3949" y="6095"/>
                    <a:pt x="3128" y="6095"/>
                  </a:cubicBezTo>
                  <a:cubicBezTo>
                    <a:pt x="2329" y="6095"/>
                    <a:pt x="1576" y="5775"/>
                    <a:pt x="1051" y="5227"/>
                  </a:cubicBezTo>
                  <a:cubicBezTo>
                    <a:pt x="503" y="4702"/>
                    <a:pt x="183" y="3972"/>
                    <a:pt x="183" y="3150"/>
                  </a:cubicBezTo>
                  <a:cubicBezTo>
                    <a:pt x="183" y="2328"/>
                    <a:pt x="503" y="1598"/>
                    <a:pt x="1051" y="1050"/>
                  </a:cubicBezTo>
                  <a:cubicBezTo>
                    <a:pt x="1576" y="525"/>
                    <a:pt x="2329" y="183"/>
                    <a:pt x="3128" y="183"/>
                  </a:cubicBezTo>
                  <a:close/>
                  <a:moveTo>
                    <a:pt x="3128" y="0"/>
                  </a:moveTo>
                  <a:cubicBezTo>
                    <a:pt x="1393" y="0"/>
                    <a:pt x="1" y="1415"/>
                    <a:pt x="1" y="3150"/>
                  </a:cubicBezTo>
                  <a:cubicBezTo>
                    <a:pt x="1" y="4885"/>
                    <a:pt x="1393" y="6300"/>
                    <a:pt x="3128" y="6300"/>
                  </a:cubicBezTo>
                  <a:cubicBezTo>
                    <a:pt x="4862" y="6300"/>
                    <a:pt x="6278" y="4885"/>
                    <a:pt x="6278" y="3150"/>
                  </a:cubicBezTo>
                  <a:cubicBezTo>
                    <a:pt x="6278" y="1415"/>
                    <a:pt x="4862" y="0"/>
                    <a:pt x="3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>
              <a:off x="7449952" y="4462569"/>
              <a:ext cx="66611" cy="74968"/>
            </a:xfrm>
            <a:custGeom>
              <a:avLst/>
              <a:gdLst/>
              <a:ahLst/>
              <a:cxnLst/>
              <a:rect l="l" t="t" r="r" b="b"/>
              <a:pathLst>
                <a:path w="2718" h="3059" extrusionOk="0">
                  <a:moveTo>
                    <a:pt x="1348" y="183"/>
                  </a:moveTo>
                  <a:cubicBezTo>
                    <a:pt x="1667" y="183"/>
                    <a:pt x="1964" y="343"/>
                    <a:pt x="2169" y="571"/>
                  </a:cubicBezTo>
                  <a:cubicBezTo>
                    <a:pt x="2375" y="822"/>
                    <a:pt x="2512" y="1164"/>
                    <a:pt x="2512" y="1530"/>
                  </a:cubicBezTo>
                  <a:cubicBezTo>
                    <a:pt x="2512" y="1895"/>
                    <a:pt x="2375" y="2237"/>
                    <a:pt x="2169" y="2488"/>
                  </a:cubicBezTo>
                  <a:cubicBezTo>
                    <a:pt x="1964" y="2716"/>
                    <a:pt x="1667" y="2876"/>
                    <a:pt x="1348" y="2876"/>
                  </a:cubicBezTo>
                  <a:cubicBezTo>
                    <a:pt x="1028" y="2876"/>
                    <a:pt x="754" y="2716"/>
                    <a:pt x="549" y="2488"/>
                  </a:cubicBezTo>
                  <a:cubicBezTo>
                    <a:pt x="321" y="2237"/>
                    <a:pt x="184" y="1895"/>
                    <a:pt x="184" y="1530"/>
                  </a:cubicBezTo>
                  <a:cubicBezTo>
                    <a:pt x="184" y="1164"/>
                    <a:pt x="321" y="822"/>
                    <a:pt x="549" y="571"/>
                  </a:cubicBezTo>
                  <a:cubicBezTo>
                    <a:pt x="754" y="343"/>
                    <a:pt x="1028" y="183"/>
                    <a:pt x="1348" y="183"/>
                  </a:cubicBezTo>
                  <a:close/>
                  <a:moveTo>
                    <a:pt x="1348" y="0"/>
                  </a:moveTo>
                  <a:cubicBezTo>
                    <a:pt x="982" y="0"/>
                    <a:pt x="640" y="183"/>
                    <a:pt x="389" y="457"/>
                  </a:cubicBezTo>
                  <a:cubicBezTo>
                    <a:pt x="161" y="731"/>
                    <a:pt x="1" y="1119"/>
                    <a:pt x="1" y="1530"/>
                  </a:cubicBezTo>
                  <a:cubicBezTo>
                    <a:pt x="1" y="1940"/>
                    <a:pt x="161" y="2328"/>
                    <a:pt x="389" y="2602"/>
                  </a:cubicBezTo>
                  <a:cubicBezTo>
                    <a:pt x="640" y="2876"/>
                    <a:pt x="982" y="3059"/>
                    <a:pt x="1348" y="3059"/>
                  </a:cubicBezTo>
                  <a:cubicBezTo>
                    <a:pt x="1736" y="3059"/>
                    <a:pt x="2078" y="2876"/>
                    <a:pt x="2306" y="2602"/>
                  </a:cubicBezTo>
                  <a:cubicBezTo>
                    <a:pt x="2557" y="2328"/>
                    <a:pt x="2717" y="1940"/>
                    <a:pt x="2717" y="1530"/>
                  </a:cubicBezTo>
                  <a:cubicBezTo>
                    <a:pt x="2717" y="1119"/>
                    <a:pt x="2557" y="731"/>
                    <a:pt x="2306" y="457"/>
                  </a:cubicBezTo>
                  <a:cubicBezTo>
                    <a:pt x="2078" y="183"/>
                    <a:pt x="1736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26"/>
          <p:cNvGrpSpPr/>
          <p:nvPr/>
        </p:nvGrpSpPr>
        <p:grpSpPr>
          <a:xfrm>
            <a:off x="4322697" y="4438504"/>
            <a:ext cx="173979" cy="131703"/>
            <a:chOff x="6629947" y="4438504"/>
            <a:chExt cx="173979" cy="131703"/>
          </a:xfrm>
        </p:grpSpPr>
        <p:sp>
          <p:nvSpPr>
            <p:cNvPr id="1562" name="Google Shape;1562;p26"/>
            <p:cNvSpPr/>
            <p:nvPr/>
          </p:nvSpPr>
          <p:spPr>
            <a:xfrm>
              <a:off x="6684743" y="4494452"/>
              <a:ext cx="26885" cy="44775"/>
            </a:xfrm>
            <a:custGeom>
              <a:avLst/>
              <a:gdLst/>
              <a:ahLst/>
              <a:cxnLst/>
              <a:rect l="l" t="t" r="r" b="b"/>
              <a:pathLst>
                <a:path w="1097" h="1827" extrusionOk="0">
                  <a:moveTo>
                    <a:pt x="184" y="0"/>
                  </a:moveTo>
                  <a:lnTo>
                    <a:pt x="1" y="92"/>
                  </a:lnTo>
                  <a:lnTo>
                    <a:pt x="914" y="1826"/>
                  </a:lnTo>
                  <a:lnTo>
                    <a:pt x="1097" y="173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6699864" y="4533050"/>
              <a:ext cx="34139" cy="34703"/>
            </a:xfrm>
            <a:custGeom>
              <a:avLst/>
              <a:gdLst/>
              <a:ahLst/>
              <a:cxnLst/>
              <a:rect l="l" t="t" r="r" b="b"/>
              <a:pathLst>
                <a:path w="1393" h="1416" extrusionOk="0">
                  <a:moveTo>
                    <a:pt x="685" y="206"/>
                  </a:moveTo>
                  <a:cubicBezTo>
                    <a:pt x="982" y="206"/>
                    <a:pt x="1210" y="434"/>
                    <a:pt x="1210" y="708"/>
                  </a:cubicBezTo>
                  <a:cubicBezTo>
                    <a:pt x="1210" y="1005"/>
                    <a:pt x="982" y="1233"/>
                    <a:pt x="685" y="1233"/>
                  </a:cubicBezTo>
                  <a:cubicBezTo>
                    <a:pt x="411" y="1233"/>
                    <a:pt x="183" y="1005"/>
                    <a:pt x="183" y="708"/>
                  </a:cubicBezTo>
                  <a:cubicBezTo>
                    <a:pt x="183" y="434"/>
                    <a:pt x="411" y="206"/>
                    <a:pt x="685" y="206"/>
                  </a:cubicBezTo>
                  <a:close/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415"/>
                    <a:pt x="685" y="1415"/>
                  </a:cubicBezTo>
                  <a:cubicBezTo>
                    <a:pt x="1073" y="1415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6632177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0" y="0"/>
                  </a:moveTo>
                  <a:lnTo>
                    <a:pt x="0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6781519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1" y="0"/>
                  </a:moveTo>
                  <a:lnTo>
                    <a:pt x="1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6771447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708" y="1"/>
                  </a:moveTo>
                  <a:lnTo>
                    <a:pt x="1" y="411"/>
                  </a:lnTo>
                  <a:lnTo>
                    <a:pt x="115" y="571"/>
                  </a:lnTo>
                  <a:lnTo>
                    <a:pt x="800" y="18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6747406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388" y="1"/>
                  </a:moveTo>
                  <a:lnTo>
                    <a:pt x="0" y="686"/>
                  </a:lnTo>
                  <a:lnTo>
                    <a:pt x="160" y="777"/>
                  </a:lnTo>
                  <a:lnTo>
                    <a:pt x="571" y="9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6714396" y="4440759"/>
              <a:ext cx="5073" cy="20145"/>
            </a:xfrm>
            <a:custGeom>
              <a:avLst/>
              <a:gdLst/>
              <a:ahLst/>
              <a:cxnLst/>
              <a:rect l="l" t="t" r="r" b="b"/>
              <a:pathLst>
                <a:path w="207" h="822" extrusionOk="0">
                  <a:moveTo>
                    <a:pt x="1" y="0"/>
                  </a:moveTo>
                  <a:lnTo>
                    <a:pt x="1" y="822"/>
                  </a:lnTo>
                  <a:lnTo>
                    <a:pt x="206" y="8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6672441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161" y="1"/>
                  </a:moveTo>
                  <a:lnTo>
                    <a:pt x="1" y="92"/>
                  </a:lnTo>
                  <a:lnTo>
                    <a:pt x="412" y="777"/>
                  </a:lnTo>
                  <a:lnTo>
                    <a:pt x="571" y="6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>
              <a:off x="6642249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92" y="1"/>
                  </a:moveTo>
                  <a:lnTo>
                    <a:pt x="0" y="183"/>
                  </a:lnTo>
                  <a:lnTo>
                    <a:pt x="708" y="571"/>
                  </a:lnTo>
                  <a:lnTo>
                    <a:pt x="799" y="41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>
              <a:off x="6629947" y="4438504"/>
              <a:ext cx="173979" cy="131703"/>
            </a:xfrm>
            <a:custGeom>
              <a:avLst/>
              <a:gdLst/>
              <a:ahLst/>
              <a:cxnLst/>
              <a:rect l="l" t="t" r="r" b="b"/>
              <a:pathLst>
                <a:path w="7099" h="5374" extrusionOk="0">
                  <a:moveTo>
                    <a:pt x="3538" y="1"/>
                  </a:moveTo>
                  <a:cubicBezTo>
                    <a:pt x="1598" y="1"/>
                    <a:pt x="0" y="1599"/>
                    <a:pt x="0" y="3562"/>
                  </a:cubicBezTo>
                  <a:cubicBezTo>
                    <a:pt x="0" y="4201"/>
                    <a:pt x="183" y="4794"/>
                    <a:pt x="479" y="5319"/>
                  </a:cubicBezTo>
                  <a:cubicBezTo>
                    <a:pt x="496" y="5352"/>
                    <a:pt x="537" y="5374"/>
                    <a:pt x="576" y="5374"/>
                  </a:cubicBezTo>
                  <a:cubicBezTo>
                    <a:pt x="590" y="5374"/>
                    <a:pt x="604" y="5371"/>
                    <a:pt x="616" y="5365"/>
                  </a:cubicBezTo>
                  <a:lnTo>
                    <a:pt x="1484" y="4863"/>
                  </a:lnTo>
                  <a:lnTo>
                    <a:pt x="1392" y="4680"/>
                  </a:lnTo>
                  <a:lnTo>
                    <a:pt x="595" y="5150"/>
                  </a:lnTo>
                  <a:lnTo>
                    <a:pt x="595" y="5150"/>
                  </a:lnTo>
                  <a:cubicBezTo>
                    <a:pt x="327" y="4667"/>
                    <a:pt x="183" y="4125"/>
                    <a:pt x="183" y="3562"/>
                  </a:cubicBezTo>
                  <a:cubicBezTo>
                    <a:pt x="183" y="2626"/>
                    <a:pt x="571" y="1781"/>
                    <a:pt x="1164" y="1188"/>
                  </a:cubicBezTo>
                  <a:cubicBezTo>
                    <a:pt x="1780" y="571"/>
                    <a:pt x="2625" y="183"/>
                    <a:pt x="3538" y="183"/>
                  </a:cubicBezTo>
                  <a:cubicBezTo>
                    <a:pt x="4474" y="183"/>
                    <a:pt x="5318" y="571"/>
                    <a:pt x="5912" y="1188"/>
                  </a:cubicBezTo>
                  <a:cubicBezTo>
                    <a:pt x="6528" y="1781"/>
                    <a:pt x="6893" y="2626"/>
                    <a:pt x="6893" y="3562"/>
                  </a:cubicBezTo>
                  <a:cubicBezTo>
                    <a:pt x="6893" y="4128"/>
                    <a:pt x="6748" y="4673"/>
                    <a:pt x="6497" y="5158"/>
                  </a:cubicBezTo>
                  <a:lnTo>
                    <a:pt x="6497" y="5158"/>
                  </a:lnTo>
                  <a:lnTo>
                    <a:pt x="5706" y="4680"/>
                  </a:lnTo>
                  <a:lnTo>
                    <a:pt x="5615" y="4863"/>
                  </a:lnTo>
                  <a:lnTo>
                    <a:pt x="6482" y="5365"/>
                  </a:lnTo>
                  <a:cubicBezTo>
                    <a:pt x="6495" y="5371"/>
                    <a:pt x="6509" y="5374"/>
                    <a:pt x="6523" y="5374"/>
                  </a:cubicBezTo>
                  <a:cubicBezTo>
                    <a:pt x="6562" y="5374"/>
                    <a:pt x="6603" y="5352"/>
                    <a:pt x="6619" y="5319"/>
                  </a:cubicBezTo>
                  <a:cubicBezTo>
                    <a:pt x="6916" y="4794"/>
                    <a:pt x="7099" y="4201"/>
                    <a:pt x="7099" y="3562"/>
                  </a:cubicBezTo>
                  <a:cubicBezTo>
                    <a:pt x="7099" y="1599"/>
                    <a:pt x="5501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26"/>
          <p:cNvGrpSpPr/>
          <p:nvPr/>
        </p:nvGrpSpPr>
        <p:grpSpPr>
          <a:xfrm>
            <a:off x="2328340" y="4430686"/>
            <a:ext cx="147143" cy="147143"/>
            <a:chOff x="7026533" y="4430686"/>
            <a:chExt cx="147143" cy="147143"/>
          </a:xfrm>
        </p:grpSpPr>
        <p:sp>
          <p:nvSpPr>
            <p:cNvPr id="1573" name="Google Shape;1573;p26"/>
            <p:cNvSpPr/>
            <p:nvPr/>
          </p:nvSpPr>
          <p:spPr>
            <a:xfrm>
              <a:off x="7026533" y="4430686"/>
              <a:ext cx="147143" cy="147143"/>
            </a:xfrm>
            <a:custGeom>
              <a:avLst/>
              <a:gdLst/>
              <a:ahLst/>
              <a:cxnLst/>
              <a:rect l="l" t="t" r="r" b="b"/>
              <a:pathLst>
                <a:path w="6004" h="6004" extrusionOk="0">
                  <a:moveTo>
                    <a:pt x="3196" y="206"/>
                  </a:moveTo>
                  <a:cubicBezTo>
                    <a:pt x="3310" y="206"/>
                    <a:pt x="3401" y="297"/>
                    <a:pt x="3424" y="411"/>
                  </a:cubicBezTo>
                  <a:lnTo>
                    <a:pt x="3492" y="1005"/>
                  </a:lnTo>
                  <a:cubicBezTo>
                    <a:pt x="3492" y="1050"/>
                    <a:pt x="3515" y="1073"/>
                    <a:pt x="3561" y="1073"/>
                  </a:cubicBezTo>
                  <a:cubicBezTo>
                    <a:pt x="3698" y="1119"/>
                    <a:pt x="3835" y="1187"/>
                    <a:pt x="3972" y="1256"/>
                  </a:cubicBezTo>
                  <a:lnTo>
                    <a:pt x="4086" y="1256"/>
                  </a:lnTo>
                  <a:lnTo>
                    <a:pt x="4542" y="868"/>
                  </a:lnTo>
                  <a:cubicBezTo>
                    <a:pt x="4588" y="845"/>
                    <a:pt x="4634" y="822"/>
                    <a:pt x="4702" y="822"/>
                  </a:cubicBezTo>
                  <a:cubicBezTo>
                    <a:pt x="4748" y="822"/>
                    <a:pt x="4816" y="845"/>
                    <a:pt x="4862" y="890"/>
                  </a:cubicBezTo>
                  <a:lnTo>
                    <a:pt x="5136" y="1164"/>
                  </a:lnTo>
                  <a:cubicBezTo>
                    <a:pt x="5182" y="1210"/>
                    <a:pt x="5204" y="1256"/>
                    <a:pt x="5204" y="1324"/>
                  </a:cubicBezTo>
                  <a:cubicBezTo>
                    <a:pt x="5204" y="1370"/>
                    <a:pt x="5182" y="1415"/>
                    <a:pt x="5136" y="1461"/>
                  </a:cubicBezTo>
                  <a:lnTo>
                    <a:pt x="4771" y="1918"/>
                  </a:lnTo>
                  <a:lnTo>
                    <a:pt x="4748" y="2032"/>
                  </a:lnTo>
                  <a:cubicBezTo>
                    <a:pt x="4839" y="2169"/>
                    <a:pt x="4885" y="2306"/>
                    <a:pt x="4930" y="2465"/>
                  </a:cubicBezTo>
                  <a:cubicBezTo>
                    <a:pt x="4930" y="2488"/>
                    <a:pt x="4976" y="2534"/>
                    <a:pt x="5022" y="2534"/>
                  </a:cubicBezTo>
                  <a:lnTo>
                    <a:pt x="5615" y="2579"/>
                  </a:lnTo>
                  <a:cubicBezTo>
                    <a:pt x="5729" y="2602"/>
                    <a:pt x="5821" y="2694"/>
                    <a:pt x="5821" y="2808"/>
                  </a:cubicBezTo>
                  <a:lnTo>
                    <a:pt x="5821" y="3196"/>
                  </a:lnTo>
                  <a:cubicBezTo>
                    <a:pt x="5821" y="3310"/>
                    <a:pt x="5729" y="3424"/>
                    <a:pt x="5615" y="3424"/>
                  </a:cubicBezTo>
                  <a:lnTo>
                    <a:pt x="5022" y="3493"/>
                  </a:lnTo>
                  <a:cubicBezTo>
                    <a:pt x="4976" y="3493"/>
                    <a:pt x="4930" y="3515"/>
                    <a:pt x="4930" y="3561"/>
                  </a:cubicBezTo>
                  <a:cubicBezTo>
                    <a:pt x="4885" y="3698"/>
                    <a:pt x="4839" y="3858"/>
                    <a:pt x="4748" y="3972"/>
                  </a:cubicBezTo>
                  <a:lnTo>
                    <a:pt x="4771" y="4086"/>
                  </a:lnTo>
                  <a:lnTo>
                    <a:pt x="5136" y="4542"/>
                  </a:lnTo>
                  <a:cubicBezTo>
                    <a:pt x="5182" y="4588"/>
                    <a:pt x="5204" y="4657"/>
                    <a:pt x="5204" y="4702"/>
                  </a:cubicBezTo>
                  <a:cubicBezTo>
                    <a:pt x="5204" y="4748"/>
                    <a:pt x="5182" y="4816"/>
                    <a:pt x="5136" y="4862"/>
                  </a:cubicBezTo>
                  <a:lnTo>
                    <a:pt x="4862" y="5136"/>
                  </a:lnTo>
                  <a:cubicBezTo>
                    <a:pt x="4816" y="5182"/>
                    <a:pt x="4748" y="5204"/>
                    <a:pt x="4702" y="5204"/>
                  </a:cubicBezTo>
                  <a:cubicBezTo>
                    <a:pt x="4634" y="5204"/>
                    <a:pt x="4588" y="5182"/>
                    <a:pt x="4542" y="5136"/>
                  </a:cubicBezTo>
                  <a:lnTo>
                    <a:pt x="4086" y="4771"/>
                  </a:lnTo>
                  <a:lnTo>
                    <a:pt x="3972" y="4748"/>
                  </a:lnTo>
                  <a:cubicBezTo>
                    <a:pt x="3835" y="4839"/>
                    <a:pt x="3698" y="4885"/>
                    <a:pt x="3561" y="4930"/>
                  </a:cubicBezTo>
                  <a:cubicBezTo>
                    <a:pt x="3515" y="4953"/>
                    <a:pt x="3492" y="4976"/>
                    <a:pt x="3492" y="5022"/>
                  </a:cubicBezTo>
                  <a:lnTo>
                    <a:pt x="3424" y="5615"/>
                  </a:lnTo>
                  <a:cubicBezTo>
                    <a:pt x="3401" y="5729"/>
                    <a:pt x="3310" y="5821"/>
                    <a:pt x="3196" y="5821"/>
                  </a:cubicBezTo>
                  <a:lnTo>
                    <a:pt x="2808" y="5821"/>
                  </a:lnTo>
                  <a:cubicBezTo>
                    <a:pt x="2694" y="5821"/>
                    <a:pt x="2602" y="5729"/>
                    <a:pt x="2579" y="5615"/>
                  </a:cubicBezTo>
                  <a:lnTo>
                    <a:pt x="2534" y="5022"/>
                  </a:lnTo>
                  <a:cubicBezTo>
                    <a:pt x="2511" y="4976"/>
                    <a:pt x="2488" y="4953"/>
                    <a:pt x="2465" y="4930"/>
                  </a:cubicBezTo>
                  <a:cubicBezTo>
                    <a:pt x="2306" y="4885"/>
                    <a:pt x="2169" y="4839"/>
                    <a:pt x="2032" y="4748"/>
                  </a:cubicBezTo>
                  <a:lnTo>
                    <a:pt x="1918" y="4771"/>
                  </a:lnTo>
                  <a:lnTo>
                    <a:pt x="1461" y="5136"/>
                  </a:lnTo>
                  <a:cubicBezTo>
                    <a:pt x="1415" y="5182"/>
                    <a:pt x="1370" y="5204"/>
                    <a:pt x="1324" y="5204"/>
                  </a:cubicBezTo>
                  <a:cubicBezTo>
                    <a:pt x="1256" y="5204"/>
                    <a:pt x="1210" y="5182"/>
                    <a:pt x="1164" y="5136"/>
                  </a:cubicBezTo>
                  <a:lnTo>
                    <a:pt x="890" y="4862"/>
                  </a:lnTo>
                  <a:cubicBezTo>
                    <a:pt x="845" y="4816"/>
                    <a:pt x="822" y="4748"/>
                    <a:pt x="822" y="4702"/>
                  </a:cubicBezTo>
                  <a:cubicBezTo>
                    <a:pt x="822" y="4657"/>
                    <a:pt x="822" y="4588"/>
                    <a:pt x="868" y="4542"/>
                  </a:cubicBezTo>
                  <a:lnTo>
                    <a:pt x="1256" y="4086"/>
                  </a:lnTo>
                  <a:lnTo>
                    <a:pt x="1256" y="3972"/>
                  </a:lnTo>
                  <a:cubicBezTo>
                    <a:pt x="1187" y="3858"/>
                    <a:pt x="1119" y="3698"/>
                    <a:pt x="1073" y="3561"/>
                  </a:cubicBezTo>
                  <a:cubicBezTo>
                    <a:pt x="1073" y="3515"/>
                    <a:pt x="1027" y="3493"/>
                    <a:pt x="1005" y="3493"/>
                  </a:cubicBezTo>
                  <a:lnTo>
                    <a:pt x="411" y="3424"/>
                  </a:lnTo>
                  <a:cubicBezTo>
                    <a:pt x="274" y="3424"/>
                    <a:pt x="206" y="3310"/>
                    <a:pt x="206" y="3196"/>
                  </a:cubicBezTo>
                  <a:lnTo>
                    <a:pt x="206" y="2808"/>
                  </a:lnTo>
                  <a:cubicBezTo>
                    <a:pt x="206" y="2694"/>
                    <a:pt x="274" y="2602"/>
                    <a:pt x="411" y="2579"/>
                  </a:cubicBezTo>
                  <a:lnTo>
                    <a:pt x="1005" y="2534"/>
                  </a:lnTo>
                  <a:cubicBezTo>
                    <a:pt x="1027" y="2534"/>
                    <a:pt x="1073" y="2488"/>
                    <a:pt x="1073" y="2465"/>
                  </a:cubicBezTo>
                  <a:cubicBezTo>
                    <a:pt x="1119" y="2306"/>
                    <a:pt x="1187" y="2169"/>
                    <a:pt x="1256" y="2032"/>
                  </a:cubicBezTo>
                  <a:lnTo>
                    <a:pt x="1256" y="1918"/>
                  </a:lnTo>
                  <a:lnTo>
                    <a:pt x="868" y="1461"/>
                  </a:lnTo>
                  <a:cubicBezTo>
                    <a:pt x="822" y="1415"/>
                    <a:pt x="822" y="1370"/>
                    <a:pt x="822" y="1324"/>
                  </a:cubicBezTo>
                  <a:cubicBezTo>
                    <a:pt x="822" y="1256"/>
                    <a:pt x="845" y="1210"/>
                    <a:pt x="890" y="1164"/>
                  </a:cubicBezTo>
                  <a:lnTo>
                    <a:pt x="1164" y="890"/>
                  </a:lnTo>
                  <a:cubicBezTo>
                    <a:pt x="1210" y="845"/>
                    <a:pt x="1256" y="822"/>
                    <a:pt x="1324" y="822"/>
                  </a:cubicBezTo>
                  <a:cubicBezTo>
                    <a:pt x="1370" y="822"/>
                    <a:pt x="1415" y="845"/>
                    <a:pt x="1461" y="868"/>
                  </a:cubicBezTo>
                  <a:lnTo>
                    <a:pt x="1918" y="1256"/>
                  </a:lnTo>
                  <a:lnTo>
                    <a:pt x="2032" y="1256"/>
                  </a:lnTo>
                  <a:cubicBezTo>
                    <a:pt x="2169" y="1187"/>
                    <a:pt x="2306" y="1119"/>
                    <a:pt x="2465" y="1073"/>
                  </a:cubicBezTo>
                  <a:cubicBezTo>
                    <a:pt x="2488" y="1073"/>
                    <a:pt x="2511" y="1050"/>
                    <a:pt x="2534" y="1005"/>
                  </a:cubicBezTo>
                  <a:lnTo>
                    <a:pt x="2579" y="411"/>
                  </a:lnTo>
                  <a:cubicBezTo>
                    <a:pt x="2602" y="297"/>
                    <a:pt x="2694" y="206"/>
                    <a:pt x="2808" y="206"/>
                  </a:cubicBezTo>
                  <a:close/>
                  <a:moveTo>
                    <a:pt x="2808" y="0"/>
                  </a:moveTo>
                  <a:cubicBezTo>
                    <a:pt x="2602" y="0"/>
                    <a:pt x="2420" y="160"/>
                    <a:pt x="2397" y="388"/>
                  </a:cubicBezTo>
                  <a:lnTo>
                    <a:pt x="2337" y="909"/>
                  </a:lnTo>
                  <a:lnTo>
                    <a:pt x="2337" y="909"/>
                  </a:lnTo>
                  <a:cubicBezTo>
                    <a:pt x="2221" y="946"/>
                    <a:pt x="2107" y="995"/>
                    <a:pt x="2003" y="1057"/>
                  </a:cubicBezTo>
                  <a:lnTo>
                    <a:pt x="2003" y="1057"/>
                  </a:lnTo>
                  <a:lnTo>
                    <a:pt x="1575" y="731"/>
                  </a:lnTo>
                  <a:cubicBezTo>
                    <a:pt x="1507" y="662"/>
                    <a:pt x="1415" y="639"/>
                    <a:pt x="1324" y="639"/>
                  </a:cubicBezTo>
                  <a:cubicBezTo>
                    <a:pt x="1210" y="639"/>
                    <a:pt x="1096" y="662"/>
                    <a:pt x="1027" y="753"/>
                  </a:cubicBezTo>
                  <a:lnTo>
                    <a:pt x="753" y="1027"/>
                  </a:lnTo>
                  <a:cubicBezTo>
                    <a:pt x="662" y="1096"/>
                    <a:pt x="617" y="1210"/>
                    <a:pt x="617" y="1324"/>
                  </a:cubicBezTo>
                  <a:cubicBezTo>
                    <a:pt x="617" y="1415"/>
                    <a:pt x="662" y="1507"/>
                    <a:pt x="708" y="1575"/>
                  </a:cubicBezTo>
                  <a:lnTo>
                    <a:pt x="1058" y="2008"/>
                  </a:lnTo>
                  <a:lnTo>
                    <a:pt x="1058" y="2008"/>
                  </a:lnTo>
                  <a:cubicBezTo>
                    <a:pt x="996" y="2120"/>
                    <a:pt x="947" y="2224"/>
                    <a:pt x="909" y="2337"/>
                  </a:cubicBezTo>
                  <a:lnTo>
                    <a:pt x="909" y="2337"/>
                  </a:lnTo>
                  <a:lnTo>
                    <a:pt x="388" y="2397"/>
                  </a:lnTo>
                  <a:cubicBezTo>
                    <a:pt x="160" y="2420"/>
                    <a:pt x="0" y="2602"/>
                    <a:pt x="0" y="2808"/>
                  </a:cubicBezTo>
                  <a:lnTo>
                    <a:pt x="0" y="3196"/>
                  </a:lnTo>
                  <a:cubicBezTo>
                    <a:pt x="0" y="3424"/>
                    <a:pt x="160" y="3584"/>
                    <a:pt x="388" y="3607"/>
                  </a:cubicBezTo>
                  <a:lnTo>
                    <a:pt x="909" y="3667"/>
                  </a:lnTo>
                  <a:lnTo>
                    <a:pt x="909" y="3667"/>
                  </a:lnTo>
                  <a:cubicBezTo>
                    <a:pt x="947" y="3786"/>
                    <a:pt x="999" y="3904"/>
                    <a:pt x="1063" y="4011"/>
                  </a:cubicBezTo>
                  <a:lnTo>
                    <a:pt x="1063" y="4011"/>
                  </a:lnTo>
                  <a:lnTo>
                    <a:pt x="708" y="4428"/>
                  </a:lnTo>
                  <a:cubicBezTo>
                    <a:pt x="662" y="4520"/>
                    <a:pt x="617" y="4611"/>
                    <a:pt x="617" y="4702"/>
                  </a:cubicBezTo>
                  <a:cubicBezTo>
                    <a:pt x="617" y="4794"/>
                    <a:pt x="662" y="4908"/>
                    <a:pt x="753" y="4999"/>
                  </a:cubicBezTo>
                  <a:lnTo>
                    <a:pt x="1027" y="5273"/>
                  </a:lnTo>
                  <a:cubicBezTo>
                    <a:pt x="1096" y="5341"/>
                    <a:pt x="1210" y="5387"/>
                    <a:pt x="1324" y="5387"/>
                  </a:cubicBezTo>
                  <a:cubicBezTo>
                    <a:pt x="1415" y="5387"/>
                    <a:pt x="1507" y="5364"/>
                    <a:pt x="1575" y="5296"/>
                  </a:cubicBezTo>
                  <a:lnTo>
                    <a:pt x="1994" y="4957"/>
                  </a:lnTo>
                  <a:lnTo>
                    <a:pt x="1994" y="4957"/>
                  </a:lnTo>
                  <a:cubicBezTo>
                    <a:pt x="2099" y="5007"/>
                    <a:pt x="2216" y="5056"/>
                    <a:pt x="2334" y="5094"/>
                  </a:cubicBezTo>
                  <a:lnTo>
                    <a:pt x="2334" y="5094"/>
                  </a:lnTo>
                  <a:lnTo>
                    <a:pt x="2397" y="5638"/>
                  </a:lnTo>
                  <a:cubicBezTo>
                    <a:pt x="2420" y="5844"/>
                    <a:pt x="2602" y="6003"/>
                    <a:pt x="2808" y="6003"/>
                  </a:cubicBezTo>
                  <a:lnTo>
                    <a:pt x="3196" y="6003"/>
                  </a:lnTo>
                  <a:cubicBezTo>
                    <a:pt x="3401" y="6003"/>
                    <a:pt x="3584" y="5844"/>
                    <a:pt x="3607" y="5638"/>
                  </a:cubicBezTo>
                  <a:lnTo>
                    <a:pt x="3669" y="5094"/>
                  </a:lnTo>
                  <a:lnTo>
                    <a:pt x="3669" y="5094"/>
                  </a:lnTo>
                  <a:cubicBezTo>
                    <a:pt x="3792" y="5055"/>
                    <a:pt x="3913" y="5003"/>
                    <a:pt x="4022" y="4951"/>
                  </a:cubicBezTo>
                  <a:lnTo>
                    <a:pt x="4022" y="4951"/>
                  </a:lnTo>
                  <a:lnTo>
                    <a:pt x="4428" y="5296"/>
                  </a:lnTo>
                  <a:cubicBezTo>
                    <a:pt x="4497" y="5364"/>
                    <a:pt x="4611" y="5387"/>
                    <a:pt x="4702" y="5387"/>
                  </a:cubicBezTo>
                  <a:cubicBezTo>
                    <a:pt x="4794" y="5387"/>
                    <a:pt x="4908" y="5341"/>
                    <a:pt x="4999" y="5273"/>
                  </a:cubicBezTo>
                  <a:lnTo>
                    <a:pt x="5250" y="4999"/>
                  </a:lnTo>
                  <a:cubicBezTo>
                    <a:pt x="5341" y="4908"/>
                    <a:pt x="5387" y="4794"/>
                    <a:pt x="5387" y="4702"/>
                  </a:cubicBezTo>
                  <a:cubicBezTo>
                    <a:pt x="5387" y="4611"/>
                    <a:pt x="5341" y="4520"/>
                    <a:pt x="5296" y="4428"/>
                  </a:cubicBezTo>
                  <a:lnTo>
                    <a:pt x="4955" y="4028"/>
                  </a:lnTo>
                  <a:lnTo>
                    <a:pt x="4955" y="4028"/>
                  </a:lnTo>
                  <a:cubicBezTo>
                    <a:pt x="5007" y="3908"/>
                    <a:pt x="5056" y="3787"/>
                    <a:pt x="5095" y="3667"/>
                  </a:cubicBezTo>
                  <a:lnTo>
                    <a:pt x="5095" y="3667"/>
                  </a:lnTo>
                  <a:lnTo>
                    <a:pt x="5638" y="3607"/>
                  </a:lnTo>
                  <a:cubicBezTo>
                    <a:pt x="5844" y="3584"/>
                    <a:pt x="6003" y="3424"/>
                    <a:pt x="6003" y="3196"/>
                  </a:cubicBezTo>
                  <a:lnTo>
                    <a:pt x="6003" y="2808"/>
                  </a:lnTo>
                  <a:cubicBezTo>
                    <a:pt x="6003" y="2602"/>
                    <a:pt x="5844" y="2420"/>
                    <a:pt x="5638" y="2397"/>
                  </a:cubicBezTo>
                  <a:lnTo>
                    <a:pt x="5095" y="2337"/>
                  </a:lnTo>
                  <a:lnTo>
                    <a:pt x="5095" y="2337"/>
                  </a:lnTo>
                  <a:cubicBezTo>
                    <a:pt x="5057" y="2218"/>
                    <a:pt x="5008" y="2100"/>
                    <a:pt x="4957" y="1994"/>
                  </a:cubicBezTo>
                  <a:lnTo>
                    <a:pt x="4957" y="1994"/>
                  </a:lnTo>
                  <a:lnTo>
                    <a:pt x="5296" y="1575"/>
                  </a:lnTo>
                  <a:cubicBezTo>
                    <a:pt x="5341" y="1507"/>
                    <a:pt x="5387" y="1415"/>
                    <a:pt x="5387" y="1324"/>
                  </a:cubicBezTo>
                  <a:cubicBezTo>
                    <a:pt x="5387" y="1210"/>
                    <a:pt x="5341" y="1096"/>
                    <a:pt x="5250" y="1027"/>
                  </a:cubicBezTo>
                  <a:lnTo>
                    <a:pt x="4999" y="753"/>
                  </a:lnTo>
                  <a:cubicBezTo>
                    <a:pt x="4908" y="662"/>
                    <a:pt x="4794" y="639"/>
                    <a:pt x="4702" y="639"/>
                  </a:cubicBezTo>
                  <a:cubicBezTo>
                    <a:pt x="4611" y="639"/>
                    <a:pt x="4497" y="662"/>
                    <a:pt x="4428" y="731"/>
                  </a:cubicBezTo>
                  <a:lnTo>
                    <a:pt x="4012" y="1064"/>
                  </a:lnTo>
                  <a:lnTo>
                    <a:pt x="4012" y="1064"/>
                  </a:lnTo>
                  <a:cubicBezTo>
                    <a:pt x="3905" y="999"/>
                    <a:pt x="3787" y="947"/>
                    <a:pt x="3667" y="909"/>
                  </a:cubicBezTo>
                  <a:lnTo>
                    <a:pt x="3667" y="909"/>
                  </a:lnTo>
                  <a:lnTo>
                    <a:pt x="3607" y="388"/>
                  </a:lnTo>
                  <a:cubicBezTo>
                    <a:pt x="3584" y="160"/>
                    <a:pt x="3401" y="0"/>
                    <a:pt x="3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6"/>
            <p:cNvSpPr/>
            <p:nvPr/>
          </p:nvSpPr>
          <p:spPr>
            <a:xfrm>
              <a:off x="7074075" y="4478229"/>
              <a:ext cx="52054" cy="52054"/>
            </a:xfrm>
            <a:custGeom>
              <a:avLst/>
              <a:gdLst/>
              <a:ahLst/>
              <a:cxnLst/>
              <a:rect l="l" t="t" r="r" b="b"/>
              <a:pathLst>
                <a:path w="2124" h="2124" extrusionOk="0">
                  <a:moveTo>
                    <a:pt x="1073" y="206"/>
                  </a:moveTo>
                  <a:cubicBezTo>
                    <a:pt x="1552" y="206"/>
                    <a:pt x="1941" y="594"/>
                    <a:pt x="1941" y="1073"/>
                  </a:cubicBezTo>
                  <a:cubicBezTo>
                    <a:pt x="1941" y="1553"/>
                    <a:pt x="1552" y="1941"/>
                    <a:pt x="1073" y="1941"/>
                  </a:cubicBezTo>
                  <a:cubicBezTo>
                    <a:pt x="571" y="1941"/>
                    <a:pt x="183" y="1553"/>
                    <a:pt x="183" y="1073"/>
                  </a:cubicBezTo>
                  <a:cubicBezTo>
                    <a:pt x="183" y="594"/>
                    <a:pt x="571" y="206"/>
                    <a:pt x="1073" y="206"/>
                  </a:cubicBezTo>
                  <a:close/>
                  <a:moveTo>
                    <a:pt x="1073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644"/>
                    <a:pt x="480" y="2123"/>
                    <a:pt x="1073" y="2123"/>
                  </a:cubicBezTo>
                  <a:cubicBezTo>
                    <a:pt x="1644" y="2123"/>
                    <a:pt x="2123" y="1644"/>
                    <a:pt x="2123" y="1073"/>
                  </a:cubicBezTo>
                  <a:cubicBezTo>
                    <a:pt x="2123" y="480"/>
                    <a:pt x="1644" y="0"/>
                    <a:pt x="1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26"/>
          <p:cNvSpPr/>
          <p:nvPr/>
        </p:nvSpPr>
        <p:spPr>
          <a:xfrm>
            <a:off x="1567027" y="4438504"/>
            <a:ext cx="124792" cy="132046"/>
          </a:xfrm>
          <a:custGeom>
            <a:avLst/>
            <a:gdLst/>
            <a:ahLst/>
            <a:cxnLst/>
            <a:rect l="l" t="t" r="r" b="b"/>
            <a:pathLst>
              <a:path w="5092" h="5388" extrusionOk="0">
                <a:moveTo>
                  <a:pt x="2557" y="183"/>
                </a:moveTo>
                <a:cubicBezTo>
                  <a:pt x="2649" y="183"/>
                  <a:pt x="2763" y="206"/>
                  <a:pt x="2831" y="275"/>
                </a:cubicBezTo>
                <a:lnTo>
                  <a:pt x="4886" y="1941"/>
                </a:lnTo>
                <a:lnTo>
                  <a:pt x="4908" y="1987"/>
                </a:lnTo>
                <a:lnTo>
                  <a:pt x="4908" y="5136"/>
                </a:lnTo>
                <a:lnTo>
                  <a:pt x="4863" y="5205"/>
                </a:lnTo>
                <a:lnTo>
                  <a:pt x="3470" y="5205"/>
                </a:lnTo>
                <a:lnTo>
                  <a:pt x="3425" y="5136"/>
                </a:lnTo>
                <a:lnTo>
                  <a:pt x="3425" y="3151"/>
                </a:lnTo>
                <a:cubicBezTo>
                  <a:pt x="3425" y="3014"/>
                  <a:pt x="3311" y="2900"/>
                  <a:pt x="3174" y="2900"/>
                </a:cubicBezTo>
                <a:lnTo>
                  <a:pt x="1941" y="2900"/>
                </a:lnTo>
                <a:cubicBezTo>
                  <a:pt x="1804" y="2900"/>
                  <a:pt x="1690" y="3014"/>
                  <a:pt x="1690" y="3151"/>
                </a:cubicBezTo>
                <a:lnTo>
                  <a:pt x="1690" y="5136"/>
                </a:lnTo>
                <a:lnTo>
                  <a:pt x="1644" y="5205"/>
                </a:lnTo>
                <a:lnTo>
                  <a:pt x="252" y="5205"/>
                </a:lnTo>
                <a:lnTo>
                  <a:pt x="206" y="5136"/>
                </a:lnTo>
                <a:lnTo>
                  <a:pt x="206" y="1987"/>
                </a:lnTo>
                <a:lnTo>
                  <a:pt x="229" y="1941"/>
                </a:lnTo>
                <a:lnTo>
                  <a:pt x="2284" y="275"/>
                </a:lnTo>
                <a:cubicBezTo>
                  <a:pt x="2352" y="206"/>
                  <a:pt x="2466" y="183"/>
                  <a:pt x="2557" y="183"/>
                </a:cubicBezTo>
                <a:close/>
                <a:moveTo>
                  <a:pt x="2557" y="1"/>
                </a:moveTo>
                <a:cubicBezTo>
                  <a:pt x="2420" y="1"/>
                  <a:pt x="2284" y="46"/>
                  <a:pt x="2169" y="138"/>
                </a:cubicBezTo>
                <a:lnTo>
                  <a:pt x="92" y="1804"/>
                </a:lnTo>
                <a:cubicBezTo>
                  <a:pt x="47" y="1850"/>
                  <a:pt x="1" y="1918"/>
                  <a:pt x="1" y="1987"/>
                </a:cubicBezTo>
                <a:lnTo>
                  <a:pt x="1" y="5136"/>
                </a:lnTo>
                <a:cubicBezTo>
                  <a:pt x="1" y="5273"/>
                  <a:pt x="115" y="5388"/>
                  <a:pt x="252" y="5388"/>
                </a:cubicBezTo>
                <a:lnTo>
                  <a:pt x="1644" y="5388"/>
                </a:lnTo>
                <a:cubicBezTo>
                  <a:pt x="1781" y="5388"/>
                  <a:pt x="1895" y="5273"/>
                  <a:pt x="1895" y="5136"/>
                </a:cubicBezTo>
                <a:lnTo>
                  <a:pt x="1895" y="3151"/>
                </a:lnTo>
                <a:lnTo>
                  <a:pt x="1941" y="3082"/>
                </a:lnTo>
                <a:lnTo>
                  <a:pt x="3174" y="3082"/>
                </a:lnTo>
                <a:lnTo>
                  <a:pt x="3219" y="3151"/>
                </a:lnTo>
                <a:lnTo>
                  <a:pt x="3219" y="5136"/>
                </a:lnTo>
                <a:cubicBezTo>
                  <a:pt x="3219" y="5273"/>
                  <a:pt x="3333" y="5388"/>
                  <a:pt x="3470" y="5388"/>
                </a:cubicBezTo>
                <a:lnTo>
                  <a:pt x="4863" y="5388"/>
                </a:lnTo>
                <a:cubicBezTo>
                  <a:pt x="5000" y="5388"/>
                  <a:pt x="5091" y="5273"/>
                  <a:pt x="5091" y="5136"/>
                </a:cubicBezTo>
                <a:lnTo>
                  <a:pt x="5091" y="1987"/>
                </a:lnTo>
                <a:cubicBezTo>
                  <a:pt x="5091" y="1918"/>
                  <a:pt x="5068" y="1850"/>
                  <a:pt x="5000" y="1804"/>
                </a:cubicBezTo>
                <a:lnTo>
                  <a:pt x="2945" y="138"/>
                </a:lnTo>
                <a:cubicBezTo>
                  <a:pt x="2831" y="46"/>
                  <a:pt x="2694" y="1"/>
                  <a:pt x="2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6" name="Google Shape;1576;p26"/>
          <p:cNvGrpSpPr/>
          <p:nvPr/>
        </p:nvGrpSpPr>
        <p:grpSpPr>
          <a:xfrm>
            <a:off x="2708138" y="4427329"/>
            <a:ext cx="153858" cy="154422"/>
            <a:chOff x="7406331" y="4427329"/>
            <a:chExt cx="153858" cy="154422"/>
          </a:xfrm>
        </p:grpSpPr>
        <p:sp>
          <p:nvSpPr>
            <p:cNvPr id="1577" name="Google Shape;1577;p26"/>
            <p:cNvSpPr/>
            <p:nvPr/>
          </p:nvSpPr>
          <p:spPr>
            <a:xfrm>
              <a:off x="7433190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1164" y="0"/>
                  </a:moveTo>
                  <a:cubicBezTo>
                    <a:pt x="571" y="297"/>
                    <a:pt x="114" y="845"/>
                    <a:pt x="0" y="1529"/>
                  </a:cubicBezTo>
                  <a:lnTo>
                    <a:pt x="183" y="1552"/>
                  </a:lnTo>
                  <a:cubicBezTo>
                    <a:pt x="297" y="959"/>
                    <a:pt x="708" y="434"/>
                    <a:pt x="1256" y="183"/>
                  </a:cubicBezTo>
                  <a:lnTo>
                    <a:pt x="1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6"/>
            <p:cNvSpPr/>
            <p:nvPr/>
          </p:nvSpPr>
          <p:spPr>
            <a:xfrm>
              <a:off x="7502543" y="4524105"/>
              <a:ext cx="30781" cy="38060"/>
            </a:xfrm>
            <a:custGeom>
              <a:avLst/>
              <a:gdLst/>
              <a:ahLst/>
              <a:cxnLst/>
              <a:rect l="l" t="t" r="r" b="b"/>
              <a:pathLst>
                <a:path w="1256" h="1553" extrusionOk="0">
                  <a:moveTo>
                    <a:pt x="69" y="0"/>
                  </a:moveTo>
                  <a:lnTo>
                    <a:pt x="1" y="183"/>
                  </a:lnTo>
                  <a:cubicBezTo>
                    <a:pt x="206" y="274"/>
                    <a:pt x="389" y="411"/>
                    <a:pt x="548" y="548"/>
                  </a:cubicBezTo>
                  <a:cubicBezTo>
                    <a:pt x="799" y="822"/>
                    <a:pt x="982" y="1164"/>
                    <a:pt x="1051" y="1552"/>
                  </a:cubicBezTo>
                  <a:lnTo>
                    <a:pt x="1256" y="1529"/>
                  </a:lnTo>
                  <a:cubicBezTo>
                    <a:pt x="1165" y="1096"/>
                    <a:pt x="959" y="730"/>
                    <a:pt x="662" y="434"/>
                  </a:cubicBezTo>
                  <a:cubicBezTo>
                    <a:pt x="503" y="251"/>
                    <a:pt x="297" y="114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6"/>
            <p:cNvSpPr/>
            <p:nvPr/>
          </p:nvSpPr>
          <p:spPr>
            <a:xfrm>
              <a:off x="7406331" y="4427329"/>
              <a:ext cx="153858" cy="154422"/>
            </a:xfrm>
            <a:custGeom>
              <a:avLst/>
              <a:gdLst/>
              <a:ahLst/>
              <a:cxnLst/>
              <a:rect l="l" t="t" r="r" b="b"/>
              <a:pathLst>
                <a:path w="6278" h="6301" extrusionOk="0">
                  <a:moveTo>
                    <a:pt x="3128" y="183"/>
                  </a:moveTo>
                  <a:cubicBezTo>
                    <a:pt x="3949" y="183"/>
                    <a:pt x="4680" y="525"/>
                    <a:pt x="5228" y="1050"/>
                  </a:cubicBezTo>
                  <a:cubicBezTo>
                    <a:pt x="5753" y="1598"/>
                    <a:pt x="6095" y="2328"/>
                    <a:pt x="6095" y="3150"/>
                  </a:cubicBezTo>
                  <a:cubicBezTo>
                    <a:pt x="6095" y="3972"/>
                    <a:pt x="5753" y="4702"/>
                    <a:pt x="5228" y="5227"/>
                  </a:cubicBezTo>
                  <a:cubicBezTo>
                    <a:pt x="4680" y="5775"/>
                    <a:pt x="3949" y="6095"/>
                    <a:pt x="3128" y="6095"/>
                  </a:cubicBezTo>
                  <a:cubicBezTo>
                    <a:pt x="2329" y="6095"/>
                    <a:pt x="1576" y="5775"/>
                    <a:pt x="1051" y="5227"/>
                  </a:cubicBezTo>
                  <a:cubicBezTo>
                    <a:pt x="503" y="4702"/>
                    <a:pt x="183" y="3972"/>
                    <a:pt x="183" y="3150"/>
                  </a:cubicBezTo>
                  <a:cubicBezTo>
                    <a:pt x="183" y="2328"/>
                    <a:pt x="503" y="1598"/>
                    <a:pt x="1051" y="1050"/>
                  </a:cubicBezTo>
                  <a:cubicBezTo>
                    <a:pt x="1576" y="525"/>
                    <a:pt x="2329" y="183"/>
                    <a:pt x="3128" y="183"/>
                  </a:cubicBezTo>
                  <a:close/>
                  <a:moveTo>
                    <a:pt x="3128" y="0"/>
                  </a:moveTo>
                  <a:cubicBezTo>
                    <a:pt x="1393" y="0"/>
                    <a:pt x="1" y="1415"/>
                    <a:pt x="1" y="3150"/>
                  </a:cubicBezTo>
                  <a:cubicBezTo>
                    <a:pt x="1" y="4885"/>
                    <a:pt x="1393" y="6300"/>
                    <a:pt x="3128" y="6300"/>
                  </a:cubicBezTo>
                  <a:cubicBezTo>
                    <a:pt x="4862" y="6300"/>
                    <a:pt x="6278" y="4885"/>
                    <a:pt x="6278" y="3150"/>
                  </a:cubicBezTo>
                  <a:cubicBezTo>
                    <a:pt x="6278" y="1415"/>
                    <a:pt x="4862" y="0"/>
                    <a:pt x="3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6"/>
            <p:cNvSpPr/>
            <p:nvPr/>
          </p:nvSpPr>
          <p:spPr>
            <a:xfrm>
              <a:off x="7449952" y="4462569"/>
              <a:ext cx="66611" cy="74968"/>
            </a:xfrm>
            <a:custGeom>
              <a:avLst/>
              <a:gdLst/>
              <a:ahLst/>
              <a:cxnLst/>
              <a:rect l="l" t="t" r="r" b="b"/>
              <a:pathLst>
                <a:path w="2718" h="3059" extrusionOk="0">
                  <a:moveTo>
                    <a:pt x="1348" y="183"/>
                  </a:moveTo>
                  <a:cubicBezTo>
                    <a:pt x="1667" y="183"/>
                    <a:pt x="1964" y="343"/>
                    <a:pt x="2169" y="571"/>
                  </a:cubicBezTo>
                  <a:cubicBezTo>
                    <a:pt x="2375" y="822"/>
                    <a:pt x="2512" y="1164"/>
                    <a:pt x="2512" y="1530"/>
                  </a:cubicBezTo>
                  <a:cubicBezTo>
                    <a:pt x="2512" y="1895"/>
                    <a:pt x="2375" y="2237"/>
                    <a:pt x="2169" y="2488"/>
                  </a:cubicBezTo>
                  <a:cubicBezTo>
                    <a:pt x="1964" y="2716"/>
                    <a:pt x="1667" y="2876"/>
                    <a:pt x="1348" y="2876"/>
                  </a:cubicBezTo>
                  <a:cubicBezTo>
                    <a:pt x="1028" y="2876"/>
                    <a:pt x="754" y="2716"/>
                    <a:pt x="549" y="2488"/>
                  </a:cubicBezTo>
                  <a:cubicBezTo>
                    <a:pt x="321" y="2237"/>
                    <a:pt x="184" y="1895"/>
                    <a:pt x="184" y="1530"/>
                  </a:cubicBezTo>
                  <a:cubicBezTo>
                    <a:pt x="184" y="1164"/>
                    <a:pt x="321" y="822"/>
                    <a:pt x="549" y="571"/>
                  </a:cubicBezTo>
                  <a:cubicBezTo>
                    <a:pt x="754" y="343"/>
                    <a:pt x="1028" y="183"/>
                    <a:pt x="1348" y="183"/>
                  </a:cubicBezTo>
                  <a:close/>
                  <a:moveTo>
                    <a:pt x="1348" y="0"/>
                  </a:moveTo>
                  <a:cubicBezTo>
                    <a:pt x="982" y="0"/>
                    <a:pt x="640" y="183"/>
                    <a:pt x="389" y="457"/>
                  </a:cubicBezTo>
                  <a:cubicBezTo>
                    <a:pt x="161" y="731"/>
                    <a:pt x="1" y="1119"/>
                    <a:pt x="1" y="1530"/>
                  </a:cubicBezTo>
                  <a:cubicBezTo>
                    <a:pt x="1" y="1940"/>
                    <a:pt x="161" y="2328"/>
                    <a:pt x="389" y="2602"/>
                  </a:cubicBezTo>
                  <a:cubicBezTo>
                    <a:pt x="640" y="2876"/>
                    <a:pt x="982" y="3059"/>
                    <a:pt x="1348" y="3059"/>
                  </a:cubicBezTo>
                  <a:cubicBezTo>
                    <a:pt x="1736" y="3059"/>
                    <a:pt x="2078" y="2876"/>
                    <a:pt x="2306" y="2602"/>
                  </a:cubicBezTo>
                  <a:cubicBezTo>
                    <a:pt x="2557" y="2328"/>
                    <a:pt x="2717" y="1940"/>
                    <a:pt x="2717" y="1530"/>
                  </a:cubicBezTo>
                  <a:cubicBezTo>
                    <a:pt x="2717" y="1119"/>
                    <a:pt x="2557" y="731"/>
                    <a:pt x="2306" y="457"/>
                  </a:cubicBezTo>
                  <a:cubicBezTo>
                    <a:pt x="2078" y="183"/>
                    <a:pt x="1736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26"/>
          <p:cNvGrpSpPr/>
          <p:nvPr/>
        </p:nvGrpSpPr>
        <p:grpSpPr>
          <a:xfrm>
            <a:off x="1931754" y="4438504"/>
            <a:ext cx="173979" cy="131703"/>
            <a:chOff x="6629947" y="4438504"/>
            <a:chExt cx="173979" cy="131703"/>
          </a:xfrm>
        </p:grpSpPr>
        <p:sp>
          <p:nvSpPr>
            <p:cNvPr id="1582" name="Google Shape;1582;p26"/>
            <p:cNvSpPr/>
            <p:nvPr/>
          </p:nvSpPr>
          <p:spPr>
            <a:xfrm>
              <a:off x="6684743" y="4494452"/>
              <a:ext cx="26885" cy="44775"/>
            </a:xfrm>
            <a:custGeom>
              <a:avLst/>
              <a:gdLst/>
              <a:ahLst/>
              <a:cxnLst/>
              <a:rect l="l" t="t" r="r" b="b"/>
              <a:pathLst>
                <a:path w="1097" h="1827" extrusionOk="0">
                  <a:moveTo>
                    <a:pt x="184" y="0"/>
                  </a:moveTo>
                  <a:lnTo>
                    <a:pt x="1" y="92"/>
                  </a:lnTo>
                  <a:lnTo>
                    <a:pt x="914" y="1826"/>
                  </a:lnTo>
                  <a:lnTo>
                    <a:pt x="1097" y="1735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6699864" y="4533050"/>
              <a:ext cx="34139" cy="34703"/>
            </a:xfrm>
            <a:custGeom>
              <a:avLst/>
              <a:gdLst/>
              <a:ahLst/>
              <a:cxnLst/>
              <a:rect l="l" t="t" r="r" b="b"/>
              <a:pathLst>
                <a:path w="1393" h="1416" extrusionOk="0">
                  <a:moveTo>
                    <a:pt x="685" y="206"/>
                  </a:moveTo>
                  <a:cubicBezTo>
                    <a:pt x="982" y="206"/>
                    <a:pt x="1210" y="434"/>
                    <a:pt x="1210" y="708"/>
                  </a:cubicBezTo>
                  <a:cubicBezTo>
                    <a:pt x="1210" y="1005"/>
                    <a:pt x="982" y="1233"/>
                    <a:pt x="685" y="1233"/>
                  </a:cubicBezTo>
                  <a:cubicBezTo>
                    <a:pt x="411" y="1233"/>
                    <a:pt x="183" y="1005"/>
                    <a:pt x="183" y="708"/>
                  </a:cubicBezTo>
                  <a:cubicBezTo>
                    <a:pt x="183" y="434"/>
                    <a:pt x="411" y="206"/>
                    <a:pt x="685" y="206"/>
                  </a:cubicBezTo>
                  <a:close/>
                  <a:moveTo>
                    <a:pt x="685" y="0"/>
                  </a:moveTo>
                  <a:cubicBezTo>
                    <a:pt x="297" y="0"/>
                    <a:pt x="0" y="320"/>
                    <a:pt x="0" y="708"/>
                  </a:cubicBezTo>
                  <a:cubicBezTo>
                    <a:pt x="0" y="1096"/>
                    <a:pt x="297" y="1415"/>
                    <a:pt x="685" y="1415"/>
                  </a:cubicBezTo>
                  <a:cubicBezTo>
                    <a:pt x="1073" y="1415"/>
                    <a:pt x="1393" y="1096"/>
                    <a:pt x="1393" y="708"/>
                  </a:cubicBezTo>
                  <a:cubicBezTo>
                    <a:pt x="1393" y="320"/>
                    <a:pt x="1073" y="0"/>
                    <a:pt x="6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6632177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0" y="0"/>
                  </a:moveTo>
                  <a:lnTo>
                    <a:pt x="0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6781519" y="4522977"/>
              <a:ext cx="20170" cy="5049"/>
            </a:xfrm>
            <a:custGeom>
              <a:avLst/>
              <a:gdLst/>
              <a:ahLst/>
              <a:cxnLst/>
              <a:rect l="l" t="t" r="r" b="b"/>
              <a:pathLst>
                <a:path w="823" h="206" extrusionOk="0">
                  <a:moveTo>
                    <a:pt x="1" y="0"/>
                  </a:moveTo>
                  <a:lnTo>
                    <a:pt x="1" y="206"/>
                  </a:lnTo>
                  <a:lnTo>
                    <a:pt x="822" y="206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6771447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708" y="1"/>
                  </a:moveTo>
                  <a:lnTo>
                    <a:pt x="1" y="411"/>
                  </a:lnTo>
                  <a:lnTo>
                    <a:pt x="115" y="571"/>
                  </a:lnTo>
                  <a:lnTo>
                    <a:pt x="800" y="18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6747406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388" y="1"/>
                  </a:moveTo>
                  <a:lnTo>
                    <a:pt x="0" y="686"/>
                  </a:lnTo>
                  <a:lnTo>
                    <a:pt x="160" y="777"/>
                  </a:lnTo>
                  <a:lnTo>
                    <a:pt x="571" y="92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>
              <a:off x="6714396" y="4440759"/>
              <a:ext cx="5073" cy="20145"/>
            </a:xfrm>
            <a:custGeom>
              <a:avLst/>
              <a:gdLst/>
              <a:ahLst/>
              <a:cxnLst/>
              <a:rect l="l" t="t" r="r" b="b"/>
              <a:pathLst>
                <a:path w="207" h="822" extrusionOk="0">
                  <a:moveTo>
                    <a:pt x="1" y="0"/>
                  </a:moveTo>
                  <a:lnTo>
                    <a:pt x="1" y="822"/>
                  </a:lnTo>
                  <a:lnTo>
                    <a:pt x="206" y="82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>
              <a:off x="6672441" y="4451370"/>
              <a:ext cx="14018" cy="19042"/>
            </a:xfrm>
            <a:custGeom>
              <a:avLst/>
              <a:gdLst/>
              <a:ahLst/>
              <a:cxnLst/>
              <a:rect l="l" t="t" r="r" b="b"/>
              <a:pathLst>
                <a:path w="572" h="777" extrusionOk="0">
                  <a:moveTo>
                    <a:pt x="161" y="1"/>
                  </a:moveTo>
                  <a:lnTo>
                    <a:pt x="1" y="92"/>
                  </a:lnTo>
                  <a:lnTo>
                    <a:pt x="412" y="777"/>
                  </a:lnTo>
                  <a:lnTo>
                    <a:pt x="571" y="68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999F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6642249" y="4481023"/>
              <a:ext cx="19606" cy="14018"/>
            </a:xfrm>
            <a:custGeom>
              <a:avLst/>
              <a:gdLst/>
              <a:ahLst/>
              <a:cxnLst/>
              <a:rect l="l" t="t" r="r" b="b"/>
              <a:pathLst>
                <a:path w="800" h="572" extrusionOk="0">
                  <a:moveTo>
                    <a:pt x="92" y="1"/>
                  </a:moveTo>
                  <a:lnTo>
                    <a:pt x="0" y="183"/>
                  </a:lnTo>
                  <a:lnTo>
                    <a:pt x="708" y="571"/>
                  </a:lnTo>
                  <a:lnTo>
                    <a:pt x="799" y="411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6629947" y="4438504"/>
              <a:ext cx="173979" cy="131703"/>
            </a:xfrm>
            <a:custGeom>
              <a:avLst/>
              <a:gdLst/>
              <a:ahLst/>
              <a:cxnLst/>
              <a:rect l="l" t="t" r="r" b="b"/>
              <a:pathLst>
                <a:path w="7099" h="5374" extrusionOk="0">
                  <a:moveTo>
                    <a:pt x="3538" y="1"/>
                  </a:moveTo>
                  <a:cubicBezTo>
                    <a:pt x="1598" y="1"/>
                    <a:pt x="0" y="1599"/>
                    <a:pt x="0" y="3562"/>
                  </a:cubicBezTo>
                  <a:cubicBezTo>
                    <a:pt x="0" y="4201"/>
                    <a:pt x="183" y="4794"/>
                    <a:pt x="479" y="5319"/>
                  </a:cubicBezTo>
                  <a:cubicBezTo>
                    <a:pt x="496" y="5352"/>
                    <a:pt x="537" y="5374"/>
                    <a:pt x="576" y="5374"/>
                  </a:cubicBezTo>
                  <a:cubicBezTo>
                    <a:pt x="590" y="5374"/>
                    <a:pt x="604" y="5371"/>
                    <a:pt x="616" y="5365"/>
                  </a:cubicBezTo>
                  <a:lnTo>
                    <a:pt x="1484" y="4863"/>
                  </a:lnTo>
                  <a:lnTo>
                    <a:pt x="1392" y="4680"/>
                  </a:lnTo>
                  <a:lnTo>
                    <a:pt x="595" y="5150"/>
                  </a:lnTo>
                  <a:lnTo>
                    <a:pt x="595" y="5150"/>
                  </a:lnTo>
                  <a:cubicBezTo>
                    <a:pt x="327" y="4667"/>
                    <a:pt x="183" y="4125"/>
                    <a:pt x="183" y="3562"/>
                  </a:cubicBezTo>
                  <a:cubicBezTo>
                    <a:pt x="183" y="2626"/>
                    <a:pt x="571" y="1781"/>
                    <a:pt x="1164" y="1188"/>
                  </a:cubicBezTo>
                  <a:cubicBezTo>
                    <a:pt x="1780" y="571"/>
                    <a:pt x="2625" y="183"/>
                    <a:pt x="3538" y="183"/>
                  </a:cubicBezTo>
                  <a:cubicBezTo>
                    <a:pt x="4474" y="183"/>
                    <a:pt x="5318" y="571"/>
                    <a:pt x="5912" y="1188"/>
                  </a:cubicBezTo>
                  <a:cubicBezTo>
                    <a:pt x="6528" y="1781"/>
                    <a:pt x="6893" y="2626"/>
                    <a:pt x="6893" y="3562"/>
                  </a:cubicBezTo>
                  <a:cubicBezTo>
                    <a:pt x="6893" y="4128"/>
                    <a:pt x="6748" y="4673"/>
                    <a:pt x="6497" y="5158"/>
                  </a:cubicBezTo>
                  <a:lnTo>
                    <a:pt x="6497" y="5158"/>
                  </a:lnTo>
                  <a:lnTo>
                    <a:pt x="5706" y="4680"/>
                  </a:lnTo>
                  <a:lnTo>
                    <a:pt x="5615" y="4863"/>
                  </a:lnTo>
                  <a:lnTo>
                    <a:pt x="6482" y="5365"/>
                  </a:lnTo>
                  <a:cubicBezTo>
                    <a:pt x="6495" y="5371"/>
                    <a:pt x="6509" y="5374"/>
                    <a:pt x="6523" y="5374"/>
                  </a:cubicBezTo>
                  <a:cubicBezTo>
                    <a:pt x="6562" y="5374"/>
                    <a:pt x="6603" y="5352"/>
                    <a:pt x="6619" y="5319"/>
                  </a:cubicBezTo>
                  <a:cubicBezTo>
                    <a:pt x="6916" y="4794"/>
                    <a:pt x="7099" y="4201"/>
                    <a:pt x="7099" y="3562"/>
                  </a:cubicBezTo>
                  <a:cubicBezTo>
                    <a:pt x="7099" y="1599"/>
                    <a:pt x="5501" y="1"/>
                    <a:pt x="3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26"/>
          <p:cNvSpPr txBox="1"/>
          <p:nvPr/>
        </p:nvSpPr>
        <p:spPr>
          <a:xfrm>
            <a:off x="3858290" y="2217994"/>
            <a:ext cx="614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93" name="Google Shape;1593;p26"/>
          <p:cNvSpPr txBox="1"/>
          <p:nvPr/>
        </p:nvSpPr>
        <p:spPr>
          <a:xfrm>
            <a:off x="4648612" y="2217994"/>
            <a:ext cx="659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oogle Shape;1598;p27"/>
          <p:cNvGrpSpPr/>
          <p:nvPr/>
        </p:nvGrpSpPr>
        <p:grpSpPr>
          <a:xfrm>
            <a:off x="5946832" y="1152688"/>
            <a:ext cx="1906646" cy="3441594"/>
            <a:chOff x="5898774" y="1152688"/>
            <a:chExt cx="1906646" cy="3441594"/>
          </a:xfrm>
        </p:grpSpPr>
        <p:sp>
          <p:nvSpPr>
            <p:cNvPr id="1599" name="Google Shape;1599;p27"/>
            <p:cNvSpPr/>
            <p:nvPr/>
          </p:nvSpPr>
          <p:spPr>
            <a:xfrm>
              <a:off x="5898774" y="1152688"/>
              <a:ext cx="1906646" cy="3441594"/>
            </a:xfrm>
            <a:custGeom>
              <a:avLst/>
              <a:gdLst/>
              <a:ahLst/>
              <a:cxnLst/>
              <a:rect l="l" t="t" r="r" b="b"/>
              <a:pathLst>
                <a:path w="83735" h="151146" extrusionOk="0">
                  <a:moveTo>
                    <a:pt x="4252" y="1"/>
                  </a:moveTo>
                  <a:cubicBezTo>
                    <a:pt x="1908" y="1"/>
                    <a:pt x="1" y="1908"/>
                    <a:pt x="1" y="4251"/>
                  </a:cubicBezTo>
                  <a:lnTo>
                    <a:pt x="1" y="146895"/>
                  </a:lnTo>
                  <a:cubicBezTo>
                    <a:pt x="1" y="149238"/>
                    <a:pt x="1908" y="151145"/>
                    <a:pt x="4252" y="151145"/>
                  </a:cubicBezTo>
                  <a:lnTo>
                    <a:pt x="79483" y="151145"/>
                  </a:lnTo>
                  <a:cubicBezTo>
                    <a:pt x="81827" y="151145"/>
                    <a:pt x="83734" y="149238"/>
                    <a:pt x="83734" y="146895"/>
                  </a:cubicBezTo>
                  <a:lnTo>
                    <a:pt x="83734" y="4251"/>
                  </a:lnTo>
                  <a:cubicBezTo>
                    <a:pt x="83734" y="1908"/>
                    <a:pt x="81827" y="1"/>
                    <a:pt x="79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5959592" y="1257544"/>
              <a:ext cx="89987" cy="61479"/>
            </a:xfrm>
            <a:custGeom>
              <a:avLst/>
              <a:gdLst/>
              <a:ahLst/>
              <a:cxnLst/>
              <a:rect l="l" t="t" r="r" b="b"/>
              <a:pathLst>
                <a:path w="3952" h="2700" extrusionOk="0">
                  <a:moveTo>
                    <a:pt x="1339" y="1"/>
                  </a:moveTo>
                  <a:cubicBezTo>
                    <a:pt x="1311" y="1"/>
                    <a:pt x="1281" y="10"/>
                    <a:pt x="1254" y="28"/>
                  </a:cubicBezTo>
                  <a:lnTo>
                    <a:pt x="0" y="1281"/>
                  </a:lnTo>
                  <a:lnTo>
                    <a:pt x="0" y="1417"/>
                  </a:lnTo>
                  <a:lnTo>
                    <a:pt x="1254" y="2671"/>
                  </a:lnTo>
                  <a:cubicBezTo>
                    <a:pt x="1283" y="2690"/>
                    <a:pt x="1315" y="2699"/>
                    <a:pt x="1345" y="2699"/>
                  </a:cubicBezTo>
                  <a:cubicBezTo>
                    <a:pt x="1399" y="2699"/>
                    <a:pt x="1444" y="2669"/>
                    <a:pt x="1444" y="2616"/>
                  </a:cubicBezTo>
                  <a:lnTo>
                    <a:pt x="1444" y="1690"/>
                  </a:lnTo>
                  <a:lnTo>
                    <a:pt x="3597" y="1690"/>
                  </a:lnTo>
                  <a:cubicBezTo>
                    <a:pt x="3788" y="1690"/>
                    <a:pt x="3951" y="1526"/>
                    <a:pt x="3951" y="1363"/>
                  </a:cubicBezTo>
                  <a:cubicBezTo>
                    <a:pt x="3951" y="1172"/>
                    <a:pt x="3788" y="1009"/>
                    <a:pt x="3597" y="1009"/>
                  </a:cubicBezTo>
                  <a:lnTo>
                    <a:pt x="1444" y="1009"/>
                  </a:lnTo>
                  <a:lnTo>
                    <a:pt x="1444" y="110"/>
                  </a:lnTo>
                  <a:cubicBezTo>
                    <a:pt x="1444" y="37"/>
                    <a:pt x="1396" y="1"/>
                    <a:pt x="1339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7656481" y="1257544"/>
              <a:ext cx="89987" cy="61479"/>
            </a:xfrm>
            <a:custGeom>
              <a:avLst/>
              <a:gdLst/>
              <a:ahLst/>
              <a:cxnLst/>
              <a:rect l="l" t="t" r="r" b="b"/>
              <a:pathLst>
                <a:path w="3952" h="2700" extrusionOk="0">
                  <a:moveTo>
                    <a:pt x="2612" y="1"/>
                  </a:moveTo>
                  <a:cubicBezTo>
                    <a:pt x="2556" y="1"/>
                    <a:pt x="2507" y="37"/>
                    <a:pt x="2507" y="110"/>
                  </a:cubicBezTo>
                  <a:lnTo>
                    <a:pt x="2507" y="1009"/>
                  </a:lnTo>
                  <a:lnTo>
                    <a:pt x="355" y="1009"/>
                  </a:lnTo>
                  <a:cubicBezTo>
                    <a:pt x="164" y="1009"/>
                    <a:pt x="1" y="1172"/>
                    <a:pt x="1" y="1363"/>
                  </a:cubicBezTo>
                  <a:cubicBezTo>
                    <a:pt x="1" y="1526"/>
                    <a:pt x="164" y="1690"/>
                    <a:pt x="355" y="1690"/>
                  </a:cubicBezTo>
                  <a:lnTo>
                    <a:pt x="2507" y="1690"/>
                  </a:lnTo>
                  <a:lnTo>
                    <a:pt x="2507" y="2616"/>
                  </a:lnTo>
                  <a:cubicBezTo>
                    <a:pt x="2507" y="2669"/>
                    <a:pt x="2553" y="2699"/>
                    <a:pt x="2607" y="2699"/>
                  </a:cubicBezTo>
                  <a:cubicBezTo>
                    <a:pt x="2637" y="2699"/>
                    <a:pt x="2669" y="2690"/>
                    <a:pt x="2698" y="2671"/>
                  </a:cubicBezTo>
                  <a:lnTo>
                    <a:pt x="3952" y="1417"/>
                  </a:lnTo>
                  <a:lnTo>
                    <a:pt x="3952" y="1281"/>
                  </a:lnTo>
                  <a:lnTo>
                    <a:pt x="2698" y="28"/>
                  </a:lnTo>
                  <a:cubicBezTo>
                    <a:pt x="2671" y="10"/>
                    <a:pt x="2641" y="1"/>
                    <a:pt x="2612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2" name="Google Shape;1602;p27"/>
          <p:cNvGrpSpPr/>
          <p:nvPr/>
        </p:nvGrpSpPr>
        <p:grpSpPr>
          <a:xfrm>
            <a:off x="3617166" y="1152688"/>
            <a:ext cx="1906623" cy="3441594"/>
            <a:chOff x="3665219" y="1152688"/>
            <a:chExt cx="1906623" cy="3441594"/>
          </a:xfrm>
        </p:grpSpPr>
        <p:sp>
          <p:nvSpPr>
            <p:cNvPr id="1603" name="Google Shape;1603;p27"/>
            <p:cNvSpPr/>
            <p:nvPr/>
          </p:nvSpPr>
          <p:spPr>
            <a:xfrm>
              <a:off x="3665219" y="1152688"/>
              <a:ext cx="1906623" cy="3441594"/>
            </a:xfrm>
            <a:custGeom>
              <a:avLst/>
              <a:gdLst/>
              <a:ahLst/>
              <a:cxnLst/>
              <a:rect l="l" t="t" r="r" b="b"/>
              <a:pathLst>
                <a:path w="83734" h="151146" extrusionOk="0">
                  <a:moveTo>
                    <a:pt x="4251" y="1"/>
                  </a:moveTo>
                  <a:cubicBezTo>
                    <a:pt x="1907" y="1"/>
                    <a:pt x="0" y="1908"/>
                    <a:pt x="0" y="4251"/>
                  </a:cubicBezTo>
                  <a:lnTo>
                    <a:pt x="0" y="146895"/>
                  </a:lnTo>
                  <a:cubicBezTo>
                    <a:pt x="0" y="149238"/>
                    <a:pt x="1907" y="151145"/>
                    <a:pt x="4251" y="151145"/>
                  </a:cubicBezTo>
                  <a:lnTo>
                    <a:pt x="79483" y="151145"/>
                  </a:lnTo>
                  <a:cubicBezTo>
                    <a:pt x="81826" y="151145"/>
                    <a:pt x="83733" y="149238"/>
                    <a:pt x="83733" y="146895"/>
                  </a:cubicBezTo>
                  <a:lnTo>
                    <a:pt x="83733" y="4251"/>
                  </a:lnTo>
                  <a:cubicBezTo>
                    <a:pt x="83733" y="1908"/>
                    <a:pt x="81826" y="1"/>
                    <a:pt x="79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3726015" y="1257544"/>
              <a:ext cx="89987" cy="61479"/>
            </a:xfrm>
            <a:custGeom>
              <a:avLst/>
              <a:gdLst/>
              <a:ahLst/>
              <a:cxnLst/>
              <a:rect l="l" t="t" r="r" b="b"/>
              <a:pathLst>
                <a:path w="3952" h="2700" extrusionOk="0">
                  <a:moveTo>
                    <a:pt x="1340" y="1"/>
                  </a:moveTo>
                  <a:cubicBezTo>
                    <a:pt x="1311" y="1"/>
                    <a:pt x="1281" y="10"/>
                    <a:pt x="1254" y="28"/>
                  </a:cubicBezTo>
                  <a:lnTo>
                    <a:pt x="0" y="1281"/>
                  </a:lnTo>
                  <a:lnTo>
                    <a:pt x="0" y="1417"/>
                  </a:lnTo>
                  <a:lnTo>
                    <a:pt x="1254" y="2671"/>
                  </a:lnTo>
                  <a:cubicBezTo>
                    <a:pt x="1283" y="2690"/>
                    <a:pt x="1315" y="2699"/>
                    <a:pt x="1345" y="2699"/>
                  </a:cubicBezTo>
                  <a:cubicBezTo>
                    <a:pt x="1399" y="2699"/>
                    <a:pt x="1445" y="2669"/>
                    <a:pt x="1445" y="2616"/>
                  </a:cubicBezTo>
                  <a:lnTo>
                    <a:pt x="1445" y="1690"/>
                  </a:lnTo>
                  <a:lnTo>
                    <a:pt x="3597" y="1690"/>
                  </a:lnTo>
                  <a:cubicBezTo>
                    <a:pt x="3788" y="1690"/>
                    <a:pt x="3951" y="1526"/>
                    <a:pt x="3951" y="1363"/>
                  </a:cubicBezTo>
                  <a:cubicBezTo>
                    <a:pt x="3951" y="1172"/>
                    <a:pt x="3788" y="1009"/>
                    <a:pt x="3597" y="1009"/>
                  </a:cubicBezTo>
                  <a:lnTo>
                    <a:pt x="1445" y="1009"/>
                  </a:lnTo>
                  <a:lnTo>
                    <a:pt x="1445" y="110"/>
                  </a:lnTo>
                  <a:cubicBezTo>
                    <a:pt x="1445" y="37"/>
                    <a:pt x="1396" y="1"/>
                    <a:pt x="1340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5422904" y="1257544"/>
              <a:ext cx="89987" cy="61479"/>
            </a:xfrm>
            <a:custGeom>
              <a:avLst/>
              <a:gdLst/>
              <a:ahLst/>
              <a:cxnLst/>
              <a:rect l="l" t="t" r="r" b="b"/>
              <a:pathLst>
                <a:path w="3952" h="2700" extrusionOk="0">
                  <a:moveTo>
                    <a:pt x="2613" y="1"/>
                  </a:moveTo>
                  <a:cubicBezTo>
                    <a:pt x="2556" y="1"/>
                    <a:pt x="2508" y="37"/>
                    <a:pt x="2508" y="110"/>
                  </a:cubicBezTo>
                  <a:lnTo>
                    <a:pt x="2508" y="1009"/>
                  </a:lnTo>
                  <a:lnTo>
                    <a:pt x="355" y="1009"/>
                  </a:lnTo>
                  <a:cubicBezTo>
                    <a:pt x="164" y="1009"/>
                    <a:pt x="1" y="1172"/>
                    <a:pt x="1" y="1363"/>
                  </a:cubicBezTo>
                  <a:cubicBezTo>
                    <a:pt x="1" y="1526"/>
                    <a:pt x="164" y="1690"/>
                    <a:pt x="355" y="1690"/>
                  </a:cubicBezTo>
                  <a:lnTo>
                    <a:pt x="2508" y="1690"/>
                  </a:lnTo>
                  <a:lnTo>
                    <a:pt x="2508" y="2616"/>
                  </a:lnTo>
                  <a:cubicBezTo>
                    <a:pt x="2508" y="2669"/>
                    <a:pt x="2553" y="2699"/>
                    <a:pt x="2607" y="2699"/>
                  </a:cubicBezTo>
                  <a:cubicBezTo>
                    <a:pt x="2637" y="2699"/>
                    <a:pt x="2669" y="2690"/>
                    <a:pt x="2698" y="2671"/>
                  </a:cubicBezTo>
                  <a:lnTo>
                    <a:pt x="3952" y="1417"/>
                  </a:lnTo>
                  <a:lnTo>
                    <a:pt x="3952" y="1281"/>
                  </a:lnTo>
                  <a:lnTo>
                    <a:pt x="2698" y="28"/>
                  </a:lnTo>
                  <a:cubicBezTo>
                    <a:pt x="2671" y="10"/>
                    <a:pt x="2641" y="1"/>
                    <a:pt x="2613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7"/>
          <p:cNvGrpSpPr/>
          <p:nvPr/>
        </p:nvGrpSpPr>
        <p:grpSpPr>
          <a:xfrm>
            <a:off x="1290522" y="1133162"/>
            <a:ext cx="1906623" cy="3441478"/>
            <a:chOff x="1338575" y="1133162"/>
            <a:chExt cx="1906623" cy="3441478"/>
          </a:xfrm>
        </p:grpSpPr>
        <p:sp>
          <p:nvSpPr>
            <p:cNvPr id="1607" name="Google Shape;1607;p27"/>
            <p:cNvSpPr/>
            <p:nvPr/>
          </p:nvSpPr>
          <p:spPr>
            <a:xfrm>
              <a:off x="1338575" y="1133162"/>
              <a:ext cx="1906623" cy="3441478"/>
            </a:xfrm>
            <a:custGeom>
              <a:avLst/>
              <a:gdLst/>
              <a:ahLst/>
              <a:cxnLst/>
              <a:rect l="l" t="t" r="r" b="b"/>
              <a:pathLst>
                <a:path w="83734" h="164960" extrusionOk="0">
                  <a:moveTo>
                    <a:pt x="4251" y="0"/>
                  </a:moveTo>
                  <a:cubicBezTo>
                    <a:pt x="1907" y="0"/>
                    <a:pt x="0" y="1907"/>
                    <a:pt x="0" y="4251"/>
                  </a:cubicBezTo>
                  <a:lnTo>
                    <a:pt x="0" y="160709"/>
                  </a:lnTo>
                  <a:cubicBezTo>
                    <a:pt x="0" y="163079"/>
                    <a:pt x="1907" y="164959"/>
                    <a:pt x="4251" y="164959"/>
                  </a:cubicBezTo>
                  <a:lnTo>
                    <a:pt x="79482" y="164959"/>
                  </a:lnTo>
                  <a:cubicBezTo>
                    <a:pt x="81826" y="164959"/>
                    <a:pt x="83733" y="163079"/>
                    <a:pt x="83733" y="160709"/>
                  </a:cubicBezTo>
                  <a:lnTo>
                    <a:pt x="83733" y="4251"/>
                  </a:lnTo>
                  <a:cubicBezTo>
                    <a:pt x="83733" y="1907"/>
                    <a:pt x="81826" y="0"/>
                    <a:pt x="79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1426040" y="1250190"/>
              <a:ext cx="115444" cy="15529"/>
            </a:xfrm>
            <a:custGeom>
              <a:avLst/>
              <a:gdLst/>
              <a:ahLst/>
              <a:cxnLst/>
              <a:rect l="l" t="t" r="r" b="b"/>
              <a:pathLst>
                <a:path w="5070" h="682" extrusionOk="0">
                  <a:moveTo>
                    <a:pt x="328" y="0"/>
                  </a:moveTo>
                  <a:cubicBezTo>
                    <a:pt x="137" y="0"/>
                    <a:pt x="1" y="136"/>
                    <a:pt x="1" y="327"/>
                  </a:cubicBezTo>
                  <a:cubicBezTo>
                    <a:pt x="1" y="518"/>
                    <a:pt x="137" y="681"/>
                    <a:pt x="328" y="681"/>
                  </a:cubicBezTo>
                  <a:lnTo>
                    <a:pt x="4715" y="681"/>
                  </a:lnTo>
                  <a:cubicBezTo>
                    <a:pt x="4906" y="681"/>
                    <a:pt x="5069" y="518"/>
                    <a:pt x="5069" y="327"/>
                  </a:cubicBezTo>
                  <a:cubicBezTo>
                    <a:pt x="5069" y="136"/>
                    <a:pt x="4906" y="0"/>
                    <a:pt x="4715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1426040" y="1284937"/>
              <a:ext cx="74481" cy="15529"/>
            </a:xfrm>
            <a:custGeom>
              <a:avLst/>
              <a:gdLst/>
              <a:ahLst/>
              <a:cxnLst/>
              <a:rect l="l" t="t" r="r" b="b"/>
              <a:pathLst>
                <a:path w="3271" h="682" extrusionOk="0">
                  <a:moveTo>
                    <a:pt x="328" y="0"/>
                  </a:moveTo>
                  <a:cubicBezTo>
                    <a:pt x="137" y="0"/>
                    <a:pt x="1" y="164"/>
                    <a:pt x="1" y="327"/>
                  </a:cubicBezTo>
                  <a:cubicBezTo>
                    <a:pt x="1" y="518"/>
                    <a:pt x="137" y="681"/>
                    <a:pt x="328" y="681"/>
                  </a:cubicBezTo>
                  <a:lnTo>
                    <a:pt x="2944" y="681"/>
                  </a:lnTo>
                  <a:cubicBezTo>
                    <a:pt x="3134" y="681"/>
                    <a:pt x="3271" y="518"/>
                    <a:pt x="3271" y="327"/>
                  </a:cubicBezTo>
                  <a:cubicBezTo>
                    <a:pt x="3271" y="164"/>
                    <a:pt x="3134" y="0"/>
                    <a:pt x="2944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1426040" y="1319661"/>
              <a:ext cx="115444" cy="15552"/>
            </a:xfrm>
            <a:custGeom>
              <a:avLst/>
              <a:gdLst/>
              <a:ahLst/>
              <a:cxnLst/>
              <a:rect l="l" t="t" r="r" b="b"/>
              <a:pathLst>
                <a:path w="5070" h="683" extrusionOk="0">
                  <a:moveTo>
                    <a:pt x="328" y="1"/>
                  </a:moveTo>
                  <a:cubicBezTo>
                    <a:pt x="137" y="1"/>
                    <a:pt x="1" y="164"/>
                    <a:pt x="1" y="355"/>
                  </a:cubicBezTo>
                  <a:cubicBezTo>
                    <a:pt x="1" y="546"/>
                    <a:pt x="137" y="682"/>
                    <a:pt x="328" y="682"/>
                  </a:cubicBezTo>
                  <a:lnTo>
                    <a:pt x="4715" y="682"/>
                  </a:lnTo>
                  <a:cubicBezTo>
                    <a:pt x="4906" y="682"/>
                    <a:pt x="5069" y="546"/>
                    <a:pt x="5069" y="355"/>
                  </a:cubicBezTo>
                  <a:cubicBezTo>
                    <a:pt x="5069" y="164"/>
                    <a:pt x="4906" y="1"/>
                    <a:pt x="4715" y="1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3015614" y="1224756"/>
              <a:ext cx="124734" cy="128446"/>
            </a:xfrm>
            <a:custGeom>
              <a:avLst/>
              <a:gdLst/>
              <a:ahLst/>
              <a:cxnLst/>
              <a:rect l="l" t="t" r="r" b="b"/>
              <a:pathLst>
                <a:path w="5478" h="5641" extrusionOk="0">
                  <a:moveTo>
                    <a:pt x="2752" y="899"/>
                  </a:moveTo>
                  <a:cubicBezTo>
                    <a:pt x="3624" y="899"/>
                    <a:pt x="4333" y="1608"/>
                    <a:pt x="4333" y="2452"/>
                  </a:cubicBezTo>
                  <a:lnTo>
                    <a:pt x="4333" y="3270"/>
                  </a:lnTo>
                  <a:cubicBezTo>
                    <a:pt x="4333" y="3379"/>
                    <a:pt x="4333" y="3461"/>
                    <a:pt x="4360" y="3570"/>
                  </a:cubicBezTo>
                  <a:lnTo>
                    <a:pt x="1145" y="3570"/>
                  </a:lnTo>
                  <a:cubicBezTo>
                    <a:pt x="1172" y="3461"/>
                    <a:pt x="1172" y="3379"/>
                    <a:pt x="1172" y="3270"/>
                  </a:cubicBezTo>
                  <a:lnTo>
                    <a:pt x="1172" y="2452"/>
                  </a:lnTo>
                  <a:cubicBezTo>
                    <a:pt x="1172" y="1608"/>
                    <a:pt x="1881" y="899"/>
                    <a:pt x="2752" y="899"/>
                  </a:cubicBezTo>
                  <a:close/>
                  <a:moveTo>
                    <a:pt x="4496" y="4114"/>
                  </a:moveTo>
                  <a:cubicBezTo>
                    <a:pt x="4524" y="4196"/>
                    <a:pt x="4578" y="4278"/>
                    <a:pt x="4633" y="4360"/>
                  </a:cubicBezTo>
                  <a:lnTo>
                    <a:pt x="872" y="4360"/>
                  </a:lnTo>
                  <a:cubicBezTo>
                    <a:pt x="927" y="4278"/>
                    <a:pt x="954" y="4196"/>
                    <a:pt x="1009" y="4114"/>
                  </a:cubicBezTo>
                  <a:close/>
                  <a:moveTo>
                    <a:pt x="3025" y="4905"/>
                  </a:moveTo>
                  <a:cubicBezTo>
                    <a:pt x="2998" y="5014"/>
                    <a:pt x="2889" y="5095"/>
                    <a:pt x="2752" y="5095"/>
                  </a:cubicBezTo>
                  <a:cubicBezTo>
                    <a:pt x="2616" y="5095"/>
                    <a:pt x="2507" y="5014"/>
                    <a:pt x="2480" y="4905"/>
                  </a:cubicBezTo>
                  <a:close/>
                  <a:moveTo>
                    <a:pt x="2752" y="0"/>
                  </a:moveTo>
                  <a:cubicBezTo>
                    <a:pt x="2589" y="0"/>
                    <a:pt x="2480" y="109"/>
                    <a:pt x="2480" y="273"/>
                  </a:cubicBezTo>
                  <a:lnTo>
                    <a:pt x="2480" y="382"/>
                  </a:lnTo>
                  <a:cubicBezTo>
                    <a:pt x="1445" y="518"/>
                    <a:pt x="627" y="1390"/>
                    <a:pt x="627" y="2452"/>
                  </a:cubicBezTo>
                  <a:lnTo>
                    <a:pt x="627" y="3270"/>
                  </a:lnTo>
                  <a:cubicBezTo>
                    <a:pt x="627" y="3706"/>
                    <a:pt x="464" y="4142"/>
                    <a:pt x="137" y="4414"/>
                  </a:cubicBezTo>
                  <a:cubicBezTo>
                    <a:pt x="55" y="4496"/>
                    <a:pt x="0" y="4605"/>
                    <a:pt x="55" y="4741"/>
                  </a:cubicBezTo>
                  <a:cubicBezTo>
                    <a:pt x="82" y="4823"/>
                    <a:pt x="191" y="4905"/>
                    <a:pt x="300" y="4905"/>
                  </a:cubicBezTo>
                  <a:lnTo>
                    <a:pt x="1744" y="4905"/>
                  </a:lnTo>
                  <a:cubicBezTo>
                    <a:pt x="1853" y="4905"/>
                    <a:pt x="1935" y="4959"/>
                    <a:pt x="1935" y="5041"/>
                  </a:cubicBezTo>
                  <a:cubicBezTo>
                    <a:pt x="2044" y="5395"/>
                    <a:pt x="2371" y="5640"/>
                    <a:pt x="2752" y="5640"/>
                  </a:cubicBezTo>
                  <a:cubicBezTo>
                    <a:pt x="3134" y="5640"/>
                    <a:pt x="3461" y="5395"/>
                    <a:pt x="3543" y="5041"/>
                  </a:cubicBezTo>
                  <a:cubicBezTo>
                    <a:pt x="3570" y="4959"/>
                    <a:pt x="3652" y="4905"/>
                    <a:pt x="3733" y="4905"/>
                  </a:cubicBezTo>
                  <a:lnTo>
                    <a:pt x="5205" y="4905"/>
                  </a:lnTo>
                  <a:cubicBezTo>
                    <a:pt x="5314" y="4905"/>
                    <a:pt x="5396" y="4823"/>
                    <a:pt x="5450" y="4741"/>
                  </a:cubicBezTo>
                  <a:cubicBezTo>
                    <a:pt x="5477" y="4605"/>
                    <a:pt x="5450" y="4496"/>
                    <a:pt x="5368" y="4414"/>
                  </a:cubicBezTo>
                  <a:cubicBezTo>
                    <a:pt x="5014" y="4142"/>
                    <a:pt x="4878" y="3706"/>
                    <a:pt x="4878" y="3270"/>
                  </a:cubicBezTo>
                  <a:lnTo>
                    <a:pt x="4878" y="2452"/>
                  </a:lnTo>
                  <a:cubicBezTo>
                    <a:pt x="4878" y="1390"/>
                    <a:pt x="4060" y="518"/>
                    <a:pt x="3025" y="382"/>
                  </a:cubicBezTo>
                  <a:lnTo>
                    <a:pt x="3025" y="273"/>
                  </a:lnTo>
                  <a:cubicBezTo>
                    <a:pt x="3025" y="109"/>
                    <a:pt x="2889" y="0"/>
                    <a:pt x="2752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3124181" y="1230949"/>
              <a:ext cx="26094" cy="26072"/>
            </a:xfrm>
            <a:custGeom>
              <a:avLst/>
              <a:gdLst/>
              <a:ahLst/>
              <a:cxnLst/>
              <a:rect l="l" t="t" r="r" b="b"/>
              <a:pathLst>
                <a:path w="1146" h="1145" extrusionOk="0">
                  <a:moveTo>
                    <a:pt x="573" y="1"/>
                  </a:moveTo>
                  <a:cubicBezTo>
                    <a:pt x="246" y="1"/>
                    <a:pt x="1" y="246"/>
                    <a:pt x="1" y="573"/>
                  </a:cubicBezTo>
                  <a:cubicBezTo>
                    <a:pt x="1" y="900"/>
                    <a:pt x="246" y="1145"/>
                    <a:pt x="573" y="1145"/>
                  </a:cubicBezTo>
                  <a:cubicBezTo>
                    <a:pt x="900" y="1145"/>
                    <a:pt x="1145" y="900"/>
                    <a:pt x="1145" y="573"/>
                  </a:cubicBezTo>
                  <a:cubicBezTo>
                    <a:pt x="1145" y="246"/>
                    <a:pt x="900" y="1"/>
                    <a:pt x="573" y="1"/>
                  </a:cubicBezTo>
                  <a:close/>
                </a:path>
              </a:pathLst>
            </a:custGeom>
            <a:solidFill>
              <a:srgbClr val="F4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3" name="Google Shape;1613;p27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614" name="Google Shape;1614;p27"/>
          <p:cNvSpPr/>
          <p:nvPr/>
        </p:nvSpPr>
        <p:spPr>
          <a:xfrm>
            <a:off x="3617166" y="2371225"/>
            <a:ext cx="1906623" cy="2223058"/>
          </a:xfrm>
          <a:custGeom>
            <a:avLst/>
            <a:gdLst/>
            <a:ahLst/>
            <a:cxnLst/>
            <a:rect l="l" t="t" r="r" b="b"/>
            <a:pathLst>
              <a:path w="83734" h="97631" extrusionOk="0">
                <a:moveTo>
                  <a:pt x="0" y="1"/>
                </a:moveTo>
                <a:lnTo>
                  <a:pt x="0" y="93380"/>
                </a:lnTo>
                <a:cubicBezTo>
                  <a:pt x="0" y="95723"/>
                  <a:pt x="1907" y="97630"/>
                  <a:pt x="4251" y="97630"/>
                </a:cubicBezTo>
                <a:lnTo>
                  <a:pt x="79455" y="97630"/>
                </a:lnTo>
                <a:cubicBezTo>
                  <a:pt x="81826" y="97630"/>
                  <a:pt x="83733" y="95723"/>
                  <a:pt x="83733" y="93380"/>
                </a:cubicBezTo>
                <a:lnTo>
                  <a:pt x="837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27"/>
          <p:cNvSpPr/>
          <p:nvPr/>
        </p:nvSpPr>
        <p:spPr>
          <a:xfrm>
            <a:off x="3728830" y="2853926"/>
            <a:ext cx="49661" cy="49661"/>
          </a:xfrm>
          <a:custGeom>
            <a:avLst/>
            <a:gdLst/>
            <a:ahLst/>
            <a:cxnLst/>
            <a:rect l="l" t="t" r="r" b="b"/>
            <a:pathLst>
              <a:path w="2181" h="2181" extrusionOk="0">
                <a:moveTo>
                  <a:pt x="1091" y="1"/>
                </a:moveTo>
                <a:cubicBezTo>
                  <a:pt x="491" y="1"/>
                  <a:pt x="1" y="491"/>
                  <a:pt x="1" y="1091"/>
                </a:cubicBezTo>
                <a:cubicBezTo>
                  <a:pt x="1" y="1690"/>
                  <a:pt x="491" y="2181"/>
                  <a:pt x="1091" y="2181"/>
                </a:cubicBezTo>
                <a:cubicBezTo>
                  <a:pt x="1690" y="2181"/>
                  <a:pt x="2181" y="1690"/>
                  <a:pt x="2181" y="1091"/>
                </a:cubicBezTo>
                <a:cubicBezTo>
                  <a:pt x="2181" y="491"/>
                  <a:pt x="1690" y="1"/>
                  <a:pt x="109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27"/>
          <p:cNvSpPr/>
          <p:nvPr/>
        </p:nvSpPr>
        <p:spPr>
          <a:xfrm>
            <a:off x="3728830" y="3212553"/>
            <a:ext cx="49661" cy="49024"/>
          </a:xfrm>
          <a:custGeom>
            <a:avLst/>
            <a:gdLst/>
            <a:ahLst/>
            <a:cxnLst/>
            <a:rect l="l" t="t" r="r" b="b"/>
            <a:pathLst>
              <a:path w="2181" h="2153" extrusionOk="0">
                <a:moveTo>
                  <a:pt x="1091" y="0"/>
                </a:moveTo>
                <a:cubicBezTo>
                  <a:pt x="491" y="0"/>
                  <a:pt x="1" y="490"/>
                  <a:pt x="1" y="1090"/>
                </a:cubicBezTo>
                <a:cubicBezTo>
                  <a:pt x="1" y="1689"/>
                  <a:pt x="491" y="2153"/>
                  <a:pt x="1091" y="2153"/>
                </a:cubicBezTo>
                <a:cubicBezTo>
                  <a:pt x="1690" y="2153"/>
                  <a:pt x="2181" y="1689"/>
                  <a:pt x="2181" y="1090"/>
                </a:cubicBezTo>
                <a:cubicBezTo>
                  <a:pt x="2181" y="490"/>
                  <a:pt x="1690" y="0"/>
                  <a:pt x="109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27"/>
          <p:cNvSpPr/>
          <p:nvPr/>
        </p:nvSpPr>
        <p:spPr>
          <a:xfrm>
            <a:off x="3728830" y="3571158"/>
            <a:ext cx="49661" cy="49024"/>
          </a:xfrm>
          <a:custGeom>
            <a:avLst/>
            <a:gdLst/>
            <a:ahLst/>
            <a:cxnLst/>
            <a:rect l="l" t="t" r="r" b="b"/>
            <a:pathLst>
              <a:path w="2181" h="2153" extrusionOk="0">
                <a:moveTo>
                  <a:pt x="1091" y="0"/>
                </a:moveTo>
                <a:cubicBezTo>
                  <a:pt x="491" y="0"/>
                  <a:pt x="1" y="491"/>
                  <a:pt x="1" y="1090"/>
                </a:cubicBezTo>
                <a:cubicBezTo>
                  <a:pt x="1" y="1662"/>
                  <a:pt x="491" y="2153"/>
                  <a:pt x="1091" y="2153"/>
                </a:cubicBezTo>
                <a:cubicBezTo>
                  <a:pt x="1690" y="2153"/>
                  <a:pt x="2181" y="1662"/>
                  <a:pt x="2181" y="1090"/>
                </a:cubicBezTo>
                <a:cubicBezTo>
                  <a:pt x="2181" y="491"/>
                  <a:pt x="1690" y="0"/>
                  <a:pt x="109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8" name="Google Shape;1618;p27"/>
          <p:cNvSpPr/>
          <p:nvPr/>
        </p:nvSpPr>
        <p:spPr>
          <a:xfrm>
            <a:off x="3751168" y="2915974"/>
            <a:ext cx="4987" cy="282325"/>
          </a:xfrm>
          <a:custGeom>
            <a:avLst/>
            <a:gdLst/>
            <a:ahLst/>
            <a:cxnLst/>
            <a:rect l="l" t="t" r="r" b="b"/>
            <a:pathLst>
              <a:path w="219" h="12399" extrusionOk="0">
                <a:moveTo>
                  <a:pt x="110" y="0"/>
                </a:moveTo>
                <a:cubicBezTo>
                  <a:pt x="55" y="0"/>
                  <a:pt x="1" y="55"/>
                  <a:pt x="1" y="137"/>
                </a:cubicBezTo>
                <a:lnTo>
                  <a:pt x="1" y="12289"/>
                </a:lnTo>
                <a:cubicBezTo>
                  <a:pt x="1" y="12344"/>
                  <a:pt x="55" y="12398"/>
                  <a:pt x="110" y="12398"/>
                </a:cubicBezTo>
                <a:cubicBezTo>
                  <a:pt x="164" y="12398"/>
                  <a:pt x="219" y="12344"/>
                  <a:pt x="219" y="12289"/>
                </a:cubicBezTo>
                <a:lnTo>
                  <a:pt x="219" y="137"/>
                </a:lnTo>
                <a:cubicBezTo>
                  <a:pt x="219" y="55"/>
                  <a:pt x="164" y="0"/>
                  <a:pt x="11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27"/>
          <p:cNvSpPr/>
          <p:nvPr/>
        </p:nvSpPr>
        <p:spPr>
          <a:xfrm>
            <a:off x="3751168" y="3275831"/>
            <a:ext cx="4987" cy="281073"/>
          </a:xfrm>
          <a:custGeom>
            <a:avLst/>
            <a:gdLst/>
            <a:ahLst/>
            <a:cxnLst/>
            <a:rect l="l" t="t" r="r" b="b"/>
            <a:pathLst>
              <a:path w="219" h="12344" extrusionOk="0">
                <a:moveTo>
                  <a:pt x="110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35"/>
                </a:lnTo>
                <a:cubicBezTo>
                  <a:pt x="1" y="12289"/>
                  <a:pt x="55" y="12344"/>
                  <a:pt x="110" y="12344"/>
                </a:cubicBezTo>
                <a:cubicBezTo>
                  <a:pt x="164" y="12344"/>
                  <a:pt x="219" y="12289"/>
                  <a:pt x="219" y="12235"/>
                </a:cubicBezTo>
                <a:lnTo>
                  <a:pt x="219" y="109"/>
                </a:lnTo>
                <a:cubicBezTo>
                  <a:pt x="219" y="55"/>
                  <a:pt x="164" y="0"/>
                  <a:pt x="11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27"/>
          <p:cNvSpPr/>
          <p:nvPr/>
        </p:nvSpPr>
        <p:spPr>
          <a:xfrm>
            <a:off x="3751168" y="3638170"/>
            <a:ext cx="4987" cy="280458"/>
          </a:xfrm>
          <a:custGeom>
            <a:avLst/>
            <a:gdLst/>
            <a:ahLst/>
            <a:cxnLst/>
            <a:rect l="l" t="t" r="r" b="b"/>
            <a:pathLst>
              <a:path w="219" h="12317" extrusionOk="0">
                <a:moveTo>
                  <a:pt x="110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07"/>
                </a:lnTo>
                <a:cubicBezTo>
                  <a:pt x="1" y="12289"/>
                  <a:pt x="55" y="12316"/>
                  <a:pt x="110" y="12316"/>
                </a:cubicBezTo>
                <a:cubicBezTo>
                  <a:pt x="164" y="12316"/>
                  <a:pt x="219" y="12289"/>
                  <a:pt x="219" y="12207"/>
                </a:cubicBezTo>
                <a:lnTo>
                  <a:pt x="219" y="109"/>
                </a:lnTo>
                <a:cubicBezTo>
                  <a:pt x="219" y="55"/>
                  <a:pt x="164" y="0"/>
                  <a:pt x="11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27"/>
          <p:cNvSpPr/>
          <p:nvPr/>
        </p:nvSpPr>
        <p:spPr>
          <a:xfrm>
            <a:off x="3728830" y="3929763"/>
            <a:ext cx="49661" cy="49047"/>
          </a:xfrm>
          <a:custGeom>
            <a:avLst/>
            <a:gdLst/>
            <a:ahLst/>
            <a:cxnLst/>
            <a:rect l="l" t="t" r="r" b="b"/>
            <a:pathLst>
              <a:path w="2181" h="2154" extrusionOk="0">
                <a:moveTo>
                  <a:pt x="1091" y="1"/>
                </a:moveTo>
                <a:cubicBezTo>
                  <a:pt x="491" y="1"/>
                  <a:pt x="1" y="464"/>
                  <a:pt x="1" y="1063"/>
                </a:cubicBezTo>
                <a:cubicBezTo>
                  <a:pt x="1" y="1663"/>
                  <a:pt x="491" y="2153"/>
                  <a:pt x="1091" y="2153"/>
                </a:cubicBezTo>
                <a:cubicBezTo>
                  <a:pt x="1690" y="2153"/>
                  <a:pt x="2181" y="1663"/>
                  <a:pt x="2181" y="1063"/>
                </a:cubicBezTo>
                <a:cubicBezTo>
                  <a:pt x="2181" y="464"/>
                  <a:pt x="1690" y="1"/>
                  <a:pt x="109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27"/>
          <p:cNvSpPr/>
          <p:nvPr/>
        </p:nvSpPr>
        <p:spPr>
          <a:xfrm>
            <a:off x="3728830" y="4287753"/>
            <a:ext cx="49661" cy="49661"/>
          </a:xfrm>
          <a:custGeom>
            <a:avLst/>
            <a:gdLst/>
            <a:ahLst/>
            <a:cxnLst/>
            <a:rect l="l" t="t" r="r" b="b"/>
            <a:pathLst>
              <a:path w="2181" h="2181" extrusionOk="0">
                <a:moveTo>
                  <a:pt x="1091" y="1"/>
                </a:moveTo>
                <a:cubicBezTo>
                  <a:pt x="491" y="1"/>
                  <a:pt x="1" y="491"/>
                  <a:pt x="1" y="1091"/>
                </a:cubicBezTo>
                <a:cubicBezTo>
                  <a:pt x="1" y="1690"/>
                  <a:pt x="491" y="2181"/>
                  <a:pt x="1091" y="2181"/>
                </a:cubicBezTo>
                <a:cubicBezTo>
                  <a:pt x="1690" y="2181"/>
                  <a:pt x="2181" y="1690"/>
                  <a:pt x="2181" y="1091"/>
                </a:cubicBezTo>
                <a:cubicBezTo>
                  <a:pt x="2181" y="491"/>
                  <a:pt x="1690" y="1"/>
                  <a:pt x="109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27"/>
          <p:cNvSpPr/>
          <p:nvPr/>
        </p:nvSpPr>
        <p:spPr>
          <a:xfrm>
            <a:off x="3751168" y="3993041"/>
            <a:ext cx="4987" cy="280481"/>
          </a:xfrm>
          <a:custGeom>
            <a:avLst/>
            <a:gdLst/>
            <a:ahLst/>
            <a:cxnLst/>
            <a:rect l="l" t="t" r="r" b="b"/>
            <a:pathLst>
              <a:path w="219" h="12318" extrusionOk="0">
                <a:moveTo>
                  <a:pt x="110" y="1"/>
                </a:moveTo>
                <a:cubicBezTo>
                  <a:pt x="55" y="1"/>
                  <a:pt x="1" y="55"/>
                  <a:pt x="1" y="110"/>
                </a:cubicBezTo>
                <a:lnTo>
                  <a:pt x="1" y="12208"/>
                </a:lnTo>
                <a:cubicBezTo>
                  <a:pt x="1" y="12290"/>
                  <a:pt x="55" y="12317"/>
                  <a:pt x="110" y="12317"/>
                </a:cubicBezTo>
                <a:cubicBezTo>
                  <a:pt x="164" y="12317"/>
                  <a:pt x="219" y="12290"/>
                  <a:pt x="219" y="12208"/>
                </a:cubicBezTo>
                <a:lnTo>
                  <a:pt x="219" y="110"/>
                </a:lnTo>
                <a:cubicBezTo>
                  <a:pt x="219" y="55"/>
                  <a:pt x="164" y="1"/>
                  <a:pt x="11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27"/>
          <p:cNvSpPr/>
          <p:nvPr/>
        </p:nvSpPr>
        <p:spPr>
          <a:xfrm>
            <a:off x="3693469" y="189100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27"/>
          <p:cNvSpPr/>
          <p:nvPr/>
        </p:nvSpPr>
        <p:spPr>
          <a:xfrm>
            <a:off x="4099868" y="189100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2" y="1"/>
                </a:moveTo>
                <a:cubicBezTo>
                  <a:pt x="763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63" y="12780"/>
                  <a:pt x="1662" y="12780"/>
                </a:cubicBezTo>
                <a:lnTo>
                  <a:pt x="11117" y="12780"/>
                </a:lnTo>
                <a:cubicBezTo>
                  <a:pt x="12044" y="12780"/>
                  <a:pt x="12779" y="12044"/>
                  <a:pt x="12779" y="11118"/>
                </a:cubicBezTo>
                <a:lnTo>
                  <a:pt x="12779" y="1663"/>
                </a:lnTo>
                <a:cubicBezTo>
                  <a:pt x="12779" y="764"/>
                  <a:pt x="12044" y="1"/>
                  <a:pt x="111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27"/>
          <p:cNvSpPr/>
          <p:nvPr/>
        </p:nvSpPr>
        <p:spPr>
          <a:xfrm>
            <a:off x="4506859" y="1891005"/>
            <a:ext cx="291023" cy="291023"/>
          </a:xfrm>
          <a:custGeom>
            <a:avLst/>
            <a:gdLst/>
            <a:ahLst/>
            <a:cxnLst/>
            <a:rect l="l" t="t" r="r" b="b"/>
            <a:pathLst>
              <a:path w="12781" h="12781" extrusionOk="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44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44" y="1"/>
                  <a:pt x="11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27"/>
          <p:cNvSpPr/>
          <p:nvPr/>
        </p:nvSpPr>
        <p:spPr>
          <a:xfrm>
            <a:off x="4913872" y="189100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3" y="1"/>
                </a:moveTo>
                <a:cubicBezTo>
                  <a:pt x="736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27"/>
          <p:cNvSpPr/>
          <p:nvPr/>
        </p:nvSpPr>
        <p:spPr>
          <a:xfrm>
            <a:off x="5320249" y="1891005"/>
            <a:ext cx="203541" cy="291023"/>
          </a:xfrm>
          <a:custGeom>
            <a:avLst/>
            <a:gdLst/>
            <a:ahLst/>
            <a:cxnLst/>
            <a:rect l="l" t="t" r="r" b="b"/>
            <a:pathLst>
              <a:path w="8939" h="12781" extrusionOk="0">
                <a:moveTo>
                  <a:pt x="1663" y="1"/>
                </a:moveTo>
                <a:cubicBezTo>
                  <a:pt x="764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64" y="12780"/>
                  <a:pt x="1663" y="12780"/>
                </a:cubicBezTo>
                <a:lnTo>
                  <a:pt x="8938" y="12780"/>
                </a:lnTo>
                <a:lnTo>
                  <a:pt x="89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27"/>
          <p:cNvSpPr/>
          <p:nvPr/>
        </p:nvSpPr>
        <p:spPr>
          <a:xfrm>
            <a:off x="4553400" y="1484629"/>
            <a:ext cx="189241" cy="189241"/>
          </a:xfrm>
          <a:custGeom>
            <a:avLst/>
            <a:gdLst/>
            <a:ahLst/>
            <a:cxnLst/>
            <a:rect l="l" t="t" r="r" b="b"/>
            <a:pathLst>
              <a:path w="8311" h="8311" extrusionOk="0">
                <a:moveTo>
                  <a:pt x="1417" y="0"/>
                </a:moveTo>
                <a:cubicBezTo>
                  <a:pt x="627" y="0"/>
                  <a:pt x="0" y="627"/>
                  <a:pt x="0" y="1417"/>
                </a:cubicBezTo>
                <a:lnTo>
                  <a:pt x="0" y="6894"/>
                </a:lnTo>
                <a:cubicBezTo>
                  <a:pt x="0" y="7684"/>
                  <a:pt x="627" y="8311"/>
                  <a:pt x="1417" y="8311"/>
                </a:cubicBezTo>
                <a:lnTo>
                  <a:pt x="6894" y="8311"/>
                </a:lnTo>
                <a:cubicBezTo>
                  <a:pt x="7684" y="8311"/>
                  <a:pt x="8311" y="7684"/>
                  <a:pt x="8311" y="6894"/>
                </a:cubicBezTo>
                <a:lnTo>
                  <a:pt x="8311" y="1417"/>
                </a:lnTo>
                <a:cubicBezTo>
                  <a:pt x="8311" y="627"/>
                  <a:pt x="7684" y="0"/>
                  <a:pt x="68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27"/>
          <p:cNvSpPr/>
          <p:nvPr/>
        </p:nvSpPr>
        <p:spPr>
          <a:xfrm>
            <a:off x="4584413" y="1524317"/>
            <a:ext cx="126601" cy="109751"/>
          </a:xfrm>
          <a:custGeom>
            <a:avLst/>
            <a:gdLst/>
            <a:ahLst/>
            <a:cxnLst/>
            <a:rect l="l" t="t" r="r" b="b"/>
            <a:pathLst>
              <a:path w="5560" h="4820" extrusionOk="0">
                <a:moveTo>
                  <a:pt x="4318" y="1"/>
                </a:moveTo>
                <a:cubicBezTo>
                  <a:pt x="4024" y="1"/>
                  <a:pt x="3469" y="712"/>
                  <a:pt x="3214" y="712"/>
                </a:cubicBezTo>
                <a:cubicBezTo>
                  <a:pt x="3206" y="712"/>
                  <a:pt x="3197" y="711"/>
                  <a:pt x="3189" y="710"/>
                </a:cubicBezTo>
                <a:cubicBezTo>
                  <a:pt x="2962" y="642"/>
                  <a:pt x="2749" y="607"/>
                  <a:pt x="2572" y="607"/>
                </a:cubicBezTo>
                <a:cubicBezTo>
                  <a:pt x="2324" y="607"/>
                  <a:pt x="2147" y="675"/>
                  <a:pt x="2099" y="819"/>
                </a:cubicBezTo>
                <a:cubicBezTo>
                  <a:pt x="2017" y="1037"/>
                  <a:pt x="2153" y="1364"/>
                  <a:pt x="2099" y="1609"/>
                </a:cubicBezTo>
                <a:cubicBezTo>
                  <a:pt x="2099" y="1663"/>
                  <a:pt x="2072" y="1691"/>
                  <a:pt x="2044" y="1772"/>
                </a:cubicBezTo>
                <a:cubicBezTo>
                  <a:pt x="2072" y="1772"/>
                  <a:pt x="2426" y="1854"/>
                  <a:pt x="2562" y="2099"/>
                </a:cubicBezTo>
                <a:cubicBezTo>
                  <a:pt x="2562" y="2099"/>
                  <a:pt x="2344" y="1990"/>
                  <a:pt x="2044" y="1936"/>
                </a:cubicBezTo>
                <a:cubicBezTo>
                  <a:pt x="1990" y="1936"/>
                  <a:pt x="1935" y="1963"/>
                  <a:pt x="1908" y="2018"/>
                </a:cubicBezTo>
                <a:cubicBezTo>
                  <a:pt x="1881" y="2072"/>
                  <a:pt x="1854" y="2127"/>
                  <a:pt x="1826" y="2154"/>
                </a:cubicBezTo>
                <a:cubicBezTo>
                  <a:pt x="1854" y="2181"/>
                  <a:pt x="2208" y="2290"/>
                  <a:pt x="2317" y="2535"/>
                </a:cubicBezTo>
                <a:cubicBezTo>
                  <a:pt x="2317" y="2535"/>
                  <a:pt x="2126" y="2426"/>
                  <a:pt x="1826" y="2345"/>
                </a:cubicBezTo>
                <a:cubicBezTo>
                  <a:pt x="1772" y="2345"/>
                  <a:pt x="1717" y="2372"/>
                  <a:pt x="1690" y="2426"/>
                </a:cubicBezTo>
                <a:cubicBezTo>
                  <a:pt x="1636" y="2481"/>
                  <a:pt x="1608" y="2535"/>
                  <a:pt x="1581" y="2590"/>
                </a:cubicBezTo>
                <a:cubicBezTo>
                  <a:pt x="1581" y="2590"/>
                  <a:pt x="1935" y="2726"/>
                  <a:pt x="2044" y="2971"/>
                </a:cubicBezTo>
                <a:cubicBezTo>
                  <a:pt x="2044" y="2971"/>
                  <a:pt x="1854" y="2862"/>
                  <a:pt x="1554" y="2781"/>
                </a:cubicBezTo>
                <a:cubicBezTo>
                  <a:pt x="1539" y="2773"/>
                  <a:pt x="1525" y="2770"/>
                  <a:pt x="1511" y="2770"/>
                </a:cubicBezTo>
                <a:cubicBezTo>
                  <a:pt x="1472" y="2770"/>
                  <a:pt x="1438" y="2795"/>
                  <a:pt x="1418" y="2835"/>
                </a:cubicBezTo>
                <a:cubicBezTo>
                  <a:pt x="1363" y="2890"/>
                  <a:pt x="1336" y="2944"/>
                  <a:pt x="1281" y="3026"/>
                </a:cubicBezTo>
                <a:cubicBezTo>
                  <a:pt x="1309" y="3026"/>
                  <a:pt x="1663" y="3162"/>
                  <a:pt x="1745" y="3407"/>
                </a:cubicBezTo>
                <a:cubicBezTo>
                  <a:pt x="1745" y="3407"/>
                  <a:pt x="1527" y="3271"/>
                  <a:pt x="1172" y="3162"/>
                </a:cubicBezTo>
                <a:lnTo>
                  <a:pt x="1091" y="3271"/>
                </a:lnTo>
                <a:cubicBezTo>
                  <a:pt x="736" y="3680"/>
                  <a:pt x="328" y="3843"/>
                  <a:pt x="164" y="4007"/>
                </a:cubicBezTo>
                <a:cubicBezTo>
                  <a:pt x="1" y="4170"/>
                  <a:pt x="28" y="4552"/>
                  <a:pt x="300" y="4688"/>
                </a:cubicBezTo>
                <a:cubicBezTo>
                  <a:pt x="424" y="4762"/>
                  <a:pt x="670" y="4819"/>
                  <a:pt x="966" y="4819"/>
                </a:cubicBezTo>
                <a:cubicBezTo>
                  <a:pt x="1324" y="4819"/>
                  <a:pt x="1753" y="4736"/>
                  <a:pt x="2126" y="4497"/>
                </a:cubicBezTo>
                <a:cubicBezTo>
                  <a:pt x="2807" y="4061"/>
                  <a:pt x="3488" y="3107"/>
                  <a:pt x="3815" y="2944"/>
                </a:cubicBezTo>
                <a:cubicBezTo>
                  <a:pt x="4115" y="2808"/>
                  <a:pt x="5260" y="2426"/>
                  <a:pt x="5478" y="2018"/>
                </a:cubicBezTo>
                <a:cubicBezTo>
                  <a:pt x="5559" y="1909"/>
                  <a:pt x="5505" y="1663"/>
                  <a:pt x="5396" y="1527"/>
                </a:cubicBezTo>
                <a:lnTo>
                  <a:pt x="5369" y="1554"/>
                </a:lnTo>
                <a:cubicBezTo>
                  <a:pt x="5341" y="1636"/>
                  <a:pt x="5260" y="1718"/>
                  <a:pt x="5151" y="1800"/>
                </a:cubicBezTo>
                <a:cubicBezTo>
                  <a:pt x="5123" y="1854"/>
                  <a:pt x="5069" y="1881"/>
                  <a:pt x="5014" y="1936"/>
                </a:cubicBezTo>
                <a:cubicBezTo>
                  <a:pt x="4933" y="1963"/>
                  <a:pt x="4878" y="1990"/>
                  <a:pt x="4824" y="2045"/>
                </a:cubicBezTo>
                <a:cubicBezTo>
                  <a:pt x="4551" y="2181"/>
                  <a:pt x="4251" y="2345"/>
                  <a:pt x="3924" y="2535"/>
                </a:cubicBezTo>
                <a:cubicBezTo>
                  <a:pt x="3843" y="2563"/>
                  <a:pt x="3761" y="2617"/>
                  <a:pt x="3679" y="2672"/>
                </a:cubicBezTo>
                <a:cubicBezTo>
                  <a:pt x="3597" y="2726"/>
                  <a:pt x="3543" y="2808"/>
                  <a:pt x="3461" y="2862"/>
                </a:cubicBezTo>
                <a:cubicBezTo>
                  <a:pt x="3325" y="2999"/>
                  <a:pt x="3189" y="3135"/>
                  <a:pt x="3053" y="3298"/>
                </a:cubicBezTo>
                <a:cubicBezTo>
                  <a:pt x="2780" y="3571"/>
                  <a:pt x="2508" y="3870"/>
                  <a:pt x="2208" y="4088"/>
                </a:cubicBezTo>
                <a:cubicBezTo>
                  <a:pt x="1908" y="4334"/>
                  <a:pt x="1581" y="4470"/>
                  <a:pt x="1309" y="4552"/>
                </a:cubicBezTo>
                <a:cubicBezTo>
                  <a:pt x="1009" y="4606"/>
                  <a:pt x="764" y="4606"/>
                  <a:pt x="573" y="4606"/>
                </a:cubicBezTo>
                <a:cubicBezTo>
                  <a:pt x="491" y="4579"/>
                  <a:pt x="437" y="4579"/>
                  <a:pt x="382" y="4579"/>
                </a:cubicBezTo>
                <a:lnTo>
                  <a:pt x="573" y="4579"/>
                </a:lnTo>
                <a:cubicBezTo>
                  <a:pt x="643" y="4589"/>
                  <a:pt x="720" y="4595"/>
                  <a:pt x="803" y="4595"/>
                </a:cubicBezTo>
                <a:cubicBezTo>
                  <a:pt x="947" y="4595"/>
                  <a:pt x="1109" y="4576"/>
                  <a:pt x="1281" y="4524"/>
                </a:cubicBezTo>
                <a:cubicBezTo>
                  <a:pt x="1581" y="4443"/>
                  <a:pt x="1908" y="4306"/>
                  <a:pt x="2181" y="4061"/>
                </a:cubicBezTo>
                <a:cubicBezTo>
                  <a:pt x="2480" y="3843"/>
                  <a:pt x="2753" y="3543"/>
                  <a:pt x="3025" y="3244"/>
                </a:cubicBezTo>
                <a:cubicBezTo>
                  <a:pt x="3162" y="3107"/>
                  <a:pt x="3298" y="2971"/>
                  <a:pt x="3434" y="2808"/>
                </a:cubicBezTo>
                <a:cubicBezTo>
                  <a:pt x="3488" y="2753"/>
                  <a:pt x="3570" y="2672"/>
                  <a:pt x="3652" y="2617"/>
                </a:cubicBezTo>
                <a:cubicBezTo>
                  <a:pt x="3734" y="2563"/>
                  <a:pt x="3815" y="2508"/>
                  <a:pt x="3870" y="2454"/>
                </a:cubicBezTo>
                <a:cubicBezTo>
                  <a:pt x="4197" y="2263"/>
                  <a:pt x="4524" y="2099"/>
                  <a:pt x="4769" y="1963"/>
                </a:cubicBezTo>
                <a:cubicBezTo>
                  <a:pt x="4824" y="1909"/>
                  <a:pt x="4905" y="1881"/>
                  <a:pt x="4960" y="1854"/>
                </a:cubicBezTo>
                <a:cubicBezTo>
                  <a:pt x="5014" y="1827"/>
                  <a:pt x="5069" y="1772"/>
                  <a:pt x="5096" y="1745"/>
                </a:cubicBezTo>
                <a:cubicBezTo>
                  <a:pt x="5178" y="1663"/>
                  <a:pt x="5260" y="1582"/>
                  <a:pt x="5287" y="1500"/>
                </a:cubicBezTo>
                <a:lnTo>
                  <a:pt x="5341" y="1418"/>
                </a:lnTo>
                <a:cubicBezTo>
                  <a:pt x="5260" y="1227"/>
                  <a:pt x="5123" y="1064"/>
                  <a:pt x="4987" y="928"/>
                </a:cubicBezTo>
                <a:cubicBezTo>
                  <a:pt x="4715" y="628"/>
                  <a:pt x="4606" y="56"/>
                  <a:pt x="4333" y="1"/>
                </a:cubicBezTo>
                <a:cubicBezTo>
                  <a:pt x="4328" y="1"/>
                  <a:pt x="4323" y="1"/>
                  <a:pt x="4318" y="1"/>
                </a:cubicBezTo>
                <a:close/>
              </a:path>
            </a:pathLst>
          </a:custGeom>
          <a:solidFill>
            <a:srgbClr val="300C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27"/>
          <p:cNvSpPr/>
          <p:nvPr/>
        </p:nvSpPr>
        <p:spPr>
          <a:xfrm>
            <a:off x="6229134" y="1468043"/>
            <a:ext cx="1342041" cy="1342018"/>
          </a:xfrm>
          <a:custGeom>
            <a:avLst/>
            <a:gdLst/>
            <a:ahLst/>
            <a:cxnLst/>
            <a:rect l="l" t="t" r="r" b="b"/>
            <a:pathLst>
              <a:path w="58939" h="58938" extrusionOk="0">
                <a:moveTo>
                  <a:pt x="29456" y="1363"/>
                </a:moveTo>
                <a:cubicBezTo>
                  <a:pt x="37222" y="1390"/>
                  <a:pt x="44252" y="4523"/>
                  <a:pt x="49347" y="9619"/>
                </a:cubicBezTo>
                <a:cubicBezTo>
                  <a:pt x="54415" y="14687"/>
                  <a:pt x="57576" y="21717"/>
                  <a:pt x="57576" y="29482"/>
                </a:cubicBezTo>
                <a:cubicBezTo>
                  <a:pt x="57576" y="37248"/>
                  <a:pt x="54415" y="44251"/>
                  <a:pt x="49347" y="49346"/>
                </a:cubicBezTo>
                <a:cubicBezTo>
                  <a:pt x="44252" y="54442"/>
                  <a:pt x="37222" y="57575"/>
                  <a:pt x="29456" y="57575"/>
                </a:cubicBezTo>
                <a:cubicBezTo>
                  <a:pt x="21690" y="57575"/>
                  <a:pt x="14687" y="54442"/>
                  <a:pt x="9592" y="49346"/>
                </a:cubicBezTo>
                <a:cubicBezTo>
                  <a:pt x="4497" y="44251"/>
                  <a:pt x="1363" y="37248"/>
                  <a:pt x="1363" y="29482"/>
                </a:cubicBezTo>
                <a:cubicBezTo>
                  <a:pt x="1363" y="21717"/>
                  <a:pt x="4497" y="14687"/>
                  <a:pt x="9592" y="9619"/>
                </a:cubicBezTo>
                <a:cubicBezTo>
                  <a:pt x="14687" y="4523"/>
                  <a:pt x="21690" y="1390"/>
                  <a:pt x="29456" y="1363"/>
                </a:cubicBezTo>
                <a:close/>
                <a:moveTo>
                  <a:pt x="29456" y="0"/>
                </a:moveTo>
                <a:cubicBezTo>
                  <a:pt x="13189" y="27"/>
                  <a:pt x="1" y="13215"/>
                  <a:pt x="1" y="29482"/>
                </a:cubicBezTo>
                <a:cubicBezTo>
                  <a:pt x="1" y="45750"/>
                  <a:pt x="13189" y="58938"/>
                  <a:pt x="29456" y="58938"/>
                </a:cubicBezTo>
                <a:cubicBezTo>
                  <a:pt x="45750" y="58938"/>
                  <a:pt x="58938" y="45750"/>
                  <a:pt x="58938" y="29482"/>
                </a:cubicBezTo>
                <a:cubicBezTo>
                  <a:pt x="58938" y="13215"/>
                  <a:pt x="45750" y="27"/>
                  <a:pt x="29456" y="0"/>
                </a:cubicBezTo>
                <a:close/>
              </a:path>
            </a:pathLst>
          </a:custGeom>
          <a:solidFill>
            <a:srgbClr val="2632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27"/>
          <p:cNvSpPr/>
          <p:nvPr/>
        </p:nvSpPr>
        <p:spPr>
          <a:xfrm>
            <a:off x="6066579" y="3257653"/>
            <a:ext cx="759448" cy="759425"/>
          </a:xfrm>
          <a:custGeom>
            <a:avLst/>
            <a:gdLst/>
            <a:ahLst/>
            <a:cxnLst/>
            <a:rect l="l" t="t" r="r" b="b"/>
            <a:pathLst>
              <a:path w="33353" h="33352" extrusionOk="0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3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27"/>
          <p:cNvSpPr/>
          <p:nvPr/>
        </p:nvSpPr>
        <p:spPr>
          <a:xfrm>
            <a:off x="6971800" y="3257653"/>
            <a:ext cx="759448" cy="759425"/>
          </a:xfrm>
          <a:custGeom>
            <a:avLst/>
            <a:gdLst/>
            <a:ahLst/>
            <a:cxnLst/>
            <a:rect l="l" t="t" r="r" b="b"/>
            <a:pathLst>
              <a:path w="33353" h="33352" extrusionOk="0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2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27"/>
          <p:cNvSpPr/>
          <p:nvPr/>
        </p:nvSpPr>
        <p:spPr>
          <a:xfrm>
            <a:off x="6076507" y="4200908"/>
            <a:ext cx="1637983" cy="263699"/>
          </a:xfrm>
          <a:custGeom>
            <a:avLst/>
            <a:gdLst/>
            <a:ahLst/>
            <a:cxnLst/>
            <a:rect l="l" t="t" r="r" b="b"/>
            <a:pathLst>
              <a:path w="71936" h="11581" extrusionOk="0">
                <a:moveTo>
                  <a:pt x="5777" y="0"/>
                </a:moveTo>
                <a:cubicBezTo>
                  <a:pt x="2589" y="0"/>
                  <a:pt x="1" y="2589"/>
                  <a:pt x="1" y="5777"/>
                </a:cubicBezTo>
                <a:cubicBezTo>
                  <a:pt x="1" y="8992"/>
                  <a:pt x="2589" y="11580"/>
                  <a:pt x="5777" y="11580"/>
                </a:cubicBezTo>
                <a:lnTo>
                  <a:pt x="66159" y="11580"/>
                </a:lnTo>
                <a:cubicBezTo>
                  <a:pt x="69347" y="11580"/>
                  <a:pt x="71936" y="8992"/>
                  <a:pt x="71936" y="5777"/>
                </a:cubicBezTo>
                <a:cubicBezTo>
                  <a:pt x="71936" y="2589"/>
                  <a:pt x="69347" y="0"/>
                  <a:pt x="661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27"/>
          <p:cNvSpPr/>
          <p:nvPr/>
        </p:nvSpPr>
        <p:spPr>
          <a:xfrm>
            <a:off x="1290522" y="3163950"/>
            <a:ext cx="1906623" cy="1411056"/>
          </a:xfrm>
          <a:custGeom>
            <a:avLst/>
            <a:gdLst/>
            <a:ahLst/>
            <a:cxnLst/>
            <a:rect l="l" t="t" r="r" b="b"/>
            <a:pathLst>
              <a:path w="83734" h="68448" extrusionOk="0">
                <a:moveTo>
                  <a:pt x="0" y="0"/>
                </a:moveTo>
                <a:lnTo>
                  <a:pt x="0" y="64197"/>
                </a:lnTo>
                <a:cubicBezTo>
                  <a:pt x="0" y="66540"/>
                  <a:pt x="1907" y="68447"/>
                  <a:pt x="4251" y="68447"/>
                </a:cubicBezTo>
                <a:lnTo>
                  <a:pt x="79455" y="68447"/>
                </a:lnTo>
                <a:cubicBezTo>
                  <a:pt x="81826" y="68447"/>
                  <a:pt x="83733" y="66540"/>
                  <a:pt x="83733" y="64197"/>
                </a:cubicBezTo>
                <a:lnTo>
                  <a:pt x="837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27"/>
          <p:cNvSpPr/>
          <p:nvPr/>
        </p:nvSpPr>
        <p:spPr>
          <a:xfrm>
            <a:off x="2900549" y="1567148"/>
            <a:ext cx="214084" cy="214061"/>
          </a:xfrm>
          <a:custGeom>
            <a:avLst/>
            <a:gdLst/>
            <a:ahLst/>
            <a:cxnLst/>
            <a:rect l="l" t="t" r="r" b="b"/>
            <a:pathLst>
              <a:path w="9402" h="9401" extrusionOk="0">
                <a:moveTo>
                  <a:pt x="1363" y="0"/>
                </a:moveTo>
                <a:cubicBezTo>
                  <a:pt x="627" y="0"/>
                  <a:pt x="1" y="600"/>
                  <a:pt x="1" y="1363"/>
                </a:cubicBezTo>
                <a:lnTo>
                  <a:pt x="1" y="8038"/>
                </a:lnTo>
                <a:cubicBezTo>
                  <a:pt x="1" y="8774"/>
                  <a:pt x="627" y="9401"/>
                  <a:pt x="1363" y="9401"/>
                </a:cubicBezTo>
                <a:lnTo>
                  <a:pt x="8039" y="9401"/>
                </a:lnTo>
                <a:cubicBezTo>
                  <a:pt x="8802" y="9401"/>
                  <a:pt x="9401" y="8774"/>
                  <a:pt x="9401" y="8038"/>
                </a:cubicBezTo>
                <a:lnTo>
                  <a:pt x="9401" y="1363"/>
                </a:lnTo>
                <a:cubicBezTo>
                  <a:pt x="9401" y="600"/>
                  <a:pt x="8802" y="0"/>
                  <a:pt x="803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27"/>
          <p:cNvSpPr/>
          <p:nvPr/>
        </p:nvSpPr>
        <p:spPr>
          <a:xfrm>
            <a:off x="2975622" y="1600027"/>
            <a:ext cx="63938" cy="67650"/>
          </a:xfrm>
          <a:custGeom>
            <a:avLst/>
            <a:gdLst/>
            <a:ahLst/>
            <a:cxnLst/>
            <a:rect l="l" t="t" r="r" b="b"/>
            <a:pathLst>
              <a:path w="2808" h="2971" extrusionOk="0">
                <a:moveTo>
                  <a:pt x="1390" y="0"/>
                </a:moveTo>
                <a:cubicBezTo>
                  <a:pt x="1390" y="0"/>
                  <a:pt x="246" y="0"/>
                  <a:pt x="110" y="1118"/>
                </a:cubicBezTo>
                <a:cubicBezTo>
                  <a:pt x="1" y="1990"/>
                  <a:pt x="655" y="2971"/>
                  <a:pt x="1390" y="2971"/>
                </a:cubicBezTo>
                <a:cubicBezTo>
                  <a:pt x="2153" y="2971"/>
                  <a:pt x="2807" y="1990"/>
                  <a:pt x="2698" y="1118"/>
                </a:cubicBezTo>
                <a:cubicBezTo>
                  <a:pt x="2562" y="0"/>
                  <a:pt x="1390" y="0"/>
                  <a:pt x="13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27"/>
          <p:cNvSpPr/>
          <p:nvPr/>
        </p:nvSpPr>
        <p:spPr>
          <a:xfrm>
            <a:off x="2919790" y="1676967"/>
            <a:ext cx="175602" cy="80059"/>
          </a:xfrm>
          <a:custGeom>
            <a:avLst/>
            <a:gdLst/>
            <a:ahLst/>
            <a:cxnLst/>
            <a:rect l="l" t="t" r="r" b="b"/>
            <a:pathLst>
              <a:path w="7712" h="3516" extrusionOk="0">
                <a:moveTo>
                  <a:pt x="3842" y="0"/>
                </a:moveTo>
                <a:cubicBezTo>
                  <a:pt x="1553" y="0"/>
                  <a:pt x="545" y="1635"/>
                  <a:pt x="137" y="2671"/>
                </a:cubicBezTo>
                <a:cubicBezTo>
                  <a:pt x="0" y="3079"/>
                  <a:pt x="300" y="3515"/>
                  <a:pt x="709" y="3515"/>
                </a:cubicBezTo>
                <a:lnTo>
                  <a:pt x="6976" y="3515"/>
                </a:lnTo>
                <a:cubicBezTo>
                  <a:pt x="7412" y="3515"/>
                  <a:pt x="7711" y="3079"/>
                  <a:pt x="7548" y="2671"/>
                </a:cubicBezTo>
                <a:cubicBezTo>
                  <a:pt x="7139" y="1635"/>
                  <a:pt x="6158" y="0"/>
                  <a:pt x="3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27"/>
          <p:cNvGrpSpPr/>
          <p:nvPr/>
        </p:nvGrpSpPr>
        <p:grpSpPr>
          <a:xfrm>
            <a:off x="1403444" y="2371225"/>
            <a:ext cx="354916" cy="355531"/>
            <a:chOff x="1451497" y="2371225"/>
            <a:chExt cx="354916" cy="355531"/>
          </a:xfrm>
        </p:grpSpPr>
        <p:sp>
          <p:nvSpPr>
            <p:cNvPr id="1640" name="Google Shape;1640;p27"/>
            <p:cNvSpPr/>
            <p:nvPr/>
          </p:nvSpPr>
          <p:spPr>
            <a:xfrm>
              <a:off x="1451497" y="2371225"/>
              <a:ext cx="354916" cy="355531"/>
            </a:xfrm>
            <a:custGeom>
              <a:avLst/>
              <a:gdLst/>
              <a:ahLst/>
              <a:cxnLst/>
              <a:rect l="l" t="t" r="r" b="b"/>
              <a:pathLst>
                <a:path w="15587" h="15614" extrusionOk="0">
                  <a:moveTo>
                    <a:pt x="2016" y="1"/>
                  </a:moveTo>
                  <a:cubicBezTo>
                    <a:pt x="899" y="1"/>
                    <a:pt x="0" y="927"/>
                    <a:pt x="0" y="2044"/>
                  </a:cubicBezTo>
                  <a:lnTo>
                    <a:pt x="0" y="13570"/>
                  </a:lnTo>
                  <a:cubicBezTo>
                    <a:pt x="0" y="14687"/>
                    <a:pt x="899" y="15614"/>
                    <a:pt x="2016" y="15614"/>
                  </a:cubicBezTo>
                  <a:lnTo>
                    <a:pt x="13570" y="15614"/>
                  </a:lnTo>
                  <a:cubicBezTo>
                    <a:pt x="14687" y="15614"/>
                    <a:pt x="15586" y="14687"/>
                    <a:pt x="15586" y="13570"/>
                  </a:cubicBezTo>
                  <a:lnTo>
                    <a:pt x="15586" y="2044"/>
                  </a:lnTo>
                  <a:cubicBezTo>
                    <a:pt x="15586" y="927"/>
                    <a:pt x="14687" y="1"/>
                    <a:pt x="135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1502365" y="2448711"/>
              <a:ext cx="231434" cy="200854"/>
            </a:xfrm>
            <a:custGeom>
              <a:avLst/>
              <a:gdLst/>
              <a:ahLst/>
              <a:cxnLst/>
              <a:rect l="l" t="t" r="r" b="b"/>
              <a:pathLst>
                <a:path w="10164" h="8821" extrusionOk="0">
                  <a:moveTo>
                    <a:pt x="7857" y="0"/>
                  </a:moveTo>
                  <a:cubicBezTo>
                    <a:pt x="7323" y="0"/>
                    <a:pt x="6325" y="1266"/>
                    <a:pt x="5890" y="1266"/>
                  </a:cubicBezTo>
                  <a:cubicBezTo>
                    <a:pt x="5869" y="1266"/>
                    <a:pt x="5850" y="1263"/>
                    <a:pt x="5832" y="1257"/>
                  </a:cubicBezTo>
                  <a:cubicBezTo>
                    <a:pt x="5424" y="1136"/>
                    <a:pt x="5038" y="1077"/>
                    <a:pt x="4715" y="1077"/>
                  </a:cubicBezTo>
                  <a:cubicBezTo>
                    <a:pt x="4238" y="1077"/>
                    <a:pt x="3896" y="1205"/>
                    <a:pt x="3815" y="1448"/>
                  </a:cubicBezTo>
                  <a:cubicBezTo>
                    <a:pt x="3679" y="1857"/>
                    <a:pt x="3924" y="2456"/>
                    <a:pt x="3815" y="2947"/>
                  </a:cubicBezTo>
                  <a:cubicBezTo>
                    <a:pt x="3788" y="3001"/>
                    <a:pt x="3761" y="3110"/>
                    <a:pt x="3706" y="3219"/>
                  </a:cubicBezTo>
                  <a:cubicBezTo>
                    <a:pt x="3761" y="3219"/>
                    <a:pt x="4415" y="3382"/>
                    <a:pt x="4660" y="3818"/>
                  </a:cubicBezTo>
                  <a:cubicBezTo>
                    <a:pt x="4660" y="3818"/>
                    <a:pt x="4306" y="3628"/>
                    <a:pt x="3733" y="3546"/>
                  </a:cubicBezTo>
                  <a:cubicBezTo>
                    <a:pt x="3715" y="3541"/>
                    <a:pt x="3697" y="3539"/>
                    <a:pt x="3680" y="3539"/>
                  </a:cubicBezTo>
                  <a:cubicBezTo>
                    <a:pt x="3597" y="3539"/>
                    <a:pt x="3533" y="3592"/>
                    <a:pt x="3488" y="3682"/>
                  </a:cubicBezTo>
                  <a:cubicBezTo>
                    <a:pt x="3434" y="3764"/>
                    <a:pt x="3379" y="3846"/>
                    <a:pt x="3325" y="3955"/>
                  </a:cubicBezTo>
                  <a:cubicBezTo>
                    <a:pt x="3352" y="3955"/>
                    <a:pt x="4006" y="4173"/>
                    <a:pt x="4224" y="4609"/>
                  </a:cubicBezTo>
                  <a:cubicBezTo>
                    <a:pt x="4224" y="4609"/>
                    <a:pt x="3870" y="4418"/>
                    <a:pt x="3325" y="4282"/>
                  </a:cubicBezTo>
                  <a:cubicBezTo>
                    <a:pt x="3306" y="4277"/>
                    <a:pt x="3287" y="4275"/>
                    <a:pt x="3269" y="4275"/>
                  </a:cubicBezTo>
                  <a:cubicBezTo>
                    <a:pt x="3180" y="4275"/>
                    <a:pt x="3097" y="4328"/>
                    <a:pt x="3052" y="4418"/>
                  </a:cubicBezTo>
                  <a:cubicBezTo>
                    <a:pt x="2976" y="4519"/>
                    <a:pt x="2924" y="4621"/>
                    <a:pt x="2873" y="4722"/>
                  </a:cubicBezTo>
                  <a:lnTo>
                    <a:pt x="2873" y="4722"/>
                  </a:lnTo>
                  <a:cubicBezTo>
                    <a:pt x="2866" y="4719"/>
                    <a:pt x="2862" y="4718"/>
                    <a:pt x="2862" y="4718"/>
                  </a:cubicBezTo>
                  <a:lnTo>
                    <a:pt x="2862" y="4745"/>
                  </a:lnTo>
                  <a:cubicBezTo>
                    <a:pt x="2865" y="4737"/>
                    <a:pt x="2869" y="4730"/>
                    <a:pt x="2873" y="4722"/>
                  </a:cubicBezTo>
                  <a:lnTo>
                    <a:pt x="2873" y="4722"/>
                  </a:lnTo>
                  <a:cubicBezTo>
                    <a:pt x="2963" y="4757"/>
                    <a:pt x="3557" y="4998"/>
                    <a:pt x="3733" y="5426"/>
                  </a:cubicBezTo>
                  <a:cubicBezTo>
                    <a:pt x="3733" y="5426"/>
                    <a:pt x="3379" y="5208"/>
                    <a:pt x="2834" y="5072"/>
                  </a:cubicBezTo>
                  <a:cubicBezTo>
                    <a:pt x="2809" y="5065"/>
                    <a:pt x="2783" y="5062"/>
                    <a:pt x="2758" y="5062"/>
                  </a:cubicBezTo>
                  <a:cubicBezTo>
                    <a:pt x="2677" y="5062"/>
                    <a:pt x="2603" y="5098"/>
                    <a:pt x="2562" y="5181"/>
                  </a:cubicBezTo>
                  <a:cubicBezTo>
                    <a:pt x="2480" y="5290"/>
                    <a:pt x="2398" y="5399"/>
                    <a:pt x="2317" y="5508"/>
                  </a:cubicBezTo>
                  <a:cubicBezTo>
                    <a:pt x="2371" y="5508"/>
                    <a:pt x="2998" y="5780"/>
                    <a:pt x="3188" y="6244"/>
                  </a:cubicBezTo>
                  <a:cubicBezTo>
                    <a:pt x="3188" y="6244"/>
                    <a:pt x="2753" y="5944"/>
                    <a:pt x="2099" y="5780"/>
                  </a:cubicBezTo>
                  <a:cubicBezTo>
                    <a:pt x="2044" y="5862"/>
                    <a:pt x="1990" y="5917"/>
                    <a:pt x="1962" y="5998"/>
                  </a:cubicBezTo>
                  <a:cubicBezTo>
                    <a:pt x="1308" y="6734"/>
                    <a:pt x="573" y="7034"/>
                    <a:pt x="273" y="7333"/>
                  </a:cubicBezTo>
                  <a:cubicBezTo>
                    <a:pt x="0" y="7606"/>
                    <a:pt x="28" y="8314"/>
                    <a:pt x="545" y="8587"/>
                  </a:cubicBezTo>
                  <a:cubicBezTo>
                    <a:pt x="772" y="8713"/>
                    <a:pt x="1230" y="8821"/>
                    <a:pt x="1781" y="8821"/>
                  </a:cubicBezTo>
                  <a:cubicBezTo>
                    <a:pt x="2424" y="8821"/>
                    <a:pt x="3194" y="8673"/>
                    <a:pt x="3870" y="8233"/>
                  </a:cubicBezTo>
                  <a:cubicBezTo>
                    <a:pt x="5150" y="7415"/>
                    <a:pt x="6377" y="5671"/>
                    <a:pt x="6949" y="5399"/>
                  </a:cubicBezTo>
                  <a:cubicBezTo>
                    <a:pt x="7494" y="5126"/>
                    <a:pt x="9646" y="4418"/>
                    <a:pt x="10028" y="3682"/>
                  </a:cubicBezTo>
                  <a:cubicBezTo>
                    <a:pt x="10164" y="3464"/>
                    <a:pt x="10082" y="3056"/>
                    <a:pt x="9864" y="2810"/>
                  </a:cubicBezTo>
                  <a:lnTo>
                    <a:pt x="9837" y="2865"/>
                  </a:lnTo>
                  <a:cubicBezTo>
                    <a:pt x="9755" y="3001"/>
                    <a:pt x="9619" y="3137"/>
                    <a:pt x="9456" y="3301"/>
                  </a:cubicBezTo>
                  <a:cubicBezTo>
                    <a:pt x="9347" y="3382"/>
                    <a:pt x="9265" y="3437"/>
                    <a:pt x="9156" y="3519"/>
                  </a:cubicBezTo>
                  <a:cubicBezTo>
                    <a:pt x="9047" y="3600"/>
                    <a:pt x="8911" y="3655"/>
                    <a:pt x="8802" y="3709"/>
                  </a:cubicBezTo>
                  <a:cubicBezTo>
                    <a:pt x="8311" y="3982"/>
                    <a:pt x="7739" y="4254"/>
                    <a:pt x="7167" y="4609"/>
                  </a:cubicBezTo>
                  <a:cubicBezTo>
                    <a:pt x="7030" y="4690"/>
                    <a:pt x="6867" y="4799"/>
                    <a:pt x="6731" y="4881"/>
                  </a:cubicBezTo>
                  <a:cubicBezTo>
                    <a:pt x="6594" y="4990"/>
                    <a:pt x="6458" y="5099"/>
                    <a:pt x="6349" y="5235"/>
                  </a:cubicBezTo>
                  <a:cubicBezTo>
                    <a:pt x="6077" y="5481"/>
                    <a:pt x="5832" y="5753"/>
                    <a:pt x="5586" y="6026"/>
                  </a:cubicBezTo>
                  <a:cubicBezTo>
                    <a:pt x="5069" y="6543"/>
                    <a:pt x="4578" y="7061"/>
                    <a:pt x="4033" y="7497"/>
                  </a:cubicBezTo>
                  <a:cubicBezTo>
                    <a:pt x="3488" y="7933"/>
                    <a:pt x="2889" y="8178"/>
                    <a:pt x="2344" y="8314"/>
                  </a:cubicBezTo>
                  <a:cubicBezTo>
                    <a:pt x="1999" y="8387"/>
                    <a:pt x="1678" y="8411"/>
                    <a:pt x="1405" y="8411"/>
                  </a:cubicBezTo>
                  <a:cubicBezTo>
                    <a:pt x="1323" y="8411"/>
                    <a:pt x="1245" y="8409"/>
                    <a:pt x="1173" y="8405"/>
                  </a:cubicBezTo>
                  <a:lnTo>
                    <a:pt x="1173" y="8405"/>
                  </a:lnTo>
                  <a:cubicBezTo>
                    <a:pt x="1235" y="8408"/>
                    <a:pt x="1301" y="8410"/>
                    <a:pt x="1370" y="8410"/>
                  </a:cubicBezTo>
                  <a:cubicBezTo>
                    <a:pt x="1643" y="8410"/>
                    <a:pt x="1967" y="8381"/>
                    <a:pt x="2344" y="8287"/>
                  </a:cubicBezTo>
                  <a:cubicBezTo>
                    <a:pt x="2862" y="8151"/>
                    <a:pt x="3461" y="7878"/>
                    <a:pt x="3979" y="7442"/>
                  </a:cubicBezTo>
                  <a:cubicBezTo>
                    <a:pt x="4524" y="7006"/>
                    <a:pt x="5014" y="6489"/>
                    <a:pt x="5505" y="5944"/>
                  </a:cubicBezTo>
                  <a:cubicBezTo>
                    <a:pt x="5750" y="5671"/>
                    <a:pt x="5995" y="5399"/>
                    <a:pt x="6268" y="5154"/>
                  </a:cubicBezTo>
                  <a:cubicBezTo>
                    <a:pt x="6377" y="5017"/>
                    <a:pt x="6513" y="4881"/>
                    <a:pt x="6649" y="4799"/>
                  </a:cubicBezTo>
                  <a:cubicBezTo>
                    <a:pt x="6812" y="4690"/>
                    <a:pt x="6949" y="4581"/>
                    <a:pt x="7085" y="4500"/>
                  </a:cubicBezTo>
                  <a:cubicBezTo>
                    <a:pt x="7684" y="4118"/>
                    <a:pt x="8257" y="3846"/>
                    <a:pt x="8720" y="3573"/>
                  </a:cubicBezTo>
                  <a:cubicBezTo>
                    <a:pt x="8829" y="3491"/>
                    <a:pt x="8965" y="3437"/>
                    <a:pt x="9047" y="3382"/>
                  </a:cubicBezTo>
                  <a:cubicBezTo>
                    <a:pt x="9156" y="3301"/>
                    <a:pt x="9238" y="3246"/>
                    <a:pt x="9319" y="3164"/>
                  </a:cubicBezTo>
                  <a:cubicBezTo>
                    <a:pt x="9483" y="3028"/>
                    <a:pt x="9619" y="2892"/>
                    <a:pt x="9674" y="2756"/>
                  </a:cubicBezTo>
                  <a:cubicBezTo>
                    <a:pt x="9728" y="2674"/>
                    <a:pt x="9755" y="2620"/>
                    <a:pt x="9783" y="2565"/>
                  </a:cubicBezTo>
                  <a:cubicBezTo>
                    <a:pt x="9619" y="2238"/>
                    <a:pt x="9374" y="1911"/>
                    <a:pt x="9129" y="1666"/>
                  </a:cubicBezTo>
                  <a:cubicBezTo>
                    <a:pt x="8611" y="1148"/>
                    <a:pt x="8420" y="58"/>
                    <a:pt x="7902" y="4"/>
                  </a:cubicBezTo>
                  <a:cubicBezTo>
                    <a:pt x="7888" y="2"/>
                    <a:pt x="7872" y="0"/>
                    <a:pt x="7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27"/>
          <p:cNvGrpSpPr/>
          <p:nvPr/>
        </p:nvGrpSpPr>
        <p:grpSpPr>
          <a:xfrm>
            <a:off x="1897303" y="2368743"/>
            <a:ext cx="359880" cy="360495"/>
            <a:chOff x="1945355" y="2368743"/>
            <a:chExt cx="359880" cy="360495"/>
          </a:xfrm>
        </p:grpSpPr>
        <p:sp>
          <p:nvSpPr>
            <p:cNvPr id="1643" name="Google Shape;1643;p27"/>
            <p:cNvSpPr/>
            <p:nvPr/>
          </p:nvSpPr>
          <p:spPr>
            <a:xfrm>
              <a:off x="1945355" y="2368743"/>
              <a:ext cx="359880" cy="360495"/>
            </a:xfrm>
            <a:custGeom>
              <a:avLst/>
              <a:gdLst/>
              <a:ahLst/>
              <a:cxnLst/>
              <a:rect l="l" t="t" r="r" b="b"/>
              <a:pathLst>
                <a:path w="15805" h="15832" extrusionOk="0">
                  <a:moveTo>
                    <a:pt x="13679" y="219"/>
                  </a:moveTo>
                  <a:cubicBezTo>
                    <a:pt x="14197" y="219"/>
                    <a:pt x="14687" y="437"/>
                    <a:pt x="15014" y="791"/>
                  </a:cubicBezTo>
                  <a:cubicBezTo>
                    <a:pt x="15368" y="1145"/>
                    <a:pt x="15586" y="1608"/>
                    <a:pt x="15586" y="2153"/>
                  </a:cubicBezTo>
                  <a:lnTo>
                    <a:pt x="15586" y="13679"/>
                  </a:lnTo>
                  <a:cubicBezTo>
                    <a:pt x="15586" y="14224"/>
                    <a:pt x="15368" y="14687"/>
                    <a:pt x="15014" y="15042"/>
                  </a:cubicBezTo>
                  <a:cubicBezTo>
                    <a:pt x="14687" y="15396"/>
                    <a:pt x="14197" y="15587"/>
                    <a:pt x="13679" y="15587"/>
                  </a:cubicBezTo>
                  <a:lnTo>
                    <a:pt x="2126" y="15587"/>
                  </a:lnTo>
                  <a:cubicBezTo>
                    <a:pt x="1608" y="15587"/>
                    <a:pt x="1118" y="15396"/>
                    <a:pt x="791" y="15042"/>
                  </a:cubicBezTo>
                  <a:cubicBezTo>
                    <a:pt x="437" y="14687"/>
                    <a:pt x="219" y="14224"/>
                    <a:pt x="219" y="13679"/>
                  </a:cubicBezTo>
                  <a:lnTo>
                    <a:pt x="219" y="2153"/>
                  </a:lnTo>
                  <a:cubicBezTo>
                    <a:pt x="219" y="1608"/>
                    <a:pt x="437" y="1145"/>
                    <a:pt x="791" y="791"/>
                  </a:cubicBezTo>
                  <a:cubicBezTo>
                    <a:pt x="1118" y="437"/>
                    <a:pt x="1608" y="219"/>
                    <a:pt x="2126" y="219"/>
                  </a:cubicBezTo>
                  <a:close/>
                  <a:moveTo>
                    <a:pt x="2126" y="1"/>
                  </a:moveTo>
                  <a:cubicBezTo>
                    <a:pt x="954" y="1"/>
                    <a:pt x="1" y="954"/>
                    <a:pt x="1" y="2153"/>
                  </a:cubicBezTo>
                  <a:lnTo>
                    <a:pt x="1" y="13679"/>
                  </a:lnTo>
                  <a:cubicBezTo>
                    <a:pt x="1" y="14878"/>
                    <a:pt x="954" y="15832"/>
                    <a:pt x="2126" y="15832"/>
                  </a:cubicBezTo>
                  <a:lnTo>
                    <a:pt x="13679" y="15832"/>
                  </a:lnTo>
                  <a:cubicBezTo>
                    <a:pt x="14851" y="15832"/>
                    <a:pt x="15804" y="14878"/>
                    <a:pt x="15804" y="13679"/>
                  </a:cubicBezTo>
                  <a:lnTo>
                    <a:pt x="15804" y="2153"/>
                  </a:lnTo>
                  <a:cubicBezTo>
                    <a:pt x="15804" y="954"/>
                    <a:pt x="14851" y="1"/>
                    <a:pt x="13679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2011115" y="2557210"/>
              <a:ext cx="63323" cy="114556"/>
            </a:xfrm>
            <a:custGeom>
              <a:avLst/>
              <a:gdLst/>
              <a:ahLst/>
              <a:cxnLst/>
              <a:rect l="l" t="t" r="r" b="b"/>
              <a:pathLst>
                <a:path w="2781" h="5031" extrusionOk="0">
                  <a:moveTo>
                    <a:pt x="1433" y="0"/>
                  </a:moveTo>
                  <a:cubicBezTo>
                    <a:pt x="1410" y="0"/>
                    <a:pt x="1387" y="2"/>
                    <a:pt x="1363" y="7"/>
                  </a:cubicBezTo>
                  <a:lnTo>
                    <a:pt x="791" y="171"/>
                  </a:lnTo>
                  <a:lnTo>
                    <a:pt x="219" y="307"/>
                  </a:lnTo>
                  <a:cubicBezTo>
                    <a:pt x="83" y="361"/>
                    <a:pt x="1" y="470"/>
                    <a:pt x="28" y="607"/>
                  </a:cubicBezTo>
                  <a:cubicBezTo>
                    <a:pt x="28" y="634"/>
                    <a:pt x="28" y="688"/>
                    <a:pt x="55" y="743"/>
                  </a:cubicBezTo>
                  <a:cubicBezTo>
                    <a:pt x="164" y="1070"/>
                    <a:pt x="355" y="1124"/>
                    <a:pt x="519" y="1506"/>
                  </a:cubicBezTo>
                  <a:cubicBezTo>
                    <a:pt x="709" y="1887"/>
                    <a:pt x="873" y="3958"/>
                    <a:pt x="1145" y="4585"/>
                  </a:cubicBezTo>
                  <a:cubicBezTo>
                    <a:pt x="1306" y="4954"/>
                    <a:pt x="1609" y="5030"/>
                    <a:pt x="1830" y="5030"/>
                  </a:cubicBezTo>
                  <a:cubicBezTo>
                    <a:pt x="1984" y="5030"/>
                    <a:pt x="2099" y="4994"/>
                    <a:pt x="2099" y="4994"/>
                  </a:cubicBezTo>
                  <a:cubicBezTo>
                    <a:pt x="2099" y="4994"/>
                    <a:pt x="2780" y="4857"/>
                    <a:pt x="2698" y="4176"/>
                  </a:cubicBezTo>
                  <a:cubicBezTo>
                    <a:pt x="2617" y="3495"/>
                    <a:pt x="1745" y="1615"/>
                    <a:pt x="1717" y="1179"/>
                  </a:cubicBezTo>
                  <a:cubicBezTo>
                    <a:pt x="1690" y="770"/>
                    <a:pt x="1799" y="634"/>
                    <a:pt x="1745" y="307"/>
                  </a:cubicBezTo>
                  <a:cubicBezTo>
                    <a:pt x="1717" y="252"/>
                    <a:pt x="1717" y="198"/>
                    <a:pt x="1690" y="143"/>
                  </a:cubicBezTo>
                  <a:cubicBezTo>
                    <a:pt x="1645" y="53"/>
                    <a:pt x="1544" y="0"/>
                    <a:pt x="1433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2047114" y="2420863"/>
              <a:ext cx="156362" cy="156384"/>
            </a:xfrm>
            <a:custGeom>
              <a:avLst/>
              <a:gdLst/>
              <a:ahLst/>
              <a:cxnLst/>
              <a:rect l="l" t="t" r="r" b="b"/>
              <a:pathLst>
                <a:path w="6867" h="6868" extrusionOk="0">
                  <a:moveTo>
                    <a:pt x="3433" y="409"/>
                  </a:moveTo>
                  <a:cubicBezTo>
                    <a:pt x="5096" y="409"/>
                    <a:pt x="6458" y="1772"/>
                    <a:pt x="6458" y="3434"/>
                  </a:cubicBezTo>
                  <a:cubicBezTo>
                    <a:pt x="6458" y="5096"/>
                    <a:pt x="5096" y="6458"/>
                    <a:pt x="3433" y="6458"/>
                  </a:cubicBezTo>
                  <a:cubicBezTo>
                    <a:pt x="1771" y="6458"/>
                    <a:pt x="409" y="5096"/>
                    <a:pt x="409" y="3434"/>
                  </a:cubicBezTo>
                  <a:cubicBezTo>
                    <a:pt x="409" y="1772"/>
                    <a:pt x="1771" y="409"/>
                    <a:pt x="3433" y="409"/>
                  </a:cubicBezTo>
                  <a:close/>
                  <a:moveTo>
                    <a:pt x="3433" y="1"/>
                  </a:moveTo>
                  <a:cubicBezTo>
                    <a:pt x="1553" y="1"/>
                    <a:pt x="0" y="1554"/>
                    <a:pt x="0" y="3434"/>
                  </a:cubicBezTo>
                  <a:cubicBezTo>
                    <a:pt x="0" y="5341"/>
                    <a:pt x="1553" y="6867"/>
                    <a:pt x="3433" y="6867"/>
                  </a:cubicBezTo>
                  <a:cubicBezTo>
                    <a:pt x="5341" y="6867"/>
                    <a:pt x="6867" y="5341"/>
                    <a:pt x="6867" y="3434"/>
                  </a:cubicBezTo>
                  <a:cubicBezTo>
                    <a:pt x="6867" y="1554"/>
                    <a:pt x="5341" y="1"/>
                    <a:pt x="3433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2004307" y="2464286"/>
              <a:ext cx="56470" cy="109842"/>
            </a:xfrm>
            <a:custGeom>
              <a:avLst/>
              <a:gdLst/>
              <a:ahLst/>
              <a:cxnLst/>
              <a:rect l="l" t="t" r="r" b="b"/>
              <a:pathLst>
                <a:path w="2480" h="4824" extrusionOk="0">
                  <a:moveTo>
                    <a:pt x="2289" y="1"/>
                  </a:moveTo>
                  <a:cubicBezTo>
                    <a:pt x="2262" y="1"/>
                    <a:pt x="0" y="1391"/>
                    <a:pt x="1008" y="4824"/>
                  </a:cubicBezTo>
                  <a:lnTo>
                    <a:pt x="1417" y="4688"/>
                  </a:lnTo>
                  <a:cubicBezTo>
                    <a:pt x="491" y="1609"/>
                    <a:pt x="2398" y="410"/>
                    <a:pt x="2480" y="355"/>
                  </a:cubicBezTo>
                  <a:lnTo>
                    <a:pt x="2289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2176152" y="2557210"/>
              <a:ext cx="63323" cy="114556"/>
            </a:xfrm>
            <a:custGeom>
              <a:avLst/>
              <a:gdLst/>
              <a:ahLst/>
              <a:cxnLst/>
              <a:rect l="l" t="t" r="r" b="b"/>
              <a:pathLst>
                <a:path w="2781" h="5031" extrusionOk="0">
                  <a:moveTo>
                    <a:pt x="1348" y="0"/>
                  </a:moveTo>
                  <a:cubicBezTo>
                    <a:pt x="1237" y="0"/>
                    <a:pt x="1136" y="53"/>
                    <a:pt x="1091" y="143"/>
                  </a:cubicBezTo>
                  <a:cubicBezTo>
                    <a:pt x="1091" y="198"/>
                    <a:pt x="1064" y="252"/>
                    <a:pt x="1064" y="307"/>
                  </a:cubicBezTo>
                  <a:cubicBezTo>
                    <a:pt x="982" y="634"/>
                    <a:pt x="1118" y="770"/>
                    <a:pt x="1064" y="1179"/>
                  </a:cubicBezTo>
                  <a:cubicBezTo>
                    <a:pt x="1036" y="1615"/>
                    <a:pt x="164" y="3495"/>
                    <a:pt x="83" y="4176"/>
                  </a:cubicBezTo>
                  <a:cubicBezTo>
                    <a:pt x="1" y="4857"/>
                    <a:pt x="682" y="4994"/>
                    <a:pt x="682" y="4994"/>
                  </a:cubicBezTo>
                  <a:cubicBezTo>
                    <a:pt x="682" y="4994"/>
                    <a:pt x="797" y="5030"/>
                    <a:pt x="951" y="5030"/>
                  </a:cubicBezTo>
                  <a:cubicBezTo>
                    <a:pt x="1172" y="5030"/>
                    <a:pt x="1475" y="4954"/>
                    <a:pt x="1636" y="4585"/>
                  </a:cubicBezTo>
                  <a:cubicBezTo>
                    <a:pt x="1908" y="3958"/>
                    <a:pt x="2099" y="1887"/>
                    <a:pt x="2262" y="1506"/>
                  </a:cubicBezTo>
                  <a:cubicBezTo>
                    <a:pt x="2453" y="1124"/>
                    <a:pt x="2617" y="1070"/>
                    <a:pt x="2726" y="743"/>
                  </a:cubicBezTo>
                  <a:cubicBezTo>
                    <a:pt x="2753" y="688"/>
                    <a:pt x="2753" y="634"/>
                    <a:pt x="2753" y="607"/>
                  </a:cubicBezTo>
                  <a:cubicBezTo>
                    <a:pt x="2780" y="470"/>
                    <a:pt x="2698" y="361"/>
                    <a:pt x="2562" y="307"/>
                  </a:cubicBezTo>
                  <a:lnTo>
                    <a:pt x="1990" y="171"/>
                  </a:lnTo>
                  <a:lnTo>
                    <a:pt x="1418" y="7"/>
                  </a:lnTo>
                  <a:cubicBezTo>
                    <a:pt x="1394" y="2"/>
                    <a:pt x="1371" y="0"/>
                    <a:pt x="1348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2189814" y="2464286"/>
              <a:ext cx="56470" cy="109842"/>
            </a:xfrm>
            <a:custGeom>
              <a:avLst/>
              <a:gdLst/>
              <a:ahLst/>
              <a:cxnLst/>
              <a:rect l="l" t="t" r="r" b="b"/>
              <a:pathLst>
                <a:path w="2480" h="4824" extrusionOk="0">
                  <a:moveTo>
                    <a:pt x="191" y="1"/>
                  </a:moveTo>
                  <a:lnTo>
                    <a:pt x="0" y="355"/>
                  </a:lnTo>
                  <a:cubicBezTo>
                    <a:pt x="82" y="410"/>
                    <a:pt x="1989" y="1609"/>
                    <a:pt x="1063" y="4688"/>
                  </a:cubicBezTo>
                  <a:lnTo>
                    <a:pt x="1472" y="4824"/>
                  </a:lnTo>
                  <a:cubicBezTo>
                    <a:pt x="2480" y="1391"/>
                    <a:pt x="218" y="1"/>
                    <a:pt x="19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27"/>
          <p:cNvGrpSpPr/>
          <p:nvPr/>
        </p:nvGrpSpPr>
        <p:grpSpPr>
          <a:xfrm>
            <a:off x="2393643" y="2368743"/>
            <a:ext cx="359880" cy="360495"/>
            <a:chOff x="2441696" y="2368743"/>
            <a:chExt cx="359880" cy="360495"/>
          </a:xfrm>
        </p:grpSpPr>
        <p:sp>
          <p:nvSpPr>
            <p:cNvPr id="1650" name="Google Shape;1650;p27"/>
            <p:cNvSpPr/>
            <p:nvPr/>
          </p:nvSpPr>
          <p:spPr>
            <a:xfrm>
              <a:off x="2441696" y="2368743"/>
              <a:ext cx="359880" cy="360495"/>
            </a:xfrm>
            <a:custGeom>
              <a:avLst/>
              <a:gdLst/>
              <a:ahLst/>
              <a:cxnLst/>
              <a:rect l="l" t="t" r="r" b="b"/>
              <a:pathLst>
                <a:path w="15805" h="15832" extrusionOk="0">
                  <a:moveTo>
                    <a:pt x="13679" y="219"/>
                  </a:moveTo>
                  <a:cubicBezTo>
                    <a:pt x="14197" y="219"/>
                    <a:pt x="14688" y="437"/>
                    <a:pt x="15015" y="791"/>
                  </a:cubicBezTo>
                  <a:cubicBezTo>
                    <a:pt x="15369" y="1145"/>
                    <a:pt x="15587" y="1608"/>
                    <a:pt x="15587" y="2153"/>
                  </a:cubicBezTo>
                  <a:lnTo>
                    <a:pt x="15587" y="13679"/>
                  </a:lnTo>
                  <a:cubicBezTo>
                    <a:pt x="15587" y="14224"/>
                    <a:pt x="15369" y="14687"/>
                    <a:pt x="15015" y="15042"/>
                  </a:cubicBezTo>
                  <a:cubicBezTo>
                    <a:pt x="14688" y="15396"/>
                    <a:pt x="14197" y="15587"/>
                    <a:pt x="13679" y="15587"/>
                  </a:cubicBezTo>
                  <a:lnTo>
                    <a:pt x="2126" y="15587"/>
                  </a:lnTo>
                  <a:cubicBezTo>
                    <a:pt x="1609" y="15587"/>
                    <a:pt x="1118" y="15396"/>
                    <a:pt x="791" y="15042"/>
                  </a:cubicBezTo>
                  <a:cubicBezTo>
                    <a:pt x="437" y="14687"/>
                    <a:pt x="219" y="14224"/>
                    <a:pt x="219" y="13679"/>
                  </a:cubicBezTo>
                  <a:lnTo>
                    <a:pt x="219" y="2153"/>
                  </a:lnTo>
                  <a:cubicBezTo>
                    <a:pt x="219" y="1608"/>
                    <a:pt x="437" y="1145"/>
                    <a:pt x="791" y="791"/>
                  </a:cubicBezTo>
                  <a:cubicBezTo>
                    <a:pt x="1118" y="437"/>
                    <a:pt x="1609" y="219"/>
                    <a:pt x="2126" y="219"/>
                  </a:cubicBezTo>
                  <a:close/>
                  <a:moveTo>
                    <a:pt x="2126" y="1"/>
                  </a:moveTo>
                  <a:cubicBezTo>
                    <a:pt x="955" y="1"/>
                    <a:pt x="1" y="954"/>
                    <a:pt x="1" y="2153"/>
                  </a:cubicBezTo>
                  <a:lnTo>
                    <a:pt x="1" y="13679"/>
                  </a:lnTo>
                  <a:cubicBezTo>
                    <a:pt x="1" y="14878"/>
                    <a:pt x="955" y="15832"/>
                    <a:pt x="2126" y="15832"/>
                  </a:cubicBezTo>
                  <a:lnTo>
                    <a:pt x="13679" y="15832"/>
                  </a:lnTo>
                  <a:cubicBezTo>
                    <a:pt x="14851" y="15832"/>
                    <a:pt x="15805" y="14878"/>
                    <a:pt x="15805" y="13679"/>
                  </a:cubicBezTo>
                  <a:lnTo>
                    <a:pt x="15805" y="2153"/>
                  </a:lnTo>
                  <a:cubicBezTo>
                    <a:pt x="15805" y="954"/>
                    <a:pt x="14851" y="1"/>
                    <a:pt x="13679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2524852" y="2436506"/>
              <a:ext cx="189879" cy="216861"/>
            </a:xfrm>
            <a:custGeom>
              <a:avLst/>
              <a:gdLst/>
              <a:ahLst/>
              <a:cxnLst/>
              <a:rect l="l" t="t" r="r" b="b"/>
              <a:pathLst>
                <a:path w="8339" h="9524" extrusionOk="0">
                  <a:moveTo>
                    <a:pt x="2837" y="1"/>
                  </a:moveTo>
                  <a:cubicBezTo>
                    <a:pt x="2571" y="1"/>
                    <a:pt x="2171" y="49"/>
                    <a:pt x="1880" y="49"/>
                  </a:cubicBezTo>
                  <a:cubicBezTo>
                    <a:pt x="1856" y="48"/>
                    <a:pt x="1831" y="47"/>
                    <a:pt x="1807" y="47"/>
                  </a:cubicBezTo>
                  <a:cubicBezTo>
                    <a:pt x="1408" y="47"/>
                    <a:pt x="1114" y="255"/>
                    <a:pt x="1063" y="512"/>
                  </a:cubicBezTo>
                  <a:cubicBezTo>
                    <a:pt x="1008" y="785"/>
                    <a:pt x="1390" y="2011"/>
                    <a:pt x="1281" y="2638"/>
                  </a:cubicBezTo>
                  <a:cubicBezTo>
                    <a:pt x="1281" y="2638"/>
                    <a:pt x="681" y="3946"/>
                    <a:pt x="327" y="5363"/>
                  </a:cubicBezTo>
                  <a:cubicBezTo>
                    <a:pt x="0" y="6780"/>
                    <a:pt x="436" y="8442"/>
                    <a:pt x="518" y="8878"/>
                  </a:cubicBezTo>
                  <a:cubicBezTo>
                    <a:pt x="571" y="9158"/>
                    <a:pt x="680" y="9270"/>
                    <a:pt x="831" y="9270"/>
                  </a:cubicBezTo>
                  <a:cubicBezTo>
                    <a:pt x="914" y="9270"/>
                    <a:pt x="1011" y="9236"/>
                    <a:pt x="1117" y="9177"/>
                  </a:cubicBezTo>
                  <a:cubicBezTo>
                    <a:pt x="1167" y="9155"/>
                    <a:pt x="1262" y="9145"/>
                    <a:pt x="1394" y="9145"/>
                  </a:cubicBezTo>
                  <a:cubicBezTo>
                    <a:pt x="2054" y="9145"/>
                    <a:pt x="3647" y="9391"/>
                    <a:pt x="5259" y="9504"/>
                  </a:cubicBezTo>
                  <a:cubicBezTo>
                    <a:pt x="5449" y="9518"/>
                    <a:pt x="5631" y="9524"/>
                    <a:pt x="5805" y="9524"/>
                  </a:cubicBezTo>
                  <a:cubicBezTo>
                    <a:pt x="7407" y="9524"/>
                    <a:pt x="8338" y="9014"/>
                    <a:pt x="8338" y="9014"/>
                  </a:cubicBezTo>
                  <a:lnTo>
                    <a:pt x="8338" y="6044"/>
                  </a:lnTo>
                  <a:cubicBezTo>
                    <a:pt x="8338" y="6044"/>
                    <a:pt x="7650" y="5577"/>
                    <a:pt x="6529" y="5577"/>
                  </a:cubicBezTo>
                  <a:cubicBezTo>
                    <a:pt x="6470" y="5577"/>
                    <a:pt x="6410" y="5578"/>
                    <a:pt x="6349" y="5581"/>
                  </a:cubicBezTo>
                  <a:cubicBezTo>
                    <a:pt x="4442" y="5662"/>
                    <a:pt x="2643" y="6643"/>
                    <a:pt x="2643" y="6643"/>
                  </a:cubicBezTo>
                  <a:cubicBezTo>
                    <a:pt x="2643" y="6643"/>
                    <a:pt x="3052" y="6017"/>
                    <a:pt x="2943" y="4736"/>
                  </a:cubicBezTo>
                  <a:cubicBezTo>
                    <a:pt x="2889" y="3946"/>
                    <a:pt x="2780" y="3237"/>
                    <a:pt x="2698" y="2829"/>
                  </a:cubicBezTo>
                  <a:cubicBezTo>
                    <a:pt x="2643" y="2583"/>
                    <a:pt x="2698" y="2338"/>
                    <a:pt x="2834" y="2147"/>
                  </a:cubicBezTo>
                  <a:cubicBezTo>
                    <a:pt x="2943" y="1984"/>
                    <a:pt x="3052" y="1820"/>
                    <a:pt x="3134" y="1739"/>
                  </a:cubicBezTo>
                  <a:cubicBezTo>
                    <a:pt x="3270" y="1521"/>
                    <a:pt x="3297" y="1166"/>
                    <a:pt x="3215" y="812"/>
                  </a:cubicBezTo>
                  <a:cubicBezTo>
                    <a:pt x="3161" y="458"/>
                    <a:pt x="3215" y="131"/>
                    <a:pt x="3106" y="49"/>
                  </a:cubicBezTo>
                  <a:cubicBezTo>
                    <a:pt x="3070" y="13"/>
                    <a:pt x="2970" y="1"/>
                    <a:pt x="283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2" name="Google Shape;1652;p27"/>
          <p:cNvGrpSpPr/>
          <p:nvPr/>
        </p:nvGrpSpPr>
        <p:grpSpPr>
          <a:xfrm>
            <a:off x="2890006" y="2368743"/>
            <a:ext cx="307145" cy="360495"/>
            <a:chOff x="2938059" y="2368743"/>
            <a:chExt cx="307145" cy="360495"/>
          </a:xfrm>
        </p:grpSpPr>
        <p:sp>
          <p:nvSpPr>
            <p:cNvPr id="1653" name="Google Shape;1653;p27"/>
            <p:cNvSpPr/>
            <p:nvPr/>
          </p:nvSpPr>
          <p:spPr>
            <a:xfrm>
              <a:off x="2938059" y="2368743"/>
              <a:ext cx="307145" cy="360495"/>
            </a:xfrm>
            <a:custGeom>
              <a:avLst/>
              <a:gdLst/>
              <a:ahLst/>
              <a:cxnLst/>
              <a:rect l="l" t="t" r="r" b="b"/>
              <a:pathLst>
                <a:path w="13489" h="15832" extrusionOk="0">
                  <a:moveTo>
                    <a:pt x="2126" y="1"/>
                  </a:moveTo>
                  <a:cubicBezTo>
                    <a:pt x="954" y="1"/>
                    <a:pt x="0" y="954"/>
                    <a:pt x="0" y="2153"/>
                  </a:cubicBezTo>
                  <a:lnTo>
                    <a:pt x="0" y="13679"/>
                  </a:lnTo>
                  <a:cubicBezTo>
                    <a:pt x="0" y="14878"/>
                    <a:pt x="954" y="15832"/>
                    <a:pt x="2126" y="15832"/>
                  </a:cubicBezTo>
                  <a:lnTo>
                    <a:pt x="13488" y="15832"/>
                  </a:lnTo>
                  <a:lnTo>
                    <a:pt x="13488" y="15587"/>
                  </a:lnTo>
                  <a:lnTo>
                    <a:pt x="2126" y="15587"/>
                  </a:lnTo>
                  <a:cubicBezTo>
                    <a:pt x="1608" y="15587"/>
                    <a:pt x="1118" y="15396"/>
                    <a:pt x="791" y="15042"/>
                  </a:cubicBezTo>
                  <a:cubicBezTo>
                    <a:pt x="436" y="14687"/>
                    <a:pt x="218" y="14224"/>
                    <a:pt x="218" y="13679"/>
                  </a:cubicBezTo>
                  <a:lnTo>
                    <a:pt x="218" y="2153"/>
                  </a:lnTo>
                  <a:cubicBezTo>
                    <a:pt x="218" y="1608"/>
                    <a:pt x="436" y="1145"/>
                    <a:pt x="791" y="791"/>
                  </a:cubicBezTo>
                  <a:cubicBezTo>
                    <a:pt x="1118" y="437"/>
                    <a:pt x="1608" y="219"/>
                    <a:pt x="2126" y="219"/>
                  </a:cubicBezTo>
                  <a:lnTo>
                    <a:pt x="13488" y="219"/>
                  </a:lnTo>
                  <a:lnTo>
                    <a:pt x="1348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3041048" y="2469249"/>
              <a:ext cx="29806" cy="151421"/>
            </a:xfrm>
            <a:custGeom>
              <a:avLst/>
              <a:gdLst/>
              <a:ahLst/>
              <a:cxnLst/>
              <a:rect l="l" t="t" r="r" b="b"/>
              <a:pathLst>
                <a:path w="1309" h="6650" extrusionOk="0">
                  <a:moveTo>
                    <a:pt x="655" y="1"/>
                  </a:moveTo>
                  <a:cubicBezTo>
                    <a:pt x="273" y="1"/>
                    <a:pt x="1" y="273"/>
                    <a:pt x="1" y="655"/>
                  </a:cubicBezTo>
                  <a:lnTo>
                    <a:pt x="1" y="5995"/>
                  </a:lnTo>
                  <a:cubicBezTo>
                    <a:pt x="1" y="6350"/>
                    <a:pt x="273" y="6649"/>
                    <a:pt x="655" y="6649"/>
                  </a:cubicBezTo>
                  <a:cubicBezTo>
                    <a:pt x="1009" y="6649"/>
                    <a:pt x="1308" y="6350"/>
                    <a:pt x="1308" y="5995"/>
                  </a:cubicBezTo>
                  <a:lnTo>
                    <a:pt x="1308" y="655"/>
                  </a:lnTo>
                  <a:cubicBezTo>
                    <a:pt x="1308" y="273"/>
                    <a:pt x="1009" y="1"/>
                    <a:pt x="655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3012517" y="2480430"/>
              <a:ext cx="24842" cy="128446"/>
            </a:xfrm>
            <a:custGeom>
              <a:avLst/>
              <a:gdLst/>
              <a:ahLst/>
              <a:cxnLst/>
              <a:rect l="l" t="t" r="r" b="b"/>
              <a:pathLst>
                <a:path w="1091" h="5641" extrusionOk="0">
                  <a:moveTo>
                    <a:pt x="545" y="0"/>
                  </a:moveTo>
                  <a:cubicBezTo>
                    <a:pt x="245" y="0"/>
                    <a:pt x="0" y="246"/>
                    <a:pt x="0" y="573"/>
                  </a:cubicBezTo>
                  <a:lnTo>
                    <a:pt x="0" y="5096"/>
                  </a:lnTo>
                  <a:cubicBezTo>
                    <a:pt x="0" y="5395"/>
                    <a:pt x="245" y="5641"/>
                    <a:pt x="545" y="5641"/>
                  </a:cubicBezTo>
                  <a:cubicBezTo>
                    <a:pt x="845" y="5641"/>
                    <a:pt x="1090" y="5395"/>
                    <a:pt x="1090" y="5096"/>
                  </a:cubicBezTo>
                  <a:lnTo>
                    <a:pt x="1090" y="573"/>
                  </a:lnTo>
                  <a:cubicBezTo>
                    <a:pt x="1090" y="246"/>
                    <a:pt x="845" y="0"/>
                    <a:pt x="545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7"/>
            <p:cNvSpPr/>
            <p:nvPr/>
          </p:nvSpPr>
          <p:spPr>
            <a:xfrm>
              <a:off x="3165759" y="2469249"/>
              <a:ext cx="29191" cy="151421"/>
            </a:xfrm>
            <a:custGeom>
              <a:avLst/>
              <a:gdLst/>
              <a:ahLst/>
              <a:cxnLst/>
              <a:rect l="l" t="t" r="r" b="b"/>
              <a:pathLst>
                <a:path w="1282" h="6650" extrusionOk="0">
                  <a:moveTo>
                    <a:pt x="654" y="1"/>
                  </a:moveTo>
                  <a:cubicBezTo>
                    <a:pt x="273" y="1"/>
                    <a:pt x="0" y="273"/>
                    <a:pt x="0" y="655"/>
                  </a:cubicBezTo>
                  <a:lnTo>
                    <a:pt x="0" y="5995"/>
                  </a:lnTo>
                  <a:cubicBezTo>
                    <a:pt x="0" y="6350"/>
                    <a:pt x="273" y="6649"/>
                    <a:pt x="654" y="6649"/>
                  </a:cubicBezTo>
                  <a:cubicBezTo>
                    <a:pt x="1009" y="6649"/>
                    <a:pt x="1281" y="6350"/>
                    <a:pt x="1281" y="5995"/>
                  </a:cubicBezTo>
                  <a:lnTo>
                    <a:pt x="1281" y="655"/>
                  </a:lnTo>
                  <a:cubicBezTo>
                    <a:pt x="1281" y="273"/>
                    <a:pt x="1009" y="1"/>
                    <a:pt x="654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7"/>
            <p:cNvSpPr/>
            <p:nvPr/>
          </p:nvSpPr>
          <p:spPr>
            <a:xfrm>
              <a:off x="3198639" y="2480430"/>
              <a:ext cx="24842" cy="128446"/>
            </a:xfrm>
            <a:custGeom>
              <a:avLst/>
              <a:gdLst/>
              <a:ahLst/>
              <a:cxnLst/>
              <a:rect l="l" t="t" r="r" b="b"/>
              <a:pathLst>
                <a:path w="1091" h="5641" extrusionOk="0">
                  <a:moveTo>
                    <a:pt x="546" y="0"/>
                  </a:moveTo>
                  <a:cubicBezTo>
                    <a:pt x="246" y="0"/>
                    <a:pt x="1" y="246"/>
                    <a:pt x="1" y="573"/>
                  </a:cubicBezTo>
                  <a:lnTo>
                    <a:pt x="1" y="5096"/>
                  </a:lnTo>
                  <a:cubicBezTo>
                    <a:pt x="1" y="5395"/>
                    <a:pt x="246" y="5641"/>
                    <a:pt x="546" y="5641"/>
                  </a:cubicBezTo>
                  <a:cubicBezTo>
                    <a:pt x="845" y="5641"/>
                    <a:pt x="1090" y="5395"/>
                    <a:pt x="1090" y="5096"/>
                  </a:cubicBezTo>
                  <a:lnTo>
                    <a:pt x="1090" y="573"/>
                  </a:lnTo>
                  <a:cubicBezTo>
                    <a:pt x="1090" y="246"/>
                    <a:pt x="845" y="0"/>
                    <a:pt x="546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7"/>
            <p:cNvSpPr/>
            <p:nvPr/>
          </p:nvSpPr>
          <p:spPr>
            <a:xfrm>
              <a:off x="3073928" y="2538129"/>
              <a:ext cx="87505" cy="13662"/>
            </a:xfrm>
            <a:custGeom>
              <a:avLst/>
              <a:gdLst/>
              <a:ahLst/>
              <a:cxnLst/>
              <a:rect l="l" t="t" r="r" b="b"/>
              <a:pathLst>
                <a:path w="3843" h="600" extrusionOk="0">
                  <a:moveTo>
                    <a:pt x="1" y="0"/>
                  </a:moveTo>
                  <a:lnTo>
                    <a:pt x="1" y="600"/>
                  </a:lnTo>
                  <a:lnTo>
                    <a:pt x="3843" y="600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9" name="Google Shape;1659;p27"/>
          <p:cNvSpPr/>
          <p:nvPr/>
        </p:nvSpPr>
        <p:spPr>
          <a:xfrm>
            <a:off x="1420818" y="3679111"/>
            <a:ext cx="49024" cy="49047"/>
          </a:xfrm>
          <a:custGeom>
            <a:avLst/>
            <a:gdLst/>
            <a:ahLst/>
            <a:cxnLst/>
            <a:rect l="l" t="t" r="r" b="b"/>
            <a:pathLst>
              <a:path w="2153" h="2154" extrusionOk="0">
                <a:moveTo>
                  <a:pt x="1090" y="0"/>
                </a:moveTo>
                <a:cubicBezTo>
                  <a:pt x="491" y="0"/>
                  <a:pt x="0" y="491"/>
                  <a:pt x="0" y="1090"/>
                </a:cubicBezTo>
                <a:cubicBezTo>
                  <a:pt x="0" y="1690"/>
                  <a:pt x="491" y="2153"/>
                  <a:pt x="1090" y="2153"/>
                </a:cubicBezTo>
                <a:cubicBezTo>
                  <a:pt x="1689" y="2153"/>
                  <a:pt x="2153" y="1690"/>
                  <a:pt x="2153" y="1090"/>
                </a:cubicBezTo>
                <a:cubicBezTo>
                  <a:pt x="2153" y="491"/>
                  <a:pt x="1689" y="0"/>
                  <a:pt x="109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27"/>
          <p:cNvSpPr/>
          <p:nvPr/>
        </p:nvSpPr>
        <p:spPr>
          <a:xfrm>
            <a:off x="1420818" y="4037715"/>
            <a:ext cx="49024" cy="49047"/>
          </a:xfrm>
          <a:custGeom>
            <a:avLst/>
            <a:gdLst/>
            <a:ahLst/>
            <a:cxnLst/>
            <a:rect l="l" t="t" r="r" b="b"/>
            <a:pathLst>
              <a:path w="2153" h="2154" extrusionOk="0">
                <a:moveTo>
                  <a:pt x="1090" y="1"/>
                </a:moveTo>
                <a:cubicBezTo>
                  <a:pt x="491" y="1"/>
                  <a:pt x="0" y="491"/>
                  <a:pt x="0" y="1091"/>
                </a:cubicBezTo>
                <a:cubicBezTo>
                  <a:pt x="0" y="1663"/>
                  <a:pt x="491" y="2153"/>
                  <a:pt x="1090" y="2153"/>
                </a:cubicBezTo>
                <a:cubicBezTo>
                  <a:pt x="1689" y="2153"/>
                  <a:pt x="2153" y="1663"/>
                  <a:pt x="2153" y="1091"/>
                </a:cubicBezTo>
                <a:cubicBezTo>
                  <a:pt x="2153" y="491"/>
                  <a:pt x="1689" y="1"/>
                  <a:pt x="1090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27"/>
          <p:cNvSpPr/>
          <p:nvPr/>
        </p:nvSpPr>
        <p:spPr>
          <a:xfrm>
            <a:off x="1420818" y="4396343"/>
            <a:ext cx="49024" cy="49024"/>
          </a:xfrm>
          <a:custGeom>
            <a:avLst/>
            <a:gdLst/>
            <a:ahLst/>
            <a:cxnLst/>
            <a:rect l="l" t="t" r="r" b="b"/>
            <a:pathLst>
              <a:path w="2153" h="2153" extrusionOk="0">
                <a:moveTo>
                  <a:pt x="1090" y="0"/>
                </a:moveTo>
                <a:cubicBezTo>
                  <a:pt x="491" y="0"/>
                  <a:pt x="0" y="463"/>
                  <a:pt x="0" y="1063"/>
                </a:cubicBezTo>
                <a:cubicBezTo>
                  <a:pt x="0" y="1662"/>
                  <a:pt x="491" y="2153"/>
                  <a:pt x="1090" y="2153"/>
                </a:cubicBezTo>
                <a:cubicBezTo>
                  <a:pt x="1689" y="2153"/>
                  <a:pt x="2153" y="1662"/>
                  <a:pt x="2153" y="1063"/>
                </a:cubicBezTo>
                <a:cubicBezTo>
                  <a:pt x="2153" y="463"/>
                  <a:pt x="1689" y="0"/>
                  <a:pt x="109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27"/>
          <p:cNvSpPr/>
          <p:nvPr/>
        </p:nvSpPr>
        <p:spPr>
          <a:xfrm>
            <a:off x="1442518" y="3741159"/>
            <a:ext cx="5601" cy="282325"/>
          </a:xfrm>
          <a:custGeom>
            <a:avLst/>
            <a:gdLst/>
            <a:ahLst/>
            <a:cxnLst/>
            <a:rect l="l" t="t" r="r" b="b"/>
            <a:pathLst>
              <a:path w="246" h="12399" extrusionOk="0">
                <a:moveTo>
                  <a:pt x="137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89"/>
                </a:lnTo>
                <a:cubicBezTo>
                  <a:pt x="1" y="12344"/>
                  <a:pt x="55" y="12398"/>
                  <a:pt x="137" y="12398"/>
                </a:cubicBezTo>
                <a:cubicBezTo>
                  <a:pt x="192" y="12398"/>
                  <a:pt x="246" y="12344"/>
                  <a:pt x="246" y="12289"/>
                </a:cubicBezTo>
                <a:lnTo>
                  <a:pt x="246" y="109"/>
                </a:lnTo>
                <a:cubicBezTo>
                  <a:pt x="246" y="55"/>
                  <a:pt x="192" y="0"/>
                  <a:pt x="137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27"/>
          <p:cNvSpPr/>
          <p:nvPr/>
        </p:nvSpPr>
        <p:spPr>
          <a:xfrm>
            <a:off x="1442518" y="4101016"/>
            <a:ext cx="5601" cy="281073"/>
          </a:xfrm>
          <a:custGeom>
            <a:avLst/>
            <a:gdLst/>
            <a:ahLst/>
            <a:cxnLst/>
            <a:rect l="l" t="t" r="r" b="b"/>
            <a:pathLst>
              <a:path w="246" h="12344" extrusionOk="0">
                <a:moveTo>
                  <a:pt x="137" y="0"/>
                </a:moveTo>
                <a:cubicBezTo>
                  <a:pt x="55" y="0"/>
                  <a:pt x="1" y="55"/>
                  <a:pt x="1" y="109"/>
                </a:cubicBezTo>
                <a:lnTo>
                  <a:pt x="1" y="12234"/>
                </a:lnTo>
                <a:cubicBezTo>
                  <a:pt x="1" y="12289"/>
                  <a:pt x="55" y="12343"/>
                  <a:pt x="137" y="12343"/>
                </a:cubicBezTo>
                <a:cubicBezTo>
                  <a:pt x="192" y="12343"/>
                  <a:pt x="246" y="12289"/>
                  <a:pt x="246" y="12234"/>
                </a:cubicBezTo>
                <a:lnTo>
                  <a:pt x="246" y="109"/>
                </a:lnTo>
                <a:cubicBezTo>
                  <a:pt x="246" y="55"/>
                  <a:pt x="192" y="0"/>
                  <a:pt x="137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27"/>
          <p:cNvGrpSpPr/>
          <p:nvPr/>
        </p:nvGrpSpPr>
        <p:grpSpPr>
          <a:xfrm>
            <a:off x="1466892" y="1484427"/>
            <a:ext cx="1220700" cy="649393"/>
            <a:chOff x="4884470" y="1200865"/>
            <a:chExt cx="1220700" cy="649393"/>
          </a:xfrm>
        </p:grpSpPr>
        <p:sp>
          <p:nvSpPr>
            <p:cNvPr id="1665" name="Google Shape;1665;p27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6" name="Google Shape;1666;p27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667" name="Google Shape;1667;p27"/>
          <p:cNvSpPr txBox="1"/>
          <p:nvPr/>
        </p:nvSpPr>
        <p:spPr>
          <a:xfrm>
            <a:off x="1633484" y="2873220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68" name="Google Shape;1668;p27"/>
          <p:cNvSpPr txBox="1"/>
          <p:nvPr/>
        </p:nvSpPr>
        <p:spPr>
          <a:xfrm>
            <a:off x="1549424" y="3595175"/>
            <a:ext cx="7593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Saturn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27"/>
          <p:cNvSpPr txBox="1"/>
          <p:nvPr/>
        </p:nvSpPr>
        <p:spPr>
          <a:xfrm>
            <a:off x="1549424" y="3953792"/>
            <a:ext cx="7593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0" name="Google Shape;1670;p27"/>
          <p:cNvSpPr txBox="1"/>
          <p:nvPr/>
        </p:nvSpPr>
        <p:spPr>
          <a:xfrm>
            <a:off x="1549424" y="4312422"/>
            <a:ext cx="7593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27"/>
          <p:cNvSpPr txBox="1"/>
          <p:nvPr/>
        </p:nvSpPr>
        <p:spPr>
          <a:xfrm>
            <a:off x="1294381" y="3286425"/>
            <a:ext cx="5787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10.03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27"/>
          <p:cNvSpPr txBox="1"/>
          <p:nvPr/>
        </p:nvSpPr>
        <p:spPr>
          <a:xfrm>
            <a:off x="1846481" y="3286425"/>
            <a:ext cx="5787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15.03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3" name="Google Shape;1673;p27"/>
          <p:cNvSpPr txBox="1"/>
          <p:nvPr/>
        </p:nvSpPr>
        <p:spPr>
          <a:xfrm>
            <a:off x="2468768" y="3286425"/>
            <a:ext cx="5787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20.03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4" name="Google Shape;1674;p27"/>
          <p:cNvSpPr txBox="1"/>
          <p:nvPr/>
        </p:nvSpPr>
        <p:spPr>
          <a:xfrm>
            <a:off x="3693470" y="1454900"/>
            <a:ext cx="697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75" name="Google Shape;1675;p27"/>
          <p:cNvSpPr txBox="1"/>
          <p:nvPr/>
        </p:nvSpPr>
        <p:spPr>
          <a:xfrm>
            <a:off x="3625810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6" name="Google Shape;1676;p27"/>
          <p:cNvSpPr txBox="1"/>
          <p:nvPr/>
        </p:nvSpPr>
        <p:spPr>
          <a:xfrm>
            <a:off x="4033872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7" name="Google Shape;1677;p27"/>
          <p:cNvSpPr txBox="1"/>
          <p:nvPr/>
        </p:nvSpPr>
        <p:spPr>
          <a:xfrm>
            <a:off x="4440572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27"/>
          <p:cNvSpPr txBox="1"/>
          <p:nvPr/>
        </p:nvSpPr>
        <p:spPr>
          <a:xfrm>
            <a:off x="4847260" y="192806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27"/>
          <p:cNvSpPr txBox="1"/>
          <p:nvPr/>
        </p:nvSpPr>
        <p:spPr>
          <a:xfrm>
            <a:off x="5316001" y="1928075"/>
            <a:ext cx="2910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80" name="Google Shape;1680;p27"/>
          <p:cNvGrpSpPr/>
          <p:nvPr/>
        </p:nvGrpSpPr>
        <p:grpSpPr>
          <a:xfrm>
            <a:off x="3913573" y="2755300"/>
            <a:ext cx="1114663" cy="267375"/>
            <a:chOff x="3961625" y="2755300"/>
            <a:chExt cx="1114663" cy="267375"/>
          </a:xfrm>
        </p:grpSpPr>
        <p:sp>
          <p:nvSpPr>
            <p:cNvPr id="1681" name="Google Shape;1681;p27"/>
            <p:cNvSpPr txBox="1"/>
            <p:nvPr/>
          </p:nvSpPr>
          <p:spPr>
            <a:xfrm>
              <a:off x="3961625" y="2755300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3,546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2" name="Google Shape;1682;p27"/>
            <p:cNvSpPr txBox="1"/>
            <p:nvPr/>
          </p:nvSpPr>
          <p:spPr>
            <a:xfrm>
              <a:off x="4497588" y="2805775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3" name="Google Shape;1683;p27"/>
          <p:cNvGrpSpPr/>
          <p:nvPr/>
        </p:nvGrpSpPr>
        <p:grpSpPr>
          <a:xfrm>
            <a:off x="3913573" y="3113625"/>
            <a:ext cx="943372" cy="267213"/>
            <a:chOff x="3961625" y="3113625"/>
            <a:chExt cx="943372" cy="267213"/>
          </a:xfrm>
        </p:grpSpPr>
        <p:sp>
          <p:nvSpPr>
            <p:cNvPr id="1684" name="Google Shape;1684;p27"/>
            <p:cNvSpPr txBox="1"/>
            <p:nvPr/>
          </p:nvSpPr>
          <p:spPr>
            <a:xfrm>
              <a:off x="3961625" y="3113625"/>
              <a:ext cx="477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5" name="Google Shape;1685;p27"/>
            <p:cNvSpPr txBox="1"/>
            <p:nvPr/>
          </p:nvSpPr>
          <p:spPr>
            <a:xfrm>
              <a:off x="4326297" y="3163938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6" name="Google Shape;1686;p27"/>
          <p:cNvGrpSpPr/>
          <p:nvPr/>
        </p:nvGrpSpPr>
        <p:grpSpPr>
          <a:xfrm>
            <a:off x="3913573" y="3471947"/>
            <a:ext cx="1095772" cy="264443"/>
            <a:chOff x="3961625" y="3471947"/>
            <a:chExt cx="1095772" cy="264443"/>
          </a:xfrm>
        </p:grpSpPr>
        <p:sp>
          <p:nvSpPr>
            <p:cNvPr id="1687" name="Google Shape;1687;p27"/>
            <p:cNvSpPr txBox="1"/>
            <p:nvPr/>
          </p:nvSpPr>
          <p:spPr>
            <a:xfrm>
              <a:off x="3961625" y="3471947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489.1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88" name="Google Shape;1688;p27"/>
            <p:cNvSpPr txBox="1"/>
            <p:nvPr/>
          </p:nvSpPr>
          <p:spPr>
            <a:xfrm>
              <a:off x="4478697" y="3519490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points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9" name="Google Shape;1689;p27"/>
          <p:cNvGrpSpPr/>
          <p:nvPr/>
        </p:nvGrpSpPr>
        <p:grpSpPr>
          <a:xfrm>
            <a:off x="3913573" y="3830273"/>
            <a:ext cx="867172" cy="266820"/>
            <a:chOff x="3961625" y="3830273"/>
            <a:chExt cx="867172" cy="266820"/>
          </a:xfrm>
        </p:grpSpPr>
        <p:sp>
          <p:nvSpPr>
            <p:cNvPr id="1690" name="Google Shape;1690;p27"/>
            <p:cNvSpPr txBox="1"/>
            <p:nvPr/>
          </p:nvSpPr>
          <p:spPr>
            <a:xfrm>
              <a:off x="3961625" y="3830273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54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1" name="Google Shape;1691;p27"/>
            <p:cNvSpPr txBox="1"/>
            <p:nvPr/>
          </p:nvSpPr>
          <p:spPr>
            <a:xfrm>
              <a:off x="4250097" y="3880193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min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2" name="Google Shape;1692;p27"/>
          <p:cNvGrpSpPr/>
          <p:nvPr/>
        </p:nvGrpSpPr>
        <p:grpSpPr>
          <a:xfrm>
            <a:off x="3913573" y="4188599"/>
            <a:ext cx="867172" cy="246900"/>
            <a:chOff x="3961625" y="4188599"/>
            <a:chExt cx="867172" cy="246900"/>
          </a:xfrm>
        </p:grpSpPr>
        <p:sp>
          <p:nvSpPr>
            <p:cNvPr id="1693" name="Google Shape;1693;p27"/>
            <p:cNvSpPr txBox="1"/>
            <p:nvPr/>
          </p:nvSpPr>
          <p:spPr>
            <a:xfrm>
              <a:off x="3961625" y="4188599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64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4" name="Google Shape;1694;p27"/>
            <p:cNvSpPr txBox="1"/>
            <p:nvPr/>
          </p:nvSpPr>
          <p:spPr>
            <a:xfrm>
              <a:off x="4250097" y="4205973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95" name="Google Shape;1695;p27"/>
          <p:cNvSpPr/>
          <p:nvPr/>
        </p:nvSpPr>
        <p:spPr>
          <a:xfrm>
            <a:off x="6221220" y="1454909"/>
            <a:ext cx="1368900" cy="1368300"/>
          </a:xfrm>
          <a:prstGeom prst="blockArc">
            <a:avLst>
              <a:gd name="adj1" fmla="val 7556036"/>
              <a:gd name="adj2" fmla="val 13377"/>
              <a:gd name="adj3" fmla="val 5111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6" name="Google Shape;1696;p27"/>
          <p:cNvGrpSpPr/>
          <p:nvPr/>
        </p:nvGrpSpPr>
        <p:grpSpPr>
          <a:xfrm>
            <a:off x="6295328" y="1814626"/>
            <a:ext cx="1220700" cy="648839"/>
            <a:chOff x="4884470" y="3058151"/>
            <a:chExt cx="1220700" cy="648839"/>
          </a:xfrm>
        </p:grpSpPr>
        <p:sp>
          <p:nvSpPr>
            <p:cNvPr id="1697" name="Google Shape;1697;p27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8" name="Google Shape;1698;p27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156 563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99" name="Google Shape;1699;p27"/>
          <p:cNvGrpSpPr/>
          <p:nvPr/>
        </p:nvGrpSpPr>
        <p:grpSpPr>
          <a:xfrm>
            <a:off x="6113401" y="2874025"/>
            <a:ext cx="776817" cy="246900"/>
            <a:chOff x="6065343" y="2874025"/>
            <a:chExt cx="776817" cy="246900"/>
          </a:xfrm>
        </p:grpSpPr>
        <p:sp>
          <p:nvSpPr>
            <p:cNvPr id="1700" name="Google Shape;1700;p27"/>
            <p:cNvSpPr/>
            <p:nvPr/>
          </p:nvSpPr>
          <p:spPr>
            <a:xfrm>
              <a:off x="6065343" y="2982521"/>
              <a:ext cx="62686" cy="62686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1390" y="1"/>
                  </a:moveTo>
                  <a:cubicBezTo>
                    <a:pt x="627" y="1"/>
                    <a:pt x="0" y="627"/>
                    <a:pt x="0" y="1390"/>
                  </a:cubicBezTo>
                  <a:cubicBezTo>
                    <a:pt x="0" y="2153"/>
                    <a:pt x="627" y="2753"/>
                    <a:pt x="1390" y="2753"/>
                  </a:cubicBezTo>
                  <a:cubicBezTo>
                    <a:pt x="2153" y="2753"/>
                    <a:pt x="2753" y="2153"/>
                    <a:pt x="2753" y="1390"/>
                  </a:cubicBezTo>
                  <a:cubicBezTo>
                    <a:pt x="2753" y="627"/>
                    <a:pt x="2153" y="1"/>
                    <a:pt x="1390" y="1"/>
                  </a:cubicBezTo>
                  <a:close/>
                </a:path>
              </a:pathLst>
            </a:custGeom>
            <a:solidFill>
              <a:srgbClr val="300C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7"/>
            <p:cNvSpPr txBox="1"/>
            <p:nvPr/>
          </p:nvSpPr>
          <p:spPr>
            <a:xfrm>
              <a:off x="6144660" y="2874025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2" name="Google Shape;1702;p27"/>
          <p:cNvGrpSpPr/>
          <p:nvPr/>
        </p:nvGrpSpPr>
        <p:grpSpPr>
          <a:xfrm>
            <a:off x="6921162" y="2874025"/>
            <a:ext cx="791131" cy="246900"/>
            <a:chOff x="6873104" y="2874025"/>
            <a:chExt cx="791131" cy="246900"/>
          </a:xfrm>
        </p:grpSpPr>
        <p:sp>
          <p:nvSpPr>
            <p:cNvPr id="1703" name="Google Shape;1703;p27"/>
            <p:cNvSpPr/>
            <p:nvPr/>
          </p:nvSpPr>
          <p:spPr>
            <a:xfrm>
              <a:off x="6873104" y="2982521"/>
              <a:ext cx="62686" cy="62686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1390" y="1"/>
                  </a:moveTo>
                  <a:cubicBezTo>
                    <a:pt x="627" y="1"/>
                    <a:pt x="0" y="627"/>
                    <a:pt x="0" y="1390"/>
                  </a:cubicBezTo>
                  <a:cubicBezTo>
                    <a:pt x="0" y="2153"/>
                    <a:pt x="627" y="2753"/>
                    <a:pt x="1390" y="2753"/>
                  </a:cubicBezTo>
                  <a:cubicBezTo>
                    <a:pt x="2153" y="2753"/>
                    <a:pt x="2752" y="2153"/>
                    <a:pt x="2752" y="1390"/>
                  </a:cubicBezTo>
                  <a:cubicBezTo>
                    <a:pt x="2752" y="627"/>
                    <a:pt x="2153" y="1"/>
                    <a:pt x="1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7"/>
            <p:cNvSpPr txBox="1"/>
            <p:nvPr/>
          </p:nvSpPr>
          <p:spPr>
            <a:xfrm>
              <a:off x="6966735" y="2874025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05" name="Google Shape;1705;p27"/>
          <p:cNvGrpSpPr/>
          <p:nvPr/>
        </p:nvGrpSpPr>
        <p:grpSpPr>
          <a:xfrm>
            <a:off x="6156953" y="3443438"/>
            <a:ext cx="578700" cy="434938"/>
            <a:chOff x="6108895" y="3443438"/>
            <a:chExt cx="578700" cy="434938"/>
          </a:xfrm>
        </p:grpSpPr>
        <p:sp>
          <p:nvSpPr>
            <p:cNvPr id="1706" name="Google Shape;1706;p27"/>
            <p:cNvSpPr txBox="1"/>
            <p:nvPr/>
          </p:nvSpPr>
          <p:spPr>
            <a:xfrm>
              <a:off x="6159595" y="3443438"/>
              <a:ext cx="477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523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07" name="Google Shape;1707;p27"/>
            <p:cNvSpPr txBox="1"/>
            <p:nvPr/>
          </p:nvSpPr>
          <p:spPr>
            <a:xfrm>
              <a:off x="6108895" y="3661475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kcal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8" name="Google Shape;1708;p27"/>
          <p:cNvGrpSpPr/>
          <p:nvPr/>
        </p:nvGrpSpPr>
        <p:grpSpPr>
          <a:xfrm>
            <a:off x="7002774" y="3443447"/>
            <a:ext cx="697500" cy="443393"/>
            <a:chOff x="6954716" y="3443447"/>
            <a:chExt cx="697500" cy="443393"/>
          </a:xfrm>
        </p:grpSpPr>
        <p:sp>
          <p:nvSpPr>
            <p:cNvPr id="1709" name="Google Shape;1709;p27"/>
            <p:cNvSpPr txBox="1"/>
            <p:nvPr/>
          </p:nvSpPr>
          <p:spPr>
            <a:xfrm>
              <a:off x="6954716" y="3443447"/>
              <a:ext cx="697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489.1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10" name="Google Shape;1710;p27"/>
            <p:cNvSpPr txBox="1"/>
            <p:nvPr/>
          </p:nvSpPr>
          <p:spPr>
            <a:xfrm>
              <a:off x="7014116" y="3669940"/>
              <a:ext cx="5787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points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11" name="Google Shape;1711;p27"/>
          <p:cNvSpPr txBox="1"/>
          <p:nvPr/>
        </p:nvSpPr>
        <p:spPr>
          <a:xfrm>
            <a:off x="6556931" y="4209300"/>
            <a:ext cx="697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716;p28"/>
          <p:cNvGrpSpPr/>
          <p:nvPr/>
        </p:nvGrpSpPr>
        <p:grpSpPr>
          <a:xfrm>
            <a:off x="3530702" y="1106225"/>
            <a:ext cx="1845049" cy="3625811"/>
            <a:chOff x="3530702" y="1106225"/>
            <a:chExt cx="1845049" cy="3625811"/>
          </a:xfrm>
        </p:grpSpPr>
        <p:grpSp>
          <p:nvGrpSpPr>
            <p:cNvPr id="1717" name="Google Shape;1717;p28"/>
            <p:cNvGrpSpPr/>
            <p:nvPr/>
          </p:nvGrpSpPr>
          <p:grpSpPr>
            <a:xfrm>
              <a:off x="3530702" y="1106225"/>
              <a:ext cx="1845049" cy="3625811"/>
              <a:chOff x="3530702" y="1106225"/>
              <a:chExt cx="1845049" cy="3625811"/>
            </a:xfrm>
          </p:grpSpPr>
          <p:sp>
            <p:nvSpPr>
              <p:cNvPr id="1718" name="Google Shape;1718;p28"/>
              <p:cNvSpPr/>
              <p:nvPr/>
            </p:nvSpPr>
            <p:spPr>
              <a:xfrm>
                <a:off x="3564457" y="1106225"/>
                <a:ext cx="178013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7" h="176912" extrusionOk="0">
                    <a:moveTo>
                      <a:pt x="13246" y="0"/>
                    </a:moveTo>
                    <a:cubicBezTo>
                      <a:pt x="5926" y="0"/>
                      <a:pt x="1" y="5926"/>
                      <a:pt x="1" y="13277"/>
                    </a:cubicBezTo>
                    <a:lnTo>
                      <a:pt x="1" y="163635"/>
                    </a:lnTo>
                    <a:cubicBezTo>
                      <a:pt x="1" y="170986"/>
                      <a:pt x="5926" y="176912"/>
                      <a:pt x="13246" y="176912"/>
                    </a:cubicBezTo>
                    <a:lnTo>
                      <a:pt x="73579" y="176912"/>
                    </a:lnTo>
                    <a:cubicBezTo>
                      <a:pt x="80899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899" y="0"/>
                      <a:pt x="735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8"/>
              <p:cNvSpPr/>
              <p:nvPr/>
            </p:nvSpPr>
            <p:spPr>
              <a:xfrm>
                <a:off x="5326378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8"/>
              <p:cNvSpPr/>
              <p:nvPr/>
            </p:nvSpPr>
            <p:spPr>
              <a:xfrm>
                <a:off x="3532649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8"/>
              <p:cNvSpPr/>
              <p:nvPr/>
            </p:nvSpPr>
            <p:spPr>
              <a:xfrm>
                <a:off x="3530702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48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48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8"/>
              <p:cNvSpPr/>
              <p:nvPr/>
            </p:nvSpPr>
            <p:spPr>
              <a:xfrm>
                <a:off x="3537834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300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300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3" name="Google Shape;1723;p28"/>
            <p:cNvSpPr/>
            <p:nvPr/>
          </p:nvSpPr>
          <p:spPr>
            <a:xfrm>
              <a:off x="3674227" y="1216610"/>
              <a:ext cx="1559956" cy="3405675"/>
            </a:xfrm>
            <a:custGeom>
              <a:avLst/>
              <a:gdLst/>
              <a:ahLst/>
              <a:cxnLst/>
              <a:rect l="l" t="t" r="r" b="b"/>
              <a:pathLst>
                <a:path w="76114" h="166171" extrusionOk="0">
                  <a:moveTo>
                    <a:pt x="7890" y="1"/>
                  </a:moveTo>
                  <a:cubicBezTo>
                    <a:pt x="3549" y="1"/>
                    <a:pt x="0" y="3518"/>
                    <a:pt x="0" y="7891"/>
                  </a:cubicBezTo>
                  <a:lnTo>
                    <a:pt x="0" y="158249"/>
                  </a:lnTo>
                  <a:cubicBezTo>
                    <a:pt x="0" y="162622"/>
                    <a:pt x="3549" y="166171"/>
                    <a:pt x="7890" y="166171"/>
                  </a:cubicBezTo>
                  <a:lnTo>
                    <a:pt x="68223" y="166171"/>
                  </a:lnTo>
                  <a:cubicBezTo>
                    <a:pt x="72565" y="166171"/>
                    <a:pt x="76114" y="162622"/>
                    <a:pt x="76114" y="158249"/>
                  </a:cubicBezTo>
                  <a:lnTo>
                    <a:pt x="76114" y="7891"/>
                  </a:lnTo>
                  <a:cubicBezTo>
                    <a:pt x="76114" y="3518"/>
                    <a:pt x="72565" y="1"/>
                    <a:pt x="68223" y="1"/>
                  </a:cubicBezTo>
                  <a:lnTo>
                    <a:pt x="61379" y="1"/>
                  </a:lnTo>
                  <a:cubicBezTo>
                    <a:pt x="60555" y="1"/>
                    <a:pt x="59921" y="635"/>
                    <a:pt x="59921" y="1459"/>
                  </a:cubicBezTo>
                  <a:cubicBezTo>
                    <a:pt x="59921" y="3994"/>
                    <a:pt x="57862" y="6053"/>
                    <a:pt x="55295" y="6053"/>
                  </a:cubicBezTo>
                  <a:lnTo>
                    <a:pt x="20977" y="6053"/>
                  </a:lnTo>
                  <a:cubicBezTo>
                    <a:pt x="18442" y="6053"/>
                    <a:pt x="16382" y="3994"/>
                    <a:pt x="16382" y="1459"/>
                  </a:cubicBezTo>
                  <a:cubicBezTo>
                    <a:pt x="16382" y="635"/>
                    <a:pt x="15717" y="1"/>
                    <a:pt x="14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4961385" y="1297154"/>
              <a:ext cx="11723" cy="49372"/>
            </a:xfrm>
            <a:custGeom>
              <a:avLst/>
              <a:gdLst/>
              <a:ahLst/>
              <a:cxnLst/>
              <a:rect l="l" t="t" r="r" b="b"/>
              <a:pathLst>
                <a:path w="572" h="2409" extrusionOk="0">
                  <a:moveTo>
                    <a:pt x="1" y="0"/>
                  </a:moveTo>
                  <a:lnTo>
                    <a:pt x="1" y="2408"/>
                  </a:lnTo>
                  <a:lnTo>
                    <a:pt x="571" y="240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4941259" y="1308181"/>
              <a:ext cx="11703" cy="38346"/>
            </a:xfrm>
            <a:custGeom>
              <a:avLst/>
              <a:gdLst/>
              <a:ahLst/>
              <a:cxnLst/>
              <a:rect l="l" t="t" r="r" b="b"/>
              <a:pathLst>
                <a:path w="571" h="1871" extrusionOk="0">
                  <a:moveTo>
                    <a:pt x="0" y="1"/>
                  </a:moveTo>
                  <a:lnTo>
                    <a:pt x="0" y="1870"/>
                  </a:lnTo>
                  <a:lnTo>
                    <a:pt x="571" y="187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4921133" y="1321830"/>
              <a:ext cx="11703" cy="24696"/>
            </a:xfrm>
            <a:custGeom>
              <a:avLst/>
              <a:gdLst/>
              <a:ahLst/>
              <a:cxnLst/>
              <a:rect l="l" t="t" r="r" b="b"/>
              <a:pathLst>
                <a:path w="571" h="1205" extrusionOk="0">
                  <a:moveTo>
                    <a:pt x="0" y="0"/>
                  </a:moveTo>
                  <a:lnTo>
                    <a:pt x="0" y="1204"/>
                  </a:lnTo>
                  <a:lnTo>
                    <a:pt x="571" y="120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4900987" y="1332856"/>
              <a:ext cx="11723" cy="13670"/>
            </a:xfrm>
            <a:custGeom>
              <a:avLst/>
              <a:gdLst/>
              <a:ahLst/>
              <a:cxnLst/>
              <a:rect l="l" t="t" r="r" b="b"/>
              <a:pathLst>
                <a:path w="572" h="667" extrusionOk="0">
                  <a:moveTo>
                    <a:pt x="1" y="1"/>
                  </a:moveTo>
                  <a:lnTo>
                    <a:pt x="1" y="666"/>
                  </a:lnTo>
                  <a:lnTo>
                    <a:pt x="571" y="66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5019181" y="1331565"/>
              <a:ext cx="15617" cy="14961"/>
            </a:xfrm>
            <a:custGeom>
              <a:avLst/>
              <a:gdLst/>
              <a:ahLst/>
              <a:cxnLst/>
              <a:rect l="l" t="t" r="r" b="b"/>
              <a:pathLst>
                <a:path w="762" h="730" extrusionOk="0">
                  <a:moveTo>
                    <a:pt x="381" y="1"/>
                  </a:moveTo>
                  <a:cubicBezTo>
                    <a:pt x="191" y="1"/>
                    <a:pt x="1" y="159"/>
                    <a:pt x="1" y="349"/>
                  </a:cubicBezTo>
                  <a:cubicBezTo>
                    <a:pt x="1" y="571"/>
                    <a:pt x="191" y="729"/>
                    <a:pt x="381" y="729"/>
                  </a:cubicBezTo>
                  <a:cubicBezTo>
                    <a:pt x="603" y="729"/>
                    <a:pt x="761" y="571"/>
                    <a:pt x="761" y="349"/>
                  </a:cubicBezTo>
                  <a:cubicBezTo>
                    <a:pt x="761" y="159"/>
                    <a:pt x="603" y="1"/>
                    <a:pt x="381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5008790" y="1315825"/>
              <a:ext cx="36399" cy="13158"/>
            </a:xfrm>
            <a:custGeom>
              <a:avLst/>
              <a:gdLst/>
              <a:ahLst/>
              <a:cxnLst/>
              <a:rect l="l" t="t" r="r" b="b"/>
              <a:pathLst>
                <a:path w="1776" h="642" extrusionOk="0">
                  <a:moveTo>
                    <a:pt x="900" y="0"/>
                  </a:moveTo>
                  <a:cubicBezTo>
                    <a:pt x="595" y="0"/>
                    <a:pt x="286" y="119"/>
                    <a:pt x="64" y="357"/>
                  </a:cubicBezTo>
                  <a:cubicBezTo>
                    <a:pt x="1" y="420"/>
                    <a:pt x="1" y="515"/>
                    <a:pt x="64" y="578"/>
                  </a:cubicBezTo>
                  <a:cubicBezTo>
                    <a:pt x="96" y="610"/>
                    <a:pt x="144" y="626"/>
                    <a:pt x="191" y="626"/>
                  </a:cubicBezTo>
                  <a:cubicBezTo>
                    <a:pt x="239" y="626"/>
                    <a:pt x="286" y="610"/>
                    <a:pt x="318" y="578"/>
                  </a:cubicBezTo>
                  <a:cubicBezTo>
                    <a:pt x="476" y="420"/>
                    <a:pt x="690" y="341"/>
                    <a:pt x="900" y="341"/>
                  </a:cubicBezTo>
                  <a:cubicBezTo>
                    <a:pt x="1110" y="341"/>
                    <a:pt x="1316" y="420"/>
                    <a:pt x="1459" y="578"/>
                  </a:cubicBezTo>
                  <a:lnTo>
                    <a:pt x="1585" y="642"/>
                  </a:lnTo>
                  <a:lnTo>
                    <a:pt x="1712" y="578"/>
                  </a:lnTo>
                  <a:cubicBezTo>
                    <a:pt x="1775" y="515"/>
                    <a:pt x="1775" y="420"/>
                    <a:pt x="1712" y="357"/>
                  </a:cubicBezTo>
                  <a:cubicBezTo>
                    <a:pt x="1506" y="119"/>
                    <a:pt x="1205" y="0"/>
                    <a:pt x="900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5002313" y="1303549"/>
              <a:ext cx="49372" cy="14408"/>
            </a:xfrm>
            <a:custGeom>
              <a:avLst/>
              <a:gdLst/>
              <a:ahLst/>
              <a:cxnLst/>
              <a:rect l="l" t="t" r="r" b="b"/>
              <a:pathLst>
                <a:path w="2409" h="703" extrusionOk="0">
                  <a:moveTo>
                    <a:pt x="1226" y="1"/>
                  </a:moveTo>
                  <a:cubicBezTo>
                    <a:pt x="812" y="1"/>
                    <a:pt x="400" y="144"/>
                    <a:pt x="95" y="417"/>
                  </a:cubicBezTo>
                  <a:cubicBezTo>
                    <a:pt x="0" y="449"/>
                    <a:pt x="0" y="575"/>
                    <a:pt x="63" y="639"/>
                  </a:cubicBezTo>
                  <a:cubicBezTo>
                    <a:pt x="101" y="676"/>
                    <a:pt x="149" y="691"/>
                    <a:pt x="201" y="691"/>
                  </a:cubicBezTo>
                  <a:cubicBezTo>
                    <a:pt x="238" y="691"/>
                    <a:pt x="278" y="684"/>
                    <a:pt x="317" y="670"/>
                  </a:cubicBezTo>
                  <a:cubicBezTo>
                    <a:pt x="555" y="449"/>
                    <a:pt x="879" y="338"/>
                    <a:pt x="1208" y="338"/>
                  </a:cubicBezTo>
                  <a:cubicBezTo>
                    <a:pt x="1537" y="338"/>
                    <a:pt x="1870" y="449"/>
                    <a:pt x="2123" y="670"/>
                  </a:cubicBezTo>
                  <a:lnTo>
                    <a:pt x="2218" y="702"/>
                  </a:lnTo>
                  <a:lnTo>
                    <a:pt x="2345" y="639"/>
                  </a:lnTo>
                  <a:cubicBezTo>
                    <a:pt x="2408" y="575"/>
                    <a:pt x="2408" y="449"/>
                    <a:pt x="2345" y="417"/>
                  </a:cubicBezTo>
                  <a:cubicBezTo>
                    <a:pt x="2033" y="136"/>
                    <a:pt x="1628" y="1"/>
                    <a:pt x="1226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995817" y="1290166"/>
              <a:ext cx="62366" cy="16150"/>
            </a:xfrm>
            <a:custGeom>
              <a:avLst/>
              <a:gdLst/>
              <a:ahLst/>
              <a:cxnLst/>
              <a:rect l="l" t="t" r="r" b="b"/>
              <a:pathLst>
                <a:path w="3043" h="788" extrusionOk="0">
                  <a:moveTo>
                    <a:pt x="1537" y="1"/>
                  </a:moveTo>
                  <a:cubicBezTo>
                    <a:pt x="1022" y="1"/>
                    <a:pt x="507" y="167"/>
                    <a:pt x="95" y="500"/>
                  </a:cubicBezTo>
                  <a:cubicBezTo>
                    <a:pt x="0" y="531"/>
                    <a:pt x="0" y="658"/>
                    <a:pt x="64" y="721"/>
                  </a:cubicBezTo>
                  <a:cubicBezTo>
                    <a:pt x="95" y="753"/>
                    <a:pt x="127" y="785"/>
                    <a:pt x="190" y="785"/>
                  </a:cubicBezTo>
                  <a:lnTo>
                    <a:pt x="285" y="753"/>
                  </a:lnTo>
                  <a:cubicBezTo>
                    <a:pt x="634" y="468"/>
                    <a:pt x="1078" y="325"/>
                    <a:pt x="1521" y="325"/>
                  </a:cubicBezTo>
                  <a:cubicBezTo>
                    <a:pt x="1965" y="325"/>
                    <a:pt x="2408" y="468"/>
                    <a:pt x="2757" y="753"/>
                  </a:cubicBezTo>
                  <a:cubicBezTo>
                    <a:pt x="2781" y="777"/>
                    <a:pt x="2815" y="788"/>
                    <a:pt x="2850" y="788"/>
                  </a:cubicBezTo>
                  <a:cubicBezTo>
                    <a:pt x="2908" y="788"/>
                    <a:pt x="2971" y="761"/>
                    <a:pt x="3011" y="721"/>
                  </a:cubicBezTo>
                  <a:cubicBezTo>
                    <a:pt x="3042" y="658"/>
                    <a:pt x="3042" y="531"/>
                    <a:pt x="2979" y="500"/>
                  </a:cubicBezTo>
                  <a:cubicBezTo>
                    <a:pt x="2567" y="167"/>
                    <a:pt x="2052" y="1"/>
                    <a:pt x="1537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085441" y="1301049"/>
              <a:ext cx="88333" cy="44187"/>
            </a:xfrm>
            <a:custGeom>
              <a:avLst/>
              <a:gdLst/>
              <a:ahLst/>
              <a:cxnLst/>
              <a:rect l="l" t="t" r="r" b="b"/>
              <a:pathLst>
                <a:path w="4310" h="2156" extrusionOk="0">
                  <a:moveTo>
                    <a:pt x="3708" y="159"/>
                  </a:moveTo>
                  <a:cubicBezTo>
                    <a:pt x="3961" y="159"/>
                    <a:pt x="4151" y="381"/>
                    <a:pt x="4151" y="602"/>
                  </a:cubicBezTo>
                  <a:lnTo>
                    <a:pt x="4151" y="1553"/>
                  </a:lnTo>
                  <a:cubicBezTo>
                    <a:pt x="4151" y="1775"/>
                    <a:pt x="3961" y="1997"/>
                    <a:pt x="3708" y="1997"/>
                  </a:cubicBezTo>
                  <a:lnTo>
                    <a:pt x="602" y="1997"/>
                  </a:lnTo>
                  <a:cubicBezTo>
                    <a:pt x="349" y="1997"/>
                    <a:pt x="159" y="1775"/>
                    <a:pt x="159" y="1553"/>
                  </a:cubicBezTo>
                  <a:lnTo>
                    <a:pt x="159" y="602"/>
                  </a:lnTo>
                  <a:cubicBezTo>
                    <a:pt x="159" y="381"/>
                    <a:pt x="349" y="159"/>
                    <a:pt x="602" y="159"/>
                  </a:cubicBezTo>
                  <a:close/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553"/>
                  </a:lnTo>
                  <a:cubicBezTo>
                    <a:pt x="0" y="1870"/>
                    <a:pt x="285" y="2155"/>
                    <a:pt x="602" y="2155"/>
                  </a:cubicBezTo>
                  <a:lnTo>
                    <a:pt x="3708" y="2155"/>
                  </a:lnTo>
                  <a:cubicBezTo>
                    <a:pt x="4056" y="2155"/>
                    <a:pt x="4310" y="1870"/>
                    <a:pt x="4310" y="1553"/>
                  </a:cubicBezTo>
                  <a:lnTo>
                    <a:pt x="4310" y="602"/>
                  </a:lnTo>
                  <a:cubicBezTo>
                    <a:pt x="4310" y="285"/>
                    <a:pt x="4056" y="0"/>
                    <a:pt x="3708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094520" y="1307545"/>
              <a:ext cx="64969" cy="31193"/>
            </a:xfrm>
            <a:custGeom>
              <a:avLst/>
              <a:gdLst/>
              <a:ahLst/>
              <a:cxnLst/>
              <a:rect l="l" t="t" r="r" b="b"/>
              <a:pathLst>
                <a:path w="3170" h="1522" extrusionOk="0">
                  <a:moveTo>
                    <a:pt x="413" y="0"/>
                  </a:moveTo>
                  <a:cubicBezTo>
                    <a:pt x="159" y="0"/>
                    <a:pt x="1" y="190"/>
                    <a:pt x="1" y="412"/>
                  </a:cubicBezTo>
                  <a:lnTo>
                    <a:pt x="1" y="1109"/>
                  </a:lnTo>
                  <a:cubicBezTo>
                    <a:pt x="1" y="1331"/>
                    <a:pt x="159" y="1521"/>
                    <a:pt x="413" y="1521"/>
                  </a:cubicBezTo>
                  <a:lnTo>
                    <a:pt x="2758" y="1521"/>
                  </a:lnTo>
                  <a:cubicBezTo>
                    <a:pt x="3011" y="1521"/>
                    <a:pt x="3169" y="1331"/>
                    <a:pt x="3169" y="1109"/>
                  </a:cubicBezTo>
                  <a:lnTo>
                    <a:pt x="3169" y="412"/>
                  </a:lnTo>
                  <a:cubicBezTo>
                    <a:pt x="3169" y="190"/>
                    <a:pt x="3011" y="0"/>
                    <a:pt x="2758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5170515" y="1312075"/>
              <a:ext cx="11047" cy="22114"/>
            </a:xfrm>
            <a:custGeom>
              <a:avLst/>
              <a:gdLst/>
              <a:ahLst/>
              <a:cxnLst/>
              <a:rect l="l" t="t" r="r" b="b"/>
              <a:pathLst>
                <a:path w="539" h="1079" extrusionOk="0">
                  <a:moveTo>
                    <a:pt x="380" y="191"/>
                  </a:moveTo>
                  <a:lnTo>
                    <a:pt x="380" y="888"/>
                  </a:lnTo>
                  <a:lnTo>
                    <a:pt x="159" y="888"/>
                  </a:lnTo>
                  <a:lnTo>
                    <a:pt x="159" y="191"/>
                  </a:lnTo>
                  <a:close/>
                  <a:moveTo>
                    <a:pt x="0" y="1"/>
                  </a:moveTo>
                  <a:lnTo>
                    <a:pt x="0" y="1078"/>
                  </a:lnTo>
                  <a:lnTo>
                    <a:pt x="539" y="107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5" name="Google Shape;1735;p28"/>
            <p:cNvGrpSpPr/>
            <p:nvPr/>
          </p:nvGrpSpPr>
          <p:grpSpPr>
            <a:xfrm>
              <a:off x="3786907" y="1302340"/>
              <a:ext cx="143618" cy="38981"/>
              <a:chOff x="1423407" y="1302340"/>
              <a:chExt cx="143618" cy="38981"/>
            </a:xfrm>
          </p:grpSpPr>
          <p:sp>
            <p:nvSpPr>
              <p:cNvPr id="1736" name="Google Shape;1736;p28"/>
              <p:cNvSpPr/>
              <p:nvPr/>
            </p:nvSpPr>
            <p:spPr>
              <a:xfrm>
                <a:off x="1423407" y="1302340"/>
                <a:ext cx="16908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871" extrusionOk="0">
                    <a:moveTo>
                      <a:pt x="1" y="1"/>
                    </a:moveTo>
                    <a:lnTo>
                      <a:pt x="1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1453288" y="1302340"/>
                <a:ext cx="33776" cy="38981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1902" extrusionOk="0">
                    <a:moveTo>
                      <a:pt x="824" y="349"/>
                    </a:moveTo>
                    <a:cubicBezTo>
                      <a:pt x="919" y="349"/>
                      <a:pt x="1014" y="413"/>
                      <a:pt x="1078" y="508"/>
                    </a:cubicBezTo>
                    <a:cubicBezTo>
                      <a:pt x="1109" y="603"/>
                      <a:pt x="1141" y="729"/>
                      <a:pt x="1141" y="951"/>
                    </a:cubicBezTo>
                    <a:cubicBezTo>
                      <a:pt x="1141" y="1141"/>
                      <a:pt x="1109" y="1300"/>
                      <a:pt x="1078" y="1395"/>
                    </a:cubicBezTo>
                    <a:cubicBezTo>
                      <a:pt x="1014" y="1490"/>
                      <a:pt x="919" y="1522"/>
                      <a:pt x="824" y="1522"/>
                    </a:cubicBezTo>
                    <a:cubicBezTo>
                      <a:pt x="697" y="1522"/>
                      <a:pt x="602" y="1490"/>
                      <a:pt x="571" y="1395"/>
                    </a:cubicBezTo>
                    <a:cubicBezTo>
                      <a:pt x="507" y="1300"/>
                      <a:pt x="476" y="1141"/>
                      <a:pt x="476" y="951"/>
                    </a:cubicBezTo>
                    <a:cubicBezTo>
                      <a:pt x="476" y="729"/>
                      <a:pt x="507" y="603"/>
                      <a:pt x="571" y="508"/>
                    </a:cubicBezTo>
                    <a:cubicBezTo>
                      <a:pt x="602" y="413"/>
                      <a:pt x="697" y="349"/>
                      <a:pt x="824" y="349"/>
                    </a:cubicBezTo>
                    <a:close/>
                    <a:moveTo>
                      <a:pt x="824" y="1"/>
                    </a:moveTo>
                    <a:cubicBezTo>
                      <a:pt x="539" y="1"/>
                      <a:pt x="349" y="96"/>
                      <a:pt x="190" y="254"/>
                    </a:cubicBezTo>
                    <a:cubicBezTo>
                      <a:pt x="64" y="413"/>
                      <a:pt x="0" y="634"/>
                      <a:pt x="0" y="951"/>
                    </a:cubicBezTo>
                    <a:cubicBezTo>
                      <a:pt x="0" y="1236"/>
                      <a:pt x="64" y="1490"/>
                      <a:pt x="190" y="1648"/>
                    </a:cubicBezTo>
                    <a:cubicBezTo>
                      <a:pt x="349" y="1807"/>
                      <a:pt x="539" y="1902"/>
                      <a:pt x="824" y="1902"/>
                    </a:cubicBezTo>
                    <a:cubicBezTo>
                      <a:pt x="1078" y="1902"/>
                      <a:pt x="1268" y="1807"/>
                      <a:pt x="1426" y="1648"/>
                    </a:cubicBezTo>
                    <a:cubicBezTo>
                      <a:pt x="1553" y="1490"/>
                      <a:pt x="1648" y="1236"/>
                      <a:pt x="1648" y="951"/>
                    </a:cubicBezTo>
                    <a:cubicBezTo>
                      <a:pt x="1648" y="634"/>
                      <a:pt x="1553" y="413"/>
                      <a:pt x="1426" y="254"/>
                    </a:cubicBezTo>
                    <a:cubicBezTo>
                      <a:pt x="1268" y="96"/>
                      <a:pt x="1078" y="1"/>
                      <a:pt x="824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1492181" y="1315333"/>
                <a:ext cx="9756" cy="2598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268" extrusionOk="0">
                    <a:moveTo>
                      <a:pt x="222" y="0"/>
                    </a:moveTo>
                    <a:cubicBezTo>
                      <a:pt x="159" y="0"/>
                      <a:pt x="127" y="32"/>
                      <a:pt x="63" y="64"/>
                    </a:cubicBezTo>
                    <a:cubicBezTo>
                      <a:pt x="32" y="127"/>
                      <a:pt x="0" y="191"/>
                      <a:pt x="0" y="254"/>
                    </a:cubicBezTo>
                    <a:cubicBezTo>
                      <a:pt x="0" y="317"/>
                      <a:pt x="32" y="381"/>
                      <a:pt x="63" y="412"/>
                    </a:cubicBezTo>
                    <a:cubicBezTo>
                      <a:pt x="127" y="444"/>
                      <a:pt x="159" y="476"/>
                      <a:pt x="222" y="476"/>
                    </a:cubicBezTo>
                    <a:cubicBezTo>
                      <a:pt x="317" y="476"/>
                      <a:pt x="349" y="444"/>
                      <a:pt x="412" y="412"/>
                    </a:cubicBezTo>
                    <a:cubicBezTo>
                      <a:pt x="444" y="381"/>
                      <a:pt x="475" y="317"/>
                      <a:pt x="475" y="254"/>
                    </a:cubicBezTo>
                    <a:cubicBezTo>
                      <a:pt x="475" y="191"/>
                      <a:pt x="444" y="127"/>
                      <a:pt x="412" y="64"/>
                    </a:cubicBezTo>
                    <a:cubicBezTo>
                      <a:pt x="349" y="32"/>
                      <a:pt x="317" y="0"/>
                      <a:pt x="222" y="0"/>
                    </a:cubicBezTo>
                    <a:close/>
                    <a:moveTo>
                      <a:pt x="222" y="793"/>
                    </a:moveTo>
                    <a:cubicBezTo>
                      <a:pt x="159" y="793"/>
                      <a:pt x="127" y="824"/>
                      <a:pt x="63" y="856"/>
                    </a:cubicBezTo>
                    <a:cubicBezTo>
                      <a:pt x="32" y="919"/>
                      <a:pt x="0" y="951"/>
                      <a:pt x="0" y="1014"/>
                    </a:cubicBezTo>
                    <a:cubicBezTo>
                      <a:pt x="0" y="1109"/>
                      <a:pt x="32" y="1141"/>
                      <a:pt x="63" y="1205"/>
                    </a:cubicBezTo>
                    <a:cubicBezTo>
                      <a:pt x="127" y="1236"/>
                      <a:pt x="159" y="1268"/>
                      <a:pt x="222" y="1268"/>
                    </a:cubicBezTo>
                    <a:cubicBezTo>
                      <a:pt x="317" y="1268"/>
                      <a:pt x="349" y="1236"/>
                      <a:pt x="412" y="1205"/>
                    </a:cubicBezTo>
                    <a:cubicBezTo>
                      <a:pt x="444" y="1141"/>
                      <a:pt x="475" y="1109"/>
                      <a:pt x="475" y="1014"/>
                    </a:cubicBezTo>
                    <a:cubicBezTo>
                      <a:pt x="475" y="951"/>
                      <a:pt x="444" y="919"/>
                      <a:pt x="412" y="856"/>
                    </a:cubicBezTo>
                    <a:cubicBezTo>
                      <a:pt x="349" y="824"/>
                      <a:pt x="317" y="793"/>
                      <a:pt x="222" y="793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1508553" y="1302340"/>
                <a:ext cx="16908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871" extrusionOk="0">
                    <a:moveTo>
                      <a:pt x="0" y="1"/>
                    </a:moveTo>
                    <a:lnTo>
                      <a:pt x="0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1537123" y="1302340"/>
                <a:ext cx="29902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871" extrusionOk="0">
                    <a:moveTo>
                      <a:pt x="761" y="1"/>
                    </a:moveTo>
                    <a:cubicBezTo>
                      <a:pt x="508" y="1"/>
                      <a:pt x="254" y="96"/>
                      <a:pt x="1" y="286"/>
                    </a:cubicBezTo>
                    <a:lnTo>
                      <a:pt x="191" y="634"/>
                    </a:lnTo>
                    <a:cubicBezTo>
                      <a:pt x="254" y="571"/>
                      <a:pt x="349" y="508"/>
                      <a:pt x="444" y="444"/>
                    </a:cubicBezTo>
                    <a:cubicBezTo>
                      <a:pt x="539" y="413"/>
                      <a:pt x="603" y="381"/>
                      <a:pt x="698" y="381"/>
                    </a:cubicBezTo>
                    <a:cubicBezTo>
                      <a:pt x="761" y="381"/>
                      <a:pt x="825" y="413"/>
                      <a:pt x="856" y="444"/>
                    </a:cubicBezTo>
                    <a:cubicBezTo>
                      <a:pt x="888" y="476"/>
                      <a:pt x="888" y="508"/>
                      <a:pt x="888" y="539"/>
                    </a:cubicBezTo>
                    <a:cubicBezTo>
                      <a:pt x="888" y="603"/>
                      <a:pt x="888" y="634"/>
                      <a:pt x="856" y="698"/>
                    </a:cubicBezTo>
                    <a:cubicBezTo>
                      <a:pt x="825" y="761"/>
                      <a:pt x="761" y="793"/>
                      <a:pt x="729" y="856"/>
                    </a:cubicBezTo>
                    <a:lnTo>
                      <a:pt x="32" y="1553"/>
                    </a:lnTo>
                    <a:lnTo>
                      <a:pt x="64" y="1870"/>
                    </a:lnTo>
                    <a:lnTo>
                      <a:pt x="1458" y="1870"/>
                    </a:lnTo>
                    <a:lnTo>
                      <a:pt x="1458" y="1490"/>
                    </a:lnTo>
                    <a:lnTo>
                      <a:pt x="666" y="1490"/>
                    </a:lnTo>
                    <a:lnTo>
                      <a:pt x="1046" y="1110"/>
                    </a:lnTo>
                    <a:cubicBezTo>
                      <a:pt x="1173" y="983"/>
                      <a:pt x="1268" y="888"/>
                      <a:pt x="1332" y="793"/>
                    </a:cubicBezTo>
                    <a:cubicBezTo>
                      <a:pt x="1395" y="666"/>
                      <a:pt x="1427" y="571"/>
                      <a:pt x="1427" y="476"/>
                    </a:cubicBezTo>
                    <a:cubicBezTo>
                      <a:pt x="1427" y="381"/>
                      <a:pt x="1395" y="286"/>
                      <a:pt x="1332" y="222"/>
                    </a:cubicBezTo>
                    <a:cubicBezTo>
                      <a:pt x="1268" y="159"/>
                      <a:pt x="1205" y="96"/>
                      <a:pt x="1110" y="64"/>
                    </a:cubicBezTo>
                    <a:cubicBezTo>
                      <a:pt x="1015" y="1"/>
                      <a:pt x="888" y="1"/>
                      <a:pt x="761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1" name="Google Shape;1741;p28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742" name="Google Shape;1742;p28"/>
          <p:cNvSpPr/>
          <p:nvPr/>
        </p:nvSpPr>
        <p:spPr>
          <a:xfrm>
            <a:off x="3763077" y="1488719"/>
            <a:ext cx="52611" cy="89010"/>
          </a:xfrm>
          <a:custGeom>
            <a:avLst/>
            <a:gdLst/>
            <a:ahLst/>
            <a:cxnLst/>
            <a:rect l="l" t="t" r="r" b="b"/>
            <a:pathLst>
              <a:path w="2567" h="4343" extrusionOk="0">
                <a:moveTo>
                  <a:pt x="2202" y="1"/>
                </a:moveTo>
                <a:cubicBezTo>
                  <a:pt x="2115" y="1"/>
                  <a:pt x="2028" y="33"/>
                  <a:pt x="1965" y="96"/>
                </a:cubicBezTo>
                <a:lnTo>
                  <a:pt x="127" y="1934"/>
                </a:lnTo>
                <a:cubicBezTo>
                  <a:pt x="0" y="2061"/>
                  <a:pt x="0" y="2282"/>
                  <a:pt x="127" y="2409"/>
                </a:cubicBezTo>
                <a:lnTo>
                  <a:pt x="1965" y="4247"/>
                </a:lnTo>
                <a:cubicBezTo>
                  <a:pt x="2028" y="4311"/>
                  <a:pt x="2123" y="4342"/>
                  <a:pt x="2187" y="4342"/>
                </a:cubicBezTo>
                <a:cubicBezTo>
                  <a:pt x="2282" y="4342"/>
                  <a:pt x="2377" y="4311"/>
                  <a:pt x="2440" y="4247"/>
                </a:cubicBezTo>
                <a:cubicBezTo>
                  <a:pt x="2567" y="4120"/>
                  <a:pt x="2567" y="3899"/>
                  <a:pt x="2440" y="3772"/>
                </a:cubicBezTo>
                <a:lnTo>
                  <a:pt x="856" y="2156"/>
                </a:lnTo>
                <a:lnTo>
                  <a:pt x="2440" y="571"/>
                </a:lnTo>
                <a:cubicBezTo>
                  <a:pt x="2567" y="445"/>
                  <a:pt x="2567" y="223"/>
                  <a:pt x="2440" y="96"/>
                </a:cubicBezTo>
                <a:cubicBezTo>
                  <a:pt x="2377" y="33"/>
                  <a:pt x="2289" y="1"/>
                  <a:pt x="2202" y="1"/>
                </a:cubicBezTo>
                <a:close/>
              </a:path>
            </a:pathLst>
          </a:custGeom>
          <a:solidFill>
            <a:srgbClr val="636A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28"/>
          <p:cNvSpPr/>
          <p:nvPr/>
        </p:nvSpPr>
        <p:spPr>
          <a:xfrm>
            <a:off x="3933999" y="3594728"/>
            <a:ext cx="20" cy="3259"/>
          </a:xfrm>
          <a:custGeom>
            <a:avLst/>
            <a:gdLst/>
            <a:ahLst/>
            <a:cxnLst/>
            <a:rect l="l" t="t" r="r" b="b"/>
            <a:pathLst>
              <a:path w="1" h="159" extrusionOk="0">
                <a:moveTo>
                  <a:pt x="0" y="159"/>
                </a:moveTo>
                <a:lnTo>
                  <a:pt x="0" y="32"/>
                </a:lnTo>
                <a:lnTo>
                  <a:pt x="0" y="0"/>
                </a:lnTo>
                <a:lnTo>
                  <a:pt x="0" y="159"/>
                </a:lnTo>
                <a:close/>
              </a:path>
            </a:pathLst>
          </a:custGeom>
          <a:solidFill>
            <a:srgbClr val="F6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28"/>
          <p:cNvSpPr/>
          <p:nvPr/>
        </p:nvSpPr>
        <p:spPr>
          <a:xfrm>
            <a:off x="5078288" y="3514183"/>
            <a:ext cx="20" cy="267603"/>
          </a:xfrm>
          <a:custGeom>
            <a:avLst/>
            <a:gdLst/>
            <a:ahLst/>
            <a:cxnLst/>
            <a:rect l="l" t="t" r="r" b="b"/>
            <a:pathLst>
              <a:path w="1" h="13057" extrusionOk="0">
                <a:moveTo>
                  <a:pt x="1" y="13056"/>
                </a:moveTo>
                <a:lnTo>
                  <a:pt x="1" y="13056"/>
                </a:lnTo>
                <a:lnTo>
                  <a:pt x="1" y="12961"/>
                </a:lnTo>
                <a:lnTo>
                  <a:pt x="1" y="12961"/>
                </a:lnTo>
                <a:lnTo>
                  <a:pt x="1" y="33"/>
                </a:lnTo>
                <a:lnTo>
                  <a:pt x="1" y="1"/>
                </a:lnTo>
                <a:lnTo>
                  <a:pt x="1" y="13056"/>
                </a:lnTo>
                <a:close/>
              </a:path>
            </a:pathLst>
          </a:custGeom>
          <a:solidFill>
            <a:srgbClr val="F9F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28"/>
          <p:cNvSpPr/>
          <p:nvPr/>
        </p:nvSpPr>
        <p:spPr>
          <a:xfrm>
            <a:off x="3933999" y="3653814"/>
            <a:ext cx="20" cy="18855"/>
          </a:xfrm>
          <a:custGeom>
            <a:avLst/>
            <a:gdLst/>
            <a:ahLst/>
            <a:cxnLst/>
            <a:rect l="l" t="t" r="r" b="b"/>
            <a:pathLst>
              <a:path w="1" h="920" extrusionOk="0">
                <a:moveTo>
                  <a:pt x="0" y="920"/>
                </a:moveTo>
                <a:lnTo>
                  <a:pt x="0" y="1"/>
                </a:lnTo>
                <a:lnTo>
                  <a:pt x="0" y="1"/>
                </a:lnTo>
                <a:lnTo>
                  <a:pt x="0" y="920"/>
                </a:lnTo>
                <a:close/>
              </a:path>
            </a:pathLst>
          </a:custGeom>
          <a:solidFill>
            <a:srgbClr val="F9FA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28"/>
          <p:cNvSpPr/>
          <p:nvPr/>
        </p:nvSpPr>
        <p:spPr>
          <a:xfrm>
            <a:off x="3828125" y="3389274"/>
            <a:ext cx="588411" cy="508916"/>
          </a:xfrm>
          <a:custGeom>
            <a:avLst/>
            <a:gdLst/>
            <a:ahLst/>
            <a:cxnLst/>
            <a:rect l="l" t="t" r="r" b="b"/>
            <a:pathLst>
              <a:path w="28710" h="12897" extrusionOk="0">
                <a:moveTo>
                  <a:pt x="1" y="0"/>
                </a:moveTo>
                <a:lnTo>
                  <a:pt x="1" y="12897"/>
                </a:lnTo>
                <a:lnTo>
                  <a:pt x="28710" y="12897"/>
                </a:lnTo>
                <a:lnTo>
                  <a:pt x="287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28"/>
          <p:cNvSpPr/>
          <p:nvPr/>
        </p:nvSpPr>
        <p:spPr>
          <a:xfrm>
            <a:off x="3828125" y="3389274"/>
            <a:ext cx="31849" cy="508916"/>
          </a:xfrm>
          <a:custGeom>
            <a:avLst/>
            <a:gdLst/>
            <a:ahLst/>
            <a:cxnLst/>
            <a:rect l="l" t="t" r="r" b="b"/>
            <a:pathLst>
              <a:path w="1554" h="12897" extrusionOk="0">
                <a:moveTo>
                  <a:pt x="1" y="12897"/>
                </a:moveTo>
                <a:lnTo>
                  <a:pt x="1554" y="12897"/>
                </a:lnTo>
                <a:lnTo>
                  <a:pt x="1554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28"/>
          <p:cNvSpPr/>
          <p:nvPr/>
        </p:nvSpPr>
        <p:spPr>
          <a:xfrm>
            <a:off x="3828125" y="4013195"/>
            <a:ext cx="588411" cy="508916"/>
          </a:xfrm>
          <a:custGeom>
            <a:avLst/>
            <a:gdLst/>
            <a:ahLst/>
            <a:cxnLst/>
            <a:rect l="l" t="t" r="r" b="b"/>
            <a:pathLst>
              <a:path w="28710" h="12897" extrusionOk="0">
                <a:moveTo>
                  <a:pt x="1" y="0"/>
                </a:moveTo>
                <a:lnTo>
                  <a:pt x="1" y="12897"/>
                </a:lnTo>
                <a:lnTo>
                  <a:pt x="28710" y="12897"/>
                </a:lnTo>
                <a:lnTo>
                  <a:pt x="287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28"/>
          <p:cNvSpPr/>
          <p:nvPr/>
        </p:nvSpPr>
        <p:spPr>
          <a:xfrm>
            <a:off x="3828125" y="4013199"/>
            <a:ext cx="31849" cy="508916"/>
          </a:xfrm>
          <a:custGeom>
            <a:avLst/>
            <a:gdLst/>
            <a:ahLst/>
            <a:cxnLst/>
            <a:rect l="l" t="t" r="r" b="b"/>
            <a:pathLst>
              <a:path w="1554" h="12897" extrusionOk="0">
                <a:moveTo>
                  <a:pt x="1554" y="12897"/>
                </a:moveTo>
                <a:lnTo>
                  <a:pt x="1" y="12897"/>
                </a:lnTo>
                <a:lnTo>
                  <a:pt x="1" y="0"/>
                </a:lnTo>
                <a:lnTo>
                  <a:pt x="1554" y="0"/>
                </a:lnTo>
                <a:lnTo>
                  <a:pt x="1554" y="128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28"/>
          <p:cNvSpPr/>
          <p:nvPr/>
        </p:nvSpPr>
        <p:spPr>
          <a:xfrm>
            <a:off x="3899568" y="4065738"/>
            <a:ext cx="126659" cy="126659"/>
          </a:xfrm>
          <a:custGeom>
            <a:avLst/>
            <a:gdLst/>
            <a:ahLst/>
            <a:cxnLst/>
            <a:rect l="l" t="t" r="r" b="b"/>
            <a:pathLst>
              <a:path w="6180" h="6180" extrusionOk="0">
                <a:moveTo>
                  <a:pt x="3074" y="0"/>
                </a:moveTo>
                <a:cubicBezTo>
                  <a:pt x="1395" y="0"/>
                  <a:pt x="1" y="1394"/>
                  <a:pt x="1" y="3074"/>
                </a:cubicBezTo>
                <a:cubicBezTo>
                  <a:pt x="1" y="4785"/>
                  <a:pt x="1395" y="6179"/>
                  <a:pt x="3074" y="6179"/>
                </a:cubicBezTo>
                <a:cubicBezTo>
                  <a:pt x="4785" y="6179"/>
                  <a:pt x="6180" y="4785"/>
                  <a:pt x="6180" y="3074"/>
                </a:cubicBezTo>
                <a:cubicBezTo>
                  <a:pt x="6180" y="1394"/>
                  <a:pt x="4785" y="0"/>
                  <a:pt x="307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28"/>
          <p:cNvSpPr/>
          <p:nvPr/>
        </p:nvSpPr>
        <p:spPr>
          <a:xfrm>
            <a:off x="4493168" y="4013195"/>
            <a:ext cx="581915" cy="508916"/>
          </a:xfrm>
          <a:custGeom>
            <a:avLst/>
            <a:gdLst/>
            <a:ahLst/>
            <a:cxnLst/>
            <a:rect l="l" t="t" r="r" b="b"/>
            <a:pathLst>
              <a:path w="28393" h="12897" extrusionOk="0">
                <a:moveTo>
                  <a:pt x="0" y="0"/>
                </a:moveTo>
                <a:lnTo>
                  <a:pt x="0" y="12897"/>
                </a:lnTo>
                <a:lnTo>
                  <a:pt x="28392" y="12897"/>
                </a:lnTo>
                <a:lnTo>
                  <a:pt x="283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28"/>
          <p:cNvSpPr/>
          <p:nvPr/>
        </p:nvSpPr>
        <p:spPr>
          <a:xfrm>
            <a:off x="4493171" y="4013199"/>
            <a:ext cx="31829" cy="508916"/>
          </a:xfrm>
          <a:custGeom>
            <a:avLst/>
            <a:gdLst/>
            <a:ahLst/>
            <a:cxnLst/>
            <a:rect l="l" t="t" r="r" b="b"/>
            <a:pathLst>
              <a:path w="1553" h="12897" extrusionOk="0">
                <a:moveTo>
                  <a:pt x="1553" y="12897"/>
                </a:moveTo>
                <a:lnTo>
                  <a:pt x="0" y="12897"/>
                </a:lnTo>
                <a:lnTo>
                  <a:pt x="0" y="0"/>
                </a:lnTo>
                <a:lnTo>
                  <a:pt x="1553" y="0"/>
                </a:lnTo>
                <a:lnTo>
                  <a:pt x="1553" y="128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28"/>
          <p:cNvSpPr/>
          <p:nvPr/>
        </p:nvSpPr>
        <p:spPr>
          <a:xfrm>
            <a:off x="4584075" y="4064688"/>
            <a:ext cx="126659" cy="126659"/>
          </a:xfrm>
          <a:custGeom>
            <a:avLst/>
            <a:gdLst/>
            <a:ahLst/>
            <a:cxnLst/>
            <a:rect l="l" t="t" r="r" b="b"/>
            <a:pathLst>
              <a:path w="6180" h="6180" extrusionOk="0">
                <a:moveTo>
                  <a:pt x="3106" y="0"/>
                </a:moveTo>
                <a:cubicBezTo>
                  <a:pt x="1395" y="0"/>
                  <a:pt x="0" y="1394"/>
                  <a:pt x="0" y="3074"/>
                </a:cubicBezTo>
                <a:cubicBezTo>
                  <a:pt x="0" y="4785"/>
                  <a:pt x="1395" y="6179"/>
                  <a:pt x="3106" y="6179"/>
                </a:cubicBezTo>
                <a:cubicBezTo>
                  <a:pt x="4817" y="6179"/>
                  <a:pt x="6179" y="4785"/>
                  <a:pt x="6179" y="3074"/>
                </a:cubicBezTo>
                <a:cubicBezTo>
                  <a:pt x="6179" y="1394"/>
                  <a:pt x="4817" y="0"/>
                  <a:pt x="310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28"/>
          <p:cNvSpPr/>
          <p:nvPr/>
        </p:nvSpPr>
        <p:spPr>
          <a:xfrm>
            <a:off x="4493168" y="3389274"/>
            <a:ext cx="585153" cy="508916"/>
          </a:xfrm>
          <a:custGeom>
            <a:avLst/>
            <a:gdLst/>
            <a:ahLst/>
            <a:cxnLst/>
            <a:rect l="l" t="t" r="r" b="b"/>
            <a:pathLst>
              <a:path w="28551" h="12897" extrusionOk="0">
                <a:moveTo>
                  <a:pt x="0" y="0"/>
                </a:moveTo>
                <a:lnTo>
                  <a:pt x="0" y="12897"/>
                </a:lnTo>
                <a:lnTo>
                  <a:pt x="28551" y="12897"/>
                </a:lnTo>
                <a:lnTo>
                  <a:pt x="285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28"/>
          <p:cNvSpPr/>
          <p:nvPr/>
        </p:nvSpPr>
        <p:spPr>
          <a:xfrm>
            <a:off x="4493168" y="3389274"/>
            <a:ext cx="31829" cy="508916"/>
          </a:xfrm>
          <a:custGeom>
            <a:avLst/>
            <a:gdLst/>
            <a:ahLst/>
            <a:cxnLst/>
            <a:rect l="l" t="t" r="r" b="b"/>
            <a:pathLst>
              <a:path w="1553" h="12897" extrusionOk="0">
                <a:moveTo>
                  <a:pt x="1553" y="12897"/>
                </a:moveTo>
                <a:lnTo>
                  <a:pt x="0" y="12897"/>
                </a:lnTo>
                <a:lnTo>
                  <a:pt x="0" y="0"/>
                </a:lnTo>
                <a:lnTo>
                  <a:pt x="1553" y="0"/>
                </a:lnTo>
                <a:lnTo>
                  <a:pt x="1553" y="1289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28"/>
          <p:cNvSpPr/>
          <p:nvPr/>
        </p:nvSpPr>
        <p:spPr>
          <a:xfrm>
            <a:off x="4587969" y="3445328"/>
            <a:ext cx="126659" cy="126659"/>
          </a:xfrm>
          <a:custGeom>
            <a:avLst/>
            <a:gdLst/>
            <a:ahLst/>
            <a:cxnLst/>
            <a:rect l="l" t="t" r="r" b="b"/>
            <a:pathLst>
              <a:path w="6180" h="6180" extrusionOk="0">
                <a:moveTo>
                  <a:pt x="3106" y="1"/>
                </a:moveTo>
                <a:cubicBezTo>
                  <a:pt x="1395" y="1"/>
                  <a:pt x="0" y="1395"/>
                  <a:pt x="0" y="3106"/>
                </a:cubicBezTo>
                <a:cubicBezTo>
                  <a:pt x="0" y="4786"/>
                  <a:pt x="1395" y="6180"/>
                  <a:pt x="3106" y="6180"/>
                </a:cubicBezTo>
                <a:cubicBezTo>
                  <a:pt x="4785" y="6180"/>
                  <a:pt x="6179" y="4786"/>
                  <a:pt x="6179" y="3106"/>
                </a:cubicBezTo>
                <a:cubicBezTo>
                  <a:pt x="6179" y="1395"/>
                  <a:pt x="4785" y="1"/>
                  <a:pt x="310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7" name="Google Shape;1757;p28"/>
          <p:cNvGrpSpPr/>
          <p:nvPr/>
        </p:nvGrpSpPr>
        <p:grpSpPr>
          <a:xfrm>
            <a:off x="1187675" y="1106225"/>
            <a:ext cx="1845049" cy="3625811"/>
            <a:chOff x="1187675" y="1106225"/>
            <a:chExt cx="1845049" cy="3625811"/>
          </a:xfrm>
        </p:grpSpPr>
        <p:grpSp>
          <p:nvGrpSpPr>
            <p:cNvPr id="1758" name="Google Shape;1758;p28"/>
            <p:cNvGrpSpPr/>
            <p:nvPr/>
          </p:nvGrpSpPr>
          <p:grpSpPr>
            <a:xfrm>
              <a:off x="1187675" y="1106225"/>
              <a:ext cx="1845049" cy="3625811"/>
              <a:chOff x="1187675" y="1106225"/>
              <a:chExt cx="1845049" cy="3625811"/>
            </a:xfrm>
          </p:grpSpPr>
          <p:sp>
            <p:nvSpPr>
              <p:cNvPr id="1759" name="Google Shape;1759;p28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6" h="176912" extrusionOk="0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8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8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8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8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4" name="Google Shape;1764;p28"/>
            <p:cNvSpPr/>
            <p:nvPr/>
          </p:nvSpPr>
          <p:spPr>
            <a:xfrm>
              <a:off x="1331180" y="1216610"/>
              <a:ext cx="1559977" cy="3405675"/>
            </a:xfrm>
            <a:custGeom>
              <a:avLst/>
              <a:gdLst/>
              <a:ahLst/>
              <a:cxnLst/>
              <a:rect l="l" t="t" r="r" b="b"/>
              <a:pathLst>
                <a:path w="76115" h="166171" extrusionOk="0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2618359" y="1297154"/>
              <a:ext cx="11723" cy="49372"/>
            </a:xfrm>
            <a:custGeom>
              <a:avLst/>
              <a:gdLst/>
              <a:ahLst/>
              <a:cxnLst/>
              <a:rect l="l" t="t" r="r" b="b"/>
              <a:pathLst>
                <a:path w="572" h="2409" extrusionOk="0">
                  <a:moveTo>
                    <a:pt x="1" y="0"/>
                  </a:moveTo>
                  <a:lnTo>
                    <a:pt x="1" y="2408"/>
                  </a:lnTo>
                  <a:lnTo>
                    <a:pt x="571" y="240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2598233" y="1308181"/>
              <a:ext cx="11703" cy="38346"/>
            </a:xfrm>
            <a:custGeom>
              <a:avLst/>
              <a:gdLst/>
              <a:ahLst/>
              <a:cxnLst/>
              <a:rect l="l" t="t" r="r" b="b"/>
              <a:pathLst>
                <a:path w="571" h="1871" extrusionOk="0">
                  <a:moveTo>
                    <a:pt x="0" y="1"/>
                  </a:moveTo>
                  <a:lnTo>
                    <a:pt x="0" y="1870"/>
                  </a:lnTo>
                  <a:lnTo>
                    <a:pt x="571" y="187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2578107" y="1321830"/>
              <a:ext cx="11703" cy="24696"/>
            </a:xfrm>
            <a:custGeom>
              <a:avLst/>
              <a:gdLst/>
              <a:ahLst/>
              <a:cxnLst/>
              <a:rect l="l" t="t" r="r" b="b"/>
              <a:pathLst>
                <a:path w="571" h="1205" extrusionOk="0">
                  <a:moveTo>
                    <a:pt x="0" y="0"/>
                  </a:moveTo>
                  <a:lnTo>
                    <a:pt x="0" y="1204"/>
                  </a:lnTo>
                  <a:lnTo>
                    <a:pt x="570" y="120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2557960" y="1332856"/>
              <a:ext cx="11723" cy="13670"/>
            </a:xfrm>
            <a:custGeom>
              <a:avLst/>
              <a:gdLst/>
              <a:ahLst/>
              <a:cxnLst/>
              <a:rect l="l" t="t" r="r" b="b"/>
              <a:pathLst>
                <a:path w="572" h="667" extrusionOk="0">
                  <a:moveTo>
                    <a:pt x="1" y="1"/>
                  </a:moveTo>
                  <a:lnTo>
                    <a:pt x="1" y="666"/>
                  </a:lnTo>
                  <a:lnTo>
                    <a:pt x="571" y="66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2676154" y="1331565"/>
              <a:ext cx="15617" cy="14961"/>
            </a:xfrm>
            <a:custGeom>
              <a:avLst/>
              <a:gdLst/>
              <a:ahLst/>
              <a:cxnLst/>
              <a:rect l="l" t="t" r="r" b="b"/>
              <a:pathLst>
                <a:path w="762" h="730" extrusionOk="0">
                  <a:moveTo>
                    <a:pt x="381" y="1"/>
                  </a:moveTo>
                  <a:cubicBezTo>
                    <a:pt x="191" y="1"/>
                    <a:pt x="1" y="159"/>
                    <a:pt x="1" y="349"/>
                  </a:cubicBezTo>
                  <a:cubicBezTo>
                    <a:pt x="1" y="571"/>
                    <a:pt x="191" y="729"/>
                    <a:pt x="381" y="729"/>
                  </a:cubicBezTo>
                  <a:cubicBezTo>
                    <a:pt x="603" y="729"/>
                    <a:pt x="761" y="571"/>
                    <a:pt x="761" y="349"/>
                  </a:cubicBezTo>
                  <a:cubicBezTo>
                    <a:pt x="761" y="159"/>
                    <a:pt x="603" y="1"/>
                    <a:pt x="381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2665763" y="1315825"/>
              <a:ext cx="36399" cy="13158"/>
            </a:xfrm>
            <a:custGeom>
              <a:avLst/>
              <a:gdLst/>
              <a:ahLst/>
              <a:cxnLst/>
              <a:rect l="l" t="t" r="r" b="b"/>
              <a:pathLst>
                <a:path w="1776" h="642" extrusionOk="0">
                  <a:moveTo>
                    <a:pt x="900" y="0"/>
                  </a:moveTo>
                  <a:cubicBezTo>
                    <a:pt x="595" y="0"/>
                    <a:pt x="286" y="119"/>
                    <a:pt x="64" y="357"/>
                  </a:cubicBezTo>
                  <a:cubicBezTo>
                    <a:pt x="1" y="420"/>
                    <a:pt x="1" y="515"/>
                    <a:pt x="64" y="578"/>
                  </a:cubicBezTo>
                  <a:cubicBezTo>
                    <a:pt x="96" y="610"/>
                    <a:pt x="144" y="626"/>
                    <a:pt x="191" y="626"/>
                  </a:cubicBezTo>
                  <a:cubicBezTo>
                    <a:pt x="239" y="626"/>
                    <a:pt x="286" y="610"/>
                    <a:pt x="318" y="578"/>
                  </a:cubicBezTo>
                  <a:cubicBezTo>
                    <a:pt x="476" y="420"/>
                    <a:pt x="690" y="341"/>
                    <a:pt x="900" y="341"/>
                  </a:cubicBezTo>
                  <a:cubicBezTo>
                    <a:pt x="1110" y="341"/>
                    <a:pt x="1316" y="420"/>
                    <a:pt x="1459" y="578"/>
                  </a:cubicBezTo>
                  <a:lnTo>
                    <a:pt x="1585" y="642"/>
                  </a:lnTo>
                  <a:lnTo>
                    <a:pt x="1712" y="578"/>
                  </a:lnTo>
                  <a:cubicBezTo>
                    <a:pt x="1775" y="515"/>
                    <a:pt x="1775" y="420"/>
                    <a:pt x="1712" y="357"/>
                  </a:cubicBezTo>
                  <a:cubicBezTo>
                    <a:pt x="1506" y="119"/>
                    <a:pt x="1205" y="0"/>
                    <a:pt x="900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2659287" y="1303549"/>
              <a:ext cx="49372" cy="14408"/>
            </a:xfrm>
            <a:custGeom>
              <a:avLst/>
              <a:gdLst/>
              <a:ahLst/>
              <a:cxnLst/>
              <a:rect l="l" t="t" r="r" b="b"/>
              <a:pathLst>
                <a:path w="2409" h="703" extrusionOk="0">
                  <a:moveTo>
                    <a:pt x="1221" y="1"/>
                  </a:moveTo>
                  <a:cubicBezTo>
                    <a:pt x="812" y="1"/>
                    <a:pt x="400" y="144"/>
                    <a:pt x="95" y="417"/>
                  </a:cubicBezTo>
                  <a:cubicBezTo>
                    <a:pt x="0" y="449"/>
                    <a:pt x="0" y="575"/>
                    <a:pt x="63" y="639"/>
                  </a:cubicBezTo>
                  <a:cubicBezTo>
                    <a:pt x="101" y="676"/>
                    <a:pt x="149" y="691"/>
                    <a:pt x="201" y="691"/>
                  </a:cubicBezTo>
                  <a:cubicBezTo>
                    <a:pt x="238" y="691"/>
                    <a:pt x="278" y="684"/>
                    <a:pt x="317" y="670"/>
                  </a:cubicBezTo>
                  <a:cubicBezTo>
                    <a:pt x="555" y="449"/>
                    <a:pt x="879" y="338"/>
                    <a:pt x="1204" y="338"/>
                  </a:cubicBezTo>
                  <a:cubicBezTo>
                    <a:pt x="1529" y="338"/>
                    <a:pt x="1854" y="449"/>
                    <a:pt x="2091" y="670"/>
                  </a:cubicBezTo>
                  <a:lnTo>
                    <a:pt x="2218" y="702"/>
                  </a:lnTo>
                  <a:lnTo>
                    <a:pt x="2345" y="639"/>
                  </a:lnTo>
                  <a:cubicBezTo>
                    <a:pt x="2408" y="575"/>
                    <a:pt x="2408" y="449"/>
                    <a:pt x="2313" y="417"/>
                  </a:cubicBezTo>
                  <a:cubicBezTo>
                    <a:pt x="2016" y="136"/>
                    <a:pt x="1620" y="1"/>
                    <a:pt x="1221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2652790" y="1290166"/>
              <a:ext cx="62366" cy="16150"/>
            </a:xfrm>
            <a:custGeom>
              <a:avLst/>
              <a:gdLst/>
              <a:ahLst/>
              <a:cxnLst/>
              <a:rect l="l" t="t" r="r" b="b"/>
              <a:pathLst>
                <a:path w="3043" h="788" extrusionOk="0">
                  <a:moveTo>
                    <a:pt x="1537" y="1"/>
                  </a:moveTo>
                  <a:cubicBezTo>
                    <a:pt x="1022" y="1"/>
                    <a:pt x="507" y="167"/>
                    <a:pt x="95" y="500"/>
                  </a:cubicBezTo>
                  <a:cubicBezTo>
                    <a:pt x="0" y="531"/>
                    <a:pt x="0" y="658"/>
                    <a:pt x="64" y="721"/>
                  </a:cubicBezTo>
                  <a:cubicBezTo>
                    <a:pt x="103" y="761"/>
                    <a:pt x="154" y="788"/>
                    <a:pt x="202" y="788"/>
                  </a:cubicBezTo>
                  <a:cubicBezTo>
                    <a:pt x="232" y="788"/>
                    <a:pt x="261" y="777"/>
                    <a:pt x="285" y="753"/>
                  </a:cubicBezTo>
                  <a:cubicBezTo>
                    <a:pt x="634" y="468"/>
                    <a:pt x="1078" y="325"/>
                    <a:pt x="1521" y="325"/>
                  </a:cubicBezTo>
                  <a:cubicBezTo>
                    <a:pt x="1965" y="325"/>
                    <a:pt x="2408" y="468"/>
                    <a:pt x="2757" y="753"/>
                  </a:cubicBezTo>
                  <a:lnTo>
                    <a:pt x="2852" y="785"/>
                  </a:lnTo>
                  <a:cubicBezTo>
                    <a:pt x="2915" y="785"/>
                    <a:pt x="2947" y="753"/>
                    <a:pt x="3010" y="721"/>
                  </a:cubicBezTo>
                  <a:cubicBezTo>
                    <a:pt x="3042" y="658"/>
                    <a:pt x="3042" y="531"/>
                    <a:pt x="2979" y="500"/>
                  </a:cubicBezTo>
                  <a:cubicBezTo>
                    <a:pt x="2567" y="167"/>
                    <a:pt x="2052" y="1"/>
                    <a:pt x="1537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3" name="Google Shape;1773;p28"/>
            <p:cNvGrpSpPr/>
            <p:nvPr/>
          </p:nvGrpSpPr>
          <p:grpSpPr>
            <a:xfrm>
              <a:off x="1423407" y="1302340"/>
              <a:ext cx="143618" cy="38981"/>
              <a:chOff x="1423407" y="1302340"/>
              <a:chExt cx="143618" cy="38981"/>
            </a:xfrm>
          </p:grpSpPr>
          <p:sp>
            <p:nvSpPr>
              <p:cNvPr id="1774" name="Google Shape;1774;p28"/>
              <p:cNvSpPr/>
              <p:nvPr/>
            </p:nvSpPr>
            <p:spPr>
              <a:xfrm>
                <a:off x="1423407" y="1302340"/>
                <a:ext cx="16908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871" extrusionOk="0">
                    <a:moveTo>
                      <a:pt x="1" y="1"/>
                    </a:moveTo>
                    <a:lnTo>
                      <a:pt x="1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>
                <a:off x="1453288" y="1302340"/>
                <a:ext cx="33776" cy="38981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1902" extrusionOk="0">
                    <a:moveTo>
                      <a:pt x="824" y="349"/>
                    </a:moveTo>
                    <a:cubicBezTo>
                      <a:pt x="919" y="349"/>
                      <a:pt x="1014" y="413"/>
                      <a:pt x="1078" y="508"/>
                    </a:cubicBezTo>
                    <a:cubicBezTo>
                      <a:pt x="1109" y="603"/>
                      <a:pt x="1141" y="729"/>
                      <a:pt x="1141" y="951"/>
                    </a:cubicBezTo>
                    <a:cubicBezTo>
                      <a:pt x="1141" y="1141"/>
                      <a:pt x="1109" y="1300"/>
                      <a:pt x="1078" y="1395"/>
                    </a:cubicBezTo>
                    <a:cubicBezTo>
                      <a:pt x="1014" y="1490"/>
                      <a:pt x="919" y="1522"/>
                      <a:pt x="824" y="1522"/>
                    </a:cubicBezTo>
                    <a:cubicBezTo>
                      <a:pt x="697" y="1522"/>
                      <a:pt x="602" y="1490"/>
                      <a:pt x="571" y="1395"/>
                    </a:cubicBezTo>
                    <a:cubicBezTo>
                      <a:pt x="507" y="1300"/>
                      <a:pt x="476" y="1141"/>
                      <a:pt x="476" y="951"/>
                    </a:cubicBezTo>
                    <a:cubicBezTo>
                      <a:pt x="476" y="729"/>
                      <a:pt x="507" y="603"/>
                      <a:pt x="571" y="508"/>
                    </a:cubicBezTo>
                    <a:cubicBezTo>
                      <a:pt x="602" y="413"/>
                      <a:pt x="697" y="349"/>
                      <a:pt x="824" y="349"/>
                    </a:cubicBezTo>
                    <a:close/>
                    <a:moveTo>
                      <a:pt x="824" y="1"/>
                    </a:moveTo>
                    <a:cubicBezTo>
                      <a:pt x="539" y="1"/>
                      <a:pt x="349" y="96"/>
                      <a:pt x="190" y="254"/>
                    </a:cubicBezTo>
                    <a:cubicBezTo>
                      <a:pt x="64" y="413"/>
                      <a:pt x="0" y="634"/>
                      <a:pt x="0" y="951"/>
                    </a:cubicBezTo>
                    <a:cubicBezTo>
                      <a:pt x="0" y="1236"/>
                      <a:pt x="64" y="1490"/>
                      <a:pt x="190" y="1648"/>
                    </a:cubicBezTo>
                    <a:cubicBezTo>
                      <a:pt x="349" y="1807"/>
                      <a:pt x="539" y="1902"/>
                      <a:pt x="824" y="1902"/>
                    </a:cubicBezTo>
                    <a:cubicBezTo>
                      <a:pt x="1078" y="1902"/>
                      <a:pt x="1268" y="1807"/>
                      <a:pt x="1426" y="1648"/>
                    </a:cubicBezTo>
                    <a:cubicBezTo>
                      <a:pt x="1553" y="1490"/>
                      <a:pt x="1648" y="1236"/>
                      <a:pt x="1648" y="951"/>
                    </a:cubicBezTo>
                    <a:cubicBezTo>
                      <a:pt x="1648" y="634"/>
                      <a:pt x="1553" y="413"/>
                      <a:pt x="1426" y="254"/>
                    </a:cubicBezTo>
                    <a:cubicBezTo>
                      <a:pt x="1268" y="96"/>
                      <a:pt x="1078" y="1"/>
                      <a:pt x="824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>
                <a:off x="1492181" y="1315333"/>
                <a:ext cx="9756" cy="25988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268" extrusionOk="0">
                    <a:moveTo>
                      <a:pt x="222" y="0"/>
                    </a:moveTo>
                    <a:cubicBezTo>
                      <a:pt x="159" y="0"/>
                      <a:pt x="127" y="32"/>
                      <a:pt x="63" y="64"/>
                    </a:cubicBezTo>
                    <a:cubicBezTo>
                      <a:pt x="32" y="127"/>
                      <a:pt x="0" y="191"/>
                      <a:pt x="0" y="254"/>
                    </a:cubicBezTo>
                    <a:cubicBezTo>
                      <a:pt x="0" y="317"/>
                      <a:pt x="32" y="381"/>
                      <a:pt x="63" y="412"/>
                    </a:cubicBezTo>
                    <a:cubicBezTo>
                      <a:pt x="127" y="444"/>
                      <a:pt x="159" y="476"/>
                      <a:pt x="222" y="476"/>
                    </a:cubicBezTo>
                    <a:cubicBezTo>
                      <a:pt x="317" y="476"/>
                      <a:pt x="349" y="444"/>
                      <a:pt x="412" y="412"/>
                    </a:cubicBezTo>
                    <a:cubicBezTo>
                      <a:pt x="444" y="381"/>
                      <a:pt x="475" y="317"/>
                      <a:pt x="475" y="254"/>
                    </a:cubicBezTo>
                    <a:cubicBezTo>
                      <a:pt x="475" y="191"/>
                      <a:pt x="444" y="127"/>
                      <a:pt x="412" y="64"/>
                    </a:cubicBezTo>
                    <a:cubicBezTo>
                      <a:pt x="349" y="32"/>
                      <a:pt x="317" y="0"/>
                      <a:pt x="222" y="0"/>
                    </a:cubicBezTo>
                    <a:close/>
                    <a:moveTo>
                      <a:pt x="222" y="793"/>
                    </a:moveTo>
                    <a:cubicBezTo>
                      <a:pt x="159" y="793"/>
                      <a:pt x="127" y="824"/>
                      <a:pt x="63" y="856"/>
                    </a:cubicBezTo>
                    <a:cubicBezTo>
                      <a:pt x="32" y="919"/>
                      <a:pt x="0" y="951"/>
                      <a:pt x="0" y="1014"/>
                    </a:cubicBezTo>
                    <a:cubicBezTo>
                      <a:pt x="0" y="1109"/>
                      <a:pt x="32" y="1141"/>
                      <a:pt x="63" y="1205"/>
                    </a:cubicBezTo>
                    <a:cubicBezTo>
                      <a:pt x="127" y="1236"/>
                      <a:pt x="159" y="1268"/>
                      <a:pt x="222" y="1268"/>
                    </a:cubicBezTo>
                    <a:cubicBezTo>
                      <a:pt x="317" y="1268"/>
                      <a:pt x="349" y="1236"/>
                      <a:pt x="412" y="1205"/>
                    </a:cubicBezTo>
                    <a:cubicBezTo>
                      <a:pt x="444" y="1141"/>
                      <a:pt x="475" y="1109"/>
                      <a:pt x="475" y="1014"/>
                    </a:cubicBezTo>
                    <a:cubicBezTo>
                      <a:pt x="475" y="951"/>
                      <a:pt x="444" y="919"/>
                      <a:pt x="412" y="856"/>
                    </a:cubicBezTo>
                    <a:cubicBezTo>
                      <a:pt x="349" y="824"/>
                      <a:pt x="317" y="793"/>
                      <a:pt x="222" y="793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1508553" y="1302340"/>
                <a:ext cx="16908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871" extrusionOk="0">
                    <a:moveTo>
                      <a:pt x="0" y="1"/>
                    </a:moveTo>
                    <a:lnTo>
                      <a:pt x="0" y="413"/>
                    </a:lnTo>
                    <a:lnTo>
                      <a:pt x="349" y="413"/>
                    </a:lnTo>
                    <a:lnTo>
                      <a:pt x="349" y="1870"/>
                    </a:lnTo>
                    <a:lnTo>
                      <a:pt x="824" y="1870"/>
                    </a:ln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1537123" y="1302340"/>
                <a:ext cx="29902" cy="38346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871" extrusionOk="0">
                    <a:moveTo>
                      <a:pt x="761" y="1"/>
                    </a:moveTo>
                    <a:cubicBezTo>
                      <a:pt x="508" y="1"/>
                      <a:pt x="254" y="96"/>
                      <a:pt x="1" y="286"/>
                    </a:cubicBezTo>
                    <a:lnTo>
                      <a:pt x="191" y="634"/>
                    </a:lnTo>
                    <a:cubicBezTo>
                      <a:pt x="254" y="571"/>
                      <a:pt x="349" y="508"/>
                      <a:pt x="444" y="444"/>
                    </a:cubicBezTo>
                    <a:cubicBezTo>
                      <a:pt x="539" y="413"/>
                      <a:pt x="603" y="381"/>
                      <a:pt x="698" y="381"/>
                    </a:cubicBezTo>
                    <a:cubicBezTo>
                      <a:pt x="761" y="381"/>
                      <a:pt x="825" y="413"/>
                      <a:pt x="856" y="444"/>
                    </a:cubicBezTo>
                    <a:cubicBezTo>
                      <a:pt x="888" y="476"/>
                      <a:pt x="888" y="508"/>
                      <a:pt x="888" y="539"/>
                    </a:cubicBezTo>
                    <a:cubicBezTo>
                      <a:pt x="888" y="603"/>
                      <a:pt x="888" y="634"/>
                      <a:pt x="856" y="698"/>
                    </a:cubicBezTo>
                    <a:cubicBezTo>
                      <a:pt x="825" y="761"/>
                      <a:pt x="761" y="793"/>
                      <a:pt x="729" y="856"/>
                    </a:cubicBezTo>
                    <a:lnTo>
                      <a:pt x="32" y="1553"/>
                    </a:lnTo>
                    <a:lnTo>
                      <a:pt x="64" y="1870"/>
                    </a:lnTo>
                    <a:lnTo>
                      <a:pt x="1458" y="1870"/>
                    </a:lnTo>
                    <a:lnTo>
                      <a:pt x="1458" y="1490"/>
                    </a:lnTo>
                    <a:lnTo>
                      <a:pt x="666" y="1490"/>
                    </a:lnTo>
                    <a:lnTo>
                      <a:pt x="1046" y="1110"/>
                    </a:lnTo>
                    <a:cubicBezTo>
                      <a:pt x="1173" y="983"/>
                      <a:pt x="1268" y="888"/>
                      <a:pt x="1332" y="793"/>
                    </a:cubicBezTo>
                    <a:cubicBezTo>
                      <a:pt x="1395" y="666"/>
                      <a:pt x="1427" y="571"/>
                      <a:pt x="1427" y="476"/>
                    </a:cubicBezTo>
                    <a:cubicBezTo>
                      <a:pt x="1427" y="381"/>
                      <a:pt x="1395" y="286"/>
                      <a:pt x="1332" y="222"/>
                    </a:cubicBezTo>
                    <a:cubicBezTo>
                      <a:pt x="1268" y="159"/>
                      <a:pt x="1205" y="96"/>
                      <a:pt x="1110" y="64"/>
                    </a:cubicBezTo>
                    <a:cubicBezTo>
                      <a:pt x="1015" y="1"/>
                      <a:pt x="888" y="1"/>
                      <a:pt x="761" y="1"/>
                    </a:cubicBezTo>
                    <a:close/>
                  </a:path>
                </a:pathLst>
              </a:custGeom>
              <a:solidFill>
                <a:srgbClr val="636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9" name="Google Shape;1779;p28"/>
            <p:cNvSpPr/>
            <p:nvPr/>
          </p:nvSpPr>
          <p:spPr>
            <a:xfrm>
              <a:off x="2742414" y="1301049"/>
              <a:ext cx="88333" cy="44187"/>
            </a:xfrm>
            <a:custGeom>
              <a:avLst/>
              <a:gdLst/>
              <a:ahLst/>
              <a:cxnLst/>
              <a:rect l="l" t="t" r="r" b="b"/>
              <a:pathLst>
                <a:path w="4310" h="2156" extrusionOk="0">
                  <a:moveTo>
                    <a:pt x="3707" y="159"/>
                  </a:moveTo>
                  <a:cubicBezTo>
                    <a:pt x="3961" y="159"/>
                    <a:pt x="4151" y="381"/>
                    <a:pt x="4151" y="602"/>
                  </a:cubicBezTo>
                  <a:lnTo>
                    <a:pt x="4151" y="1553"/>
                  </a:lnTo>
                  <a:cubicBezTo>
                    <a:pt x="4151" y="1775"/>
                    <a:pt x="3961" y="1997"/>
                    <a:pt x="3707" y="1997"/>
                  </a:cubicBezTo>
                  <a:lnTo>
                    <a:pt x="602" y="1997"/>
                  </a:lnTo>
                  <a:cubicBezTo>
                    <a:pt x="349" y="1997"/>
                    <a:pt x="158" y="1775"/>
                    <a:pt x="158" y="1553"/>
                  </a:cubicBezTo>
                  <a:lnTo>
                    <a:pt x="158" y="602"/>
                  </a:lnTo>
                  <a:cubicBezTo>
                    <a:pt x="158" y="381"/>
                    <a:pt x="349" y="159"/>
                    <a:pt x="602" y="159"/>
                  </a:cubicBezTo>
                  <a:close/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lnTo>
                    <a:pt x="0" y="1553"/>
                  </a:lnTo>
                  <a:cubicBezTo>
                    <a:pt x="0" y="1870"/>
                    <a:pt x="254" y="2155"/>
                    <a:pt x="602" y="2155"/>
                  </a:cubicBezTo>
                  <a:lnTo>
                    <a:pt x="3707" y="2155"/>
                  </a:lnTo>
                  <a:cubicBezTo>
                    <a:pt x="4056" y="2155"/>
                    <a:pt x="4310" y="1870"/>
                    <a:pt x="4310" y="1553"/>
                  </a:cubicBezTo>
                  <a:lnTo>
                    <a:pt x="4310" y="602"/>
                  </a:lnTo>
                  <a:cubicBezTo>
                    <a:pt x="4310" y="285"/>
                    <a:pt x="4056" y="0"/>
                    <a:pt x="370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>
              <a:off x="2751493" y="1307545"/>
              <a:ext cx="64969" cy="31193"/>
            </a:xfrm>
            <a:custGeom>
              <a:avLst/>
              <a:gdLst/>
              <a:ahLst/>
              <a:cxnLst/>
              <a:rect l="l" t="t" r="r" b="b"/>
              <a:pathLst>
                <a:path w="3170" h="1522" extrusionOk="0">
                  <a:moveTo>
                    <a:pt x="413" y="0"/>
                  </a:moveTo>
                  <a:cubicBezTo>
                    <a:pt x="159" y="0"/>
                    <a:pt x="1" y="190"/>
                    <a:pt x="1" y="412"/>
                  </a:cubicBezTo>
                  <a:lnTo>
                    <a:pt x="1" y="1109"/>
                  </a:lnTo>
                  <a:cubicBezTo>
                    <a:pt x="1" y="1331"/>
                    <a:pt x="159" y="1521"/>
                    <a:pt x="413" y="1521"/>
                  </a:cubicBezTo>
                  <a:lnTo>
                    <a:pt x="2757" y="1521"/>
                  </a:lnTo>
                  <a:cubicBezTo>
                    <a:pt x="3011" y="1521"/>
                    <a:pt x="3169" y="1331"/>
                    <a:pt x="3169" y="1109"/>
                  </a:cubicBezTo>
                  <a:lnTo>
                    <a:pt x="3169" y="412"/>
                  </a:lnTo>
                  <a:cubicBezTo>
                    <a:pt x="3169" y="190"/>
                    <a:pt x="3011" y="0"/>
                    <a:pt x="275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>
              <a:off x="2827488" y="1312075"/>
              <a:ext cx="11047" cy="22114"/>
            </a:xfrm>
            <a:custGeom>
              <a:avLst/>
              <a:gdLst/>
              <a:ahLst/>
              <a:cxnLst/>
              <a:rect l="l" t="t" r="r" b="b"/>
              <a:pathLst>
                <a:path w="539" h="1079" extrusionOk="0">
                  <a:moveTo>
                    <a:pt x="380" y="191"/>
                  </a:moveTo>
                  <a:lnTo>
                    <a:pt x="380" y="888"/>
                  </a:lnTo>
                  <a:lnTo>
                    <a:pt x="159" y="888"/>
                  </a:lnTo>
                  <a:lnTo>
                    <a:pt x="159" y="191"/>
                  </a:lnTo>
                  <a:close/>
                  <a:moveTo>
                    <a:pt x="0" y="1"/>
                  </a:moveTo>
                  <a:lnTo>
                    <a:pt x="0" y="1078"/>
                  </a:lnTo>
                  <a:lnTo>
                    <a:pt x="539" y="1078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2" name="Google Shape;1782;p28"/>
          <p:cNvSpPr/>
          <p:nvPr/>
        </p:nvSpPr>
        <p:spPr>
          <a:xfrm>
            <a:off x="1417616" y="1488719"/>
            <a:ext cx="53267" cy="89010"/>
          </a:xfrm>
          <a:custGeom>
            <a:avLst/>
            <a:gdLst/>
            <a:ahLst/>
            <a:cxnLst/>
            <a:rect l="l" t="t" r="r" b="b"/>
            <a:pathLst>
              <a:path w="2599" h="4343" extrusionOk="0">
                <a:moveTo>
                  <a:pt x="2207" y="1"/>
                </a:moveTo>
                <a:cubicBezTo>
                  <a:pt x="2115" y="1"/>
                  <a:pt x="2028" y="33"/>
                  <a:pt x="1965" y="96"/>
                </a:cubicBezTo>
                <a:lnTo>
                  <a:pt x="159" y="1934"/>
                </a:lnTo>
                <a:cubicBezTo>
                  <a:pt x="0" y="2061"/>
                  <a:pt x="0" y="2282"/>
                  <a:pt x="159" y="2409"/>
                </a:cubicBezTo>
                <a:lnTo>
                  <a:pt x="1965" y="4247"/>
                </a:lnTo>
                <a:cubicBezTo>
                  <a:pt x="2028" y="4311"/>
                  <a:pt x="2123" y="4342"/>
                  <a:pt x="2218" y="4342"/>
                </a:cubicBezTo>
                <a:cubicBezTo>
                  <a:pt x="2314" y="4342"/>
                  <a:pt x="2377" y="4311"/>
                  <a:pt x="2472" y="4247"/>
                </a:cubicBezTo>
                <a:cubicBezTo>
                  <a:pt x="2599" y="4120"/>
                  <a:pt x="2599" y="3899"/>
                  <a:pt x="2472" y="3772"/>
                </a:cubicBezTo>
                <a:lnTo>
                  <a:pt x="856" y="2156"/>
                </a:lnTo>
                <a:lnTo>
                  <a:pt x="2472" y="571"/>
                </a:lnTo>
                <a:cubicBezTo>
                  <a:pt x="2599" y="445"/>
                  <a:pt x="2599" y="223"/>
                  <a:pt x="2472" y="96"/>
                </a:cubicBezTo>
                <a:cubicBezTo>
                  <a:pt x="2393" y="33"/>
                  <a:pt x="2298" y="1"/>
                  <a:pt x="2207" y="1"/>
                </a:cubicBezTo>
                <a:close/>
              </a:path>
            </a:pathLst>
          </a:custGeom>
          <a:solidFill>
            <a:srgbClr val="636A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3" name="Google Shape;1783;p28"/>
          <p:cNvGrpSpPr/>
          <p:nvPr/>
        </p:nvGrpSpPr>
        <p:grpSpPr>
          <a:xfrm>
            <a:off x="2587830" y="3302584"/>
            <a:ext cx="32485" cy="672223"/>
            <a:chOff x="2598215" y="3233151"/>
            <a:chExt cx="32485" cy="740987"/>
          </a:xfrm>
        </p:grpSpPr>
        <p:sp>
          <p:nvSpPr>
            <p:cNvPr id="1784" name="Google Shape;1784;p28"/>
            <p:cNvSpPr/>
            <p:nvPr/>
          </p:nvSpPr>
          <p:spPr>
            <a:xfrm>
              <a:off x="2598215" y="3233151"/>
              <a:ext cx="32485" cy="740987"/>
            </a:xfrm>
            <a:custGeom>
              <a:avLst/>
              <a:gdLst/>
              <a:ahLst/>
              <a:cxnLst/>
              <a:rect l="l" t="t" r="r" b="b"/>
              <a:pathLst>
                <a:path w="1585" h="41448" extrusionOk="0">
                  <a:moveTo>
                    <a:pt x="0" y="41447"/>
                  </a:moveTo>
                  <a:lnTo>
                    <a:pt x="1585" y="41447"/>
                  </a:lnTo>
                  <a:lnTo>
                    <a:pt x="1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>
              <a:off x="2598215" y="3556028"/>
              <a:ext cx="32485" cy="418101"/>
            </a:xfrm>
            <a:custGeom>
              <a:avLst/>
              <a:gdLst/>
              <a:ahLst/>
              <a:cxnLst/>
              <a:rect l="l" t="t" r="r" b="b"/>
              <a:pathLst>
                <a:path w="1585" h="23387" extrusionOk="0">
                  <a:moveTo>
                    <a:pt x="0" y="1"/>
                  </a:moveTo>
                  <a:lnTo>
                    <a:pt x="0" y="23386"/>
                  </a:lnTo>
                  <a:lnTo>
                    <a:pt x="1585" y="23386"/>
                  </a:lnTo>
                  <a:lnTo>
                    <a:pt x="15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28"/>
          <p:cNvGrpSpPr/>
          <p:nvPr/>
        </p:nvGrpSpPr>
        <p:grpSpPr>
          <a:xfrm>
            <a:off x="1695524" y="3302584"/>
            <a:ext cx="32485" cy="672223"/>
            <a:chOff x="1589650" y="3233151"/>
            <a:chExt cx="32485" cy="740987"/>
          </a:xfrm>
        </p:grpSpPr>
        <p:sp>
          <p:nvSpPr>
            <p:cNvPr id="1787" name="Google Shape;1787;p28"/>
            <p:cNvSpPr/>
            <p:nvPr/>
          </p:nvSpPr>
          <p:spPr>
            <a:xfrm>
              <a:off x="1589650" y="3233151"/>
              <a:ext cx="32485" cy="740987"/>
            </a:xfrm>
            <a:custGeom>
              <a:avLst/>
              <a:gdLst/>
              <a:ahLst/>
              <a:cxnLst/>
              <a:rect l="l" t="t" r="r" b="b"/>
              <a:pathLst>
                <a:path w="1585" h="41448" extrusionOk="0">
                  <a:moveTo>
                    <a:pt x="1" y="0"/>
                  </a:moveTo>
                  <a:lnTo>
                    <a:pt x="1" y="41447"/>
                  </a:lnTo>
                  <a:lnTo>
                    <a:pt x="1585" y="4144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1589650" y="3676698"/>
              <a:ext cx="32485" cy="297428"/>
            </a:xfrm>
            <a:custGeom>
              <a:avLst/>
              <a:gdLst/>
              <a:ahLst/>
              <a:cxnLst/>
              <a:rect l="l" t="t" r="r" b="b"/>
              <a:pathLst>
                <a:path w="1585" h="16637" extrusionOk="0">
                  <a:moveTo>
                    <a:pt x="1" y="0"/>
                  </a:moveTo>
                  <a:lnTo>
                    <a:pt x="1" y="16636"/>
                  </a:lnTo>
                  <a:lnTo>
                    <a:pt x="1585" y="16636"/>
                  </a:lnTo>
                  <a:lnTo>
                    <a:pt x="158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1992959" y="3302584"/>
            <a:ext cx="32485" cy="672223"/>
            <a:chOff x="1959205" y="3233151"/>
            <a:chExt cx="32485" cy="740987"/>
          </a:xfrm>
        </p:grpSpPr>
        <p:sp>
          <p:nvSpPr>
            <p:cNvPr id="1790" name="Google Shape;1790;p28"/>
            <p:cNvSpPr/>
            <p:nvPr/>
          </p:nvSpPr>
          <p:spPr>
            <a:xfrm>
              <a:off x="1959205" y="3233151"/>
              <a:ext cx="32485" cy="740987"/>
            </a:xfrm>
            <a:custGeom>
              <a:avLst/>
              <a:gdLst/>
              <a:ahLst/>
              <a:cxnLst/>
              <a:rect l="l" t="t" r="r" b="b"/>
              <a:pathLst>
                <a:path w="1585" h="41448" extrusionOk="0">
                  <a:moveTo>
                    <a:pt x="0" y="0"/>
                  </a:moveTo>
                  <a:lnTo>
                    <a:pt x="0" y="41447"/>
                  </a:lnTo>
                  <a:lnTo>
                    <a:pt x="1585" y="4144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>
              <a:off x="1959205" y="3556028"/>
              <a:ext cx="32485" cy="418101"/>
            </a:xfrm>
            <a:custGeom>
              <a:avLst/>
              <a:gdLst/>
              <a:ahLst/>
              <a:cxnLst/>
              <a:rect l="l" t="t" r="r" b="b"/>
              <a:pathLst>
                <a:path w="1585" h="23387" extrusionOk="0">
                  <a:moveTo>
                    <a:pt x="0" y="1"/>
                  </a:moveTo>
                  <a:lnTo>
                    <a:pt x="0" y="23386"/>
                  </a:lnTo>
                  <a:lnTo>
                    <a:pt x="1585" y="23386"/>
                  </a:lnTo>
                  <a:lnTo>
                    <a:pt x="15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28"/>
          <p:cNvGrpSpPr/>
          <p:nvPr/>
        </p:nvGrpSpPr>
        <p:grpSpPr>
          <a:xfrm>
            <a:off x="2290394" y="3302584"/>
            <a:ext cx="32485" cy="672223"/>
            <a:chOff x="2230833" y="3233151"/>
            <a:chExt cx="32485" cy="740987"/>
          </a:xfrm>
        </p:grpSpPr>
        <p:sp>
          <p:nvSpPr>
            <p:cNvPr id="1793" name="Google Shape;1793;p28"/>
            <p:cNvSpPr/>
            <p:nvPr/>
          </p:nvSpPr>
          <p:spPr>
            <a:xfrm>
              <a:off x="2230833" y="3233151"/>
              <a:ext cx="32485" cy="740987"/>
            </a:xfrm>
            <a:custGeom>
              <a:avLst/>
              <a:gdLst/>
              <a:ahLst/>
              <a:cxnLst/>
              <a:rect l="l" t="t" r="r" b="b"/>
              <a:pathLst>
                <a:path w="1585" h="41448" extrusionOk="0">
                  <a:moveTo>
                    <a:pt x="1" y="0"/>
                  </a:moveTo>
                  <a:lnTo>
                    <a:pt x="1" y="41447"/>
                  </a:lnTo>
                  <a:lnTo>
                    <a:pt x="1585" y="41447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8"/>
            <p:cNvSpPr/>
            <p:nvPr/>
          </p:nvSpPr>
          <p:spPr>
            <a:xfrm>
              <a:off x="2230833" y="3362867"/>
              <a:ext cx="32485" cy="611267"/>
            </a:xfrm>
            <a:custGeom>
              <a:avLst/>
              <a:gdLst/>
              <a:ahLst/>
              <a:cxnLst/>
              <a:rect l="l" t="t" r="r" b="b"/>
              <a:pathLst>
                <a:path w="1585" h="34192" extrusionOk="0">
                  <a:moveTo>
                    <a:pt x="1" y="0"/>
                  </a:moveTo>
                  <a:lnTo>
                    <a:pt x="1" y="34191"/>
                  </a:lnTo>
                  <a:lnTo>
                    <a:pt x="1585" y="34191"/>
                  </a:lnTo>
                  <a:lnTo>
                    <a:pt x="158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8"/>
          <p:cNvGrpSpPr/>
          <p:nvPr/>
        </p:nvGrpSpPr>
        <p:grpSpPr>
          <a:xfrm>
            <a:off x="1906990" y="4352631"/>
            <a:ext cx="137659" cy="168033"/>
            <a:chOff x="1779955" y="4240371"/>
            <a:chExt cx="88333" cy="107824"/>
          </a:xfrm>
        </p:grpSpPr>
        <p:sp>
          <p:nvSpPr>
            <p:cNvPr id="1796" name="Google Shape;1796;p28"/>
            <p:cNvSpPr/>
            <p:nvPr/>
          </p:nvSpPr>
          <p:spPr>
            <a:xfrm>
              <a:off x="1808525" y="4240371"/>
              <a:ext cx="31193" cy="8464"/>
            </a:xfrm>
            <a:custGeom>
              <a:avLst/>
              <a:gdLst/>
              <a:ahLst/>
              <a:cxnLst/>
              <a:rect l="l" t="t" r="r" b="b"/>
              <a:pathLst>
                <a:path w="1522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1331" y="412"/>
                  </a:lnTo>
                  <a:cubicBezTo>
                    <a:pt x="1426" y="412"/>
                    <a:pt x="1521" y="317"/>
                    <a:pt x="1521" y="190"/>
                  </a:cubicBezTo>
                  <a:cubicBezTo>
                    <a:pt x="1521" y="95"/>
                    <a:pt x="1426" y="0"/>
                    <a:pt x="133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8"/>
            <p:cNvSpPr/>
            <p:nvPr/>
          </p:nvSpPr>
          <p:spPr>
            <a:xfrm>
              <a:off x="1779955" y="4259841"/>
              <a:ext cx="88333" cy="88354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2155" y="761"/>
                  </a:moveTo>
                  <a:cubicBezTo>
                    <a:pt x="2915" y="761"/>
                    <a:pt x="3549" y="1395"/>
                    <a:pt x="3549" y="2156"/>
                  </a:cubicBezTo>
                  <a:cubicBezTo>
                    <a:pt x="3549" y="2916"/>
                    <a:pt x="2915" y="3550"/>
                    <a:pt x="2155" y="3550"/>
                  </a:cubicBezTo>
                  <a:cubicBezTo>
                    <a:pt x="1394" y="3550"/>
                    <a:pt x="761" y="2916"/>
                    <a:pt x="761" y="2156"/>
                  </a:cubicBezTo>
                  <a:cubicBezTo>
                    <a:pt x="761" y="1395"/>
                    <a:pt x="1394" y="761"/>
                    <a:pt x="2155" y="761"/>
                  </a:cubicBezTo>
                  <a:close/>
                  <a:moveTo>
                    <a:pt x="2155" y="1"/>
                  </a:moveTo>
                  <a:cubicBezTo>
                    <a:pt x="951" y="1"/>
                    <a:pt x="0" y="952"/>
                    <a:pt x="0" y="2156"/>
                  </a:cubicBezTo>
                  <a:cubicBezTo>
                    <a:pt x="0" y="3360"/>
                    <a:pt x="951" y="4310"/>
                    <a:pt x="2155" y="4310"/>
                  </a:cubicBezTo>
                  <a:cubicBezTo>
                    <a:pt x="3359" y="4310"/>
                    <a:pt x="4310" y="3360"/>
                    <a:pt x="4310" y="2156"/>
                  </a:cubicBezTo>
                  <a:cubicBezTo>
                    <a:pt x="4310" y="952"/>
                    <a:pt x="3359" y="1"/>
                    <a:pt x="2155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>
              <a:off x="1819572" y="4290337"/>
              <a:ext cx="22749" cy="18241"/>
            </a:xfrm>
            <a:custGeom>
              <a:avLst/>
              <a:gdLst/>
              <a:ahLst/>
              <a:cxnLst/>
              <a:rect l="l" t="t" r="r" b="b"/>
              <a:pathLst>
                <a:path w="1110" h="890" extrusionOk="0">
                  <a:moveTo>
                    <a:pt x="869" y="1"/>
                  </a:moveTo>
                  <a:cubicBezTo>
                    <a:pt x="832" y="1"/>
                    <a:pt x="794" y="11"/>
                    <a:pt x="761" y="34"/>
                  </a:cubicBezTo>
                  <a:lnTo>
                    <a:pt x="95" y="509"/>
                  </a:lnTo>
                  <a:cubicBezTo>
                    <a:pt x="0" y="573"/>
                    <a:pt x="0" y="699"/>
                    <a:pt x="63" y="794"/>
                  </a:cubicBezTo>
                  <a:cubicBezTo>
                    <a:pt x="95" y="858"/>
                    <a:pt x="158" y="889"/>
                    <a:pt x="222" y="889"/>
                  </a:cubicBezTo>
                  <a:lnTo>
                    <a:pt x="349" y="858"/>
                  </a:lnTo>
                  <a:lnTo>
                    <a:pt x="1014" y="382"/>
                  </a:lnTo>
                  <a:cubicBezTo>
                    <a:pt x="1109" y="319"/>
                    <a:pt x="1109" y="192"/>
                    <a:pt x="1046" y="97"/>
                  </a:cubicBezTo>
                  <a:cubicBezTo>
                    <a:pt x="1005" y="36"/>
                    <a:pt x="937" y="1"/>
                    <a:pt x="869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28"/>
          <p:cNvGrpSpPr/>
          <p:nvPr/>
        </p:nvGrpSpPr>
        <p:grpSpPr>
          <a:xfrm>
            <a:off x="2221342" y="4377926"/>
            <a:ext cx="160975" cy="117441"/>
            <a:chOff x="2048807" y="4256603"/>
            <a:chExt cx="103295" cy="75360"/>
          </a:xfrm>
        </p:grpSpPr>
        <p:sp>
          <p:nvSpPr>
            <p:cNvPr id="1800" name="Google Shape;1800;p28"/>
            <p:cNvSpPr/>
            <p:nvPr/>
          </p:nvSpPr>
          <p:spPr>
            <a:xfrm>
              <a:off x="2048807" y="4256603"/>
              <a:ext cx="103295" cy="33140"/>
            </a:xfrm>
            <a:custGeom>
              <a:avLst/>
              <a:gdLst/>
              <a:ahLst/>
              <a:cxnLst/>
              <a:rect l="l" t="t" r="r" b="b"/>
              <a:pathLst>
                <a:path w="5040" h="1617" extrusionOk="0">
                  <a:moveTo>
                    <a:pt x="1" y="0"/>
                  </a:moveTo>
                  <a:lnTo>
                    <a:pt x="1" y="856"/>
                  </a:lnTo>
                  <a:lnTo>
                    <a:pt x="64" y="856"/>
                  </a:lnTo>
                  <a:lnTo>
                    <a:pt x="2536" y="1617"/>
                  </a:lnTo>
                  <a:lnTo>
                    <a:pt x="4976" y="856"/>
                  </a:lnTo>
                  <a:lnTo>
                    <a:pt x="5039" y="856"/>
                  </a:lnTo>
                  <a:lnTo>
                    <a:pt x="5039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>
              <a:off x="2048807" y="4282570"/>
              <a:ext cx="103295" cy="49393"/>
            </a:xfrm>
            <a:custGeom>
              <a:avLst/>
              <a:gdLst/>
              <a:ahLst/>
              <a:cxnLst/>
              <a:rect l="l" t="t" r="r" b="b"/>
              <a:pathLst>
                <a:path w="5040" h="2410" extrusionOk="0">
                  <a:moveTo>
                    <a:pt x="1" y="1"/>
                  </a:moveTo>
                  <a:lnTo>
                    <a:pt x="1" y="2409"/>
                  </a:lnTo>
                  <a:lnTo>
                    <a:pt x="5039" y="2409"/>
                  </a:lnTo>
                  <a:lnTo>
                    <a:pt x="5039" y="33"/>
                  </a:lnTo>
                  <a:lnTo>
                    <a:pt x="2599" y="761"/>
                  </a:lnTo>
                  <a:lnTo>
                    <a:pt x="2536" y="793"/>
                  </a:lnTo>
                  <a:lnTo>
                    <a:pt x="2472" y="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28"/>
          <p:cNvGrpSpPr/>
          <p:nvPr/>
        </p:nvGrpSpPr>
        <p:grpSpPr>
          <a:xfrm>
            <a:off x="2559011" y="4369814"/>
            <a:ext cx="100226" cy="134656"/>
            <a:chOff x="2344957" y="4251397"/>
            <a:chExt cx="64313" cy="86407"/>
          </a:xfrm>
        </p:grpSpPr>
        <p:sp>
          <p:nvSpPr>
            <p:cNvPr id="1803" name="Google Shape;1803;p28"/>
            <p:cNvSpPr/>
            <p:nvPr/>
          </p:nvSpPr>
          <p:spPr>
            <a:xfrm>
              <a:off x="2344957" y="4251397"/>
              <a:ext cx="64313" cy="15617"/>
            </a:xfrm>
            <a:custGeom>
              <a:avLst/>
              <a:gdLst/>
              <a:ahLst/>
              <a:cxnLst/>
              <a:rect l="l" t="t" r="r" b="b"/>
              <a:pathLst>
                <a:path w="3138" h="762" extrusionOk="0">
                  <a:moveTo>
                    <a:pt x="0" y="1"/>
                  </a:moveTo>
                  <a:lnTo>
                    <a:pt x="0" y="761"/>
                  </a:lnTo>
                  <a:lnTo>
                    <a:pt x="3137" y="761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2344957" y="4275437"/>
              <a:ext cx="64313" cy="62366"/>
            </a:xfrm>
            <a:custGeom>
              <a:avLst/>
              <a:gdLst/>
              <a:ahLst/>
              <a:cxnLst/>
              <a:rect l="l" t="t" r="r" b="b"/>
              <a:pathLst>
                <a:path w="3138" h="3043" extrusionOk="0">
                  <a:moveTo>
                    <a:pt x="0" y="0"/>
                  </a:moveTo>
                  <a:lnTo>
                    <a:pt x="0" y="3042"/>
                  </a:lnTo>
                  <a:lnTo>
                    <a:pt x="1553" y="1933"/>
                  </a:lnTo>
                  <a:lnTo>
                    <a:pt x="3137" y="3042"/>
                  </a:lnTo>
                  <a:lnTo>
                    <a:pt x="3137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1591615" y="4356687"/>
            <a:ext cx="138681" cy="159920"/>
            <a:chOff x="1503296" y="4242974"/>
            <a:chExt cx="88989" cy="102618"/>
          </a:xfrm>
        </p:grpSpPr>
        <p:sp>
          <p:nvSpPr>
            <p:cNvPr id="1806" name="Google Shape;1806;p28"/>
            <p:cNvSpPr/>
            <p:nvPr/>
          </p:nvSpPr>
          <p:spPr>
            <a:xfrm>
              <a:off x="1524077" y="4242974"/>
              <a:ext cx="47425" cy="47425"/>
            </a:xfrm>
            <a:custGeom>
              <a:avLst/>
              <a:gdLst/>
              <a:ahLst/>
              <a:cxnLst/>
              <a:rect l="l" t="t" r="r" b="b"/>
              <a:pathLst>
                <a:path w="2314" h="2314" extrusionOk="0">
                  <a:moveTo>
                    <a:pt x="1141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3"/>
                    <a:pt x="1141" y="2313"/>
                  </a:cubicBezTo>
                  <a:cubicBezTo>
                    <a:pt x="1806" y="2313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4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1503296" y="4290378"/>
              <a:ext cx="88989" cy="55214"/>
            </a:xfrm>
            <a:custGeom>
              <a:avLst/>
              <a:gdLst/>
              <a:ahLst/>
              <a:cxnLst/>
              <a:rect l="l" t="t" r="r" b="b"/>
              <a:pathLst>
                <a:path w="4342" h="2694" extrusionOk="0">
                  <a:moveTo>
                    <a:pt x="2187" y="0"/>
                  </a:moveTo>
                  <a:cubicBezTo>
                    <a:pt x="2123" y="0"/>
                    <a:pt x="0" y="32"/>
                    <a:pt x="0" y="2694"/>
                  </a:cubicBezTo>
                  <a:lnTo>
                    <a:pt x="4341" y="2694"/>
                  </a:lnTo>
                  <a:cubicBezTo>
                    <a:pt x="4341" y="32"/>
                    <a:pt x="2218" y="0"/>
                    <a:pt x="218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8" name="Google Shape;1808;p28"/>
          <p:cNvSpPr/>
          <p:nvPr/>
        </p:nvSpPr>
        <p:spPr>
          <a:xfrm>
            <a:off x="2163190" y="1891277"/>
            <a:ext cx="652991" cy="667389"/>
          </a:xfrm>
          <a:custGeom>
            <a:avLst/>
            <a:gdLst/>
            <a:ahLst/>
            <a:cxnLst/>
            <a:rect l="l" t="t" r="r" b="b"/>
            <a:pathLst>
              <a:path w="27126" h="27727" extrusionOk="0">
                <a:moveTo>
                  <a:pt x="2504" y="0"/>
                </a:moveTo>
                <a:cubicBezTo>
                  <a:pt x="1110" y="0"/>
                  <a:pt x="0" y="1141"/>
                  <a:pt x="0" y="2503"/>
                </a:cubicBezTo>
                <a:lnTo>
                  <a:pt x="0" y="25223"/>
                </a:lnTo>
                <a:cubicBezTo>
                  <a:pt x="0" y="26586"/>
                  <a:pt x="1110" y="27727"/>
                  <a:pt x="2504" y="27727"/>
                </a:cubicBezTo>
                <a:lnTo>
                  <a:pt x="24622" y="27727"/>
                </a:lnTo>
                <a:cubicBezTo>
                  <a:pt x="26016" y="27727"/>
                  <a:pt x="27125" y="26586"/>
                  <a:pt x="27125" y="25223"/>
                </a:cubicBezTo>
                <a:lnTo>
                  <a:pt x="27125" y="2503"/>
                </a:lnTo>
                <a:cubicBezTo>
                  <a:pt x="27125" y="1141"/>
                  <a:pt x="26016" y="0"/>
                  <a:pt x="246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28"/>
          <p:cNvSpPr/>
          <p:nvPr/>
        </p:nvSpPr>
        <p:spPr>
          <a:xfrm>
            <a:off x="1404250" y="1891277"/>
            <a:ext cx="651450" cy="665102"/>
          </a:xfrm>
          <a:custGeom>
            <a:avLst/>
            <a:gdLst/>
            <a:ahLst/>
            <a:cxnLst/>
            <a:rect l="l" t="t" r="r" b="b"/>
            <a:pathLst>
              <a:path w="27062" h="27632" extrusionOk="0">
                <a:moveTo>
                  <a:pt x="2504" y="0"/>
                </a:moveTo>
                <a:cubicBezTo>
                  <a:pt x="1109" y="0"/>
                  <a:pt x="0" y="1141"/>
                  <a:pt x="0" y="2503"/>
                </a:cubicBezTo>
                <a:lnTo>
                  <a:pt x="0" y="25128"/>
                </a:lnTo>
                <a:cubicBezTo>
                  <a:pt x="0" y="26523"/>
                  <a:pt x="1109" y="27632"/>
                  <a:pt x="2504" y="27632"/>
                </a:cubicBezTo>
                <a:lnTo>
                  <a:pt x="24558" y="27632"/>
                </a:lnTo>
                <a:cubicBezTo>
                  <a:pt x="25952" y="27632"/>
                  <a:pt x="27062" y="26523"/>
                  <a:pt x="27062" y="25128"/>
                </a:cubicBezTo>
                <a:lnTo>
                  <a:pt x="27062" y="2503"/>
                </a:lnTo>
                <a:cubicBezTo>
                  <a:pt x="27062" y="1141"/>
                  <a:pt x="25952" y="0"/>
                  <a:pt x="24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28"/>
          <p:cNvSpPr txBox="1"/>
          <p:nvPr/>
        </p:nvSpPr>
        <p:spPr>
          <a:xfrm>
            <a:off x="5936325" y="2352675"/>
            <a:ext cx="22446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1" name="Google Shape;1811;p28"/>
          <p:cNvSpPr txBox="1"/>
          <p:nvPr/>
        </p:nvSpPr>
        <p:spPr>
          <a:xfrm>
            <a:off x="5936325" y="2049775"/>
            <a:ext cx="2244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12" name="Google Shape;1812;p28"/>
          <p:cNvGrpSpPr/>
          <p:nvPr/>
        </p:nvGrpSpPr>
        <p:grpSpPr>
          <a:xfrm>
            <a:off x="1446650" y="1922887"/>
            <a:ext cx="581911" cy="582533"/>
            <a:chOff x="1446650" y="2271087"/>
            <a:chExt cx="581911" cy="582533"/>
          </a:xfrm>
        </p:grpSpPr>
        <p:sp>
          <p:nvSpPr>
            <p:cNvPr id="1813" name="Google Shape;1813;p28"/>
            <p:cNvSpPr/>
            <p:nvPr/>
          </p:nvSpPr>
          <p:spPr>
            <a:xfrm>
              <a:off x="1446650" y="2271087"/>
              <a:ext cx="581911" cy="581865"/>
            </a:xfrm>
            <a:custGeom>
              <a:avLst/>
              <a:gdLst/>
              <a:ahLst/>
              <a:cxnLst/>
              <a:rect l="l" t="t" r="r" b="b"/>
              <a:pathLst>
                <a:path w="18380" h="18380" extrusionOk="0">
                  <a:moveTo>
                    <a:pt x="9190" y="18379"/>
                  </a:moveTo>
                  <a:cubicBezTo>
                    <a:pt x="4120" y="18379"/>
                    <a:pt x="0" y="14260"/>
                    <a:pt x="0" y="9190"/>
                  </a:cubicBezTo>
                  <a:cubicBezTo>
                    <a:pt x="0" y="4120"/>
                    <a:pt x="4120" y="1"/>
                    <a:pt x="9190" y="1"/>
                  </a:cubicBezTo>
                  <a:cubicBezTo>
                    <a:pt x="14260" y="1"/>
                    <a:pt x="18379" y="4120"/>
                    <a:pt x="18379" y="9190"/>
                  </a:cubicBezTo>
                  <a:lnTo>
                    <a:pt x="18379" y="9190"/>
                  </a:lnTo>
                  <a:lnTo>
                    <a:pt x="18379" y="9190"/>
                  </a:lnTo>
                  <a:lnTo>
                    <a:pt x="18379" y="9190"/>
                  </a:lnTo>
                  <a:cubicBezTo>
                    <a:pt x="18379" y="14260"/>
                    <a:pt x="14260" y="18379"/>
                    <a:pt x="9190" y="18379"/>
                  </a:cubicBezTo>
                  <a:close/>
                  <a:moveTo>
                    <a:pt x="9190" y="1617"/>
                  </a:moveTo>
                  <a:cubicBezTo>
                    <a:pt x="7098" y="1617"/>
                    <a:pt x="5229" y="2472"/>
                    <a:pt x="3866" y="3835"/>
                  </a:cubicBezTo>
                  <a:cubicBezTo>
                    <a:pt x="2472" y="5197"/>
                    <a:pt x="1648" y="7099"/>
                    <a:pt x="1648" y="9190"/>
                  </a:cubicBezTo>
                  <a:cubicBezTo>
                    <a:pt x="1648" y="11281"/>
                    <a:pt x="2472" y="13151"/>
                    <a:pt x="3866" y="14545"/>
                  </a:cubicBezTo>
                  <a:cubicBezTo>
                    <a:pt x="5229" y="15908"/>
                    <a:pt x="7098" y="16763"/>
                    <a:pt x="9190" y="16763"/>
                  </a:cubicBezTo>
                  <a:cubicBezTo>
                    <a:pt x="11281" y="16763"/>
                    <a:pt x="13182" y="15908"/>
                    <a:pt x="14545" y="14545"/>
                  </a:cubicBezTo>
                  <a:cubicBezTo>
                    <a:pt x="15908" y="13151"/>
                    <a:pt x="16763" y="11281"/>
                    <a:pt x="16763" y="9190"/>
                  </a:cubicBezTo>
                  <a:cubicBezTo>
                    <a:pt x="16763" y="7099"/>
                    <a:pt x="15908" y="5197"/>
                    <a:pt x="14545" y="3835"/>
                  </a:cubicBezTo>
                  <a:cubicBezTo>
                    <a:pt x="13182" y="2472"/>
                    <a:pt x="11281" y="1617"/>
                    <a:pt x="9190" y="1617"/>
                  </a:cubicBezTo>
                  <a:moveTo>
                    <a:pt x="18379" y="9190"/>
                  </a:moveTo>
                  <a:lnTo>
                    <a:pt x="18379" y="9190"/>
                  </a:lnTo>
                  <a:lnTo>
                    <a:pt x="18379" y="919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>
              <a:off x="1446802" y="2272521"/>
              <a:ext cx="581700" cy="581100"/>
            </a:xfrm>
            <a:prstGeom prst="blockArc">
              <a:avLst>
                <a:gd name="adj1" fmla="val 7556036"/>
                <a:gd name="adj2" fmla="val 40513"/>
                <a:gd name="adj3" fmla="val 8744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28"/>
          <p:cNvGrpSpPr/>
          <p:nvPr/>
        </p:nvGrpSpPr>
        <p:grpSpPr>
          <a:xfrm>
            <a:off x="2099638" y="1817312"/>
            <a:ext cx="795300" cy="795300"/>
            <a:chOff x="2099638" y="2165512"/>
            <a:chExt cx="795300" cy="795300"/>
          </a:xfrm>
        </p:grpSpPr>
        <p:sp>
          <p:nvSpPr>
            <p:cNvPr id="1816" name="Google Shape;1816;p28"/>
            <p:cNvSpPr/>
            <p:nvPr/>
          </p:nvSpPr>
          <p:spPr>
            <a:xfrm>
              <a:off x="2205975" y="2271489"/>
              <a:ext cx="582646" cy="582600"/>
            </a:xfrm>
            <a:custGeom>
              <a:avLst/>
              <a:gdLst/>
              <a:ahLst/>
              <a:cxnLst/>
              <a:rect l="l" t="t" r="r" b="b"/>
              <a:pathLst>
                <a:path w="18380" h="18380" extrusionOk="0">
                  <a:moveTo>
                    <a:pt x="9190" y="18379"/>
                  </a:moveTo>
                  <a:cubicBezTo>
                    <a:pt x="4120" y="18379"/>
                    <a:pt x="32" y="14260"/>
                    <a:pt x="0" y="9190"/>
                  </a:cubicBezTo>
                  <a:cubicBezTo>
                    <a:pt x="32" y="4120"/>
                    <a:pt x="4120" y="0"/>
                    <a:pt x="9190" y="0"/>
                  </a:cubicBezTo>
                  <a:cubicBezTo>
                    <a:pt x="14260" y="0"/>
                    <a:pt x="18379" y="4120"/>
                    <a:pt x="18379" y="9190"/>
                  </a:cubicBezTo>
                  <a:lnTo>
                    <a:pt x="18379" y="9190"/>
                  </a:lnTo>
                  <a:lnTo>
                    <a:pt x="18379" y="9190"/>
                  </a:lnTo>
                  <a:lnTo>
                    <a:pt x="18379" y="9190"/>
                  </a:lnTo>
                  <a:cubicBezTo>
                    <a:pt x="18379" y="14260"/>
                    <a:pt x="14260" y="18379"/>
                    <a:pt x="9190" y="18379"/>
                  </a:cubicBezTo>
                  <a:close/>
                  <a:moveTo>
                    <a:pt x="9190" y="1648"/>
                  </a:moveTo>
                  <a:cubicBezTo>
                    <a:pt x="7098" y="1648"/>
                    <a:pt x="5229" y="2472"/>
                    <a:pt x="3866" y="3866"/>
                  </a:cubicBezTo>
                  <a:cubicBezTo>
                    <a:pt x="2472" y="5229"/>
                    <a:pt x="1648" y="7098"/>
                    <a:pt x="1648" y="9190"/>
                  </a:cubicBezTo>
                  <a:cubicBezTo>
                    <a:pt x="1648" y="11281"/>
                    <a:pt x="2472" y="13182"/>
                    <a:pt x="3866" y="14545"/>
                  </a:cubicBezTo>
                  <a:cubicBezTo>
                    <a:pt x="5229" y="15907"/>
                    <a:pt x="7098" y="16763"/>
                    <a:pt x="9190" y="16763"/>
                  </a:cubicBezTo>
                  <a:cubicBezTo>
                    <a:pt x="11281" y="16763"/>
                    <a:pt x="13182" y="15907"/>
                    <a:pt x="14545" y="14545"/>
                  </a:cubicBezTo>
                  <a:cubicBezTo>
                    <a:pt x="15907" y="13182"/>
                    <a:pt x="16763" y="11281"/>
                    <a:pt x="16763" y="9190"/>
                  </a:cubicBezTo>
                  <a:cubicBezTo>
                    <a:pt x="16763" y="7098"/>
                    <a:pt x="15907" y="5229"/>
                    <a:pt x="14545" y="3866"/>
                  </a:cubicBezTo>
                  <a:cubicBezTo>
                    <a:pt x="13182" y="2472"/>
                    <a:pt x="11281" y="1648"/>
                    <a:pt x="9190" y="1648"/>
                  </a:cubicBezTo>
                  <a:close/>
                  <a:moveTo>
                    <a:pt x="18379" y="9190"/>
                  </a:moveTo>
                  <a:lnTo>
                    <a:pt x="18379" y="9190"/>
                  </a:lnTo>
                  <a:lnTo>
                    <a:pt x="18379" y="919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rot="8998626">
              <a:off x="2205889" y="2272378"/>
              <a:ext cx="582796" cy="581567"/>
            </a:xfrm>
            <a:prstGeom prst="blockArc">
              <a:avLst>
                <a:gd name="adj1" fmla="val 7556036"/>
                <a:gd name="adj2" fmla="val 15749321"/>
                <a:gd name="adj3" fmla="val 8536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28"/>
          <p:cNvGrpSpPr/>
          <p:nvPr/>
        </p:nvGrpSpPr>
        <p:grpSpPr>
          <a:xfrm>
            <a:off x="3681650" y="1570337"/>
            <a:ext cx="1543500" cy="1544400"/>
            <a:chOff x="3681650" y="1553668"/>
            <a:chExt cx="1543500" cy="1544400"/>
          </a:xfrm>
        </p:grpSpPr>
        <p:sp>
          <p:nvSpPr>
            <p:cNvPr id="1819" name="Google Shape;1819;p28"/>
            <p:cNvSpPr/>
            <p:nvPr/>
          </p:nvSpPr>
          <p:spPr>
            <a:xfrm>
              <a:off x="3888050" y="1760518"/>
              <a:ext cx="1130700" cy="1130700"/>
            </a:xfrm>
            <a:prstGeom prst="donut">
              <a:avLst>
                <a:gd name="adj" fmla="val 501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 rot="8998793">
              <a:off x="3887944" y="1761047"/>
              <a:ext cx="1130912" cy="1129643"/>
            </a:xfrm>
            <a:prstGeom prst="blockArc">
              <a:avLst>
                <a:gd name="adj1" fmla="val 3095535"/>
                <a:gd name="adj2" fmla="val 21596524"/>
                <a:gd name="adj3" fmla="val 4936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28"/>
          <p:cNvGrpSpPr/>
          <p:nvPr/>
        </p:nvGrpSpPr>
        <p:grpSpPr>
          <a:xfrm>
            <a:off x="3879950" y="1768635"/>
            <a:ext cx="1146900" cy="1147800"/>
            <a:chOff x="3879950" y="1751966"/>
            <a:chExt cx="1146900" cy="1147800"/>
          </a:xfrm>
        </p:grpSpPr>
        <p:sp>
          <p:nvSpPr>
            <p:cNvPr id="1822" name="Google Shape;1822;p28"/>
            <p:cNvSpPr/>
            <p:nvPr/>
          </p:nvSpPr>
          <p:spPr>
            <a:xfrm>
              <a:off x="4033090" y="1905559"/>
              <a:ext cx="840600" cy="840600"/>
            </a:xfrm>
            <a:prstGeom prst="donut">
              <a:avLst>
                <a:gd name="adj" fmla="val 75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 rot="8997953">
              <a:off x="4033233" y="1906129"/>
              <a:ext cx="840334" cy="839474"/>
            </a:xfrm>
            <a:prstGeom prst="blockArc">
              <a:avLst>
                <a:gd name="adj1" fmla="val 12373540"/>
                <a:gd name="adj2" fmla="val 21584966"/>
                <a:gd name="adj3" fmla="val 7487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28"/>
          <p:cNvGrpSpPr/>
          <p:nvPr/>
        </p:nvGrpSpPr>
        <p:grpSpPr>
          <a:xfrm>
            <a:off x="4094300" y="1983137"/>
            <a:ext cx="718200" cy="718800"/>
            <a:chOff x="4094300" y="1966468"/>
            <a:chExt cx="718200" cy="718800"/>
          </a:xfrm>
        </p:grpSpPr>
        <p:sp>
          <p:nvSpPr>
            <p:cNvPr id="1825" name="Google Shape;1825;p28"/>
            <p:cNvSpPr/>
            <p:nvPr/>
          </p:nvSpPr>
          <p:spPr>
            <a:xfrm>
              <a:off x="4190450" y="2062918"/>
              <a:ext cx="525900" cy="525900"/>
            </a:xfrm>
            <a:prstGeom prst="donut">
              <a:avLst>
                <a:gd name="adj" fmla="val 108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 rot="8998295">
              <a:off x="4190226" y="2063049"/>
              <a:ext cx="526348" cy="525638"/>
            </a:xfrm>
            <a:prstGeom prst="blockArc">
              <a:avLst>
                <a:gd name="adj1" fmla="val 7556036"/>
                <a:gd name="adj2" fmla="val 21542607"/>
                <a:gd name="adj3" fmla="val 10744"/>
              </a:avLst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7" name="Google Shape;1827;p28"/>
          <p:cNvSpPr txBox="1"/>
          <p:nvPr/>
        </p:nvSpPr>
        <p:spPr>
          <a:xfrm>
            <a:off x="1712549" y="1409775"/>
            <a:ext cx="795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28" name="Google Shape;1828;p28"/>
          <p:cNvSpPr txBox="1"/>
          <p:nvPr/>
        </p:nvSpPr>
        <p:spPr>
          <a:xfrm>
            <a:off x="4055574" y="1409775"/>
            <a:ext cx="795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29" name="Google Shape;1829;p28"/>
          <p:cNvSpPr txBox="1"/>
          <p:nvPr/>
        </p:nvSpPr>
        <p:spPr>
          <a:xfrm>
            <a:off x="1483001" y="2068918"/>
            <a:ext cx="509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30" name="Google Shape;1830;p28"/>
          <p:cNvSpPr txBox="1"/>
          <p:nvPr/>
        </p:nvSpPr>
        <p:spPr>
          <a:xfrm>
            <a:off x="2235092" y="2068918"/>
            <a:ext cx="509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1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31" name="Google Shape;1831;p28"/>
          <p:cNvSpPr txBox="1"/>
          <p:nvPr/>
        </p:nvSpPr>
        <p:spPr>
          <a:xfrm>
            <a:off x="1489644" y="3014979"/>
            <a:ext cx="12207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32" name="Google Shape;1832;p28"/>
          <p:cNvSpPr txBox="1"/>
          <p:nvPr/>
        </p:nvSpPr>
        <p:spPr>
          <a:xfrm>
            <a:off x="1529282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3" name="Google Shape;1833;p28"/>
          <p:cNvSpPr txBox="1"/>
          <p:nvPr/>
        </p:nvSpPr>
        <p:spPr>
          <a:xfrm>
            <a:off x="1824032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4" name="Google Shape;1834;p28"/>
          <p:cNvSpPr txBox="1"/>
          <p:nvPr/>
        </p:nvSpPr>
        <p:spPr>
          <a:xfrm>
            <a:off x="2125344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5" name="Google Shape;1835;p28"/>
          <p:cNvSpPr txBox="1"/>
          <p:nvPr/>
        </p:nvSpPr>
        <p:spPr>
          <a:xfrm>
            <a:off x="2422575" y="4026893"/>
            <a:ext cx="363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6" name="Google Shape;1836;p28"/>
          <p:cNvGrpSpPr/>
          <p:nvPr/>
        </p:nvGrpSpPr>
        <p:grpSpPr>
          <a:xfrm>
            <a:off x="3819102" y="3404022"/>
            <a:ext cx="621000" cy="462313"/>
            <a:chOff x="3819102" y="3404022"/>
            <a:chExt cx="621000" cy="462313"/>
          </a:xfrm>
        </p:grpSpPr>
        <p:sp>
          <p:nvSpPr>
            <p:cNvPr id="1837" name="Google Shape;1837;p28"/>
            <p:cNvSpPr txBox="1"/>
            <p:nvPr/>
          </p:nvSpPr>
          <p:spPr>
            <a:xfrm>
              <a:off x="3838602" y="3404022"/>
              <a:ext cx="582000" cy="26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20.05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8" name="Google Shape;1838;p28"/>
            <p:cNvSpPr txBox="1"/>
            <p:nvPr/>
          </p:nvSpPr>
          <p:spPr>
            <a:xfrm>
              <a:off x="3819102" y="3619434"/>
              <a:ext cx="621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39" name="Google Shape;1839;p28"/>
          <p:cNvSpPr txBox="1"/>
          <p:nvPr/>
        </p:nvSpPr>
        <p:spPr>
          <a:xfrm>
            <a:off x="4475252" y="3597984"/>
            <a:ext cx="621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40" name="Google Shape;1840;p28"/>
          <p:cNvSpPr txBox="1"/>
          <p:nvPr/>
        </p:nvSpPr>
        <p:spPr>
          <a:xfrm>
            <a:off x="3819102" y="4225034"/>
            <a:ext cx="621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41" name="Google Shape;1841;p28"/>
          <p:cNvSpPr txBox="1"/>
          <p:nvPr/>
        </p:nvSpPr>
        <p:spPr>
          <a:xfrm>
            <a:off x="4473427" y="4225034"/>
            <a:ext cx="621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42" name="Google Shape;1842;p28"/>
          <p:cNvGrpSpPr/>
          <p:nvPr/>
        </p:nvGrpSpPr>
        <p:grpSpPr>
          <a:xfrm>
            <a:off x="4729288" y="2964475"/>
            <a:ext cx="468912" cy="246900"/>
            <a:chOff x="4672375" y="2964475"/>
            <a:chExt cx="468912" cy="246900"/>
          </a:xfrm>
        </p:grpSpPr>
        <p:sp>
          <p:nvSpPr>
            <p:cNvPr id="1843" name="Google Shape;1843;p28"/>
            <p:cNvSpPr txBox="1"/>
            <p:nvPr/>
          </p:nvSpPr>
          <p:spPr>
            <a:xfrm>
              <a:off x="4672387" y="2964475"/>
              <a:ext cx="468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4" name="Google Shape;1844;p28"/>
            <p:cNvSpPr/>
            <p:nvPr/>
          </p:nvSpPr>
          <p:spPr>
            <a:xfrm>
              <a:off x="4672375" y="3057650"/>
              <a:ext cx="65100" cy="6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28"/>
          <p:cNvGrpSpPr/>
          <p:nvPr/>
        </p:nvGrpSpPr>
        <p:grpSpPr>
          <a:xfrm>
            <a:off x="4276988" y="2964475"/>
            <a:ext cx="468912" cy="246900"/>
            <a:chOff x="4220075" y="2964475"/>
            <a:chExt cx="468912" cy="246900"/>
          </a:xfrm>
        </p:grpSpPr>
        <p:sp>
          <p:nvSpPr>
            <p:cNvPr id="1846" name="Google Shape;1846;p28"/>
            <p:cNvSpPr txBox="1"/>
            <p:nvPr/>
          </p:nvSpPr>
          <p:spPr>
            <a:xfrm>
              <a:off x="4220087" y="2964475"/>
              <a:ext cx="468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4220075" y="3057650"/>
              <a:ext cx="65100" cy="651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28"/>
          <p:cNvGrpSpPr/>
          <p:nvPr/>
        </p:nvGrpSpPr>
        <p:grpSpPr>
          <a:xfrm>
            <a:off x="3819988" y="2964475"/>
            <a:ext cx="468912" cy="246900"/>
            <a:chOff x="3763075" y="2964475"/>
            <a:chExt cx="468912" cy="246900"/>
          </a:xfrm>
        </p:grpSpPr>
        <p:sp>
          <p:nvSpPr>
            <p:cNvPr id="1849" name="Google Shape;1849;p28"/>
            <p:cNvSpPr txBox="1"/>
            <p:nvPr/>
          </p:nvSpPr>
          <p:spPr>
            <a:xfrm>
              <a:off x="3763087" y="2964475"/>
              <a:ext cx="468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3763075" y="3057650"/>
              <a:ext cx="65100" cy="651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1" name="Google Shape;1851;p28"/>
          <p:cNvSpPr txBox="1"/>
          <p:nvPr/>
        </p:nvSpPr>
        <p:spPr>
          <a:xfrm>
            <a:off x="1398847" y="2590300"/>
            <a:ext cx="657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2" name="Google Shape;1852;p28"/>
          <p:cNvSpPr txBox="1"/>
          <p:nvPr/>
        </p:nvSpPr>
        <p:spPr>
          <a:xfrm>
            <a:off x="2161147" y="2590300"/>
            <a:ext cx="6570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9"/>
          <p:cNvSpPr/>
          <p:nvPr/>
        </p:nvSpPr>
        <p:spPr>
          <a:xfrm>
            <a:off x="6052829" y="933805"/>
            <a:ext cx="1790967" cy="3622274"/>
          </a:xfrm>
          <a:custGeom>
            <a:avLst/>
            <a:gdLst/>
            <a:ahLst/>
            <a:cxnLst/>
            <a:rect l="l" t="t" r="r" b="b"/>
            <a:pathLst>
              <a:path w="85908" h="173751" extrusionOk="0">
                <a:moveTo>
                  <a:pt x="71850" y="173750"/>
                </a:moveTo>
                <a:lnTo>
                  <a:pt x="14027" y="173750"/>
                </a:lnTo>
                <a:cubicBezTo>
                  <a:pt x="6280" y="173750"/>
                  <a:pt x="1" y="167471"/>
                  <a:pt x="1" y="159693"/>
                </a:cubicBezTo>
                <a:lnTo>
                  <a:pt x="1" y="14057"/>
                </a:lnTo>
                <a:cubicBezTo>
                  <a:pt x="1" y="6279"/>
                  <a:pt x="6280" y="0"/>
                  <a:pt x="14027" y="0"/>
                </a:cubicBezTo>
                <a:lnTo>
                  <a:pt x="71850" y="0"/>
                </a:lnTo>
                <a:cubicBezTo>
                  <a:pt x="79597" y="0"/>
                  <a:pt x="85907" y="6279"/>
                  <a:pt x="85907" y="14057"/>
                </a:cubicBezTo>
                <a:lnTo>
                  <a:pt x="85907" y="159693"/>
                </a:lnTo>
                <a:cubicBezTo>
                  <a:pt x="85907" y="167471"/>
                  <a:pt x="79597" y="173750"/>
                  <a:pt x="71850" y="173750"/>
                </a:cubicBezTo>
                <a:close/>
                <a:moveTo>
                  <a:pt x="15089" y="4248"/>
                </a:moveTo>
                <a:cubicBezTo>
                  <a:pt x="9372" y="4686"/>
                  <a:pt x="4874" y="9465"/>
                  <a:pt x="4874" y="15276"/>
                </a:cubicBezTo>
                <a:lnTo>
                  <a:pt x="4874" y="158412"/>
                </a:lnTo>
                <a:cubicBezTo>
                  <a:pt x="4874" y="164535"/>
                  <a:pt x="9841" y="169471"/>
                  <a:pt x="15964" y="169471"/>
                </a:cubicBezTo>
                <a:lnTo>
                  <a:pt x="69882" y="169471"/>
                </a:lnTo>
                <a:cubicBezTo>
                  <a:pt x="69944" y="169471"/>
                  <a:pt x="70038" y="169471"/>
                  <a:pt x="70132" y="169471"/>
                </a:cubicBezTo>
                <a:cubicBezTo>
                  <a:pt x="76129" y="169377"/>
                  <a:pt x="80971" y="164441"/>
                  <a:pt x="80971" y="158412"/>
                </a:cubicBezTo>
                <a:lnTo>
                  <a:pt x="80971" y="15276"/>
                </a:lnTo>
                <a:cubicBezTo>
                  <a:pt x="80971" y="9153"/>
                  <a:pt x="76005" y="4186"/>
                  <a:pt x="69882" y="4186"/>
                </a:cubicBezTo>
                <a:lnTo>
                  <a:pt x="15995" y="4186"/>
                </a:lnTo>
                <a:cubicBezTo>
                  <a:pt x="15683" y="4186"/>
                  <a:pt x="15401" y="4217"/>
                  <a:pt x="15089" y="42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29"/>
          <p:cNvSpPr/>
          <p:nvPr/>
        </p:nvSpPr>
        <p:spPr>
          <a:xfrm>
            <a:off x="6155724" y="1021398"/>
            <a:ext cx="1585828" cy="3445133"/>
          </a:xfrm>
          <a:custGeom>
            <a:avLst/>
            <a:gdLst/>
            <a:ahLst/>
            <a:cxnLst/>
            <a:rect l="l" t="t" r="r" b="b"/>
            <a:pathLst>
              <a:path w="76068" h="165254" extrusionOk="0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154195"/>
                </a:lnTo>
                <a:cubicBezTo>
                  <a:pt x="1" y="160318"/>
                  <a:pt x="4968" y="165254"/>
                  <a:pt x="11091" y="165254"/>
                </a:cubicBezTo>
                <a:lnTo>
                  <a:pt x="65009" y="165254"/>
                </a:lnTo>
                <a:cubicBezTo>
                  <a:pt x="71100" y="165254"/>
                  <a:pt x="76067" y="160318"/>
                  <a:pt x="76067" y="154195"/>
                </a:cubicBezTo>
                <a:lnTo>
                  <a:pt x="76067" y="11059"/>
                </a:lnTo>
                <a:cubicBezTo>
                  <a:pt x="76067" y="4936"/>
                  <a:pt x="71100" y="0"/>
                  <a:pt x="65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29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860" name="Google Shape;1860;p29"/>
          <p:cNvSpPr/>
          <p:nvPr/>
        </p:nvSpPr>
        <p:spPr>
          <a:xfrm>
            <a:off x="1300204" y="933805"/>
            <a:ext cx="1790946" cy="3622274"/>
          </a:xfrm>
          <a:custGeom>
            <a:avLst/>
            <a:gdLst/>
            <a:ahLst/>
            <a:cxnLst/>
            <a:rect l="l" t="t" r="r" b="b"/>
            <a:pathLst>
              <a:path w="85907" h="173751" extrusionOk="0">
                <a:moveTo>
                  <a:pt x="71849" y="173750"/>
                </a:moveTo>
                <a:lnTo>
                  <a:pt x="14057" y="173750"/>
                </a:lnTo>
                <a:cubicBezTo>
                  <a:pt x="6279" y="173750"/>
                  <a:pt x="0" y="167471"/>
                  <a:pt x="0" y="159693"/>
                </a:cubicBezTo>
                <a:lnTo>
                  <a:pt x="0" y="14057"/>
                </a:lnTo>
                <a:cubicBezTo>
                  <a:pt x="0" y="6279"/>
                  <a:pt x="6279" y="0"/>
                  <a:pt x="14057" y="0"/>
                </a:cubicBezTo>
                <a:lnTo>
                  <a:pt x="71849" y="0"/>
                </a:lnTo>
                <a:cubicBezTo>
                  <a:pt x="79628" y="0"/>
                  <a:pt x="85907" y="6279"/>
                  <a:pt x="85907" y="14057"/>
                </a:cubicBezTo>
                <a:lnTo>
                  <a:pt x="85907" y="159693"/>
                </a:lnTo>
                <a:cubicBezTo>
                  <a:pt x="85907" y="167471"/>
                  <a:pt x="79628" y="173750"/>
                  <a:pt x="71849" y="173750"/>
                </a:cubicBezTo>
                <a:close/>
                <a:moveTo>
                  <a:pt x="9153" y="167096"/>
                </a:moveTo>
                <a:cubicBezTo>
                  <a:pt x="11027" y="168596"/>
                  <a:pt x="13401" y="169471"/>
                  <a:pt x="15994" y="169471"/>
                </a:cubicBezTo>
                <a:lnTo>
                  <a:pt x="69912" y="169471"/>
                </a:lnTo>
                <a:cubicBezTo>
                  <a:pt x="71912" y="169471"/>
                  <a:pt x="73786" y="168940"/>
                  <a:pt x="75410" y="168034"/>
                </a:cubicBezTo>
                <a:cubicBezTo>
                  <a:pt x="78753" y="166128"/>
                  <a:pt x="80971" y="162536"/>
                  <a:pt x="80971" y="158412"/>
                </a:cubicBezTo>
                <a:lnTo>
                  <a:pt x="80971" y="15276"/>
                </a:lnTo>
                <a:cubicBezTo>
                  <a:pt x="80971" y="14713"/>
                  <a:pt x="80940" y="14182"/>
                  <a:pt x="80877" y="13651"/>
                </a:cubicBezTo>
                <a:cubicBezTo>
                  <a:pt x="80596" y="11871"/>
                  <a:pt x="79909" y="10215"/>
                  <a:pt x="78909" y="8809"/>
                </a:cubicBezTo>
                <a:cubicBezTo>
                  <a:pt x="76879" y="6029"/>
                  <a:pt x="73598" y="4186"/>
                  <a:pt x="69912" y="4186"/>
                </a:cubicBezTo>
                <a:lnTo>
                  <a:pt x="15994" y="4186"/>
                </a:lnTo>
                <a:cubicBezTo>
                  <a:pt x="12527" y="4186"/>
                  <a:pt x="9434" y="5810"/>
                  <a:pt x="7404" y="8310"/>
                </a:cubicBezTo>
                <a:cubicBezTo>
                  <a:pt x="6092" y="9934"/>
                  <a:pt x="5217" y="11933"/>
                  <a:pt x="4998" y="14120"/>
                </a:cubicBezTo>
                <a:cubicBezTo>
                  <a:pt x="4936" y="14495"/>
                  <a:pt x="4936" y="14870"/>
                  <a:pt x="4936" y="15276"/>
                </a:cubicBezTo>
                <a:lnTo>
                  <a:pt x="4936" y="158412"/>
                </a:lnTo>
                <a:cubicBezTo>
                  <a:pt x="4936" y="161942"/>
                  <a:pt x="6560" y="165097"/>
                  <a:pt x="9153" y="1670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29"/>
          <p:cNvSpPr/>
          <p:nvPr/>
        </p:nvSpPr>
        <p:spPr>
          <a:xfrm>
            <a:off x="1403091" y="1021077"/>
            <a:ext cx="1585161" cy="3445779"/>
          </a:xfrm>
          <a:custGeom>
            <a:avLst/>
            <a:gdLst/>
            <a:ahLst/>
            <a:cxnLst/>
            <a:rect l="l" t="t" r="r" b="b"/>
            <a:pathLst>
              <a:path w="76036" h="165285" extrusionOk="0">
                <a:moveTo>
                  <a:pt x="11059" y="0"/>
                </a:moveTo>
                <a:cubicBezTo>
                  <a:pt x="4936" y="0"/>
                  <a:pt x="1" y="4967"/>
                  <a:pt x="1" y="11090"/>
                </a:cubicBezTo>
                <a:lnTo>
                  <a:pt x="1" y="154226"/>
                </a:lnTo>
                <a:cubicBezTo>
                  <a:pt x="1" y="160349"/>
                  <a:pt x="4936" y="165285"/>
                  <a:pt x="11059" y="165285"/>
                </a:cubicBezTo>
                <a:lnTo>
                  <a:pt x="64977" y="165285"/>
                </a:lnTo>
                <a:cubicBezTo>
                  <a:pt x="71100" y="165285"/>
                  <a:pt x="76036" y="160349"/>
                  <a:pt x="76036" y="154226"/>
                </a:cubicBezTo>
                <a:lnTo>
                  <a:pt x="76036" y="11090"/>
                </a:lnTo>
                <a:cubicBezTo>
                  <a:pt x="76036" y="4967"/>
                  <a:pt x="71100" y="0"/>
                  <a:pt x="64977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29"/>
          <p:cNvSpPr/>
          <p:nvPr/>
        </p:nvSpPr>
        <p:spPr>
          <a:xfrm>
            <a:off x="1403091" y="1021723"/>
            <a:ext cx="1585161" cy="3445133"/>
          </a:xfrm>
          <a:custGeom>
            <a:avLst/>
            <a:gdLst/>
            <a:ahLst/>
            <a:cxnLst/>
            <a:rect l="l" t="t" r="r" b="b"/>
            <a:pathLst>
              <a:path w="76036" h="165254" extrusionOk="0">
                <a:moveTo>
                  <a:pt x="11059" y="0"/>
                </a:moveTo>
                <a:cubicBezTo>
                  <a:pt x="4936" y="0"/>
                  <a:pt x="1" y="4936"/>
                  <a:pt x="1" y="11059"/>
                </a:cubicBezTo>
                <a:lnTo>
                  <a:pt x="1" y="154195"/>
                </a:lnTo>
                <a:cubicBezTo>
                  <a:pt x="1" y="160318"/>
                  <a:pt x="4936" y="165254"/>
                  <a:pt x="11059" y="165254"/>
                </a:cubicBezTo>
                <a:lnTo>
                  <a:pt x="64977" y="165254"/>
                </a:lnTo>
                <a:cubicBezTo>
                  <a:pt x="71100" y="165254"/>
                  <a:pt x="76036" y="160318"/>
                  <a:pt x="76036" y="154195"/>
                </a:cubicBezTo>
                <a:lnTo>
                  <a:pt x="76036" y="11059"/>
                </a:lnTo>
                <a:cubicBezTo>
                  <a:pt x="76036" y="4936"/>
                  <a:pt x="71100" y="0"/>
                  <a:pt x="64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29"/>
          <p:cNvSpPr/>
          <p:nvPr/>
        </p:nvSpPr>
        <p:spPr>
          <a:xfrm>
            <a:off x="1392675" y="1007680"/>
            <a:ext cx="1606070" cy="1737286"/>
          </a:xfrm>
          <a:custGeom>
            <a:avLst/>
            <a:gdLst/>
            <a:ahLst/>
            <a:cxnLst/>
            <a:rect l="l" t="t" r="r" b="b"/>
            <a:pathLst>
              <a:path w="76036" h="82659" extrusionOk="0">
                <a:moveTo>
                  <a:pt x="11059" y="0"/>
                </a:moveTo>
                <a:cubicBezTo>
                  <a:pt x="4936" y="0"/>
                  <a:pt x="1" y="4936"/>
                  <a:pt x="1" y="11059"/>
                </a:cubicBezTo>
                <a:lnTo>
                  <a:pt x="1" y="67913"/>
                </a:lnTo>
                <a:cubicBezTo>
                  <a:pt x="10247" y="77098"/>
                  <a:pt x="23773" y="82658"/>
                  <a:pt x="38612" y="82658"/>
                </a:cubicBezTo>
                <a:cubicBezTo>
                  <a:pt x="52888" y="82658"/>
                  <a:pt x="65946" y="77504"/>
                  <a:pt x="76036" y="68944"/>
                </a:cubicBezTo>
                <a:lnTo>
                  <a:pt x="76036" y="11059"/>
                </a:lnTo>
                <a:cubicBezTo>
                  <a:pt x="76036" y="4936"/>
                  <a:pt x="71100" y="0"/>
                  <a:pt x="6497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29"/>
          <p:cNvSpPr/>
          <p:nvPr/>
        </p:nvSpPr>
        <p:spPr>
          <a:xfrm>
            <a:off x="2384411" y="3615467"/>
            <a:ext cx="314368" cy="314021"/>
          </a:xfrm>
          <a:custGeom>
            <a:avLst/>
            <a:gdLst/>
            <a:ahLst/>
            <a:cxnLst/>
            <a:rect l="l" t="t" r="r" b="b"/>
            <a:pathLst>
              <a:path w="23961" h="23930" extrusionOk="0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29"/>
          <p:cNvSpPr/>
          <p:nvPr/>
        </p:nvSpPr>
        <p:spPr>
          <a:xfrm>
            <a:off x="1696155" y="3615467"/>
            <a:ext cx="314368" cy="314021"/>
          </a:xfrm>
          <a:custGeom>
            <a:avLst/>
            <a:gdLst/>
            <a:ahLst/>
            <a:cxnLst/>
            <a:rect l="l" t="t" r="r" b="b"/>
            <a:pathLst>
              <a:path w="23961" h="23930" extrusionOk="0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29"/>
          <p:cNvSpPr/>
          <p:nvPr/>
        </p:nvSpPr>
        <p:spPr>
          <a:xfrm>
            <a:off x="2384411" y="2930005"/>
            <a:ext cx="314368" cy="314021"/>
          </a:xfrm>
          <a:custGeom>
            <a:avLst/>
            <a:gdLst/>
            <a:ahLst/>
            <a:cxnLst/>
            <a:rect l="l" t="t" r="r" b="b"/>
            <a:pathLst>
              <a:path w="23961" h="23930" extrusionOk="0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29"/>
          <p:cNvSpPr/>
          <p:nvPr/>
        </p:nvSpPr>
        <p:spPr>
          <a:xfrm>
            <a:off x="1581865" y="1689293"/>
            <a:ext cx="270955" cy="10424"/>
          </a:xfrm>
          <a:custGeom>
            <a:avLst/>
            <a:gdLst/>
            <a:ahLst/>
            <a:cxnLst/>
            <a:rect l="l" t="t" r="r" b="b"/>
            <a:pathLst>
              <a:path w="12997" h="500" extrusionOk="0">
                <a:moveTo>
                  <a:pt x="1" y="0"/>
                </a:moveTo>
                <a:lnTo>
                  <a:pt x="1" y="500"/>
                </a:lnTo>
                <a:lnTo>
                  <a:pt x="12996" y="500"/>
                </a:lnTo>
                <a:lnTo>
                  <a:pt x="129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29"/>
          <p:cNvSpPr/>
          <p:nvPr/>
        </p:nvSpPr>
        <p:spPr>
          <a:xfrm>
            <a:off x="2057628" y="4274884"/>
            <a:ext cx="64502" cy="65148"/>
          </a:xfrm>
          <a:custGeom>
            <a:avLst/>
            <a:gdLst/>
            <a:ahLst/>
            <a:cxnLst/>
            <a:rect l="l" t="t" r="r" b="b"/>
            <a:pathLst>
              <a:path w="3094" h="3125" extrusionOk="0">
                <a:moveTo>
                  <a:pt x="1531" y="0"/>
                </a:moveTo>
                <a:cubicBezTo>
                  <a:pt x="688" y="0"/>
                  <a:pt x="1" y="719"/>
                  <a:pt x="1" y="1562"/>
                </a:cubicBezTo>
                <a:cubicBezTo>
                  <a:pt x="1" y="2406"/>
                  <a:pt x="688" y="3124"/>
                  <a:pt x="1531" y="3124"/>
                </a:cubicBezTo>
                <a:cubicBezTo>
                  <a:pt x="2406" y="3124"/>
                  <a:pt x="3093" y="2406"/>
                  <a:pt x="3093" y="1562"/>
                </a:cubicBezTo>
                <a:cubicBezTo>
                  <a:pt x="3093" y="719"/>
                  <a:pt x="2406" y="0"/>
                  <a:pt x="15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29"/>
          <p:cNvSpPr/>
          <p:nvPr/>
        </p:nvSpPr>
        <p:spPr>
          <a:xfrm>
            <a:off x="2163142" y="4274884"/>
            <a:ext cx="65148" cy="65148"/>
          </a:xfrm>
          <a:custGeom>
            <a:avLst/>
            <a:gdLst/>
            <a:ahLst/>
            <a:cxnLst/>
            <a:rect l="l" t="t" r="r" b="b"/>
            <a:pathLst>
              <a:path w="3125" h="3125" extrusionOk="0">
                <a:moveTo>
                  <a:pt x="1562" y="0"/>
                </a:moveTo>
                <a:cubicBezTo>
                  <a:pt x="719" y="0"/>
                  <a:pt x="0" y="719"/>
                  <a:pt x="0" y="1562"/>
                </a:cubicBezTo>
                <a:cubicBezTo>
                  <a:pt x="0" y="2406"/>
                  <a:pt x="719" y="3124"/>
                  <a:pt x="1562" y="3124"/>
                </a:cubicBezTo>
                <a:cubicBezTo>
                  <a:pt x="2406" y="3124"/>
                  <a:pt x="3124" y="2406"/>
                  <a:pt x="3124" y="1562"/>
                </a:cubicBezTo>
                <a:cubicBezTo>
                  <a:pt x="3124" y="719"/>
                  <a:pt x="2406" y="0"/>
                  <a:pt x="156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29"/>
          <p:cNvSpPr/>
          <p:nvPr/>
        </p:nvSpPr>
        <p:spPr>
          <a:xfrm>
            <a:off x="2269303" y="4274884"/>
            <a:ext cx="64481" cy="65148"/>
          </a:xfrm>
          <a:custGeom>
            <a:avLst/>
            <a:gdLst/>
            <a:ahLst/>
            <a:cxnLst/>
            <a:rect l="l" t="t" r="r" b="b"/>
            <a:pathLst>
              <a:path w="3093" h="3125" extrusionOk="0">
                <a:moveTo>
                  <a:pt x="1562" y="0"/>
                </a:moveTo>
                <a:cubicBezTo>
                  <a:pt x="687" y="0"/>
                  <a:pt x="0" y="719"/>
                  <a:pt x="0" y="1562"/>
                </a:cubicBezTo>
                <a:cubicBezTo>
                  <a:pt x="0" y="2406"/>
                  <a:pt x="687" y="3124"/>
                  <a:pt x="1562" y="3124"/>
                </a:cubicBezTo>
                <a:cubicBezTo>
                  <a:pt x="2406" y="3124"/>
                  <a:pt x="3093" y="2406"/>
                  <a:pt x="3093" y="1562"/>
                </a:cubicBezTo>
                <a:cubicBezTo>
                  <a:pt x="3093" y="719"/>
                  <a:pt x="2406" y="0"/>
                  <a:pt x="1562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29"/>
          <p:cNvSpPr/>
          <p:nvPr/>
        </p:nvSpPr>
        <p:spPr>
          <a:xfrm>
            <a:off x="1696155" y="2930005"/>
            <a:ext cx="314368" cy="314021"/>
          </a:xfrm>
          <a:custGeom>
            <a:avLst/>
            <a:gdLst/>
            <a:ahLst/>
            <a:cxnLst/>
            <a:rect l="l" t="t" r="r" b="b"/>
            <a:pathLst>
              <a:path w="23961" h="23930" extrusionOk="0">
                <a:moveTo>
                  <a:pt x="5092" y="1"/>
                </a:moveTo>
                <a:cubicBezTo>
                  <a:pt x="2312" y="1"/>
                  <a:pt x="0" y="2312"/>
                  <a:pt x="0" y="5093"/>
                </a:cubicBezTo>
                <a:lnTo>
                  <a:pt x="0" y="18838"/>
                </a:lnTo>
                <a:cubicBezTo>
                  <a:pt x="0" y="21649"/>
                  <a:pt x="2312" y="23930"/>
                  <a:pt x="5092" y="23930"/>
                </a:cubicBezTo>
                <a:lnTo>
                  <a:pt x="18868" y="23930"/>
                </a:lnTo>
                <a:cubicBezTo>
                  <a:pt x="21648" y="23930"/>
                  <a:pt x="23960" y="21649"/>
                  <a:pt x="23960" y="18838"/>
                </a:cubicBezTo>
                <a:lnTo>
                  <a:pt x="23960" y="5093"/>
                </a:lnTo>
                <a:cubicBezTo>
                  <a:pt x="23960" y="2312"/>
                  <a:pt x="21648" y="1"/>
                  <a:pt x="188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29"/>
          <p:cNvSpPr/>
          <p:nvPr/>
        </p:nvSpPr>
        <p:spPr>
          <a:xfrm>
            <a:off x="1764628" y="2987957"/>
            <a:ext cx="177421" cy="198118"/>
          </a:xfrm>
          <a:custGeom>
            <a:avLst/>
            <a:gdLst/>
            <a:ahLst/>
            <a:cxnLst/>
            <a:rect l="l" t="t" r="r" b="b"/>
            <a:pathLst>
              <a:path w="11247" h="12559" extrusionOk="0">
                <a:moveTo>
                  <a:pt x="8872" y="0"/>
                </a:moveTo>
                <a:cubicBezTo>
                  <a:pt x="7310" y="0"/>
                  <a:pt x="6342" y="844"/>
                  <a:pt x="6186" y="2374"/>
                </a:cubicBezTo>
                <a:cubicBezTo>
                  <a:pt x="6029" y="2530"/>
                  <a:pt x="5904" y="2687"/>
                  <a:pt x="5780" y="2812"/>
                </a:cubicBezTo>
                <a:cubicBezTo>
                  <a:pt x="5623" y="2187"/>
                  <a:pt x="5311" y="1468"/>
                  <a:pt x="4624" y="719"/>
                </a:cubicBezTo>
                <a:lnTo>
                  <a:pt x="4093" y="1187"/>
                </a:lnTo>
                <a:cubicBezTo>
                  <a:pt x="5186" y="2437"/>
                  <a:pt x="5217" y="3561"/>
                  <a:pt x="5123" y="4155"/>
                </a:cubicBezTo>
                <a:cubicBezTo>
                  <a:pt x="4749" y="4061"/>
                  <a:pt x="4218" y="3967"/>
                  <a:pt x="3624" y="3967"/>
                </a:cubicBezTo>
                <a:cubicBezTo>
                  <a:pt x="2343" y="3967"/>
                  <a:pt x="1437" y="4467"/>
                  <a:pt x="1000" y="5373"/>
                </a:cubicBezTo>
                <a:cubicBezTo>
                  <a:pt x="0" y="7435"/>
                  <a:pt x="969" y="10465"/>
                  <a:pt x="3249" y="12215"/>
                </a:cubicBezTo>
                <a:cubicBezTo>
                  <a:pt x="3530" y="12464"/>
                  <a:pt x="3843" y="12558"/>
                  <a:pt x="4155" y="12558"/>
                </a:cubicBezTo>
                <a:cubicBezTo>
                  <a:pt x="4655" y="12558"/>
                  <a:pt x="5092" y="12308"/>
                  <a:pt x="5373" y="12090"/>
                </a:cubicBezTo>
                <a:cubicBezTo>
                  <a:pt x="5686" y="12308"/>
                  <a:pt x="6123" y="12558"/>
                  <a:pt x="6592" y="12558"/>
                </a:cubicBezTo>
                <a:cubicBezTo>
                  <a:pt x="6935" y="12558"/>
                  <a:pt x="7248" y="12464"/>
                  <a:pt x="7529" y="12215"/>
                </a:cubicBezTo>
                <a:cubicBezTo>
                  <a:pt x="9778" y="10465"/>
                  <a:pt x="10778" y="7435"/>
                  <a:pt x="9778" y="5373"/>
                </a:cubicBezTo>
                <a:cubicBezTo>
                  <a:pt x="9341" y="4467"/>
                  <a:pt x="8435" y="3967"/>
                  <a:pt x="7154" y="3967"/>
                </a:cubicBezTo>
                <a:cubicBezTo>
                  <a:pt x="6654" y="3967"/>
                  <a:pt x="6217" y="4030"/>
                  <a:pt x="5842" y="4124"/>
                </a:cubicBezTo>
                <a:cubicBezTo>
                  <a:pt x="5873" y="3874"/>
                  <a:pt x="5904" y="3561"/>
                  <a:pt x="5842" y="3249"/>
                </a:cubicBezTo>
                <a:cubicBezTo>
                  <a:pt x="5967" y="3093"/>
                  <a:pt x="6092" y="2905"/>
                  <a:pt x="6311" y="2687"/>
                </a:cubicBezTo>
                <a:cubicBezTo>
                  <a:pt x="6467" y="2937"/>
                  <a:pt x="6873" y="3374"/>
                  <a:pt x="7591" y="3374"/>
                </a:cubicBezTo>
                <a:cubicBezTo>
                  <a:pt x="8560" y="3374"/>
                  <a:pt x="9716" y="2499"/>
                  <a:pt x="11028" y="781"/>
                </a:cubicBezTo>
                <a:lnTo>
                  <a:pt x="11246" y="500"/>
                </a:lnTo>
                <a:lnTo>
                  <a:pt x="10903" y="375"/>
                </a:lnTo>
                <a:cubicBezTo>
                  <a:pt x="10871" y="344"/>
                  <a:pt x="9934" y="0"/>
                  <a:pt x="88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29"/>
          <p:cNvSpPr/>
          <p:nvPr/>
        </p:nvSpPr>
        <p:spPr>
          <a:xfrm>
            <a:off x="2442536" y="3020009"/>
            <a:ext cx="198118" cy="176081"/>
          </a:xfrm>
          <a:custGeom>
            <a:avLst/>
            <a:gdLst/>
            <a:ahLst/>
            <a:cxnLst/>
            <a:rect l="l" t="t" r="r" b="b"/>
            <a:pathLst>
              <a:path w="12559" h="11162" extrusionOk="0">
                <a:moveTo>
                  <a:pt x="3559" y="0"/>
                </a:moveTo>
                <a:cubicBezTo>
                  <a:pt x="3243" y="0"/>
                  <a:pt x="2909" y="67"/>
                  <a:pt x="2562" y="228"/>
                </a:cubicBezTo>
                <a:cubicBezTo>
                  <a:pt x="875" y="977"/>
                  <a:pt x="0" y="2852"/>
                  <a:pt x="656" y="5007"/>
                </a:cubicBezTo>
                <a:lnTo>
                  <a:pt x="3936" y="5007"/>
                </a:lnTo>
                <a:lnTo>
                  <a:pt x="5123" y="1977"/>
                </a:lnTo>
                <a:lnTo>
                  <a:pt x="6998" y="6600"/>
                </a:lnTo>
                <a:lnTo>
                  <a:pt x="7622" y="5007"/>
                </a:lnTo>
                <a:lnTo>
                  <a:pt x="11871" y="5007"/>
                </a:lnTo>
                <a:cubicBezTo>
                  <a:pt x="12558" y="2852"/>
                  <a:pt x="11684" y="977"/>
                  <a:pt x="9965" y="228"/>
                </a:cubicBezTo>
                <a:cubicBezTo>
                  <a:pt x="9618" y="67"/>
                  <a:pt x="9285" y="0"/>
                  <a:pt x="8971" y="0"/>
                </a:cubicBezTo>
                <a:cubicBezTo>
                  <a:pt x="7388" y="0"/>
                  <a:pt x="6279" y="1696"/>
                  <a:pt x="6279" y="1696"/>
                </a:cubicBezTo>
                <a:cubicBezTo>
                  <a:pt x="6279" y="1696"/>
                  <a:pt x="5149" y="0"/>
                  <a:pt x="3559" y="0"/>
                </a:cubicBezTo>
                <a:close/>
                <a:moveTo>
                  <a:pt x="5123" y="3758"/>
                </a:moveTo>
                <a:lnTo>
                  <a:pt x="4374" y="5663"/>
                </a:lnTo>
                <a:lnTo>
                  <a:pt x="906" y="5663"/>
                </a:lnTo>
                <a:cubicBezTo>
                  <a:pt x="1031" y="5944"/>
                  <a:pt x="1187" y="6257"/>
                  <a:pt x="1375" y="6538"/>
                </a:cubicBezTo>
                <a:cubicBezTo>
                  <a:pt x="3124" y="9287"/>
                  <a:pt x="6279" y="11161"/>
                  <a:pt x="6279" y="11161"/>
                </a:cubicBezTo>
                <a:cubicBezTo>
                  <a:pt x="6279" y="11161"/>
                  <a:pt x="9403" y="9287"/>
                  <a:pt x="11152" y="6538"/>
                </a:cubicBezTo>
                <a:cubicBezTo>
                  <a:pt x="11340" y="6257"/>
                  <a:pt x="11496" y="5944"/>
                  <a:pt x="11621" y="5663"/>
                </a:cubicBezTo>
                <a:lnTo>
                  <a:pt x="8091" y="5663"/>
                </a:lnTo>
                <a:lnTo>
                  <a:pt x="6998" y="8412"/>
                </a:lnTo>
                <a:lnTo>
                  <a:pt x="5123" y="37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4" name="Google Shape;1874;p29"/>
          <p:cNvSpPr/>
          <p:nvPr/>
        </p:nvSpPr>
        <p:spPr>
          <a:xfrm>
            <a:off x="1743713" y="985906"/>
            <a:ext cx="904615" cy="150456"/>
          </a:xfrm>
          <a:custGeom>
            <a:avLst/>
            <a:gdLst/>
            <a:ahLst/>
            <a:cxnLst/>
            <a:rect l="l" t="t" r="r" b="b"/>
            <a:pathLst>
              <a:path w="43392" h="7217" extrusionOk="0">
                <a:moveTo>
                  <a:pt x="1" y="0"/>
                </a:moveTo>
                <a:lnTo>
                  <a:pt x="1" y="2405"/>
                </a:lnTo>
                <a:cubicBezTo>
                  <a:pt x="1" y="5061"/>
                  <a:pt x="2156" y="7216"/>
                  <a:pt x="4811" y="7216"/>
                </a:cubicBezTo>
                <a:lnTo>
                  <a:pt x="38549" y="7216"/>
                </a:lnTo>
                <a:cubicBezTo>
                  <a:pt x="41236" y="7216"/>
                  <a:pt x="43391" y="5061"/>
                  <a:pt x="43391" y="2405"/>
                </a:cubicBezTo>
                <a:lnTo>
                  <a:pt x="43391" y="31"/>
                </a:lnTo>
                <a:lnTo>
                  <a:pt x="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5" name="Google Shape;1875;p29"/>
          <p:cNvSpPr/>
          <p:nvPr/>
        </p:nvSpPr>
        <p:spPr>
          <a:xfrm>
            <a:off x="1950175" y="1047763"/>
            <a:ext cx="392725" cy="43655"/>
          </a:xfrm>
          <a:custGeom>
            <a:avLst/>
            <a:gdLst/>
            <a:ahLst/>
            <a:cxnLst/>
            <a:rect l="l" t="t" r="r" b="b"/>
            <a:pathLst>
              <a:path w="18838" h="2094" extrusionOk="0">
                <a:moveTo>
                  <a:pt x="1062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62" y="2094"/>
                </a:cubicBezTo>
                <a:lnTo>
                  <a:pt x="17775" y="2094"/>
                </a:lnTo>
                <a:cubicBezTo>
                  <a:pt x="18369" y="2094"/>
                  <a:pt x="18837" y="1625"/>
                  <a:pt x="18837" y="1063"/>
                </a:cubicBezTo>
                <a:cubicBezTo>
                  <a:pt x="18837" y="469"/>
                  <a:pt x="18369" y="1"/>
                  <a:pt x="17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6" name="Google Shape;1876;p29"/>
          <p:cNvSpPr/>
          <p:nvPr/>
        </p:nvSpPr>
        <p:spPr>
          <a:xfrm>
            <a:off x="2370897" y="1047763"/>
            <a:ext cx="43655" cy="43655"/>
          </a:xfrm>
          <a:custGeom>
            <a:avLst/>
            <a:gdLst/>
            <a:ahLst/>
            <a:cxnLst/>
            <a:rect l="l" t="t" r="r" b="b"/>
            <a:pathLst>
              <a:path w="2094" h="2094" extrusionOk="0">
                <a:moveTo>
                  <a:pt x="1063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63" y="2094"/>
                </a:cubicBezTo>
                <a:cubicBezTo>
                  <a:pt x="1625" y="2094"/>
                  <a:pt x="2093" y="1625"/>
                  <a:pt x="2093" y="1063"/>
                </a:cubicBezTo>
                <a:cubicBezTo>
                  <a:pt x="2093" y="469"/>
                  <a:pt x="1625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29"/>
          <p:cNvSpPr/>
          <p:nvPr/>
        </p:nvSpPr>
        <p:spPr>
          <a:xfrm>
            <a:off x="3676527" y="933805"/>
            <a:ext cx="1790946" cy="3622274"/>
          </a:xfrm>
          <a:custGeom>
            <a:avLst/>
            <a:gdLst/>
            <a:ahLst/>
            <a:cxnLst/>
            <a:rect l="l" t="t" r="r" b="b"/>
            <a:pathLst>
              <a:path w="85907" h="173751" extrusionOk="0">
                <a:moveTo>
                  <a:pt x="71849" y="173750"/>
                </a:moveTo>
                <a:lnTo>
                  <a:pt x="14027" y="173750"/>
                </a:lnTo>
                <a:cubicBezTo>
                  <a:pt x="6279" y="173750"/>
                  <a:pt x="0" y="167471"/>
                  <a:pt x="0" y="159693"/>
                </a:cubicBezTo>
                <a:lnTo>
                  <a:pt x="0" y="14057"/>
                </a:lnTo>
                <a:cubicBezTo>
                  <a:pt x="0" y="6279"/>
                  <a:pt x="6279" y="0"/>
                  <a:pt x="14027" y="0"/>
                </a:cubicBezTo>
                <a:lnTo>
                  <a:pt x="71849" y="0"/>
                </a:lnTo>
                <a:cubicBezTo>
                  <a:pt x="79597" y="0"/>
                  <a:pt x="85907" y="6279"/>
                  <a:pt x="85907" y="14057"/>
                </a:cubicBezTo>
                <a:lnTo>
                  <a:pt x="85907" y="159693"/>
                </a:lnTo>
                <a:cubicBezTo>
                  <a:pt x="85907" y="167471"/>
                  <a:pt x="79597" y="173750"/>
                  <a:pt x="71849" y="1737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29"/>
          <p:cNvSpPr/>
          <p:nvPr/>
        </p:nvSpPr>
        <p:spPr>
          <a:xfrm>
            <a:off x="3779086" y="1021723"/>
            <a:ext cx="1585828" cy="3445133"/>
          </a:xfrm>
          <a:custGeom>
            <a:avLst/>
            <a:gdLst/>
            <a:ahLst/>
            <a:cxnLst/>
            <a:rect l="l" t="t" r="r" b="b"/>
            <a:pathLst>
              <a:path w="76068" h="165254" extrusionOk="0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154195"/>
                </a:lnTo>
                <a:cubicBezTo>
                  <a:pt x="1" y="160318"/>
                  <a:pt x="4968" y="165254"/>
                  <a:pt x="11091" y="165254"/>
                </a:cubicBezTo>
                <a:lnTo>
                  <a:pt x="64977" y="165254"/>
                </a:lnTo>
                <a:cubicBezTo>
                  <a:pt x="71100" y="165254"/>
                  <a:pt x="76067" y="160318"/>
                  <a:pt x="76067" y="154195"/>
                </a:cubicBezTo>
                <a:lnTo>
                  <a:pt x="76067" y="11059"/>
                </a:lnTo>
                <a:cubicBezTo>
                  <a:pt x="76067" y="4936"/>
                  <a:pt x="71100" y="0"/>
                  <a:pt x="649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29"/>
          <p:cNvSpPr/>
          <p:nvPr/>
        </p:nvSpPr>
        <p:spPr>
          <a:xfrm>
            <a:off x="3771250" y="1021405"/>
            <a:ext cx="1605986" cy="1723853"/>
          </a:xfrm>
          <a:custGeom>
            <a:avLst/>
            <a:gdLst/>
            <a:ahLst/>
            <a:cxnLst/>
            <a:rect l="l" t="t" r="r" b="b"/>
            <a:pathLst>
              <a:path w="76068" h="82659" extrusionOk="0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67913"/>
                </a:lnTo>
                <a:cubicBezTo>
                  <a:pt x="10247" y="77098"/>
                  <a:pt x="23773" y="82658"/>
                  <a:pt x="38612" y="82658"/>
                </a:cubicBezTo>
                <a:cubicBezTo>
                  <a:pt x="52888" y="82658"/>
                  <a:pt x="65946" y="77504"/>
                  <a:pt x="76067" y="68944"/>
                </a:cubicBezTo>
                <a:lnTo>
                  <a:pt x="76067" y="11059"/>
                </a:lnTo>
                <a:cubicBezTo>
                  <a:pt x="76067" y="4936"/>
                  <a:pt x="71100" y="0"/>
                  <a:pt x="6497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29"/>
          <p:cNvSpPr/>
          <p:nvPr/>
        </p:nvSpPr>
        <p:spPr>
          <a:xfrm>
            <a:off x="4119390" y="985906"/>
            <a:ext cx="904615" cy="150456"/>
          </a:xfrm>
          <a:custGeom>
            <a:avLst/>
            <a:gdLst/>
            <a:ahLst/>
            <a:cxnLst/>
            <a:rect l="l" t="t" r="r" b="b"/>
            <a:pathLst>
              <a:path w="43392" h="7217" extrusionOk="0">
                <a:moveTo>
                  <a:pt x="1" y="0"/>
                </a:moveTo>
                <a:lnTo>
                  <a:pt x="1" y="2405"/>
                </a:lnTo>
                <a:cubicBezTo>
                  <a:pt x="1" y="5061"/>
                  <a:pt x="2156" y="7216"/>
                  <a:pt x="4811" y="7216"/>
                </a:cubicBezTo>
                <a:lnTo>
                  <a:pt x="38581" y="7216"/>
                </a:lnTo>
                <a:cubicBezTo>
                  <a:pt x="41236" y="7216"/>
                  <a:pt x="43391" y="5061"/>
                  <a:pt x="43391" y="2405"/>
                </a:cubicBezTo>
                <a:lnTo>
                  <a:pt x="43391" y="31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29"/>
          <p:cNvSpPr/>
          <p:nvPr/>
        </p:nvSpPr>
        <p:spPr>
          <a:xfrm>
            <a:off x="4339529" y="1047763"/>
            <a:ext cx="392725" cy="43655"/>
          </a:xfrm>
          <a:custGeom>
            <a:avLst/>
            <a:gdLst/>
            <a:ahLst/>
            <a:cxnLst/>
            <a:rect l="l" t="t" r="r" b="b"/>
            <a:pathLst>
              <a:path w="18838" h="2094" extrusionOk="0">
                <a:moveTo>
                  <a:pt x="1062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62" y="2094"/>
                </a:cubicBezTo>
                <a:lnTo>
                  <a:pt x="17775" y="2094"/>
                </a:lnTo>
                <a:cubicBezTo>
                  <a:pt x="18369" y="2094"/>
                  <a:pt x="18837" y="1625"/>
                  <a:pt x="18837" y="1063"/>
                </a:cubicBezTo>
                <a:cubicBezTo>
                  <a:pt x="18837" y="469"/>
                  <a:pt x="18369" y="1"/>
                  <a:pt x="17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29"/>
          <p:cNvSpPr/>
          <p:nvPr/>
        </p:nvSpPr>
        <p:spPr>
          <a:xfrm>
            <a:off x="4760251" y="1047763"/>
            <a:ext cx="43655" cy="43655"/>
          </a:xfrm>
          <a:custGeom>
            <a:avLst/>
            <a:gdLst/>
            <a:ahLst/>
            <a:cxnLst/>
            <a:rect l="l" t="t" r="r" b="b"/>
            <a:pathLst>
              <a:path w="2094" h="2094" extrusionOk="0">
                <a:moveTo>
                  <a:pt x="1063" y="1"/>
                </a:moveTo>
                <a:cubicBezTo>
                  <a:pt x="469" y="1"/>
                  <a:pt x="1" y="469"/>
                  <a:pt x="1" y="1063"/>
                </a:cubicBezTo>
                <a:cubicBezTo>
                  <a:pt x="1" y="1625"/>
                  <a:pt x="469" y="2094"/>
                  <a:pt x="1063" y="2094"/>
                </a:cubicBezTo>
                <a:cubicBezTo>
                  <a:pt x="1625" y="2094"/>
                  <a:pt x="2094" y="1625"/>
                  <a:pt x="2094" y="1063"/>
                </a:cubicBezTo>
                <a:cubicBezTo>
                  <a:pt x="2094" y="469"/>
                  <a:pt x="1625" y="1"/>
                  <a:pt x="10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29"/>
          <p:cNvSpPr/>
          <p:nvPr/>
        </p:nvSpPr>
        <p:spPr>
          <a:xfrm>
            <a:off x="6154425" y="1007755"/>
            <a:ext cx="1587159" cy="1737286"/>
          </a:xfrm>
          <a:custGeom>
            <a:avLst/>
            <a:gdLst/>
            <a:ahLst/>
            <a:cxnLst/>
            <a:rect l="l" t="t" r="r" b="b"/>
            <a:pathLst>
              <a:path w="76068" h="82659" extrusionOk="0">
                <a:moveTo>
                  <a:pt x="11091" y="0"/>
                </a:moveTo>
                <a:cubicBezTo>
                  <a:pt x="4968" y="0"/>
                  <a:pt x="1" y="4936"/>
                  <a:pt x="1" y="11059"/>
                </a:cubicBezTo>
                <a:lnTo>
                  <a:pt x="1" y="67913"/>
                </a:lnTo>
                <a:cubicBezTo>
                  <a:pt x="10278" y="77098"/>
                  <a:pt x="23805" y="82658"/>
                  <a:pt x="38643" y="82658"/>
                </a:cubicBezTo>
                <a:cubicBezTo>
                  <a:pt x="52888" y="82658"/>
                  <a:pt x="65977" y="77504"/>
                  <a:pt x="76067" y="68944"/>
                </a:cubicBezTo>
                <a:lnTo>
                  <a:pt x="76067" y="11059"/>
                </a:lnTo>
                <a:cubicBezTo>
                  <a:pt x="76067" y="4936"/>
                  <a:pt x="71100" y="0"/>
                  <a:pt x="650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29"/>
          <p:cNvSpPr/>
          <p:nvPr/>
        </p:nvSpPr>
        <p:spPr>
          <a:xfrm>
            <a:off x="6708469" y="1592786"/>
            <a:ext cx="478444" cy="425321"/>
          </a:xfrm>
          <a:custGeom>
            <a:avLst/>
            <a:gdLst/>
            <a:ahLst/>
            <a:cxnLst/>
            <a:rect l="l" t="t" r="r" b="b"/>
            <a:pathLst>
              <a:path w="19931" h="17718" extrusionOk="0">
                <a:moveTo>
                  <a:pt x="5629" y="1"/>
                </a:moveTo>
                <a:cubicBezTo>
                  <a:pt x="5132" y="1"/>
                  <a:pt x="4607" y="103"/>
                  <a:pt x="4062" y="348"/>
                </a:cubicBezTo>
                <a:cubicBezTo>
                  <a:pt x="1375" y="1567"/>
                  <a:pt x="1" y="4534"/>
                  <a:pt x="1031" y="7939"/>
                </a:cubicBezTo>
                <a:lnTo>
                  <a:pt x="6248" y="7939"/>
                </a:lnTo>
                <a:lnTo>
                  <a:pt x="8154" y="3160"/>
                </a:lnTo>
                <a:lnTo>
                  <a:pt x="11122" y="10501"/>
                </a:lnTo>
                <a:lnTo>
                  <a:pt x="12121" y="7939"/>
                </a:lnTo>
                <a:lnTo>
                  <a:pt x="18869" y="7939"/>
                </a:lnTo>
                <a:cubicBezTo>
                  <a:pt x="19931" y="4534"/>
                  <a:pt x="18556" y="1567"/>
                  <a:pt x="15839" y="348"/>
                </a:cubicBezTo>
                <a:cubicBezTo>
                  <a:pt x="15298" y="103"/>
                  <a:pt x="14777" y="1"/>
                  <a:pt x="14285" y="1"/>
                </a:cubicBezTo>
                <a:cubicBezTo>
                  <a:pt x="11759" y="1"/>
                  <a:pt x="9966" y="2691"/>
                  <a:pt x="9966" y="2691"/>
                </a:cubicBezTo>
                <a:cubicBezTo>
                  <a:pt x="9966" y="2691"/>
                  <a:pt x="8172" y="1"/>
                  <a:pt x="5629" y="1"/>
                </a:cubicBezTo>
                <a:close/>
                <a:moveTo>
                  <a:pt x="8154" y="5971"/>
                </a:moveTo>
                <a:lnTo>
                  <a:pt x="6967" y="9001"/>
                </a:lnTo>
                <a:lnTo>
                  <a:pt x="1438" y="9001"/>
                </a:lnTo>
                <a:cubicBezTo>
                  <a:pt x="1656" y="9439"/>
                  <a:pt x="1875" y="9907"/>
                  <a:pt x="2187" y="10407"/>
                </a:cubicBezTo>
                <a:cubicBezTo>
                  <a:pt x="4967" y="14781"/>
                  <a:pt x="9966" y="17717"/>
                  <a:pt x="9966" y="17717"/>
                </a:cubicBezTo>
                <a:cubicBezTo>
                  <a:pt x="9966" y="17717"/>
                  <a:pt x="14964" y="14781"/>
                  <a:pt x="17744" y="10407"/>
                </a:cubicBezTo>
                <a:cubicBezTo>
                  <a:pt x="18025" y="9907"/>
                  <a:pt x="18275" y="9439"/>
                  <a:pt x="18494" y="9001"/>
                </a:cubicBezTo>
                <a:lnTo>
                  <a:pt x="12840" y="9001"/>
                </a:lnTo>
                <a:lnTo>
                  <a:pt x="11122" y="13375"/>
                </a:lnTo>
                <a:lnTo>
                  <a:pt x="8154" y="597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29"/>
          <p:cNvSpPr/>
          <p:nvPr/>
        </p:nvSpPr>
        <p:spPr>
          <a:xfrm>
            <a:off x="6495713" y="985906"/>
            <a:ext cx="904594" cy="150456"/>
          </a:xfrm>
          <a:custGeom>
            <a:avLst/>
            <a:gdLst/>
            <a:ahLst/>
            <a:cxnLst/>
            <a:rect l="l" t="t" r="r" b="b"/>
            <a:pathLst>
              <a:path w="43391" h="7217" extrusionOk="0">
                <a:moveTo>
                  <a:pt x="0" y="0"/>
                </a:moveTo>
                <a:lnTo>
                  <a:pt x="0" y="2405"/>
                </a:lnTo>
                <a:cubicBezTo>
                  <a:pt x="0" y="5061"/>
                  <a:pt x="2155" y="7216"/>
                  <a:pt x="4811" y="7216"/>
                </a:cubicBezTo>
                <a:lnTo>
                  <a:pt x="38580" y="7216"/>
                </a:lnTo>
                <a:cubicBezTo>
                  <a:pt x="41235" y="7216"/>
                  <a:pt x="43391" y="5061"/>
                  <a:pt x="43391" y="2405"/>
                </a:cubicBezTo>
                <a:lnTo>
                  <a:pt x="43391" y="31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29"/>
          <p:cNvSpPr/>
          <p:nvPr/>
        </p:nvSpPr>
        <p:spPr>
          <a:xfrm>
            <a:off x="6711932" y="1047763"/>
            <a:ext cx="392058" cy="43655"/>
          </a:xfrm>
          <a:custGeom>
            <a:avLst/>
            <a:gdLst/>
            <a:ahLst/>
            <a:cxnLst/>
            <a:rect l="l" t="t" r="r" b="b"/>
            <a:pathLst>
              <a:path w="18806" h="2094" extrusionOk="0">
                <a:moveTo>
                  <a:pt x="1031" y="1"/>
                </a:moveTo>
                <a:cubicBezTo>
                  <a:pt x="469" y="1"/>
                  <a:pt x="0" y="469"/>
                  <a:pt x="0" y="1063"/>
                </a:cubicBezTo>
                <a:cubicBezTo>
                  <a:pt x="0" y="1625"/>
                  <a:pt x="469" y="2094"/>
                  <a:pt x="1031" y="2094"/>
                </a:cubicBezTo>
                <a:lnTo>
                  <a:pt x="17775" y="2094"/>
                </a:lnTo>
                <a:cubicBezTo>
                  <a:pt x="18337" y="2094"/>
                  <a:pt x="18806" y="1625"/>
                  <a:pt x="18806" y="1063"/>
                </a:cubicBezTo>
                <a:cubicBezTo>
                  <a:pt x="18806" y="469"/>
                  <a:pt x="18337" y="1"/>
                  <a:pt x="177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29"/>
          <p:cNvSpPr/>
          <p:nvPr/>
        </p:nvSpPr>
        <p:spPr>
          <a:xfrm>
            <a:off x="7132008" y="1047763"/>
            <a:ext cx="44301" cy="43655"/>
          </a:xfrm>
          <a:custGeom>
            <a:avLst/>
            <a:gdLst/>
            <a:ahLst/>
            <a:cxnLst/>
            <a:rect l="l" t="t" r="r" b="b"/>
            <a:pathLst>
              <a:path w="2125" h="2094" extrusionOk="0">
                <a:moveTo>
                  <a:pt x="1062" y="1"/>
                </a:moveTo>
                <a:cubicBezTo>
                  <a:pt x="500" y="1"/>
                  <a:pt x="0" y="469"/>
                  <a:pt x="0" y="1063"/>
                </a:cubicBezTo>
                <a:cubicBezTo>
                  <a:pt x="0" y="1625"/>
                  <a:pt x="500" y="2094"/>
                  <a:pt x="1062" y="2094"/>
                </a:cubicBezTo>
                <a:cubicBezTo>
                  <a:pt x="1656" y="2094"/>
                  <a:pt x="2124" y="1625"/>
                  <a:pt x="2124" y="1063"/>
                </a:cubicBezTo>
                <a:cubicBezTo>
                  <a:pt x="2124" y="469"/>
                  <a:pt x="1656" y="1"/>
                  <a:pt x="10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29"/>
          <p:cNvGrpSpPr/>
          <p:nvPr/>
        </p:nvGrpSpPr>
        <p:grpSpPr>
          <a:xfrm>
            <a:off x="1635575" y="1825968"/>
            <a:ext cx="1113600" cy="1114200"/>
            <a:chOff x="1635575" y="2018138"/>
            <a:chExt cx="1113600" cy="1114200"/>
          </a:xfrm>
        </p:grpSpPr>
        <p:sp>
          <p:nvSpPr>
            <p:cNvPr id="1889" name="Google Shape;1889;p29"/>
            <p:cNvSpPr/>
            <p:nvPr/>
          </p:nvSpPr>
          <p:spPr>
            <a:xfrm>
              <a:off x="1707058" y="2089523"/>
              <a:ext cx="970509" cy="971106"/>
            </a:xfrm>
            <a:custGeom>
              <a:avLst/>
              <a:gdLst/>
              <a:ahLst/>
              <a:cxnLst/>
              <a:rect l="l" t="t" r="r" b="b"/>
              <a:pathLst>
                <a:path w="52045" h="52077" extrusionOk="0">
                  <a:moveTo>
                    <a:pt x="26022" y="1"/>
                  </a:moveTo>
                  <a:cubicBezTo>
                    <a:pt x="11652" y="1"/>
                    <a:pt x="0" y="11684"/>
                    <a:pt x="0" y="26054"/>
                  </a:cubicBezTo>
                  <a:cubicBezTo>
                    <a:pt x="0" y="40424"/>
                    <a:pt x="11652" y="52076"/>
                    <a:pt x="26022" y="52076"/>
                  </a:cubicBezTo>
                  <a:cubicBezTo>
                    <a:pt x="40392" y="52076"/>
                    <a:pt x="52044" y="40424"/>
                    <a:pt x="52044" y="26054"/>
                  </a:cubicBezTo>
                  <a:cubicBezTo>
                    <a:pt x="52044" y="11684"/>
                    <a:pt x="40392" y="1"/>
                    <a:pt x="26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 rot="8998533">
              <a:off x="1784376" y="2167799"/>
              <a:ext cx="815997" cy="814877"/>
            </a:xfrm>
            <a:prstGeom prst="blockArc">
              <a:avLst>
                <a:gd name="adj1" fmla="val 3095535"/>
                <a:gd name="adj2" fmla="val 21596524"/>
                <a:gd name="adj3" fmla="val 4936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29"/>
          <p:cNvGrpSpPr/>
          <p:nvPr/>
        </p:nvGrpSpPr>
        <p:grpSpPr>
          <a:xfrm>
            <a:off x="3860848" y="2768013"/>
            <a:ext cx="579600" cy="579000"/>
            <a:chOff x="3873110" y="2960182"/>
            <a:chExt cx="579600" cy="579000"/>
          </a:xfrm>
        </p:grpSpPr>
        <p:sp>
          <p:nvSpPr>
            <p:cNvPr id="1892" name="Google Shape;1892;p29"/>
            <p:cNvSpPr/>
            <p:nvPr/>
          </p:nvSpPr>
          <p:spPr>
            <a:xfrm>
              <a:off x="3949831" y="3037389"/>
              <a:ext cx="425305" cy="425305"/>
            </a:xfrm>
            <a:custGeom>
              <a:avLst/>
              <a:gdLst/>
              <a:ahLst/>
              <a:cxnLst/>
              <a:rect l="l" t="t" r="r" b="b"/>
              <a:pathLst>
                <a:path w="14308" h="14308" extrusionOk="0">
                  <a:moveTo>
                    <a:pt x="7154" y="1875"/>
                  </a:moveTo>
                  <a:cubicBezTo>
                    <a:pt x="10059" y="1875"/>
                    <a:pt x="12434" y="4249"/>
                    <a:pt x="12434" y="7154"/>
                  </a:cubicBezTo>
                  <a:cubicBezTo>
                    <a:pt x="12434" y="10059"/>
                    <a:pt x="10059" y="12433"/>
                    <a:pt x="7154" y="12433"/>
                  </a:cubicBezTo>
                  <a:cubicBezTo>
                    <a:pt x="4249" y="12433"/>
                    <a:pt x="1875" y="10059"/>
                    <a:pt x="1875" y="7154"/>
                  </a:cubicBezTo>
                  <a:cubicBezTo>
                    <a:pt x="1875" y="4249"/>
                    <a:pt x="4249" y="1875"/>
                    <a:pt x="7154" y="1875"/>
                  </a:cubicBezTo>
                  <a:close/>
                  <a:moveTo>
                    <a:pt x="7154" y="0"/>
                  </a:moveTo>
                  <a:cubicBezTo>
                    <a:pt x="3187" y="0"/>
                    <a:pt x="1" y="3218"/>
                    <a:pt x="1" y="7154"/>
                  </a:cubicBezTo>
                  <a:cubicBezTo>
                    <a:pt x="1" y="11090"/>
                    <a:pt x="3187" y="14308"/>
                    <a:pt x="7154" y="14308"/>
                  </a:cubicBezTo>
                  <a:cubicBezTo>
                    <a:pt x="11090" y="14308"/>
                    <a:pt x="14308" y="11090"/>
                    <a:pt x="14308" y="7154"/>
                  </a:cubicBezTo>
                  <a:cubicBezTo>
                    <a:pt x="14308" y="3218"/>
                    <a:pt x="11090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9"/>
            <p:cNvSpPr/>
            <p:nvPr/>
          </p:nvSpPr>
          <p:spPr>
            <a:xfrm rot="9004173">
              <a:off x="3950363" y="3038010"/>
              <a:ext cx="425094" cy="423345"/>
            </a:xfrm>
            <a:prstGeom prst="blockArc">
              <a:avLst>
                <a:gd name="adj1" fmla="val 9840130"/>
                <a:gd name="adj2" fmla="val 77780"/>
                <a:gd name="adj3" fmla="val 1266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9"/>
          <p:cNvSpPr txBox="1"/>
          <p:nvPr/>
        </p:nvSpPr>
        <p:spPr>
          <a:xfrm>
            <a:off x="3961667" y="2082025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5" name="Google Shape;1895;p29"/>
          <p:cNvGrpSpPr/>
          <p:nvPr/>
        </p:nvGrpSpPr>
        <p:grpSpPr>
          <a:xfrm>
            <a:off x="1350586" y="1449274"/>
            <a:ext cx="1690275" cy="246900"/>
            <a:chOff x="1350586" y="1641443"/>
            <a:chExt cx="1690275" cy="246900"/>
          </a:xfrm>
        </p:grpSpPr>
        <p:sp>
          <p:nvSpPr>
            <p:cNvPr id="1896" name="Google Shape;1896;p29"/>
            <p:cNvSpPr txBox="1"/>
            <p:nvPr/>
          </p:nvSpPr>
          <p:spPr>
            <a:xfrm>
              <a:off x="1350586" y="1641443"/>
              <a:ext cx="73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7" name="Google Shape;1897;p29"/>
            <p:cNvSpPr txBox="1"/>
            <p:nvPr/>
          </p:nvSpPr>
          <p:spPr>
            <a:xfrm>
              <a:off x="1828973" y="1641443"/>
              <a:ext cx="73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8" name="Google Shape;1898;p29"/>
            <p:cNvSpPr txBox="1"/>
            <p:nvPr/>
          </p:nvSpPr>
          <p:spPr>
            <a:xfrm>
              <a:off x="2307361" y="1641443"/>
              <a:ext cx="73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99" name="Google Shape;1899;p29"/>
          <p:cNvSpPr txBox="1"/>
          <p:nvPr/>
        </p:nvSpPr>
        <p:spPr>
          <a:xfrm>
            <a:off x="1828973" y="1203388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0" name="Google Shape;1900;p29"/>
          <p:cNvSpPr txBox="1"/>
          <p:nvPr/>
        </p:nvSpPr>
        <p:spPr>
          <a:xfrm>
            <a:off x="1828963" y="2150659"/>
            <a:ext cx="7335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1" name="Google Shape;1901;p29"/>
          <p:cNvSpPr txBox="1"/>
          <p:nvPr/>
        </p:nvSpPr>
        <p:spPr>
          <a:xfrm>
            <a:off x="1486589" y="323816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2" name="Google Shape;1902;p29"/>
          <p:cNvSpPr txBox="1"/>
          <p:nvPr/>
        </p:nvSpPr>
        <p:spPr>
          <a:xfrm>
            <a:off x="2174845" y="323816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3" name="Google Shape;1903;p29"/>
          <p:cNvSpPr txBox="1"/>
          <p:nvPr/>
        </p:nvSpPr>
        <p:spPr>
          <a:xfrm>
            <a:off x="1486589" y="391181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4" name="Google Shape;1904;p29"/>
          <p:cNvSpPr txBox="1"/>
          <p:nvPr/>
        </p:nvSpPr>
        <p:spPr>
          <a:xfrm>
            <a:off x="2174845" y="3911810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5" name="Google Shape;1905;p29"/>
          <p:cNvSpPr txBox="1"/>
          <p:nvPr/>
        </p:nvSpPr>
        <p:spPr>
          <a:xfrm>
            <a:off x="4205271" y="1203388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6" name="Google Shape;1906;p29"/>
          <p:cNvSpPr txBox="1"/>
          <p:nvPr/>
        </p:nvSpPr>
        <p:spPr>
          <a:xfrm>
            <a:off x="6581523" y="1203388"/>
            <a:ext cx="73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07" name="Google Shape;1907;p29"/>
          <p:cNvGrpSpPr/>
          <p:nvPr/>
        </p:nvGrpSpPr>
        <p:grpSpPr>
          <a:xfrm>
            <a:off x="3860835" y="3273631"/>
            <a:ext cx="579600" cy="579000"/>
            <a:chOff x="3873097" y="3465801"/>
            <a:chExt cx="579600" cy="579000"/>
          </a:xfrm>
        </p:grpSpPr>
        <p:sp>
          <p:nvSpPr>
            <p:cNvPr id="1908" name="Google Shape;1908;p29"/>
            <p:cNvSpPr/>
            <p:nvPr/>
          </p:nvSpPr>
          <p:spPr>
            <a:xfrm>
              <a:off x="3949840" y="3543020"/>
              <a:ext cx="425270" cy="425270"/>
            </a:xfrm>
            <a:custGeom>
              <a:avLst/>
              <a:gdLst/>
              <a:ahLst/>
              <a:cxnLst/>
              <a:rect l="l" t="t" r="r" b="b"/>
              <a:pathLst>
                <a:path w="14308" h="14308" extrusionOk="0">
                  <a:moveTo>
                    <a:pt x="7154" y="1875"/>
                  </a:moveTo>
                  <a:cubicBezTo>
                    <a:pt x="10059" y="1875"/>
                    <a:pt x="12434" y="4249"/>
                    <a:pt x="12434" y="7154"/>
                  </a:cubicBezTo>
                  <a:cubicBezTo>
                    <a:pt x="12434" y="10059"/>
                    <a:pt x="10059" y="12433"/>
                    <a:pt x="7154" y="12433"/>
                  </a:cubicBezTo>
                  <a:cubicBezTo>
                    <a:pt x="4249" y="12433"/>
                    <a:pt x="1875" y="10059"/>
                    <a:pt x="1875" y="7154"/>
                  </a:cubicBezTo>
                  <a:cubicBezTo>
                    <a:pt x="1875" y="4249"/>
                    <a:pt x="4249" y="1875"/>
                    <a:pt x="7154" y="1875"/>
                  </a:cubicBezTo>
                  <a:close/>
                  <a:moveTo>
                    <a:pt x="7154" y="0"/>
                  </a:moveTo>
                  <a:cubicBezTo>
                    <a:pt x="3187" y="0"/>
                    <a:pt x="1" y="3218"/>
                    <a:pt x="1" y="7154"/>
                  </a:cubicBezTo>
                  <a:cubicBezTo>
                    <a:pt x="1" y="11090"/>
                    <a:pt x="3187" y="14308"/>
                    <a:pt x="7154" y="14308"/>
                  </a:cubicBezTo>
                  <a:cubicBezTo>
                    <a:pt x="11090" y="14308"/>
                    <a:pt x="14308" y="11090"/>
                    <a:pt x="14308" y="7154"/>
                  </a:cubicBezTo>
                  <a:cubicBezTo>
                    <a:pt x="14308" y="3218"/>
                    <a:pt x="11090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rot="9004173">
              <a:off x="3950350" y="3543628"/>
              <a:ext cx="425094" cy="423345"/>
            </a:xfrm>
            <a:prstGeom prst="blockArc">
              <a:avLst>
                <a:gd name="adj1" fmla="val 15312802"/>
                <a:gd name="adj2" fmla="val 77780"/>
                <a:gd name="adj3" fmla="val 1266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29"/>
          <p:cNvGrpSpPr/>
          <p:nvPr/>
        </p:nvGrpSpPr>
        <p:grpSpPr>
          <a:xfrm>
            <a:off x="3860835" y="3779523"/>
            <a:ext cx="579600" cy="578700"/>
            <a:chOff x="3873098" y="3971693"/>
            <a:chExt cx="579600" cy="578700"/>
          </a:xfrm>
        </p:grpSpPr>
        <p:sp>
          <p:nvSpPr>
            <p:cNvPr id="1911" name="Google Shape;1911;p29"/>
            <p:cNvSpPr/>
            <p:nvPr/>
          </p:nvSpPr>
          <p:spPr>
            <a:xfrm>
              <a:off x="3950266" y="4048612"/>
              <a:ext cx="425305" cy="425305"/>
            </a:xfrm>
            <a:custGeom>
              <a:avLst/>
              <a:gdLst/>
              <a:ahLst/>
              <a:cxnLst/>
              <a:rect l="l" t="t" r="r" b="b"/>
              <a:pathLst>
                <a:path w="14308" h="14308" extrusionOk="0">
                  <a:moveTo>
                    <a:pt x="7154" y="1875"/>
                  </a:moveTo>
                  <a:cubicBezTo>
                    <a:pt x="10059" y="1875"/>
                    <a:pt x="12434" y="4249"/>
                    <a:pt x="12434" y="7154"/>
                  </a:cubicBezTo>
                  <a:cubicBezTo>
                    <a:pt x="12434" y="10059"/>
                    <a:pt x="10059" y="12433"/>
                    <a:pt x="7154" y="12433"/>
                  </a:cubicBezTo>
                  <a:cubicBezTo>
                    <a:pt x="4249" y="12433"/>
                    <a:pt x="1875" y="10059"/>
                    <a:pt x="1875" y="7154"/>
                  </a:cubicBezTo>
                  <a:cubicBezTo>
                    <a:pt x="1875" y="4249"/>
                    <a:pt x="4249" y="1875"/>
                    <a:pt x="7154" y="1875"/>
                  </a:cubicBezTo>
                  <a:close/>
                  <a:moveTo>
                    <a:pt x="7154" y="0"/>
                  </a:moveTo>
                  <a:cubicBezTo>
                    <a:pt x="3187" y="0"/>
                    <a:pt x="1" y="3218"/>
                    <a:pt x="1" y="7154"/>
                  </a:cubicBezTo>
                  <a:cubicBezTo>
                    <a:pt x="1" y="11090"/>
                    <a:pt x="3187" y="14308"/>
                    <a:pt x="7154" y="14308"/>
                  </a:cubicBezTo>
                  <a:cubicBezTo>
                    <a:pt x="11090" y="14308"/>
                    <a:pt x="14308" y="11090"/>
                    <a:pt x="14308" y="7154"/>
                  </a:cubicBezTo>
                  <a:cubicBezTo>
                    <a:pt x="14308" y="3218"/>
                    <a:pt x="11090" y="0"/>
                    <a:pt x="7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rot="9004173">
              <a:off x="3950351" y="4049500"/>
              <a:ext cx="425094" cy="423085"/>
            </a:xfrm>
            <a:prstGeom prst="blockArc">
              <a:avLst>
                <a:gd name="adj1" fmla="val 3095535"/>
                <a:gd name="adj2" fmla="val 77780"/>
                <a:gd name="adj3" fmla="val 1266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3" name="Google Shape;1913;p29"/>
          <p:cNvGrpSpPr/>
          <p:nvPr/>
        </p:nvGrpSpPr>
        <p:grpSpPr>
          <a:xfrm>
            <a:off x="4373881" y="2934105"/>
            <a:ext cx="909308" cy="246900"/>
            <a:chOff x="4386144" y="3126275"/>
            <a:chExt cx="909308" cy="246900"/>
          </a:xfrm>
        </p:grpSpPr>
        <p:sp>
          <p:nvSpPr>
            <p:cNvPr id="1914" name="Google Shape;1914;p29"/>
            <p:cNvSpPr txBox="1"/>
            <p:nvPr/>
          </p:nvSpPr>
          <p:spPr>
            <a:xfrm>
              <a:off x="4685851" y="3126275"/>
              <a:ext cx="60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15" name="Google Shape;1915;p29"/>
            <p:cNvSpPr txBox="1"/>
            <p:nvPr/>
          </p:nvSpPr>
          <p:spPr>
            <a:xfrm>
              <a:off x="4386144" y="3126275"/>
              <a:ext cx="371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16" name="Google Shape;1916;p29"/>
          <p:cNvGrpSpPr/>
          <p:nvPr/>
        </p:nvGrpSpPr>
        <p:grpSpPr>
          <a:xfrm>
            <a:off x="4373881" y="3435018"/>
            <a:ext cx="909308" cy="246906"/>
            <a:chOff x="4386144" y="3627188"/>
            <a:chExt cx="909308" cy="246906"/>
          </a:xfrm>
        </p:grpSpPr>
        <p:sp>
          <p:nvSpPr>
            <p:cNvPr id="1917" name="Google Shape;1917;p29"/>
            <p:cNvSpPr txBox="1"/>
            <p:nvPr/>
          </p:nvSpPr>
          <p:spPr>
            <a:xfrm>
              <a:off x="4685851" y="3627188"/>
              <a:ext cx="60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18" name="Google Shape;1918;p29"/>
            <p:cNvSpPr txBox="1"/>
            <p:nvPr/>
          </p:nvSpPr>
          <p:spPr>
            <a:xfrm>
              <a:off x="4386144" y="3627194"/>
              <a:ext cx="371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19" name="Google Shape;1919;p29"/>
          <p:cNvGrpSpPr/>
          <p:nvPr/>
        </p:nvGrpSpPr>
        <p:grpSpPr>
          <a:xfrm>
            <a:off x="4373881" y="3935943"/>
            <a:ext cx="909308" cy="246912"/>
            <a:chOff x="4386144" y="4128113"/>
            <a:chExt cx="909308" cy="246912"/>
          </a:xfrm>
        </p:grpSpPr>
        <p:sp>
          <p:nvSpPr>
            <p:cNvPr id="1920" name="Google Shape;1920;p29"/>
            <p:cNvSpPr txBox="1"/>
            <p:nvPr/>
          </p:nvSpPr>
          <p:spPr>
            <a:xfrm>
              <a:off x="4685851" y="4128113"/>
              <a:ext cx="60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1" name="Google Shape;1921;p29"/>
            <p:cNvSpPr txBox="1"/>
            <p:nvPr/>
          </p:nvSpPr>
          <p:spPr>
            <a:xfrm>
              <a:off x="4386144" y="4128125"/>
              <a:ext cx="371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22" name="Google Shape;1922;p29"/>
          <p:cNvSpPr txBox="1"/>
          <p:nvPr/>
        </p:nvSpPr>
        <p:spPr>
          <a:xfrm>
            <a:off x="3932857" y="2934105"/>
            <a:ext cx="457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3" name="Google Shape;1923;p29"/>
          <p:cNvSpPr txBox="1"/>
          <p:nvPr/>
        </p:nvSpPr>
        <p:spPr>
          <a:xfrm>
            <a:off x="3932857" y="3439705"/>
            <a:ext cx="457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4" name="Google Shape;1924;p29"/>
          <p:cNvSpPr txBox="1"/>
          <p:nvPr/>
        </p:nvSpPr>
        <p:spPr>
          <a:xfrm>
            <a:off x="6581513" y="2129181"/>
            <a:ext cx="733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120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25" name="Google Shape;1925;p29"/>
          <p:cNvSpPr txBox="1"/>
          <p:nvPr/>
        </p:nvSpPr>
        <p:spPr>
          <a:xfrm>
            <a:off x="6643838" y="2795043"/>
            <a:ext cx="609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26" name="Google Shape;1926;p29"/>
          <p:cNvSpPr txBox="1"/>
          <p:nvPr/>
        </p:nvSpPr>
        <p:spPr>
          <a:xfrm>
            <a:off x="3932857" y="3935955"/>
            <a:ext cx="457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78%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7" name="Google Shape;1927;p29"/>
          <p:cNvGrpSpPr/>
          <p:nvPr/>
        </p:nvGrpSpPr>
        <p:grpSpPr>
          <a:xfrm>
            <a:off x="4387035" y="1567872"/>
            <a:ext cx="374505" cy="425390"/>
            <a:chOff x="-28069875" y="3175300"/>
            <a:chExt cx="260725" cy="296150"/>
          </a:xfrm>
        </p:grpSpPr>
        <p:sp>
          <p:nvSpPr>
            <p:cNvPr id="1928" name="Google Shape;1928;p29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7" name="Google Shape;1937;p29"/>
          <p:cNvGrpSpPr/>
          <p:nvPr/>
        </p:nvGrpSpPr>
        <p:grpSpPr>
          <a:xfrm>
            <a:off x="2454879" y="3673961"/>
            <a:ext cx="173434" cy="196999"/>
            <a:chOff x="-28069875" y="3175300"/>
            <a:chExt cx="260725" cy="296150"/>
          </a:xfrm>
        </p:grpSpPr>
        <p:sp>
          <p:nvSpPr>
            <p:cNvPr id="1938" name="Google Shape;1938;p29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29"/>
          <p:cNvGrpSpPr/>
          <p:nvPr/>
        </p:nvGrpSpPr>
        <p:grpSpPr>
          <a:xfrm>
            <a:off x="1759163" y="3681500"/>
            <a:ext cx="188349" cy="181922"/>
            <a:chOff x="-38905225" y="3591875"/>
            <a:chExt cx="325300" cy="314200"/>
          </a:xfrm>
        </p:grpSpPr>
        <p:sp>
          <p:nvSpPr>
            <p:cNvPr id="1948" name="Google Shape;1948;p29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1" name="Google Shape;1951;p29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364" y="3011973"/>
            <a:ext cx="1557524" cy="14675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Google Shape;1952;p29"/>
          <p:cNvSpPr txBox="1"/>
          <p:nvPr/>
        </p:nvSpPr>
        <p:spPr>
          <a:xfrm>
            <a:off x="841525" y="4542078"/>
            <a:ext cx="7337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7" name="Google Shape;1957;p30"/>
          <p:cNvGrpSpPr/>
          <p:nvPr/>
        </p:nvGrpSpPr>
        <p:grpSpPr>
          <a:xfrm>
            <a:off x="3639139" y="1065497"/>
            <a:ext cx="1833546" cy="3666411"/>
            <a:chOff x="3592816" y="1065497"/>
            <a:chExt cx="1833546" cy="3666411"/>
          </a:xfrm>
        </p:grpSpPr>
        <p:sp>
          <p:nvSpPr>
            <p:cNvPr id="1958" name="Google Shape;1958;p30"/>
            <p:cNvSpPr/>
            <p:nvPr/>
          </p:nvSpPr>
          <p:spPr>
            <a:xfrm>
              <a:off x="3626302" y="1065497"/>
              <a:ext cx="1800059" cy="3666411"/>
            </a:xfrm>
            <a:custGeom>
              <a:avLst/>
              <a:gdLst/>
              <a:ahLst/>
              <a:cxnLst/>
              <a:rect l="l" t="t" r="r" b="b"/>
              <a:pathLst>
                <a:path w="68698" h="139926" extrusionOk="0">
                  <a:moveTo>
                    <a:pt x="10502" y="0"/>
                  </a:moveTo>
                  <a:cubicBezTo>
                    <a:pt x="4712" y="0"/>
                    <a:pt x="0" y="4712"/>
                    <a:pt x="0" y="10502"/>
                  </a:cubicBezTo>
                  <a:lnTo>
                    <a:pt x="0" y="129425"/>
                  </a:lnTo>
                  <a:cubicBezTo>
                    <a:pt x="0" y="135239"/>
                    <a:pt x="4712" y="139926"/>
                    <a:pt x="10502" y="139926"/>
                  </a:cubicBezTo>
                  <a:lnTo>
                    <a:pt x="58196" y="139926"/>
                  </a:lnTo>
                  <a:cubicBezTo>
                    <a:pt x="64011" y="139926"/>
                    <a:pt x="68698" y="135239"/>
                    <a:pt x="68698" y="129425"/>
                  </a:cubicBezTo>
                  <a:lnTo>
                    <a:pt x="68698" y="10502"/>
                  </a:lnTo>
                  <a:cubicBezTo>
                    <a:pt x="68698" y="4712"/>
                    <a:pt x="64011" y="0"/>
                    <a:pt x="58196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3594126" y="1812819"/>
              <a:ext cx="67655" cy="279135"/>
            </a:xfrm>
            <a:custGeom>
              <a:avLst/>
              <a:gdLst/>
              <a:ahLst/>
              <a:cxnLst/>
              <a:rect l="l" t="t" r="r" b="b"/>
              <a:pathLst>
                <a:path w="2582" h="10653" extrusionOk="0">
                  <a:moveTo>
                    <a:pt x="1304" y="1"/>
                  </a:moveTo>
                  <a:cubicBezTo>
                    <a:pt x="602" y="1"/>
                    <a:pt x="0" y="577"/>
                    <a:pt x="0" y="1279"/>
                  </a:cubicBezTo>
                  <a:lnTo>
                    <a:pt x="0" y="9349"/>
                  </a:lnTo>
                  <a:cubicBezTo>
                    <a:pt x="0" y="10076"/>
                    <a:pt x="602" y="10652"/>
                    <a:pt x="1304" y="10652"/>
                  </a:cubicBezTo>
                  <a:cubicBezTo>
                    <a:pt x="2005" y="10652"/>
                    <a:pt x="2582" y="10076"/>
                    <a:pt x="2582" y="9349"/>
                  </a:cubicBezTo>
                  <a:lnTo>
                    <a:pt x="2582" y="1279"/>
                  </a:lnTo>
                  <a:cubicBezTo>
                    <a:pt x="2582" y="577"/>
                    <a:pt x="2005" y="1"/>
                    <a:pt x="130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3592816" y="2145119"/>
              <a:ext cx="67655" cy="279135"/>
            </a:xfrm>
            <a:custGeom>
              <a:avLst/>
              <a:gdLst/>
              <a:ahLst/>
              <a:cxnLst/>
              <a:rect l="l" t="t" r="r" b="b"/>
              <a:pathLst>
                <a:path w="2582" h="10653" extrusionOk="0">
                  <a:moveTo>
                    <a:pt x="1278" y="1"/>
                  </a:moveTo>
                  <a:cubicBezTo>
                    <a:pt x="577" y="1"/>
                    <a:pt x="0" y="577"/>
                    <a:pt x="0" y="1304"/>
                  </a:cubicBezTo>
                  <a:lnTo>
                    <a:pt x="0" y="9374"/>
                  </a:lnTo>
                  <a:cubicBezTo>
                    <a:pt x="0" y="10076"/>
                    <a:pt x="577" y="10652"/>
                    <a:pt x="1278" y="10652"/>
                  </a:cubicBezTo>
                  <a:cubicBezTo>
                    <a:pt x="1980" y="10652"/>
                    <a:pt x="2582" y="10076"/>
                    <a:pt x="2582" y="9374"/>
                  </a:cubicBezTo>
                  <a:lnTo>
                    <a:pt x="2582" y="1304"/>
                  </a:lnTo>
                  <a:cubicBezTo>
                    <a:pt x="2582" y="577"/>
                    <a:pt x="1980" y="1"/>
                    <a:pt x="1278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3600021" y="1544898"/>
              <a:ext cx="53243" cy="160254"/>
            </a:xfrm>
            <a:custGeom>
              <a:avLst/>
              <a:gdLst/>
              <a:ahLst/>
              <a:cxnLst/>
              <a:rect l="l" t="t" r="r" b="b"/>
              <a:pathLst>
                <a:path w="2032" h="6116" extrusionOk="0">
                  <a:moveTo>
                    <a:pt x="1003" y="0"/>
                  </a:moveTo>
                  <a:cubicBezTo>
                    <a:pt x="452" y="0"/>
                    <a:pt x="1" y="451"/>
                    <a:pt x="1" y="1028"/>
                  </a:cubicBezTo>
                  <a:lnTo>
                    <a:pt x="1" y="5088"/>
                  </a:lnTo>
                  <a:cubicBezTo>
                    <a:pt x="1" y="5639"/>
                    <a:pt x="452" y="6116"/>
                    <a:pt x="1003" y="6116"/>
                  </a:cubicBezTo>
                  <a:cubicBezTo>
                    <a:pt x="1580" y="6116"/>
                    <a:pt x="2031" y="5639"/>
                    <a:pt x="2031" y="5088"/>
                  </a:cubicBezTo>
                  <a:lnTo>
                    <a:pt x="2031" y="1028"/>
                  </a:lnTo>
                  <a:cubicBezTo>
                    <a:pt x="2031" y="451"/>
                    <a:pt x="1580" y="0"/>
                    <a:pt x="1003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3736641" y="1177146"/>
              <a:ext cx="1577417" cy="3443795"/>
            </a:xfrm>
            <a:custGeom>
              <a:avLst/>
              <a:gdLst/>
              <a:ahLst/>
              <a:cxnLst/>
              <a:rect l="l" t="t" r="r" b="b"/>
              <a:pathLst>
                <a:path w="60201" h="131430" extrusionOk="0">
                  <a:moveTo>
                    <a:pt x="48547" y="0"/>
                  </a:moveTo>
                  <a:cubicBezTo>
                    <a:pt x="48221" y="0"/>
                    <a:pt x="47945" y="125"/>
                    <a:pt x="47720" y="326"/>
                  </a:cubicBezTo>
                  <a:lnTo>
                    <a:pt x="47720" y="326"/>
                  </a:lnTo>
                  <a:cubicBezTo>
                    <a:pt x="47519" y="551"/>
                    <a:pt x="47394" y="827"/>
                    <a:pt x="47394" y="1153"/>
                  </a:cubicBezTo>
                  <a:lnTo>
                    <a:pt x="47394" y="1153"/>
                  </a:lnTo>
                  <a:cubicBezTo>
                    <a:pt x="47394" y="3158"/>
                    <a:pt x="45765" y="4787"/>
                    <a:pt x="43760" y="4787"/>
                  </a:cubicBezTo>
                  <a:lnTo>
                    <a:pt x="43760" y="4787"/>
                  </a:lnTo>
                  <a:lnTo>
                    <a:pt x="16592" y="4787"/>
                  </a:lnTo>
                  <a:cubicBezTo>
                    <a:pt x="15589" y="4787"/>
                    <a:pt x="14687" y="4386"/>
                    <a:pt x="14010" y="3709"/>
                  </a:cubicBezTo>
                  <a:lnTo>
                    <a:pt x="14010" y="3709"/>
                  </a:lnTo>
                  <a:cubicBezTo>
                    <a:pt x="13358" y="3058"/>
                    <a:pt x="12957" y="2155"/>
                    <a:pt x="12957" y="1153"/>
                  </a:cubicBezTo>
                  <a:lnTo>
                    <a:pt x="12957" y="1153"/>
                  </a:lnTo>
                  <a:cubicBezTo>
                    <a:pt x="12957" y="501"/>
                    <a:pt x="12431" y="0"/>
                    <a:pt x="11805" y="0"/>
                  </a:cubicBezTo>
                  <a:lnTo>
                    <a:pt x="11805" y="0"/>
                  </a:lnTo>
                  <a:lnTo>
                    <a:pt x="6266" y="0"/>
                  </a:lnTo>
                  <a:cubicBezTo>
                    <a:pt x="2807" y="0"/>
                    <a:pt x="0" y="2807"/>
                    <a:pt x="0" y="6241"/>
                  </a:cubicBezTo>
                  <a:lnTo>
                    <a:pt x="0" y="6241"/>
                  </a:lnTo>
                  <a:lnTo>
                    <a:pt x="0" y="125164"/>
                  </a:lnTo>
                  <a:cubicBezTo>
                    <a:pt x="0" y="128622"/>
                    <a:pt x="2807" y="131429"/>
                    <a:pt x="6266" y="131429"/>
                  </a:cubicBezTo>
                  <a:lnTo>
                    <a:pt x="6266" y="131429"/>
                  </a:lnTo>
                  <a:lnTo>
                    <a:pt x="53960" y="131429"/>
                  </a:lnTo>
                  <a:cubicBezTo>
                    <a:pt x="57394" y="131429"/>
                    <a:pt x="60201" y="128622"/>
                    <a:pt x="60201" y="125164"/>
                  </a:cubicBezTo>
                  <a:lnTo>
                    <a:pt x="60201" y="125164"/>
                  </a:lnTo>
                  <a:lnTo>
                    <a:pt x="60201" y="6241"/>
                  </a:lnTo>
                  <a:cubicBezTo>
                    <a:pt x="60201" y="2782"/>
                    <a:pt x="57419" y="0"/>
                    <a:pt x="53960" y="0"/>
                  </a:cubicBezTo>
                  <a:lnTo>
                    <a:pt x="5396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018520" y="1259212"/>
              <a:ext cx="11844" cy="49287"/>
            </a:xfrm>
            <a:custGeom>
              <a:avLst/>
              <a:gdLst/>
              <a:ahLst/>
              <a:cxnLst/>
              <a:rect l="l" t="t" r="r" b="b"/>
              <a:pathLst>
                <a:path w="452" h="1881" extrusionOk="0">
                  <a:moveTo>
                    <a:pt x="452" y="1881"/>
                  </a:moveTo>
                  <a:lnTo>
                    <a:pt x="1" y="1881"/>
                  </a:lnTo>
                  <a:lnTo>
                    <a:pt x="1" y="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4998161" y="1269720"/>
              <a:ext cx="11844" cy="38780"/>
            </a:xfrm>
            <a:custGeom>
              <a:avLst/>
              <a:gdLst/>
              <a:ahLst/>
              <a:cxnLst/>
              <a:rect l="l" t="t" r="r" b="b"/>
              <a:pathLst>
                <a:path w="452" h="1480" extrusionOk="0">
                  <a:moveTo>
                    <a:pt x="452" y="1480"/>
                  </a:moveTo>
                  <a:lnTo>
                    <a:pt x="1" y="1480"/>
                  </a:lnTo>
                  <a:lnTo>
                    <a:pt x="1" y="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4977801" y="1283528"/>
              <a:ext cx="11844" cy="24971"/>
            </a:xfrm>
            <a:custGeom>
              <a:avLst/>
              <a:gdLst/>
              <a:ahLst/>
              <a:cxnLst/>
              <a:rect l="l" t="t" r="r" b="b"/>
              <a:pathLst>
                <a:path w="452" h="953" extrusionOk="0">
                  <a:moveTo>
                    <a:pt x="452" y="953"/>
                  </a:moveTo>
                  <a:lnTo>
                    <a:pt x="1" y="953"/>
                  </a:lnTo>
                  <a:lnTo>
                    <a:pt x="1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4957442" y="1294691"/>
              <a:ext cx="11844" cy="13809"/>
            </a:xfrm>
            <a:custGeom>
              <a:avLst/>
              <a:gdLst/>
              <a:ahLst/>
              <a:cxnLst/>
              <a:rect l="l" t="t" r="r" b="b"/>
              <a:pathLst>
                <a:path w="452" h="527" extrusionOk="0">
                  <a:moveTo>
                    <a:pt x="452" y="527"/>
                  </a:moveTo>
                  <a:lnTo>
                    <a:pt x="1" y="527"/>
                  </a:lnTo>
                  <a:lnTo>
                    <a:pt x="1" y="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5076978" y="1293380"/>
              <a:ext cx="15774" cy="15119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602" y="276"/>
                  </a:moveTo>
                  <a:cubicBezTo>
                    <a:pt x="602" y="451"/>
                    <a:pt x="451" y="577"/>
                    <a:pt x="301" y="577"/>
                  </a:cubicBezTo>
                  <a:cubicBezTo>
                    <a:pt x="151" y="577"/>
                    <a:pt x="0" y="451"/>
                    <a:pt x="0" y="276"/>
                  </a:cubicBezTo>
                  <a:cubicBezTo>
                    <a:pt x="0" y="125"/>
                    <a:pt x="151" y="0"/>
                    <a:pt x="301" y="0"/>
                  </a:cubicBezTo>
                  <a:cubicBezTo>
                    <a:pt x="451" y="0"/>
                    <a:pt x="602" y="125"/>
                    <a:pt x="602" y="27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5066470" y="1274986"/>
              <a:ext cx="36788" cy="15774"/>
            </a:xfrm>
            <a:custGeom>
              <a:avLst/>
              <a:gdLst/>
              <a:ahLst/>
              <a:cxnLst/>
              <a:rect l="l" t="t" r="r" b="b"/>
              <a:pathLst>
                <a:path w="1404" h="602" extrusionOk="0">
                  <a:moveTo>
                    <a:pt x="1253" y="602"/>
                  </a:moveTo>
                  <a:cubicBezTo>
                    <a:pt x="1228" y="602"/>
                    <a:pt x="1178" y="577"/>
                    <a:pt x="1153" y="552"/>
                  </a:cubicBezTo>
                  <a:cubicBezTo>
                    <a:pt x="927" y="301"/>
                    <a:pt x="501" y="301"/>
                    <a:pt x="251" y="552"/>
                  </a:cubicBezTo>
                  <a:cubicBezTo>
                    <a:pt x="201" y="602"/>
                    <a:pt x="100" y="602"/>
                    <a:pt x="50" y="552"/>
                  </a:cubicBezTo>
                  <a:cubicBezTo>
                    <a:pt x="0" y="502"/>
                    <a:pt x="0" y="426"/>
                    <a:pt x="50" y="376"/>
                  </a:cubicBezTo>
                  <a:cubicBezTo>
                    <a:pt x="401" y="0"/>
                    <a:pt x="1028" y="25"/>
                    <a:pt x="1354" y="376"/>
                  </a:cubicBezTo>
                  <a:cubicBezTo>
                    <a:pt x="1404" y="426"/>
                    <a:pt x="1404" y="502"/>
                    <a:pt x="1354" y="552"/>
                  </a:cubicBezTo>
                  <a:cubicBezTo>
                    <a:pt x="1328" y="577"/>
                    <a:pt x="1278" y="602"/>
                    <a:pt x="1253" y="60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5059894" y="1262514"/>
              <a:ext cx="49942" cy="17739"/>
            </a:xfrm>
            <a:custGeom>
              <a:avLst/>
              <a:gdLst/>
              <a:ahLst/>
              <a:cxnLst/>
              <a:rect l="l" t="t" r="r" b="b"/>
              <a:pathLst>
                <a:path w="1906" h="677" extrusionOk="0">
                  <a:moveTo>
                    <a:pt x="1755" y="652"/>
                  </a:moveTo>
                  <a:cubicBezTo>
                    <a:pt x="1730" y="652"/>
                    <a:pt x="1680" y="627"/>
                    <a:pt x="1655" y="627"/>
                  </a:cubicBezTo>
                  <a:cubicBezTo>
                    <a:pt x="1279" y="276"/>
                    <a:pt x="627" y="276"/>
                    <a:pt x="251" y="627"/>
                  </a:cubicBezTo>
                  <a:cubicBezTo>
                    <a:pt x="176" y="677"/>
                    <a:pt x="101" y="652"/>
                    <a:pt x="51" y="602"/>
                  </a:cubicBezTo>
                  <a:cubicBezTo>
                    <a:pt x="1" y="552"/>
                    <a:pt x="1" y="476"/>
                    <a:pt x="76" y="426"/>
                  </a:cubicBezTo>
                  <a:cubicBezTo>
                    <a:pt x="552" y="0"/>
                    <a:pt x="1354" y="0"/>
                    <a:pt x="1830" y="426"/>
                  </a:cubicBezTo>
                  <a:cubicBezTo>
                    <a:pt x="1905" y="476"/>
                    <a:pt x="1905" y="552"/>
                    <a:pt x="1855" y="602"/>
                  </a:cubicBezTo>
                  <a:cubicBezTo>
                    <a:pt x="1830" y="627"/>
                    <a:pt x="1780" y="652"/>
                    <a:pt x="1755" y="65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053317" y="1248050"/>
              <a:ext cx="63069" cy="20386"/>
            </a:xfrm>
            <a:custGeom>
              <a:avLst/>
              <a:gdLst/>
              <a:ahLst/>
              <a:cxnLst/>
              <a:rect l="l" t="t" r="r" b="b"/>
              <a:pathLst>
                <a:path w="2407" h="778" extrusionOk="0">
                  <a:moveTo>
                    <a:pt x="2257" y="753"/>
                  </a:moveTo>
                  <a:cubicBezTo>
                    <a:pt x="2231" y="753"/>
                    <a:pt x="2206" y="753"/>
                    <a:pt x="2181" y="728"/>
                  </a:cubicBezTo>
                  <a:cubicBezTo>
                    <a:pt x="1630" y="302"/>
                    <a:pt x="778" y="302"/>
                    <a:pt x="226" y="728"/>
                  </a:cubicBezTo>
                  <a:cubicBezTo>
                    <a:pt x="176" y="778"/>
                    <a:pt x="101" y="753"/>
                    <a:pt x="51" y="703"/>
                  </a:cubicBezTo>
                  <a:cubicBezTo>
                    <a:pt x="1" y="652"/>
                    <a:pt x="1" y="552"/>
                    <a:pt x="76" y="527"/>
                  </a:cubicBezTo>
                  <a:cubicBezTo>
                    <a:pt x="728" y="1"/>
                    <a:pt x="1705" y="1"/>
                    <a:pt x="2357" y="527"/>
                  </a:cubicBezTo>
                  <a:cubicBezTo>
                    <a:pt x="2407" y="552"/>
                    <a:pt x="2407" y="652"/>
                    <a:pt x="2357" y="703"/>
                  </a:cubicBezTo>
                  <a:cubicBezTo>
                    <a:pt x="2332" y="728"/>
                    <a:pt x="2307" y="753"/>
                    <a:pt x="2257" y="7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5143951" y="1262514"/>
              <a:ext cx="89351" cy="44675"/>
            </a:xfrm>
            <a:custGeom>
              <a:avLst/>
              <a:gdLst/>
              <a:ahLst/>
              <a:cxnLst/>
              <a:rect l="l" t="t" r="r" b="b"/>
              <a:pathLst>
                <a:path w="3410" h="1705" extrusionOk="0">
                  <a:moveTo>
                    <a:pt x="477" y="125"/>
                  </a:moveTo>
                  <a:cubicBezTo>
                    <a:pt x="276" y="125"/>
                    <a:pt x="126" y="301"/>
                    <a:pt x="126" y="476"/>
                  </a:cubicBezTo>
                  <a:lnTo>
                    <a:pt x="126" y="1228"/>
                  </a:lnTo>
                  <a:cubicBezTo>
                    <a:pt x="126" y="1404"/>
                    <a:pt x="276" y="1579"/>
                    <a:pt x="477" y="1579"/>
                  </a:cubicBezTo>
                  <a:lnTo>
                    <a:pt x="2933" y="1579"/>
                  </a:lnTo>
                  <a:cubicBezTo>
                    <a:pt x="3133" y="1579"/>
                    <a:pt x="3284" y="1404"/>
                    <a:pt x="3284" y="1228"/>
                  </a:cubicBezTo>
                  <a:lnTo>
                    <a:pt x="3284" y="476"/>
                  </a:lnTo>
                  <a:cubicBezTo>
                    <a:pt x="3284" y="301"/>
                    <a:pt x="3133" y="125"/>
                    <a:pt x="2933" y="125"/>
                  </a:cubicBezTo>
                  <a:close/>
                  <a:moveTo>
                    <a:pt x="2933" y="1704"/>
                  </a:moveTo>
                  <a:lnTo>
                    <a:pt x="477" y="1704"/>
                  </a:lnTo>
                  <a:cubicBezTo>
                    <a:pt x="201" y="1704"/>
                    <a:pt x="1" y="1479"/>
                    <a:pt x="1" y="1228"/>
                  </a:cubicBezTo>
                  <a:lnTo>
                    <a:pt x="1" y="476"/>
                  </a:lnTo>
                  <a:cubicBezTo>
                    <a:pt x="1" y="226"/>
                    <a:pt x="201" y="0"/>
                    <a:pt x="477" y="0"/>
                  </a:cubicBezTo>
                  <a:lnTo>
                    <a:pt x="2933" y="0"/>
                  </a:lnTo>
                  <a:cubicBezTo>
                    <a:pt x="3209" y="0"/>
                    <a:pt x="3409" y="226"/>
                    <a:pt x="3409" y="476"/>
                  </a:cubicBezTo>
                  <a:lnTo>
                    <a:pt x="3409" y="1228"/>
                  </a:lnTo>
                  <a:cubicBezTo>
                    <a:pt x="3409" y="1479"/>
                    <a:pt x="3209" y="1704"/>
                    <a:pt x="2933" y="170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5153148" y="1269064"/>
              <a:ext cx="65690" cy="31548"/>
            </a:xfrm>
            <a:custGeom>
              <a:avLst/>
              <a:gdLst/>
              <a:ahLst/>
              <a:cxnLst/>
              <a:rect l="l" t="t" r="r" b="b"/>
              <a:pathLst>
                <a:path w="2507" h="1204" extrusionOk="0">
                  <a:moveTo>
                    <a:pt x="2181" y="1204"/>
                  </a:moveTo>
                  <a:cubicBezTo>
                    <a:pt x="2356" y="1204"/>
                    <a:pt x="2507" y="1053"/>
                    <a:pt x="2507" y="878"/>
                  </a:cubicBezTo>
                  <a:lnTo>
                    <a:pt x="2507" y="327"/>
                  </a:lnTo>
                  <a:cubicBezTo>
                    <a:pt x="2507" y="151"/>
                    <a:pt x="2356" y="1"/>
                    <a:pt x="2181" y="1"/>
                  </a:cubicBezTo>
                  <a:lnTo>
                    <a:pt x="326" y="1"/>
                  </a:lnTo>
                  <a:cubicBezTo>
                    <a:pt x="126" y="1"/>
                    <a:pt x="0" y="151"/>
                    <a:pt x="0" y="327"/>
                  </a:cubicBezTo>
                  <a:lnTo>
                    <a:pt x="0" y="878"/>
                  </a:lnTo>
                  <a:cubicBezTo>
                    <a:pt x="0" y="1053"/>
                    <a:pt x="126" y="1204"/>
                    <a:pt x="326" y="120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5229974" y="1273676"/>
              <a:ext cx="11188" cy="22351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126" y="702"/>
                  </a:moveTo>
                  <a:lnTo>
                    <a:pt x="302" y="702"/>
                  </a:lnTo>
                  <a:lnTo>
                    <a:pt x="302" y="151"/>
                  </a:lnTo>
                  <a:lnTo>
                    <a:pt x="126" y="151"/>
                  </a:lnTo>
                  <a:close/>
                  <a:moveTo>
                    <a:pt x="427" y="852"/>
                  </a:moveTo>
                  <a:lnTo>
                    <a:pt x="1" y="852"/>
                  </a:lnTo>
                  <a:lnTo>
                    <a:pt x="1" y="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4" name="Google Shape;1974;p30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1975" name="Google Shape;1975;p30"/>
          <p:cNvSpPr/>
          <p:nvPr/>
        </p:nvSpPr>
        <p:spPr>
          <a:xfrm>
            <a:off x="5454919" y="1911995"/>
            <a:ext cx="49942" cy="425555"/>
          </a:xfrm>
          <a:custGeom>
            <a:avLst/>
            <a:gdLst/>
            <a:ahLst/>
            <a:cxnLst/>
            <a:rect l="l" t="t" r="r" b="b"/>
            <a:pathLst>
              <a:path w="1906" h="16241" extrusionOk="0">
                <a:moveTo>
                  <a:pt x="953" y="0"/>
                </a:moveTo>
                <a:cubicBezTo>
                  <a:pt x="427" y="0"/>
                  <a:pt x="1" y="426"/>
                  <a:pt x="1" y="953"/>
                </a:cubicBezTo>
                <a:lnTo>
                  <a:pt x="1" y="15289"/>
                </a:lnTo>
                <a:cubicBezTo>
                  <a:pt x="1" y="15815"/>
                  <a:pt x="427" y="16241"/>
                  <a:pt x="953" y="16241"/>
                </a:cubicBezTo>
                <a:cubicBezTo>
                  <a:pt x="1480" y="16241"/>
                  <a:pt x="1906" y="15815"/>
                  <a:pt x="1906" y="15289"/>
                </a:cubicBezTo>
                <a:lnTo>
                  <a:pt x="1906" y="953"/>
                </a:lnTo>
                <a:cubicBezTo>
                  <a:pt x="1906" y="426"/>
                  <a:pt x="1480" y="0"/>
                  <a:pt x="953" y="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30"/>
          <p:cNvSpPr/>
          <p:nvPr/>
        </p:nvSpPr>
        <p:spPr>
          <a:xfrm>
            <a:off x="3782964" y="4032511"/>
            <a:ext cx="1577417" cy="588430"/>
          </a:xfrm>
          <a:custGeom>
            <a:avLst/>
            <a:gdLst/>
            <a:ahLst/>
            <a:cxnLst/>
            <a:rect l="l" t="t" r="r" b="b"/>
            <a:pathLst>
              <a:path w="60201" h="22457" extrusionOk="0">
                <a:moveTo>
                  <a:pt x="4035" y="0"/>
                </a:moveTo>
                <a:cubicBezTo>
                  <a:pt x="1805" y="0"/>
                  <a:pt x="0" y="1805"/>
                  <a:pt x="0" y="4035"/>
                </a:cubicBezTo>
                <a:lnTo>
                  <a:pt x="0" y="16191"/>
                </a:lnTo>
                <a:cubicBezTo>
                  <a:pt x="0" y="19649"/>
                  <a:pt x="2807" y="22456"/>
                  <a:pt x="6266" y="22456"/>
                </a:cubicBezTo>
                <a:lnTo>
                  <a:pt x="53960" y="22456"/>
                </a:lnTo>
                <a:cubicBezTo>
                  <a:pt x="57419" y="22456"/>
                  <a:pt x="60201" y="19649"/>
                  <a:pt x="60201" y="16191"/>
                </a:cubicBezTo>
                <a:lnTo>
                  <a:pt x="60201" y="4035"/>
                </a:lnTo>
                <a:cubicBezTo>
                  <a:pt x="60201" y="1805"/>
                  <a:pt x="58396" y="0"/>
                  <a:pt x="5619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7" name="Google Shape;1977;p30"/>
          <p:cNvGrpSpPr/>
          <p:nvPr/>
        </p:nvGrpSpPr>
        <p:grpSpPr>
          <a:xfrm>
            <a:off x="4310737" y="4234955"/>
            <a:ext cx="130756" cy="159552"/>
            <a:chOff x="4191726" y="4234768"/>
            <a:chExt cx="89351" cy="109029"/>
          </a:xfrm>
        </p:grpSpPr>
        <p:sp>
          <p:nvSpPr>
            <p:cNvPr id="1978" name="Google Shape;1978;p30"/>
            <p:cNvSpPr/>
            <p:nvPr/>
          </p:nvSpPr>
          <p:spPr>
            <a:xfrm>
              <a:off x="4219972" y="4234768"/>
              <a:ext cx="32203" cy="8568"/>
            </a:xfrm>
            <a:custGeom>
              <a:avLst/>
              <a:gdLst/>
              <a:ahLst/>
              <a:cxnLst/>
              <a:rect l="l" t="t" r="r" b="b"/>
              <a:pathLst>
                <a:path w="1229" h="327" extrusionOk="0">
                  <a:moveTo>
                    <a:pt x="1053" y="326"/>
                  </a:moveTo>
                  <a:lnTo>
                    <a:pt x="176" y="326"/>
                  </a:lnTo>
                  <a:cubicBezTo>
                    <a:pt x="75" y="326"/>
                    <a:pt x="0" y="251"/>
                    <a:pt x="0" y="151"/>
                  </a:cubicBezTo>
                  <a:cubicBezTo>
                    <a:pt x="0" y="76"/>
                    <a:pt x="75" y="0"/>
                    <a:pt x="176" y="0"/>
                  </a:cubicBezTo>
                  <a:lnTo>
                    <a:pt x="1053" y="0"/>
                  </a:lnTo>
                  <a:cubicBezTo>
                    <a:pt x="1153" y="0"/>
                    <a:pt x="1228" y="76"/>
                    <a:pt x="1228" y="151"/>
                  </a:cubicBezTo>
                  <a:cubicBezTo>
                    <a:pt x="1228" y="251"/>
                    <a:pt x="1153" y="326"/>
                    <a:pt x="1053" y="3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4191726" y="4254473"/>
              <a:ext cx="89351" cy="89324"/>
            </a:xfrm>
            <a:custGeom>
              <a:avLst/>
              <a:gdLst/>
              <a:ahLst/>
              <a:cxnLst/>
              <a:rect l="l" t="t" r="r" b="b"/>
              <a:pathLst>
                <a:path w="3410" h="3409" extrusionOk="0">
                  <a:moveTo>
                    <a:pt x="1705" y="2807"/>
                  </a:moveTo>
                  <a:cubicBezTo>
                    <a:pt x="1103" y="2807"/>
                    <a:pt x="602" y="2306"/>
                    <a:pt x="602" y="1705"/>
                  </a:cubicBezTo>
                  <a:cubicBezTo>
                    <a:pt x="602" y="1103"/>
                    <a:pt x="1103" y="627"/>
                    <a:pt x="1705" y="627"/>
                  </a:cubicBezTo>
                  <a:cubicBezTo>
                    <a:pt x="2306" y="627"/>
                    <a:pt x="2782" y="1103"/>
                    <a:pt x="2782" y="1705"/>
                  </a:cubicBezTo>
                  <a:cubicBezTo>
                    <a:pt x="2782" y="2306"/>
                    <a:pt x="2306" y="2807"/>
                    <a:pt x="1705" y="2807"/>
                  </a:cubicBezTo>
                  <a:close/>
                  <a:moveTo>
                    <a:pt x="1705" y="0"/>
                  </a:moveTo>
                  <a:cubicBezTo>
                    <a:pt x="752" y="0"/>
                    <a:pt x="1" y="777"/>
                    <a:pt x="1" y="1705"/>
                  </a:cubicBezTo>
                  <a:cubicBezTo>
                    <a:pt x="1" y="2657"/>
                    <a:pt x="752" y="3409"/>
                    <a:pt x="1705" y="3409"/>
                  </a:cubicBezTo>
                  <a:cubicBezTo>
                    <a:pt x="2632" y="3409"/>
                    <a:pt x="3409" y="2657"/>
                    <a:pt x="3409" y="1705"/>
                  </a:cubicBezTo>
                  <a:cubicBezTo>
                    <a:pt x="3409" y="777"/>
                    <a:pt x="2632" y="0"/>
                    <a:pt x="17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4231135" y="4284684"/>
              <a:ext cx="23661" cy="19049"/>
            </a:xfrm>
            <a:custGeom>
              <a:avLst/>
              <a:gdLst/>
              <a:ahLst/>
              <a:cxnLst/>
              <a:rect l="l" t="t" r="r" b="b"/>
              <a:pathLst>
                <a:path w="903" h="727" extrusionOk="0">
                  <a:moveTo>
                    <a:pt x="201" y="727"/>
                  </a:moveTo>
                  <a:cubicBezTo>
                    <a:pt x="151" y="727"/>
                    <a:pt x="101" y="702"/>
                    <a:pt x="50" y="652"/>
                  </a:cubicBezTo>
                  <a:cubicBezTo>
                    <a:pt x="0" y="577"/>
                    <a:pt x="25" y="476"/>
                    <a:pt x="101" y="426"/>
                  </a:cubicBezTo>
                  <a:lnTo>
                    <a:pt x="627" y="50"/>
                  </a:lnTo>
                  <a:cubicBezTo>
                    <a:pt x="702" y="0"/>
                    <a:pt x="802" y="25"/>
                    <a:pt x="852" y="100"/>
                  </a:cubicBezTo>
                  <a:cubicBezTo>
                    <a:pt x="903" y="176"/>
                    <a:pt x="877" y="276"/>
                    <a:pt x="802" y="326"/>
                  </a:cubicBezTo>
                  <a:lnTo>
                    <a:pt x="301" y="702"/>
                  </a:lnTo>
                  <a:cubicBezTo>
                    <a:pt x="251" y="702"/>
                    <a:pt x="226" y="727"/>
                    <a:pt x="201" y="72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30"/>
          <p:cNvGrpSpPr/>
          <p:nvPr/>
        </p:nvGrpSpPr>
        <p:grpSpPr>
          <a:xfrm>
            <a:off x="4708602" y="4258959"/>
            <a:ext cx="152842" cy="111545"/>
            <a:chOff x="4463603" y="4251171"/>
            <a:chExt cx="104443" cy="76223"/>
          </a:xfrm>
        </p:grpSpPr>
        <p:sp>
          <p:nvSpPr>
            <p:cNvPr id="1982" name="Google Shape;1982;p30"/>
            <p:cNvSpPr/>
            <p:nvPr/>
          </p:nvSpPr>
          <p:spPr>
            <a:xfrm>
              <a:off x="4463603" y="4251171"/>
              <a:ext cx="104443" cy="33539"/>
            </a:xfrm>
            <a:custGeom>
              <a:avLst/>
              <a:gdLst/>
              <a:ahLst/>
              <a:cxnLst/>
              <a:rect l="l" t="t" r="r" b="b"/>
              <a:pathLst>
                <a:path w="3986" h="1280" extrusionOk="0">
                  <a:moveTo>
                    <a:pt x="3985" y="1"/>
                  </a:moveTo>
                  <a:lnTo>
                    <a:pt x="3985" y="678"/>
                  </a:lnTo>
                  <a:cubicBezTo>
                    <a:pt x="3960" y="678"/>
                    <a:pt x="3960" y="678"/>
                    <a:pt x="3935" y="678"/>
                  </a:cubicBezTo>
                  <a:lnTo>
                    <a:pt x="1980" y="1279"/>
                  </a:lnTo>
                  <a:lnTo>
                    <a:pt x="51" y="678"/>
                  </a:lnTo>
                  <a:cubicBezTo>
                    <a:pt x="26" y="678"/>
                    <a:pt x="1" y="678"/>
                    <a:pt x="1" y="678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4463603" y="4277452"/>
              <a:ext cx="104443" cy="49942"/>
            </a:xfrm>
            <a:custGeom>
              <a:avLst/>
              <a:gdLst/>
              <a:ahLst/>
              <a:cxnLst/>
              <a:rect l="l" t="t" r="r" b="b"/>
              <a:pathLst>
                <a:path w="3986" h="1906" extrusionOk="0">
                  <a:moveTo>
                    <a:pt x="2031" y="602"/>
                  </a:moveTo>
                  <a:lnTo>
                    <a:pt x="3985" y="26"/>
                  </a:lnTo>
                  <a:lnTo>
                    <a:pt x="3985" y="1905"/>
                  </a:lnTo>
                  <a:lnTo>
                    <a:pt x="1" y="1905"/>
                  </a:lnTo>
                  <a:lnTo>
                    <a:pt x="1" y="0"/>
                  </a:lnTo>
                  <a:lnTo>
                    <a:pt x="1930" y="602"/>
                  </a:lnTo>
                  <a:cubicBezTo>
                    <a:pt x="1955" y="627"/>
                    <a:pt x="1980" y="627"/>
                    <a:pt x="1980" y="627"/>
                  </a:cubicBezTo>
                  <a:cubicBezTo>
                    <a:pt x="2006" y="627"/>
                    <a:pt x="2031" y="627"/>
                    <a:pt x="2031" y="60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30"/>
          <p:cNvGrpSpPr/>
          <p:nvPr/>
        </p:nvGrpSpPr>
        <p:grpSpPr>
          <a:xfrm>
            <a:off x="5145885" y="4251290"/>
            <a:ext cx="96130" cy="127841"/>
            <a:chOff x="4762417" y="4245931"/>
            <a:chExt cx="65690" cy="87359"/>
          </a:xfrm>
        </p:grpSpPr>
        <p:sp>
          <p:nvSpPr>
            <p:cNvPr id="1985" name="Google Shape;1985;p30"/>
            <p:cNvSpPr/>
            <p:nvPr/>
          </p:nvSpPr>
          <p:spPr>
            <a:xfrm>
              <a:off x="4762417" y="4245931"/>
              <a:ext cx="65690" cy="15774"/>
            </a:xfrm>
            <a:custGeom>
              <a:avLst/>
              <a:gdLst/>
              <a:ahLst/>
              <a:cxnLst/>
              <a:rect l="l" t="t" r="r" b="b"/>
              <a:pathLst>
                <a:path w="2507" h="602" extrusionOk="0">
                  <a:moveTo>
                    <a:pt x="2506" y="602"/>
                  </a:moveTo>
                  <a:lnTo>
                    <a:pt x="0" y="602"/>
                  </a:lnTo>
                  <a:lnTo>
                    <a:pt x="0" y="0"/>
                  </a:lnTo>
                  <a:lnTo>
                    <a:pt x="250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4762417" y="4270220"/>
              <a:ext cx="65690" cy="63069"/>
            </a:xfrm>
            <a:custGeom>
              <a:avLst/>
              <a:gdLst/>
              <a:ahLst/>
              <a:cxnLst/>
              <a:rect l="l" t="t" r="r" b="b"/>
              <a:pathLst>
                <a:path w="2507" h="2407" extrusionOk="0">
                  <a:moveTo>
                    <a:pt x="0" y="1"/>
                  </a:moveTo>
                  <a:lnTo>
                    <a:pt x="2506" y="1"/>
                  </a:lnTo>
                  <a:lnTo>
                    <a:pt x="2506" y="2407"/>
                  </a:lnTo>
                  <a:lnTo>
                    <a:pt x="1253" y="1530"/>
                  </a:lnTo>
                  <a:lnTo>
                    <a:pt x="0" y="24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0"/>
          <p:cNvGrpSpPr/>
          <p:nvPr/>
        </p:nvGrpSpPr>
        <p:grpSpPr>
          <a:xfrm>
            <a:off x="3901330" y="4238789"/>
            <a:ext cx="130756" cy="151884"/>
            <a:chOff x="3911962" y="4237389"/>
            <a:chExt cx="89351" cy="103788"/>
          </a:xfrm>
        </p:grpSpPr>
        <p:sp>
          <p:nvSpPr>
            <p:cNvPr id="1988" name="Google Shape;1988;p30"/>
            <p:cNvSpPr/>
            <p:nvPr/>
          </p:nvSpPr>
          <p:spPr>
            <a:xfrm>
              <a:off x="3932321" y="4237389"/>
              <a:ext cx="48632" cy="48632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1855" y="928"/>
                  </a:moveTo>
                  <a:cubicBezTo>
                    <a:pt x="1855" y="1429"/>
                    <a:pt x="1429" y="1855"/>
                    <a:pt x="928" y="1855"/>
                  </a:cubicBezTo>
                  <a:cubicBezTo>
                    <a:pt x="427" y="1855"/>
                    <a:pt x="1" y="1429"/>
                    <a:pt x="1" y="928"/>
                  </a:cubicBezTo>
                  <a:cubicBezTo>
                    <a:pt x="1" y="427"/>
                    <a:pt x="427" y="1"/>
                    <a:pt x="928" y="1"/>
                  </a:cubicBezTo>
                  <a:cubicBezTo>
                    <a:pt x="1429" y="1"/>
                    <a:pt x="1855" y="427"/>
                    <a:pt x="1855" y="92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3911962" y="4285994"/>
              <a:ext cx="89351" cy="55182"/>
            </a:xfrm>
            <a:custGeom>
              <a:avLst/>
              <a:gdLst/>
              <a:ahLst/>
              <a:cxnLst/>
              <a:rect l="l" t="t" r="r" b="b"/>
              <a:pathLst>
                <a:path w="3410" h="2106" extrusionOk="0">
                  <a:moveTo>
                    <a:pt x="3409" y="2106"/>
                  </a:moveTo>
                  <a:lnTo>
                    <a:pt x="1" y="2106"/>
                  </a:lnTo>
                  <a:cubicBezTo>
                    <a:pt x="1" y="0"/>
                    <a:pt x="1680" y="0"/>
                    <a:pt x="1705" y="0"/>
                  </a:cubicBezTo>
                  <a:cubicBezTo>
                    <a:pt x="1755" y="0"/>
                    <a:pt x="3409" y="0"/>
                    <a:pt x="3409" y="21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0" name="Google Shape;1990;p30"/>
          <p:cNvSpPr/>
          <p:nvPr/>
        </p:nvSpPr>
        <p:spPr>
          <a:xfrm>
            <a:off x="3960250" y="1542907"/>
            <a:ext cx="53899" cy="90661"/>
          </a:xfrm>
          <a:custGeom>
            <a:avLst/>
            <a:gdLst/>
            <a:ahLst/>
            <a:cxnLst/>
            <a:rect l="l" t="t" r="r" b="b"/>
            <a:pathLst>
              <a:path w="2057" h="3460" extrusionOk="0">
                <a:moveTo>
                  <a:pt x="1755" y="3460"/>
                </a:moveTo>
                <a:cubicBezTo>
                  <a:pt x="1680" y="3460"/>
                  <a:pt x="1605" y="3435"/>
                  <a:pt x="1555" y="3384"/>
                </a:cubicBezTo>
                <a:lnTo>
                  <a:pt x="126" y="1956"/>
                </a:lnTo>
                <a:cubicBezTo>
                  <a:pt x="1" y="1831"/>
                  <a:pt x="1" y="1680"/>
                  <a:pt x="126" y="1555"/>
                </a:cubicBezTo>
                <a:lnTo>
                  <a:pt x="1555" y="126"/>
                </a:lnTo>
                <a:cubicBezTo>
                  <a:pt x="1680" y="1"/>
                  <a:pt x="1831" y="1"/>
                  <a:pt x="1956" y="126"/>
                </a:cubicBezTo>
                <a:cubicBezTo>
                  <a:pt x="2056" y="227"/>
                  <a:pt x="2056" y="402"/>
                  <a:pt x="1956" y="502"/>
                </a:cubicBezTo>
                <a:lnTo>
                  <a:pt x="703" y="1755"/>
                </a:lnTo>
                <a:lnTo>
                  <a:pt x="1956" y="3009"/>
                </a:lnTo>
                <a:cubicBezTo>
                  <a:pt x="2056" y="3109"/>
                  <a:pt x="2056" y="3284"/>
                  <a:pt x="1956" y="3384"/>
                </a:cubicBezTo>
                <a:cubicBezTo>
                  <a:pt x="1881" y="3435"/>
                  <a:pt x="1831" y="3460"/>
                  <a:pt x="1755" y="346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0"/>
          <p:cNvSpPr/>
          <p:nvPr/>
        </p:nvSpPr>
        <p:spPr>
          <a:xfrm>
            <a:off x="5129851" y="1542907"/>
            <a:ext cx="53217" cy="90661"/>
          </a:xfrm>
          <a:custGeom>
            <a:avLst/>
            <a:gdLst/>
            <a:ahLst/>
            <a:cxnLst/>
            <a:rect l="l" t="t" r="r" b="b"/>
            <a:pathLst>
              <a:path w="2031" h="3460" extrusionOk="0">
                <a:moveTo>
                  <a:pt x="302" y="3460"/>
                </a:moveTo>
                <a:cubicBezTo>
                  <a:pt x="352" y="3460"/>
                  <a:pt x="427" y="3435"/>
                  <a:pt x="477" y="3384"/>
                </a:cubicBezTo>
                <a:lnTo>
                  <a:pt x="1931" y="1956"/>
                </a:lnTo>
                <a:cubicBezTo>
                  <a:pt x="2031" y="1831"/>
                  <a:pt x="2031" y="1680"/>
                  <a:pt x="1931" y="1555"/>
                </a:cubicBezTo>
                <a:lnTo>
                  <a:pt x="477" y="126"/>
                </a:lnTo>
                <a:cubicBezTo>
                  <a:pt x="377" y="1"/>
                  <a:pt x="201" y="1"/>
                  <a:pt x="101" y="126"/>
                </a:cubicBezTo>
                <a:cubicBezTo>
                  <a:pt x="1" y="227"/>
                  <a:pt x="1" y="402"/>
                  <a:pt x="101" y="502"/>
                </a:cubicBezTo>
                <a:lnTo>
                  <a:pt x="1354" y="1755"/>
                </a:lnTo>
                <a:lnTo>
                  <a:pt x="101" y="3009"/>
                </a:lnTo>
                <a:cubicBezTo>
                  <a:pt x="1" y="3109"/>
                  <a:pt x="1" y="3284"/>
                  <a:pt x="101" y="3384"/>
                </a:cubicBezTo>
                <a:cubicBezTo>
                  <a:pt x="151" y="3435"/>
                  <a:pt x="226" y="3460"/>
                  <a:pt x="302" y="346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0"/>
          <p:cNvSpPr/>
          <p:nvPr/>
        </p:nvSpPr>
        <p:spPr>
          <a:xfrm>
            <a:off x="1163524" y="2741564"/>
            <a:ext cx="1752932" cy="1585826"/>
          </a:xfrm>
          <a:custGeom>
            <a:avLst/>
            <a:gdLst/>
            <a:ahLst/>
            <a:cxnLst/>
            <a:rect l="l" t="t" r="r" b="b"/>
            <a:pathLst>
              <a:path w="60202" h="54463" extrusionOk="0">
                <a:moveTo>
                  <a:pt x="60201" y="1"/>
                </a:moveTo>
                <a:lnTo>
                  <a:pt x="60201" y="48197"/>
                </a:lnTo>
                <a:cubicBezTo>
                  <a:pt x="60201" y="51655"/>
                  <a:pt x="57394" y="54462"/>
                  <a:pt x="53961" y="54462"/>
                </a:cubicBezTo>
                <a:lnTo>
                  <a:pt x="6241" y="54462"/>
                </a:lnTo>
                <a:cubicBezTo>
                  <a:pt x="2807" y="54462"/>
                  <a:pt x="0" y="51655"/>
                  <a:pt x="0" y="48197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0"/>
          <p:cNvSpPr/>
          <p:nvPr/>
        </p:nvSpPr>
        <p:spPr>
          <a:xfrm>
            <a:off x="1239408" y="2916712"/>
            <a:ext cx="1601142" cy="306549"/>
          </a:xfrm>
          <a:custGeom>
            <a:avLst/>
            <a:gdLst/>
            <a:ahLst/>
            <a:cxnLst/>
            <a:rect l="l" t="t" r="r" b="b"/>
            <a:pathLst>
              <a:path w="54989" h="10528" extrusionOk="0">
                <a:moveTo>
                  <a:pt x="53284" y="10527"/>
                </a:moveTo>
                <a:lnTo>
                  <a:pt x="1705" y="10527"/>
                </a:lnTo>
                <a:cubicBezTo>
                  <a:pt x="753" y="10527"/>
                  <a:pt x="1" y="9750"/>
                  <a:pt x="1" y="8798"/>
                </a:cubicBezTo>
                <a:lnTo>
                  <a:pt x="1" y="1705"/>
                </a:lnTo>
                <a:cubicBezTo>
                  <a:pt x="1" y="778"/>
                  <a:pt x="753" y="1"/>
                  <a:pt x="1705" y="1"/>
                </a:cubicBezTo>
                <a:lnTo>
                  <a:pt x="53284" y="1"/>
                </a:lnTo>
                <a:cubicBezTo>
                  <a:pt x="54237" y="1"/>
                  <a:pt x="54989" y="778"/>
                  <a:pt x="54989" y="1705"/>
                </a:cubicBezTo>
                <a:lnTo>
                  <a:pt x="54989" y="8798"/>
                </a:lnTo>
                <a:cubicBezTo>
                  <a:pt x="54989" y="9750"/>
                  <a:pt x="54237" y="10527"/>
                  <a:pt x="53284" y="1052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0"/>
          <p:cNvSpPr/>
          <p:nvPr/>
        </p:nvSpPr>
        <p:spPr>
          <a:xfrm>
            <a:off x="2490726" y="3000661"/>
            <a:ext cx="169318" cy="142326"/>
          </a:xfrm>
          <a:custGeom>
            <a:avLst/>
            <a:gdLst/>
            <a:ahLst/>
            <a:cxnLst/>
            <a:rect l="l" t="t" r="r" b="b"/>
            <a:pathLst>
              <a:path w="5815" h="4888" extrusionOk="0">
                <a:moveTo>
                  <a:pt x="1454" y="125"/>
                </a:moveTo>
                <a:cubicBezTo>
                  <a:pt x="351" y="151"/>
                  <a:pt x="0" y="1379"/>
                  <a:pt x="226" y="2306"/>
                </a:cubicBezTo>
                <a:lnTo>
                  <a:pt x="226" y="2306"/>
                </a:lnTo>
                <a:cubicBezTo>
                  <a:pt x="351" y="2882"/>
                  <a:pt x="702" y="3409"/>
                  <a:pt x="1128" y="3810"/>
                </a:cubicBezTo>
                <a:lnTo>
                  <a:pt x="1128" y="3810"/>
                </a:lnTo>
                <a:cubicBezTo>
                  <a:pt x="1404" y="4085"/>
                  <a:pt x="1704" y="4286"/>
                  <a:pt x="2030" y="4486"/>
                </a:cubicBezTo>
                <a:lnTo>
                  <a:pt x="2030" y="4486"/>
                </a:lnTo>
                <a:cubicBezTo>
                  <a:pt x="2306" y="4637"/>
                  <a:pt x="2707" y="4887"/>
                  <a:pt x="3033" y="4837"/>
                </a:cubicBezTo>
                <a:lnTo>
                  <a:pt x="3033" y="4837"/>
                </a:lnTo>
                <a:cubicBezTo>
                  <a:pt x="3108" y="4837"/>
                  <a:pt x="3183" y="4812"/>
                  <a:pt x="3258" y="4787"/>
                </a:cubicBezTo>
                <a:lnTo>
                  <a:pt x="3258" y="4787"/>
                </a:lnTo>
                <a:cubicBezTo>
                  <a:pt x="3334" y="4762"/>
                  <a:pt x="3409" y="4712"/>
                  <a:pt x="3484" y="4687"/>
                </a:cubicBezTo>
                <a:lnTo>
                  <a:pt x="3484" y="4687"/>
                </a:lnTo>
                <a:cubicBezTo>
                  <a:pt x="4336" y="4286"/>
                  <a:pt x="5163" y="3634"/>
                  <a:pt x="5539" y="2782"/>
                </a:cubicBezTo>
                <a:lnTo>
                  <a:pt x="5539" y="2782"/>
                </a:lnTo>
                <a:cubicBezTo>
                  <a:pt x="5714" y="2406"/>
                  <a:pt x="5815" y="1980"/>
                  <a:pt x="5790" y="1529"/>
                </a:cubicBezTo>
                <a:lnTo>
                  <a:pt x="5790" y="1529"/>
                </a:lnTo>
                <a:cubicBezTo>
                  <a:pt x="5765" y="1203"/>
                  <a:pt x="5689" y="877"/>
                  <a:pt x="5489" y="627"/>
                </a:cubicBezTo>
                <a:lnTo>
                  <a:pt x="5489" y="627"/>
                </a:lnTo>
                <a:cubicBezTo>
                  <a:pt x="5013" y="0"/>
                  <a:pt x="4035" y="0"/>
                  <a:pt x="3434" y="476"/>
                </a:cubicBezTo>
                <a:lnTo>
                  <a:pt x="3434" y="476"/>
                </a:lnTo>
                <a:cubicBezTo>
                  <a:pt x="3409" y="501"/>
                  <a:pt x="3208" y="677"/>
                  <a:pt x="3083" y="827"/>
                </a:cubicBezTo>
                <a:lnTo>
                  <a:pt x="3083" y="827"/>
                </a:lnTo>
                <a:cubicBezTo>
                  <a:pt x="3008" y="902"/>
                  <a:pt x="2882" y="877"/>
                  <a:pt x="2832" y="802"/>
                </a:cubicBezTo>
                <a:lnTo>
                  <a:pt x="2832" y="802"/>
                </a:lnTo>
                <a:cubicBezTo>
                  <a:pt x="2506" y="401"/>
                  <a:pt x="2005" y="125"/>
                  <a:pt x="1479" y="125"/>
                </a:cubicBezTo>
                <a:lnTo>
                  <a:pt x="1479" y="125"/>
                </a:lnTo>
                <a:cubicBezTo>
                  <a:pt x="1479" y="125"/>
                  <a:pt x="1454" y="125"/>
                  <a:pt x="1454" y="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0"/>
          <p:cNvSpPr/>
          <p:nvPr/>
        </p:nvSpPr>
        <p:spPr>
          <a:xfrm>
            <a:off x="1239408" y="3323208"/>
            <a:ext cx="1601142" cy="305821"/>
          </a:xfrm>
          <a:custGeom>
            <a:avLst/>
            <a:gdLst/>
            <a:ahLst/>
            <a:cxnLst/>
            <a:rect l="l" t="t" r="r" b="b"/>
            <a:pathLst>
              <a:path w="54989" h="10503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lnTo>
                  <a:pt x="1" y="8798"/>
                </a:lnTo>
                <a:cubicBezTo>
                  <a:pt x="1" y="9750"/>
                  <a:pt x="753" y="10502"/>
                  <a:pt x="1705" y="10502"/>
                </a:cubicBezTo>
                <a:lnTo>
                  <a:pt x="53284" y="10502"/>
                </a:lnTo>
                <a:cubicBezTo>
                  <a:pt x="54237" y="10502"/>
                  <a:pt x="54989" y="9750"/>
                  <a:pt x="54989" y="8798"/>
                </a:cubicBezTo>
                <a:lnTo>
                  <a:pt x="54989" y="1705"/>
                </a:lnTo>
                <a:cubicBezTo>
                  <a:pt x="54989" y="778"/>
                  <a:pt x="54237" y="1"/>
                  <a:pt x="5328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0"/>
          <p:cNvSpPr/>
          <p:nvPr/>
        </p:nvSpPr>
        <p:spPr>
          <a:xfrm>
            <a:off x="1239408" y="3720969"/>
            <a:ext cx="1601142" cy="305792"/>
          </a:xfrm>
          <a:custGeom>
            <a:avLst/>
            <a:gdLst/>
            <a:ahLst/>
            <a:cxnLst/>
            <a:rect l="l" t="t" r="r" b="b"/>
            <a:pathLst>
              <a:path w="54989" h="10502" extrusionOk="0">
                <a:moveTo>
                  <a:pt x="53284" y="10501"/>
                </a:moveTo>
                <a:lnTo>
                  <a:pt x="1705" y="10501"/>
                </a:lnTo>
                <a:cubicBezTo>
                  <a:pt x="753" y="10501"/>
                  <a:pt x="1" y="9750"/>
                  <a:pt x="1" y="8797"/>
                </a:cubicBezTo>
                <a:lnTo>
                  <a:pt x="1" y="1704"/>
                </a:lnTo>
                <a:cubicBezTo>
                  <a:pt x="1" y="752"/>
                  <a:pt x="753" y="0"/>
                  <a:pt x="1705" y="0"/>
                </a:cubicBezTo>
                <a:lnTo>
                  <a:pt x="53284" y="0"/>
                </a:lnTo>
                <a:cubicBezTo>
                  <a:pt x="54237" y="0"/>
                  <a:pt x="54989" y="752"/>
                  <a:pt x="54989" y="1704"/>
                </a:cubicBezTo>
                <a:lnTo>
                  <a:pt x="54989" y="8797"/>
                </a:lnTo>
                <a:cubicBezTo>
                  <a:pt x="54989" y="9750"/>
                  <a:pt x="54237" y="10501"/>
                  <a:pt x="53284" y="105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0"/>
          <p:cNvSpPr/>
          <p:nvPr/>
        </p:nvSpPr>
        <p:spPr>
          <a:xfrm>
            <a:off x="2512623" y="3785903"/>
            <a:ext cx="129194" cy="175899"/>
          </a:xfrm>
          <a:custGeom>
            <a:avLst/>
            <a:gdLst/>
            <a:ahLst/>
            <a:cxnLst/>
            <a:rect l="l" t="t" r="r" b="b"/>
            <a:pathLst>
              <a:path w="4437" h="6041" extrusionOk="0">
                <a:moveTo>
                  <a:pt x="1654" y="26"/>
                </a:moveTo>
                <a:cubicBezTo>
                  <a:pt x="1253" y="101"/>
                  <a:pt x="852" y="176"/>
                  <a:pt x="526" y="427"/>
                </a:cubicBezTo>
                <a:lnTo>
                  <a:pt x="526" y="427"/>
                </a:lnTo>
                <a:cubicBezTo>
                  <a:pt x="150" y="728"/>
                  <a:pt x="0" y="1179"/>
                  <a:pt x="25" y="1655"/>
                </a:cubicBezTo>
                <a:lnTo>
                  <a:pt x="25" y="1655"/>
                </a:lnTo>
                <a:cubicBezTo>
                  <a:pt x="50" y="2081"/>
                  <a:pt x="201" y="2532"/>
                  <a:pt x="426" y="2908"/>
                </a:cubicBezTo>
                <a:lnTo>
                  <a:pt x="426" y="2908"/>
                </a:lnTo>
                <a:cubicBezTo>
                  <a:pt x="426" y="2908"/>
                  <a:pt x="451" y="2958"/>
                  <a:pt x="501" y="2983"/>
                </a:cubicBezTo>
                <a:lnTo>
                  <a:pt x="501" y="2983"/>
                </a:lnTo>
                <a:cubicBezTo>
                  <a:pt x="201" y="3359"/>
                  <a:pt x="50" y="3810"/>
                  <a:pt x="50" y="4312"/>
                </a:cubicBezTo>
                <a:lnTo>
                  <a:pt x="50" y="4312"/>
                </a:lnTo>
                <a:cubicBezTo>
                  <a:pt x="50" y="5013"/>
                  <a:pt x="376" y="5640"/>
                  <a:pt x="877" y="6041"/>
                </a:cubicBezTo>
                <a:lnTo>
                  <a:pt x="877" y="6041"/>
                </a:lnTo>
                <a:lnTo>
                  <a:pt x="3584" y="6041"/>
                </a:lnTo>
                <a:cubicBezTo>
                  <a:pt x="4085" y="5640"/>
                  <a:pt x="4411" y="5013"/>
                  <a:pt x="4411" y="4312"/>
                </a:cubicBezTo>
                <a:lnTo>
                  <a:pt x="4411" y="4312"/>
                </a:lnTo>
                <a:cubicBezTo>
                  <a:pt x="4411" y="3810"/>
                  <a:pt x="4236" y="3359"/>
                  <a:pt x="3960" y="2983"/>
                </a:cubicBezTo>
                <a:lnTo>
                  <a:pt x="3960" y="2983"/>
                </a:lnTo>
                <a:cubicBezTo>
                  <a:pt x="4060" y="2858"/>
                  <a:pt x="4135" y="2707"/>
                  <a:pt x="4211" y="2557"/>
                </a:cubicBezTo>
                <a:lnTo>
                  <a:pt x="4211" y="2557"/>
                </a:lnTo>
                <a:cubicBezTo>
                  <a:pt x="4336" y="2281"/>
                  <a:pt x="4411" y="1956"/>
                  <a:pt x="4436" y="1655"/>
                </a:cubicBezTo>
                <a:lnTo>
                  <a:pt x="4436" y="1655"/>
                </a:lnTo>
                <a:cubicBezTo>
                  <a:pt x="4436" y="1254"/>
                  <a:pt x="4361" y="878"/>
                  <a:pt x="4085" y="577"/>
                </a:cubicBezTo>
                <a:lnTo>
                  <a:pt x="4085" y="577"/>
                </a:lnTo>
                <a:cubicBezTo>
                  <a:pt x="3785" y="251"/>
                  <a:pt x="3333" y="126"/>
                  <a:pt x="2907" y="51"/>
                </a:cubicBezTo>
                <a:lnTo>
                  <a:pt x="2907" y="51"/>
                </a:lnTo>
                <a:cubicBezTo>
                  <a:pt x="2682" y="26"/>
                  <a:pt x="2431" y="1"/>
                  <a:pt x="2206" y="1"/>
                </a:cubicBezTo>
                <a:lnTo>
                  <a:pt x="2206" y="1"/>
                </a:lnTo>
                <a:cubicBezTo>
                  <a:pt x="2005" y="1"/>
                  <a:pt x="1830" y="1"/>
                  <a:pt x="1654" y="26"/>
                </a:cubicBezTo>
                <a:moveTo>
                  <a:pt x="627" y="1730"/>
                </a:moveTo>
                <a:cubicBezTo>
                  <a:pt x="602" y="1504"/>
                  <a:pt x="652" y="1279"/>
                  <a:pt x="802" y="1103"/>
                </a:cubicBezTo>
                <a:lnTo>
                  <a:pt x="802" y="1103"/>
                </a:lnTo>
                <a:cubicBezTo>
                  <a:pt x="1028" y="778"/>
                  <a:pt x="1454" y="702"/>
                  <a:pt x="1830" y="652"/>
                </a:cubicBezTo>
                <a:lnTo>
                  <a:pt x="1830" y="652"/>
                </a:lnTo>
                <a:cubicBezTo>
                  <a:pt x="2181" y="627"/>
                  <a:pt x="2531" y="627"/>
                  <a:pt x="2882" y="702"/>
                </a:cubicBezTo>
                <a:lnTo>
                  <a:pt x="2882" y="702"/>
                </a:lnTo>
                <a:cubicBezTo>
                  <a:pt x="3083" y="753"/>
                  <a:pt x="3283" y="803"/>
                  <a:pt x="3459" y="903"/>
                </a:cubicBezTo>
                <a:lnTo>
                  <a:pt x="3459" y="903"/>
                </a:lnTo>
                <a:cubicBezTo>
                  <a:pt x="3759" y="1129"/>
                  <a:pt x="3885" y="1479"/>
                  <a:pt x="3785" y="1830"/>
                </a:cubicBezTo>
                <a:lnTo>
                  <a:pt x="3785" y="1830"/>
                </a:lnTo>
                <a:cubicBezTo>
                  <a:pt x="3734" y="2056"/>
                  <a:pt x="3609" y="2256"/>
                  <a:pt x="3434" y="2407"/>
                </a:cubicBezTo>
                <a:lnTo>
                  <a:pt x="3434" y="2407"/>
                </a:lnTo>
                <a:cubicBezTo>
                  <a:pt x="3434" y="2432"/>
                  <a:pt x="3409" y="2432"/>
                  <a:pt x="3384" y="2457"/>
                </a:cubicBezTo>
                <a:lnTo>
                  <a:pt x="3384" y="2457"/>
                </a:lnTo>
                <a:cubicBezTo>
                  <a:pt x="3058" y="2256"/>
                  <a:pt x="2657" y="2131"/>
                  <a:pt x="2231" y="2131"/>
                </a:cubicBezTo>
                <a:lnTo>
                  <a:pt x="2231" y="2131"/>
                </a:lnTo>
                <a:cubicBezTo>
                  <a:pt x="1780" y="2131"/>
                  <a:pt x="1379" y="2256"/>
                  <a:pt x="1053" y="2482"/>
                </a:cubicBezTo>
                <a:lnTo>
                  <a:pt x="1053" y="2482"/>
                </a:lnTo>
                <a:cubicBezTo>
                  <a:pt x="877" y="2231"/>
                  <a:pt x="677" y="2031"/>
                  <a:pt x="627" y="1730"/>
                </a:cubicBezTo>
                <a:moveTo>
                  <a:pt x="1379" y="4211"/>
                </a:moveTo>
                <a:cubicBezTo>
                  <a:pt x="1379" y="3760"/>
                  <a:pt x="1754" y="3359"/>
                  <a:pt x="2231" y="3359"/>
                </a:cubicBezTo>
                <a:lnTo>
                  <a:pt x="2231" y="3359"/>
                </a:lnTo>
                <a:cubicBezTo>
                  <a:pt x="2682" y="3359"/>
                  <a:pt x="3058" y="3760"/>
                  <a:pt x="3058" y="4211"/>
                </a:cubicBezTo>
                <a:lnTo>
                  <a:pt x="3058" y="4211"/>
                </a:lnTo>
                <a:cubicBezTo>
                  <a:pt x="3058" y="4687"/>
                  <a:pt x="2682" y="5063"/>
                  <a:pt x="2231" y="5063"/>
                </a:cubicBezTo>
                <a:lnTo>
                  <a:pt x="2231" y="5063"/>
                </a:lnTo>
                <a:cubicBezTo>
                  <a:pt x="1754" y="5063"/>
                  <a:pt x="1379" y="4687"/>
                  <a:pt x="1379" y="421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0"/>
          <p:cNvSpPr/>
          <p:nvPr/>
        </p:nvSpPr>
        <p:spPr>
          <a:xfrm>
            <a:off x="2492182" y="3488165"/>
            <a:ext cx="50373" cy="70086"/>
          </a:xfrm>
          <a:custGeom>
            <a:avLst/>
            <a:gdLst/>
            <a:ahLst/>
            <a:cxnLst/>
            <a:rect l="l" t="t" r="r" b="b"/>
            <a:pathLst>
              <a:path w="1730" h="2407" extrusionOk="0">
                <a:moveTo>
                  <a:pt x="0" y="2406"/>
                </a:moveTo>
                <a:lnTo>
                  <a:pt x="1730" y="2406"/>
                </a:lnTo>
                <a:lnTo>
                  <a:pt x="17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0"/>
          <p:cNvSpPr/>
          <p:nvPr/>
        </p:nvSpPr>
        <p:spPr>
          <a:xfrm>
            <a:off x="2552021" y="3394753"/>
            <a:ext cx="50373" cy="163495"/>
          </a:xfrm>
          <a:custGeom>
            <a:avLst/>
            <a:gdLst/>
            <a:ahLst/>
            <a:cxnLst/>
            <a:rect l="l" t="t" r="r" b="b"/>
            <a:pathLst>
              <a:path w="1730" h="5615" extrusionOk="0">
                <a:moveTo>
                  <a:pt x="0" y="5614"/>
                </a:moveTo>
                <a:lnTo>
                  <a:pt x="1730" y="5614"/>
                </a:lnTo>
                <a:lnTo>
                  <a:pt x="173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0"/>
          <p:cNvSpPr/>
          <p:nvPr/>
        </p:nvSpPr>
        <p:spPr>
          <a:xfrm>
            <a:off x="2611860" y="3459687"/>
            <a:ext cx="51101" cy="98563"/>
          </a:xfrm>
          <a:custGeom>
            <a:avLst/>
            <a:gdLst/>
            <a:ahLst/>
            <a:cxnLst/>
            <a:rect l="l" t="t" r="r" b="b"/>
            <a:pathLst>
              <a:path w="1755" h="3385" extrusionOk="0">
                <a:moveTo>
                  <a:pt x="1" y="3384"/>
                </a:moveTo>
                <a:lnTo>
                  <a:pt x="1755" y="3384"/>
                </a:lnTo>
                <a:lnTo>
                  <a:pt x="1755" y="1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0"/>
          <p:cNvSpPr/>
          <p:nvPr/>
        </p:nvSpPr>
        <p:spPr>
          <a:xfrm>
            <a:off x="1988921" y="4150090"/>
            <a:ext cx="100747" cy="57653"/>
          </a:xfrm>
          <a:custGeom>
            <a:avLst/>
            <a:gdLst/>
            <a:ahLst/>
            <a:cxnLst/>
            <a:rect l="l" t="t" r="r" b="b"/>
            <a:pathLst>
              <a:path w="3460" h="1980" extrusionOk="0">
                <a:moveTo>
                  <a:pt x="314" y="0"/>
                </a:moveTo>
                <a:cubicBezTo>
                  <a:pt x="245" y="0"/>
                  <a:pt x="176" y="25"/>
                  <a:pt x="126" y="75"/>
                </a:cubicBezTo>
                <a:cubicBezTo>
                  <a:pt x="0" y="175"/>
                  <a:pt x="0" y="351"/>
                  <a:pt x="126" y="476"/>
                </a:cubicBezTo>
                <a:lnTo>
                  <a:pt x="1554" y="1905"/>
                </a:lnTo>
                <a:cubicBezTo>
                  <a:pt x="1617" y="1955"/>
                  <a:pt x="1686" y="1980"/>
                  <a:pt x="1755" y="1980"/>
                </a:cubicBezTo>
                <a:cubicBezTo>
                  <a:pt x="1824" y="1980"/>
                  <a:pt x="1893" y="1955"/>
                  <a:pt x="1955" y="1905"/>
                </a:cubicBezTo>
                <a:lnTo>
                  <a:pt x="3384" y="476"/>
                </a:lnTo>
                <a:cubicBezTo>
                  <a:pt x="3434" y="401"/>
                  <a:pt x="3459" y="351"/>
                  <a:pt x="3459" y="276"/>
                </a:cubicBezTo>
                <a:cubicBezTo>
                  <a:pt x="3459" y="201"/>
                  <a:pt x="3434" y="125"/>
                  <a:pt x="3384" y="75"/>
                </a:cubicBezTo>
                <a:cubicBezTo>
                  <a:pt x="3334" y="25"/>
                  <a:pt x="3265" y="0"/>
                  <a:pt x="3196" y="0"/>
                </a:cubicBezTo>
                <a:cubicBezTo>
                  <a:pt x="3127" y="0"/>
                  <a:pt x="3058" y="25"/>
                  <a:pt x="3008" y="75"/>
                </a:cubicBezTo>
                <a:lnTo>
                  <a:pt x="1755" y="1328"/>
                </a:lnTo>
                <a:lnTo>
                  <a:pt x="502" y="75"/>
                </a:lnTo>
                <a:cubicBezTo>
                  <a:pt x="452" y="25"/>
                  <a:pt x="383" y="0"/>
                  <a:pt x="3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0"/>
          <p:cNvSpPr/>
          <p:nvPr/>
        </p:nvSpPr>
        <p:spPr>
          <a:xfrm>
            <a:off x="2010090" y="2070582"/>
            <a:ext cx="59866" cy="51829"/>
          </a:xfrm>
          <a:custGeom>
            <a:avLst/>
            <a:gdLst/>
            <a:ahLst/>
            <a:cxnLst/>
            <a:rect l="l" t="t" r="r" b="b"/>
            <a:pathLst>
              <a:path w="2056" h="1780" extrusionOk="0">
                <a:moveTo>
                  <a:pt x="0" y="0"/>
                </a:moveTo>
                <a:lnTo>
                  <a:pt x="1028" y="1780"/>
                </a:lnTo>
                <a:lnTo>
                  <a:pt x="2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0"/>
          <p:cNvSpPr/>
          <p:nvPr/>
        </p:nvSpPr>
        <p:spPr>
          <a:xfrm>
            <a:off x="2039995" y="1532703"/>
            <a:ext cx="383157" cy="402142"/>
          </a:xfrm>
          <a:custGeom>
            <a:avLst/>
            <a:gdLst/>
            <a:ahLst/>
            <a:cxnLst/>
            <a:rect l="l" t="t" r="r" b="b"/>
            <a:pathLst>
              <a:path w="13159" h="13811" extrusionOk="0">
                <a:moveTo>
                  <a:pt x="1" y="1"/>
                </a:moveTo>
                <a:lnTo>
                  <a:pt x="13159" y="4262"/>
                </a:lnTo>
                <a:cubicBezTo>
                  <a:pt x="11254" y="10076"/>
                  <a:pt x="6116" y="13810"/>
                  <a:pt x="1" y="138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0"/>
          <p:cNvSpPr/>
          <p:nvPr/>
        </p:nvSpPr>
        <p:spPr>
          <a:xfrm>
            <a:off x="1803552" y="1129876"/>
            <a:ext cx="660472" cy="526910"/>
          </a:xfrm>
          <a:custGeom>
            <a:avLst/>
            <a:gdLst/>
            <a:ahLst/>
            <a:cxnLst/>
            <a:rect l="l" t="t" r="r" b="b"/>
            <a:pathLst>
              <a:path w="22683" h="18096" extrusionOk="0">
                <a:moveTo>
                  <a:pt x="0" y="2657"/>
                </a:moveTo>
                <a:lnTo>
                  <a:pt x="8121" y="13835"/>
                </a:lnTo>
                <a:lnTo>
                  <a:pt x="21279" y="18096"/>
                </a:lnTo>
                <a:cubicBezTo>
                  <a:pt x="22682" y="13735"/>
                  <a:pt x="22006" y="9399"/>
                  <a:pt x="19299" y="5715"/>
                </a:cubicBezTo>
                <a:lnTo>
                  <a:pt x="19299" y="5715"/>
                </a:lnTo>
                <a:cubicBezTo>
                  <a:pt x="16592" y="1980"/>
                  <a:pt x="12382" y="0"/>
                  <a:pt x="8121" y="0"/>
                </a:cubicBezTo>
                <a:lnTo>
                  <a:pt x="8121" y="0"/>
                </a:lnTo>
                <a:cubicBezTo>
                  <a:pt x="5289" y="0"/>
                  <a:pt x="2457" y="852"/>
                  <a:pt x="0" y="2657"/>
                </a:cubicBezTo>
                <a:close/>
              </a:path>
            </a:pathLst>
          </a:custGeom>
          <a:solidFill>
            <a:srgbClr val="64C3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0"/>
          <p:cNvSpPr/>
          <p:nvPr/>
        </p:nvSpPr>
        <p:spPr>
          <a:xfrm>
            <a:off x="1583881" y="1207215"/>
            <a:ext cx="456126" cy="650980"/>
          </a:xfrm>
          <a:custGeom>
            <a:avLst/>
            <a:gdLst/>
            <a:ahLst/>
            <a:cxnLst/>
            <a:rect l="l" t="t" r="r" b="b"/>
            <a:pathLst>
              <a:path w="15665" h="22357" extrusionOk="0">
                <a:moveTo>
                  <a:pt x="7544" y="1"/>
                </a:moveTo>
                <a:cubicBezTo>
                  <a:pt x="6316" y="878"/>
                  <a:pt x="5389" y="1805"/>
                  <a:pt x="4487" y="3059"/>
                </a:cubicBezTo>
                <a:cubicBezTo>
                  <a:pt x="1" y="9224"/>
                  <a:pt x="1354" y="17871"/>
                  <a:pt x="7544" y="22357"/>
                </a:cubicBezTo>
                <a:lnTo>
                  <a:pt x="15665" y="11179"/>
                </a:lnTo>
                <a:lnTo>
                  <a:pt x="75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0"/>
          <p:cNvSpPr/>
          <p:nvPr/>
        </p:nvSpPr>
        <p:spPr>
          <a:xfrm>
            <a:off x="1803552" y="1532703"/>
            <a:ext cx="236463" cy="402142"/>
          </a:xfrm>
          <a:custGeom>
            <a:avLst/>
            <a:gdLst/>
            <a:ahLst/>
            <a:cxnLst/>
            <a:rect l="l" t="t" r="r" b="b"/>
            <a:pathLst>
              <a:path w="8121" h="13811" extrusionOk="0">
                <a:moveTo>
                  <a:pt x="8121" y="1"/>
                </a:moveTo>
                <a:lnTo>
                  <a:pt x="8121" y="13810"/>
                </a:lnTo>
                <a:cubicBezTo>
                  <a:pt x="5063" y="13810"/>
                  <a:pt x="2457" y="12983"/>
                  <a:pt x="0" y="111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30"/>
          <p:cNvSpPr/>
          <p:nvPr/>
        </p:nvSpPr>
        <p:spPr>
          <a:xfrm>
            <a:off x="1545211" y="1532703"/>
            <a:ext cx="989587" cy="494823"/>
          </a:xfrm>
          <a:custGeom>
            <a:avLst/>
            <a:gdLst/>
            <a:ahLst/>
            <a:cxnLst/>
            <a:rect l="l" t="t" r="r" b="b"/>
            <a:pathLst>
              <a:path w="33986" h="16994" fill="none" extrusionOk="0">
                <a:moveTo>
                  <a:pt x="33985" y="1"/>
                </a:moveTo>
                <a:cubicBezTo>
                  <a:pt x="33985" y="9374"/>
                  <a:pt x="26391" y="16993"/>
                  <a:pt x="16993" y="16993"/>
                </a:cubicBezTo>
                <a:cubicBezTo>
                  <a:pt x="7594" y="16993"/>
                  <a:pt x="0" y="9374"/>
                  <a:pt x="0" y="1"/>
                </a:cubicBezTo>
              </a:path>
            </a:pathLst>
          </a:custGeom>
          <a:solidFill>
            <a:schemeClr val="accent2"/>
          </a:solidFill>
          <a:ln w="10650" cap="flat" cmpd="sng">
            <a:solidFill>
              <a:schemeClr val="accent2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30"/>
          <p:cNvSpPr/>
          <p:nvPr/>
        </p:nvSpPr>
        <p:spPr>
          <a:xfrm>
            <a:off x="1629982" y="1129882"/>
            <a:ext cx="815700" cy="815700"/>
          </a:xfrm>
          <a:prstGeom prst="pie">
            <a:avLst>
              <a:gd name="adj1" fmla="val 21492778"/>
              <a:gd name="adj2" fmla="val 7602309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30"/>
          <p:cNvSpPr/>
          <p:nvPr/>
        </p:nvSpPr>
        <p:spPr>
          <a:xfrm>
            <a:off x="1629982" y="1129882"/>
            <a:ext cx="815700" cy="815700"/>
          </a:xfrm>
          <a:prstGeom prst="pie">
            <a:avLst>
              <a:gd name="adj1" fmla="val 7559617"/>
              <a:gd name="adj2" fmla="val 13272295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30"/>
          <p:cNvSpPr/>
          <p:nvPr/>
        </p:nvSpPr>
        <p:spPr>
          <a:xfrm>
            <a:off x="1629982" y="1129882"/>
            <a:ext cx="815700" cy="815700"/>
          </a:xfrm>
          <a:prstGeom prst="pie">
            <a:avLst>
              <a:gd name="adj1" fmla="val 13284476"/>
              <a:gd name="adj2" fmla="val 951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1" name="Google Shape;2011;p30"/>
          <p:cNvGrpSpPr/>
          <p:nvPr/>
        </p:nvGrpSpPr>
        <p:grpSpPr>
          <a:xfrm>
            <a:off x="3934648" y="1967222"/>
            <a:ext cx="358500" cy="358500"/>
            <a:chOff x="3944600" y="1851100"/>
            <a:chExt cx="358500" cy="358500"/>
          </a:xfrm>
        </p:grpSpPr>
        <p:sp>
          <p:nvSpPr>
            <p:cNvPr id="2012" name="Google Shape;2012;p30"/>
            <p:cNvSpPr/>
            <p:nvPr/>
          </p:nvSpPr>
          <p:spPr>
            <a:xfrm>
              <a:off x="3944600" y="1851100"/>
              <a:ext cx="358500" cy="35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4005650" y="1912150"/>
              <a:ext cx="236400" cy="236400"/>
            </a:xfrm>
            <a:prstGeom prst="pie">
              <a:avLst>
                <a:gd name="adj1" fmla="val 0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0"/>
          <p:cNvGrpSpPr/>
          <p:nvPr/>
        </p:nvGrpSpPr>
        <p:grpSpPr>
          <a:xfrm>
            <a:off x="4382773" y="1967222"/>
            <a:ext cx="358500" cy="358500"/>
            <a:chOff x="4392725" y="1851100"/>
            <a:chExt cx="358500" cy="358500"/>
          </a:xfrm>
        </p:grpSpPr>
        <p:sp>
          <p:nvSpPr>
            <p:cNvPr id="2015" name="Google Shape;2015;p30"/>
            <p:cNvSpPr/>
            <p:nvPr/>
          </p:nvSpPr>
          <p:spPr>
            <a:xfrm>
              <a:off x="4392725" y="1851100"/>
              <a:ext cx="358500" cy="35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4453775" y="1912150"/>
              <a:ext cx="236400" cy="236400"/>
            </a:xfrm>
            <a:prstGeom prst="pie">
              <a:avLst>
                <a:gd name="adj1" fmla="val 19462159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7" name="Google Shape;2017;p30"/>
          <p:cNvGrpSpPr/>
          <p:nvPr/>
        </p:nvGrpSpPr>
        <p:grpSpPr>
          <a:xfrm>
            <a:off x="4830898" y="1967222"/>
            <a:ext cx="358500" cy="358500"/>
            <a:chOff x="4840850" y="1851100"/>
            <a:chExt cx="358500" cy="358500"/>
          </a:xfrm>
        </p:grpSpPr>
        <p:sp>
          <p:nvSpPr>
            <p:cNvPr id="2018" name="Google Shape;2018;p30"/>
            <p:cNvSpPr/>
            <p:nvPr/>
          </p:nvSpPr>
          <p:spPr>
            <a:xfrm>
              <a:off x="4840850" y="1851100"/>
              <a:ext cx="358500" cy="358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4906250" y="1912150"/>
              <a:ext cx="236400" cy="236400"/>
            </a:xfrm>
            <a:prstGeom prst="pie">
              <a:avLst>
                <a:gd name="adj1" fmla="val 6778867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20" name="Google Shape;2020;p30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873" y="2561793"/>
            <a:ext cx="1527552" cy="13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1" name="Google Shape;2021;p30"/>
          <p:cNvSpPr/>
          <p:nvPr/>
        </p:nvSpPr>
        <p:spPr>
          <a:xfrm>
            <a:off x="6214904" y="2855975"/>
            <a:ext cx="1340700" cy="246900"/>
          </a:xfrm>
          <a:prstGeom prst="round2SameRect">
            <a:avLst>
              <a:gd name="adj1" fmla="val 16667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0"/>
          <p:cNvSpPr/>
          <p:nvPr/>
        </p:nvSpPr>
        <p:spPr>
          <a:xfrm>
            <a:off x="6228125" y="1495225"/>
            <a:ext cx="368100" cy="36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30"/>
          <p:cNvSpPr/>
          <p:nvPr/>
        </p:nvSpPr>
        <p:spPr>
          <a:xfrm>
            <a:off x="6701225" y="1495225"/>
            <a:ext cx="368100" cy="36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0"/>
          <p:cNvSpPr/>
          <p:nvPr/>
        </p:nvSpPr>
        <p:spPr>
          <a:xfrm>
            <a:off x="7174325" y="1495225"/>
            <a:ext cx="368100" cy="368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0"/>
          <p:cNvSpPr/>
          <p:nvPr/>
        </p:nvSpPr>
        <p:spPr>
          <a:xfrm rot="5400000">
            <a:off x="6336275" y="1613725"/>
            <a:ext cx="151800" cy="131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0"/>
          <p:cNvSpPr/>
          <p:nvPr/>
        </p:nvSpPr>
        <p:spPr>
          <a:xfrm rot="5400000">
            <a:off x="6809375" y="1613725"/>
            <a:ext cx="151800" cy="131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0"/>
          <p:cNvSpPr/>
          <p:nvPr/>
        </p:nvSpPr>
        <p:spPr>
          <a:xfrm rot="5400000">
            <a:off x="7282475" y="1613725"/>
            <a:ext cx="151800" cy="131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0"/>
          <p:cNvSpPr txBox="1"/>
          <p:nvPr/>
        </p:nvSpPr>
        <p:spPr>
          <a:xfrm>
            <a:off x="6466343" y="2502675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29" name="Google Shape;2029;p30"/>
          <p:cNvGrpSpPr/>
          <p:nvPr/>
        </p:nvGrpSpPr>
        <p:grpSpPr>
          <a:xfrm>
            <a:off x="6270810" y="2552872"/>
            <a:ext cx="146523" cy="146523"/>
            <a:chOff x="5660400" y="238125"/>
            <a:chExt cx="481825" cy="481825"/>
          </a:xfrm>
        </p:grpSpPr>
        <p:sp>
          <p:nvSpPr>
            <p:cNvPr id="2030" name="Google Shape;2030;p3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32" name="Google Shape;2032;p30"/>
          <p:cNvGrpSpPr/>
          <p:nvPr/>
        </p:nvGrpSpPr>
        <p:grpSpPr>
          <a:xfrm>
            <a:off x="6314819" y="1115850"/>
            <a:ext cx="1167300" cy="1235838"/>
            <a:chOff x="6314819" y="1115850"/>
            <a:chExt cx="1167300" cy="1235838"/>
          </a:xfrm>
        </p:grpSpPr>
        <p:sp>
          <p:nvSpPr>
            <p:cNvPr id="2033" name="Google Shape;2033;p30"/>
            <p:cNvSpPr txBox="1"/>
            <p:nvPr/>
          </p:nvSpPr>
          <p:spPr>
            <a:xfrm>
              <a:off x="6466343" y="111585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4" name="Google Shape;2034;p30"/>
            <p:cNvSpPr txBox="1"/>
            <p:nvPr/>
          </p:nvSpPr>
          <p:spPr>
            <a:xfrm>
              <a:off x="6314819" y="1915188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5" name="Google Shape;2035;p30"/>
          <p:cNvGrpSpPr/>
          <p:nvPr/>
        </p:nvGrpSpPr>
        <p:grpSpPr>
          <a:xfrm>
            <a:off x="6305725" y="4332135"/>
            <a:ext cx="1291200" cy="131100"/>
            <a:chOff x="6305725" y="4105425"/>
            <a:chExt cx="1291200" cy="131100"/>
          </a:xfrm>
        </p:grpSpPr>
        <p:cxnSp>
          <p:nvCxnSpPr>
            <p:cNvPr id="2036" name="Google Shape;2036;p30"/>
            <p:cNvCxnSpPr/>
            <p:nvPr/>
          </p:nvCxnSpPr>
          <p:spPr>
            <a:xfrm>
              <a:off x="6305725" y="4170975"/>
              <a:ext cx="129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7" name="Google Shape;2037;p30"/>
            <p:cNvSpPr/>
            <p:nvPr/>
          </p:nvSpPr>
          <p:spPr>
            <a:xfrm>
              <a:off x="7140825" y="4105425"/>
              <a:ext cx="131100" cy="131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8" name="Google Shape;2038;p30"/>
          <p:cNvSpPr txBox="1"/>
          <p:nvPr/>
        </p:nvSpPr>
        <p:spPr>
          <a:xfrm>
            <a:off x="6466331" y="4088335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39" name="Google Shape;2039;p30"/>
          <p:cNvSpPr txBox="1"/>
          <p:nvPr/>
        </p:nvSpPr>
        <p:spPr>
          <a:xfrm>
            <a:off x="7194744" y="4468338"/>
            <a:ext cx="4953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0" name="Google Shape;2040;p30"/>
          <p:cNvGrpSpPr/>
          <p:nvPr/>
        </p:nvGrpSpPr>
        <p:grpSpPr>
          <a:xfrm>
            <a:off x="6212391" y="2855975"/>
            <a:ext cx="339921" cy="484850"/>
            <a:chOff x="6212391" y="2986700"/>
            <a:chExt cx="339921" cy="484850"/>
          </a:xfrm>
        </p:grpSpPr>
        <p:sp>
          <p:nvSpPr>
            <p:cNvPr id="2041" name="Google Shape;2041;p30"/>
            <p:cNvSpPr txBox="1"/>
            <p:nvPr/>
          </p:nvSpPr>
          <p:spPr>
            <a:xfrm>
              <a:off x="6212412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2" name="Google Shape;2042;p30"/>
            <p:cNvSpPr txBox="1"/>
            <p:nvPr/>
          </p:nvSpPr>
          <p:spPr>
            <a:xfrm>
              <a:off x="6212391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11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3" name="Google Shape;2043;p30"/>
          <p:cNvGrpSpPr/>
          <p:nvPr/>
        </p:nvGrpSpPr>
        <p:grpSpPr>
          <a:xfrm>
            <a:off x="6550462" y="2855975"/>
            <a:ext cx="341729" cy="484850"/>
            <a:chOff x="6550462" y="2986700"/>
            <a:chExt cx="341729" cy="484850"/>
          </a:xfrm>
        </p:grpSpPr>
        <p:sp>
          <p:nvSpPr>
            <p:cNvPr id="2044" name="Google Shape;2044;p30"/>
            <p:cNvSpPr txBox="1"/>
            <p:nvPr/>
          </p:nvSpPr>
          <p:spPr>
            <a:xfrm>
              <a:off x="6550462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5" name="Google Shape;2045;p30"/>
            <p:cNvSpPr txBox="1"/>
            <p:nvPr/>
          </p:nvSpPr>
          <p:spPr>
            <a:xfrm>
              <a:off x="6552291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6" name="Google Shape;2046;p30"/>
          <p:cNvGrpSpPr/>
          <p:nvPr/>
        </p:nvGrpSpPr>
        <p:grpSpPr>
          <a:xfrm>
            <a:off x="6892191" y="2855975"/>
            <a:ext cx="339921" cy="484850"/>
            <a:chOff x="6892191" y="2986700"/>
            <a:chExt cx="339921" cy="484850"/>
          </a:xfrm>
        </p:grpSpPr>
        <p:sp>
          <p:nvSpPr>
            <p:cNvPr id="2047" name="Google Shape;2047;p30"/>
            <p:cNvSpPr txBox="1"/>
            <p:nvPr/>
          </p:nvSpPr>
          <p:spPr>
            <a:xfrm>
              <a:off x="6892212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8" name="Google Shape;2048;p30"/>
            <p:cNvSpPr txBox="1"/>
            <p:nvPr/>
          </p:nvSpPr>
          <p:spPr>
            <a:xfrm>
              <a:off x="6892191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13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49" name="Google Shape;2049;p30"/>
          <p:cNvGrpSpPr/>
          <p:nvPr/>
        </p:nvGrpSpPr>
        <p:grpSpPr>
          <a:xfrm>
            <a:off x="7218216" y="2855975"/>
            <a:ext cx="339921" cy="484850"/>
            <a:chOff x="7218216" y="2986700"/>
            <a:chExt cx="339921" cy="484850"/>
          </a:xfrm>
        </p:grpSpPr>
        <p:sp>
          <p:nvSpPr>
            <p:cNvPr id="2050" name="Google Shape;2050;p30"/>
            <p:cNvSpPr txBox="1"/>
            <p:nvPr/>
          </p:nvSpPr>
          <p:spPr>
            <a:xfrm>
              <a:off x="7218237" y="322465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1" name="Google Shape;2051;p30"/>
            <p:cNvSpPr txBox="1"/>
            <p:nvPr/>
          </p:nvSpPr>
          <p:spPr>
            <a:xfrm>
              <a:off x="7218216" y="2986700"/>
              <a:ext cx="33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14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52" name="Google Shape;2052;p30"/>
          <p:cNvGrpSpPr/>
          <p:nvPr/>
        </p:nvGrpSpPr>
        <p:grpSpPr>
          <a:xfrm>
            <a:off x="6258090" y="1132256"/>
            <a:ext cx="171963" cy="151096"/>
            <a:chOff x="4467200" y="877100"/>
            <a:chExt cx="481825" cy="423475"/>
          </a:xfrm>
        </p:grpSpPr>
        <p:sp>
          <p:nvSpPr>
            <p:cNvPr id="2053" name="Google Shape;2053;p30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7" name="Google Shape;2057;p30"/>
          <p:cNvGrpSpPr/>
          <p:nvPr/>
        </p:nvGrpSpPr>
        <p:grpSpPr>
          <a:xfrm>
            <a:off x="6254913" y="4135887"/>
            <a:ext cx="178317" cy="151788"/>
            <a:chOff x="5645200" y="879425"/>
            <a:chExt cx="478575" cy="407375"/>
          </a:xfrm>
        </p:grpSpPr>
        <p:sp>
          <p:nvSpPr>
            <p:cNvPr id="2058" name="Google Shape;2058;p30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64" name="Google Shape;2064;p30"/>
          <p:cNvSpPr txBox="1"/>
          <p:nvPr/>
        </p:nvSpPr>
        <p:spPr>
          <a:xfrm>
            <a:off x="1339918" y="295819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5" name="Google Shape;2065;p30"/>
          <p:cNvSpPr txBox="1"/>
          <p:nvPr/>
        </p:nvSpPr>
        <p:spPr>
          <a:xfrm>
            <a:off x="1339918" y="3348661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6" name="Google Shape;2066;p30"/>
          <p:cNvSpPr txBox="1"/>
          <p:nvPr/>
        </p:nvSpPr>
        <p:spPr>
          <a:xfrm>
            <a:off x="1339918" y="37517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7" name="Google Shape;2067;p30"/>
          <p:cNvSpPr txBox="1"/>
          <p:nvPr/>
        </p:nvSpPr>
        <p:spPr>
          <a:xfrm>
            <a:off x="805000" y="4402125"/>
            <a:ext cx="25077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30"/>
          <p:cNvSpPr txBox="1"/>
          <p:nvPr/>
        </p:nvSpPr>
        <p:spPr>
          <a:xfrm>
            <a:off x="4213491" y="1464786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69" name="Google Shape;2069;p30"/>
          <p:cNvSpPr txBox="1"/>
          <p:nvPr/>
        </p:nvSpPr>
        <p:spPr>
          <a:xfrm>
            <a:off x="3830660" y="2335425"/>
            <a:ext cx="58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75%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30"/>
          <p:cNvSpPr txBox="1"/>
          <p:nvPr/>
        </p:nvSpPr>
        <p:spPr>
          <a:xfrm>
            <a:off x="4218910" y="2335424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30"/>
          <p:cNvSpPr txBox="1"/>
          <p:nvPr/>
        </p:nvSpPr>
        <p:spPr>
          <a:xfrm>
            <a:off x="4671710" y="2335424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30"/>
          <p:cNvSpPr txBox="1"/>
          <p:nvPr/>
        </p:nvSpPr>
        <p:spPr>
          <a:xfrm>
            <a:off x="1583927" y="1414275"/>
            <a:ext cx="456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3" name="Google Shape;2073;p30"/>
          <p:cNvSpPr txBox="1"/>
          <p:nvPr/>
        </p:nvSpPr>
        <p:spPr>
          <a:xfrm>
            <a:off x="1905789" y="1204500"/>
            <a:ext cx="456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4" name="Google Shape;2074;p30"/>
          <p:cNvSpPr txBox="1"/>
          <p:nvPr/>
        </p:nvSpPr>
        <p:spPr>
          <a:xfrm>
            <a:off x="1895714" y="1610325"/>
            <a:ext cx="456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5" name="Google Shape;2075;p30"/>
          <p:cNvGrpSpPr/>
          <p:nvPr/>
        </p:nvGrpSpPr>
        <p:grpSpPr>
          <a:xfrm>
            <a:off x="2369463" y="2192950"/>
            <a:ext cx="611538" cy="213900"/>
            <a:chOff x="2369463" y="2192950"/>
            <a:chExt cx="611538" cy="213900"/>
          </a:xfrm>
        </p:grpSpPr>
        <p:sp>
          <p:nvSpPr>
            <p:cNvPr id="2076" name="Google Shape;2076;p30"/>
            <p:cNvSpPr txBox="1"/>
            <p:nvPr/>
          </p:nvSpPr>
          <p:spPr>
            <a:xfrm>
              <a:off x="2383400" y="2192950"/>
              <a:ext cx="5976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2369463" y="2269622"/>
              <a:ext cx="65100" cy="651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30"/>
          <p:cNvGrpSpPr/>
          <p:nvPr/>
        </p:nvGrpSpPr>
        <p:grpSpPr>
          <a:xfrm>
            <a:off x="1720238" y="2202738"/>
            <a:ext cx="692613" cy="213900"/>
            <a:chOff x="1644038" y="2202738"/>
            <a:chExt cx="692613" cy="213900"/>
          </a:xfrm>
        </p:grpSpPr>
        <p:sp>
          <p:nvSpPr>
            <p:cNvPr id="2079" name="Google Shape;2079;p30"/>
            <p:cNvSpPr txBox="1"/>
            <p:nvPr/>
          </p:nvSpPr>
          <p:spPr>
            <a:xfrm>
              <a:off x="1658650" y="2202738"/>
              <a:ext cx="6780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1644038" y="2269622"/>
              <a:ext cx="65100" cy="651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1" name="Google Shape;2081;p30"/>
          <p:cNvGrpSpPr/>
          <p:nvPr/>
        </p:nvGrpSpPr>
        <p:grpSpPr>
          <a:xfrm>
            <a:off x="1149888" y="2192925"/>
            <a:ext cx="552138" cy="213900"/>
            <a:chOff x="1073688" y="2192925"/>
            <a:chExt cx="552138" cy="213900"/>
          </a:xfrm>
        </p:grpSpPr>
        <p:sp>
          <p:nvSpPr>
            <p:cNvPr id="2082" name="Google Shape;2082;p30"/>
            <p:cNvSpPr txBox="1"/>
            <p:nvPr/>
          </p:nvSpPr>
          <p:spPr>
            <a:xfrm>
              <a:off x="1087325" y="2192925"/>
              <a:ext cx="538500" cy="2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1073688" y="2269622"/>
              <a:ext cx="65100" cy="65100"/>
            </a:xfrm>
            <a:prstGeom prst="ellipse">
              <a:avLst/>
            </a:prstGeom>
            <a:gradFill>
              <a:gsLst>
                <a:gs pos="0">
                  <a:srgbClr val="EA99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4" name="Google Shape;2084;p30"/>
          <p:cNvSpPr txBox="1"/>
          <p:nvPr/>
        </p:nvSpPr>
        <p:spPr>
          <a:xfrm>
            <a:off x="3830660" y="1727850"/>
            <a:ext cx="58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5" name="Google Shape;2085;p30"/>
          <p:cNvSpPr txBox="1"/>
          <p:nvPr/>
        </p:nvSpPr>
        <p:spPr>
          <a:xfrm>
            <a:off x="4218910" y="1727850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6" name="Google Shape;2086;p30"/>
          <p:cNvSpPr txBox="1"/>
          <p:nvPr/>
        </p:nvSpPr>
        <p:spPr>
          <a:xfrm>
            <a:off x="4671710" y="1727850"/>
            <a:ext cx="674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30"/>
          <p:cNvSpPr txBox="1"/>
          <p:nvPr/>
        </p:nvSpPr>
        <p:spPr>
          <a:xfrm>
            <a:off x="6315012" y="3419917"/>
            <a:ext cx="116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 is actually a cold place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30"/>
          <p:cNvSpPr/>
          <p:nvPr/>
        </p:nvSpPr>
        <p:spPr>
          <a:xfrm>
            <a:off x="6997550" y="3338173"/>
            <a:ext cx="129300" cy="1116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D33D6D-8CC0-3D7A-065B-A0D44F81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7" y="170872"/>
            <a:ext cx="1698796" cy="2030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532E23-2373-C30A-52F2-4D62D473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27" y="170872"/>
            <a:ext cx="1921164" cy="16688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FECD9AC-7D9E-2FE6-BB52-8EC843D87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783" y="170872"/>
            <a:ext cx="1136072" cy="24664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47454D4-63BE-C0F3-05F2-51A80F80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035" y="170872"/>
            <a:ext cx="876692" cy="19015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13448B-8117-8026-0157-2FDC3D7DF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464" y="2470727"/>
            <a:ext cx="813834" cy="175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oogle Shape;2093;p31"/>
          <p:cNvGrpSpPr/>
          <p:nvPr/>
        </p:nvGrpSpPr>
        <p:grpSpPr>
          <a:xfrm>
            <a:off x="3692284" y="1047665"/>
            <a:ext cx="1752063" cy="3684363"/>
            <a:chOff x="3692284" y="1047665"/>
            <a:chExt cx="1752063" cy="3684363"/>
          </a:xfrm>
        </p:grpSpPr>
        <p:sp>
          <p:nvSpPr>
            <p:cNvPr id="2094" name="Google Shape;2094;p31"/>
            <p:cNvSpPr/>
            <p:nvPr/>
          </p:nvSpPr>
          <p:spPr>
            <a:xfrm>
              <a:off x="3692284" y="1047665"/>
              <a:ext cx="1752063" cy="3684363"/>
            </a:xfrm>
            <a:custGeom>
              <a:avLst/>
              <a:gdLst/>
              <a:ahLst/>
              <a:cxnLst/>
              <a:rect l="l" t="t" r="r" b="b"/>
              <a:pathLst>
                <a:path w="81208" h="170770" extrusionOk="0">
                  <a:moveTo>
                    <a:pt x="10453" y="0"/>
                  </a:moveTo>
                  <a:cubicBezTo>
                    <a:pt x="4696" y="0"/>
                    <a:pt x="1" y="4696"/>
                    <a:pt x="1" y="10453"/>
                  </a:cubicBezTo>
                  <a:lnTo>
                    <a:pt x="1" y="160291"/>
                  </a:lnTo>
                  <a:cubicBezTo>
                    <a:pt x="1" y="166074"/>
                    <a:pt x="4696" y="170770"/>
                    <a:pt x="10453" y="170770"/>
                  </a:cubicBezTo>
                  <a:lnTo>
                    <a:pt x="70728" y="170770"/>
                  </a:lnTo>
                  <a:cubicBezTo>
                    <a:pt x="76512" y="170770"/>
                    <a:pt x="81208" y="166074"/>
                    <a:pt x="81208" y="160291"/>
                  </a:cubicBezTo>
                  <a:lnTo>
                    <a:pt x="81208" y="10453"/>
                  </a:lnTo>
                  <a:cubicBezTo>
                    <a:pt x="81208" y="4696"/>
                    <a:pt x="76512" y="0"/>
                    <a:pt x="707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4445414" y="4361175"/>
              <a:ext cx="255886" cy="255264"/>
            </a:xfrm>
            <a:custGeom>
              <a:avLst/>
              <a:gdLst/>
              <a:ahLst/>
              <a:cxnLst/>
              <a:rect l="l" t="t" r="r" b="b"/>
              <a:pathLst>
                <a:path w="11117" h="11090" extrusionOk="0">
                  <a:moveTo>
                    <a:pt x="5545" y="0"/>
                  </a:moveTo>
                  <a:cubicBezTo>
                    <a:pt x="2494" y="0"/>
                    <a:pt x="1" y="2467"/>
                    <a:pt x="1" y="5545"/>
                  </a:cubicBezTo>
                  <a:cubicBezTo>
                    <a:pt x="1" y="8622"/>
                    <a:pt x="2494" y="11089"/>
                    <a:pt x="5545" y="11089"/>
                  </a:cubicBezTo>
                  <a:cubicBezTo>
                    <a:pt x="8623" y="11089"/>
                    <a:pt x="11116" y="8622"/>
                    <a:pt x="11116" y="5545"/>
                  </a:cubicBezTo>
                  <a:cubicBezTo>
                    <a:pt x="11116" y="2467"/>
                    <a:pt x="8623" y="0"/>
                    <a:pt x="55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4566477" y="4434863"/>
              <a:ext cx="12814" cy="107855"/>
            </a:xfrm>
            <a:custGeom>
              <a:avLst/>
              <a:gdLst/>
              <a:ahLst/>
              <a:cxnLst/>
              <a:rect l="l" t="t" r="r" b="b"/>
              <a:pathLst>
                <a:path w="372" h="3131" extrusionOk="0">
                  <a:moveTo>
                    <a:pt x="186" y="1"/>
                  </a:moveTo>
                  <a:cubicBezTo>
                    <a:pt x="80" y="1"/>
                    <a:pt x="1" y="80"/>
                    <a:pt x="1" y="186"/>
                  </a:cubicBezTo>
                  <a:lnTo>
                    <a:pt x="1" y="2945"/>
                  </a:lnTo>
                  <a:cubicBezTo>
                    <a:pt x="1" y="3051"/>
                    <a:pt x="80" y="3131"/>
                    <a:pt x="186" y="3131"/>
                  </a:cubicBezTo>
                  <a:cubicBezTo>
                    <a:pt x="292" y="3131"/>
                    <a:pt x="372" y="3051"/>
                    <a:pt x="372" y="2945"/>
                  </a:cubicBezTo>
                  <a:lnTo>
                    <a:pt x="372" y="186"/>
                  </a:lnTo>
                  <a:cubicBezTo>
                    <a:pt x="372" y="80"/>
                    <a:pt x="292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4518940" y="4482400"/>
              <a:ext cx="107890" cy="12814"/>
            </a:xfrm>
            <a:custGeom>
              <a:avLst/>
              <a:gdLst/>
              <a:ahLst/>
              <a:cxnLst/>
              <a:rect l="l" t="t" r="r" b="b"/>
              <a:pathLst>
                <a:path w="3132" h="372" extrusionOk="0">
                  <a:moveTo>
                    <a:pt x="187" y="0"/>
                  </a:moveTo>
                  <a:cubicBezTo>
                    <a:pt x="81" y="0"/>
                    <a:pt x="1" y="80"/>
                    <a:pt x="1" y="186"/>
                  </a:cubicBezTo>
                  <a:cubicBezTo>
                    <a:pt x="1" y="292"/>
                    <a:pt x="81" y="371"/>
                    <a:pt x="187" y="371"/>
                  </a:cubicBezTo>
                  <a:lnTo>
                    <a:pt x="2946" y="371"/>
                  </a:lnTo>
                  <a:cubicBezTo>
                    <a:pt x="3052" y="371"/>
                    <a:pt x="3131" y="292"/>
                    <a:pt x="3131" y="186"/>
                  </a:cubicBezTo>
                  <a:cubicBezTo>
                    <a:pt x="3131" y="80"/>
                    <a:pt x="3052" y="0"/>
                    <a:pt x="2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8" name="Google Shape;2098;p31"/>
            <p:cNvGrpSpPr/>
            <p:nvPr/>
          </p:nvGrpSpPr>
          <p:grpSpPr>
            <a:xfrm>
              <a:off x="5090111" y="4417284"/>
              <a:ext cx="137132" cy="140749"/>
              <a:chOff x="2692909" y="4429805"/>
              <a:chExt cx="85890" cy="88155"/>
            </a:xfrm>
          </p:grpSpPr>
          <p:sp>
            <p:nvSpPr>
              <p:cNvPr id="2099" name="Google Shape;2099;p31"/>
              <p:cNvSpPr/>
              <p:nvPr/>
            </p:nvSpPr>
            <p:spPr>
              <a:xfrm>
                <a:off x="2692909" y="4438953"/>
                <a:ext cx="85890" cy="79008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662" extrusionOk="0">
                    <a:moveTo>
                      <a:pt x="3238" y="346"/>
                    </a:moveTo>
                    <a:cubicBezTo>
                      <a:pt x="3450" y="346"/>
                      <a:pt x="3636" y="532"/>
                      <a:pt x="3636" y="744"/>
                    </a:cubicBezTo>
                    <a:lnTo>
                      <a:pt x="3636" y="2919"/>
                    </a:lnTo>
                    <a:cubicBezTo>
                      <a:pt x="3636" y="3158"/>
                      <a:pt x="3450" y="3317"/>
                      <a:pt x="3238" y="3317"/>
                    </a:cubicBezTo>
                    <a:lnTo>
                      <a:pt x="744" y="3317"/>
                    </a:lnTo>
                    <a:cubicBezTo>
                      <a:pt x="532" y="3317"/>
                      <a:pt x="372" y="3158"/>
                      <a:pt x="372" y="2919"/>
                    </a:cubicBezTo>
                    <a:lnTo>
                      <a:pt x="372" y="744"/>
                    </a:lnTo>
                    <a:cubicBezTo>
                      <a:pt x="372" y="532"/>
                      <a:pt x="532" y="346"/>
                      <a:pt x="744" y="346"/>
                    </a:cubicBezTo>
                    <a:close/>
                    <a:moveTo>
                      <a:pt x="744" y="1"/>
                    </a:moveTo>
                    <a:cubicBezTo>
                      <a:pt x="346" y="1"/>
                      <a:pt x="1" y="319"/>
                      <a:pt x="1" y="744"/>
                    </a:cubicBezTo>
                    <a:lnTo>
                      <a:pt x="1" y="2919"/>
                    </a:lnTo>
                    <a:cubicBezTo>
                      <a:pt x="1" y="3344"/>
                      <a:pt x="346" y="3662"/>
                      <a:pt x="744" y="3662"/>
                    </a:cubicBezTo>
                    <a:lnTo>
                      <a:pt x="3238" y="3662"/>
                    </a:lnTo>
                    <a:cubicBezTo>
                      <a:pt x="3662" y="3662"/>
                      <a:pt x="3980" y="3344"/>
                      <a:pt x="3980" y="2919"/>
                    </a:cubicBezTo>
                    <a:lnTo>
                      <a:pt x="3980" y="744"/>
                    </a:lnTo>
                    <a:cubicBezTo>
                      <a:pt x="3980" y="319"/>
                      <a:pt x="3662" y="1"/>
                      <a:pt x="32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2711808" y="4429805"/>
                <a:ext cx="746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2732412" y="4429805"/>
                <a:ext cx="746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168" extrusionOk="0">
                    <a:moveTo>
                      <a:pt x="160" y="0"/>
                    </a:moveTo>
                    <a:cubicBezTo>
                      <a:pt x="80" y="0"/>
                      <a:pt x="1" y="80"/>
                      <a:pt x="1" y="186"/>
                    </a:cubicBezTo>
                    <a:lnTo>
                      <a:pt x="1" y="982"/>
                    </a:lnTo>
                    <a:cubicBezTo>
                      <a:pt x="1" y="1088"/>
                      <a:pt x="80" y="1168"/>
                      <a:pt x="160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752456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1" y="1088"/>
                      <a:pt x="371" y="982"/>
                    </a:cubicBezTo>
                    <a:lnTo>
                      <a:pt x="371" y="186"/>
                    </a:lnTo>
                    <a:cubicBezTo>
                      <a:pt x="371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1"/>
              <p:cNvSpPr/>
              <p:nvPr/>
            </p:nvSpPr>
            <p:spPr>
              <a:xfrm>
                <a:off x="2707234" y="4459427"/>
                <a:ext cx="25782" cy="19051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83" extrusionOk="0">
                    <a:moveTo>
                      <a:pt x="982" y="0"/>
                    </a:moveTo>
                    <a:cubicBezTo>
                      <a:pt x="935" y="0"/>
                      <a:pt x="889" y="20"/>
                      <a:pt x="849" y="60"/>
                    </a:cubicBezTo>
                    <a:lnTo>
                      <a:pt x="451" y="458"/>
                    </a:lnTo>
                    <a:lnTo>
                      <a:pt x="319" y="325"/>
                    </a:lnTo>
                    <a:cubicBezTo>
                      <a:pt x="279" y="286"/>
                      <a:pt x="232" y="266"/>
                      <a:pt x="186" y="266"/>
                    </a:cubicBezTo>
                    <a:cubicBezTo>
                      <a:pt x="140" y="266"/>
                      <a:pt x="93" y="286"/>
                      <a:pt x="53" y="325"/>
                    </a:cubicBezTo>
                    <a:cubicBezTo>
                      <a:pt x="0" y="378"/>
                      <a:pt x="0" y="485"/>
                      <a:pt x="53" y="564"/>
                    </a:cubicBezTo>
                    <a:lnTo>
                      <a:pt x="345" y="829"/>
                    </a:lnTo>
                    <a:cubicBezTo>
                      <a:pt x="372" y="882"/>
                      <a:pt x="425" y="882"/>
                      <a:pt x="451" y="882"/>
                    </a:cubicBezTo>
                    <a:cubicBezTo>
                      <a:pt x="504" y="882"/>
                      <a:pt x="557" y="882"/>
                      <a:pt x="584" y="829"/>
                    </a:cubicBezTo>
                    <a:lnTo>
                      <a:pt x="1114" y="299"/>
                    </a:lnTo>
                    <a:cubicBezTo>
                      <a:pt x="1194" y="246"/>
                      <a:pt x="1194" y="140"/>
                      <a:pt x="1114" y="60"/>
                    </a:cubicBezTo>
                    <a:cubicBezTo>
                      <a:pt x="1075" y="20"/>
                      <a:pt x="1028" y="0"/>
                      <a:pt x="9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1"/>
              <p:cNvSpPr/>
              <p:nvPr/>
            </p:nvSpPr>
            <p:spPr>
              <a:xfrm>
                <a:off x="2735282" y="4465296"/>
                <a:ext cx="28630" cy="74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46" extrusionOk="0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66"/>
                      <a:pt x="80" y="345"/>
                      <a:pt x="159" y="345"/>
                    </a:cubicBezTo>
                    <a:lnTo>
                      <a:pt x="1141" y="345"/>
                    </a:lnTo>
                    <a:cubicBezTo>
                      <a:pt x="1247" y="345"/>
                      <a:pt x="1327" y="266"/>
                      <a:pt x="1327" y="186"/>
                    </a:cubicBezTo>
                    <a:cubicBezTo>
                      <a:pt x="1327" y="80"/>
                      <a:pt x="1247" y="0"/>
                      <a:pt x="1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2707234" y="4483311"/>
                <a:ext cx="25782" cy="18641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64" extrusionOk="0">
                    <a:moveTo>
                      <a:pt x="982" y="1"/>
                    </a:moveTo>
                    <a:cubicBezTo>
                      <a:pt x="935" y="1"/>
                      <a:pt x="889" y="14"/>
                      <a:pt x="849" y="41"/>
                    </a:cubicBezTo>
                    <a:lnTo>
                      <a:pt x="451" y="439"/>
                    </a:lnTo>
                    <a:lnTo>
                      <a:pt x="319" y="306"/>
                    </a:lnTo>
                    <a:cubicBezTo>
                      <a:pt x="279" y="266"/>
                      <a:pt x="232" y="246"/>
                      <a:pt x="186" y="246"/>
                    </a:cubicBezTo>
                    <a:cubicBezTo>
                      <a:pt x="140" y="246"/>
                      <a:pt x="93" y="266"/>
                      <a:pt x="53" y="306"/>
                    </a:cubicBezTo>
                    <a:cubicBezTo>
                      <a:pt x="0" y="359"/>
                      <a:pt x="0" y="492"/>
                      <a:pt x="53" y="545"/>
                    </a:cubicBezTo>
                    <a:lnTo>
                      <a:pt x="345" y="837"/>
                    </a:lnTo>
                    <a:cubicBezTo>
                      <a:pt x="372" y="863"/>
                      <a:pt x="425" y="863"/>
                      <a:pt x="451" y="863"/>
                    </a:cubicBezTo>
                    <a:cubicBezTo>
                      <a:pt x="504" y="863"/>
                      <a:pt x="557" y="863"/>
                      <a:pt x="584" y="837"/>
                    </a:cubicBezTo>
                    <a:lnTo>
                      <a:pt x="1114" y="306"/>
                    </a:lnTo>
                    <a:cubicBezTo>
                      <a:pt x="1194" y="226"/>
                      <a:pt x="1194" y="120"/>
                      <a:pt x="1114" y="41"/>
                    </a:cubicBezTo>
                    <a:cubicBezTo>
                      <a:pt x="1075" y="14"/>
                      <a:pt x="1028" y="1"/>
                      <a:pt x="9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2735282" y="4488748"/>
                <a:ext cx="28630" cy="804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73" extrusionOk="0">
                    <a:moveTo>
                      <a:pt x="159" y="1"/>
                    </a:moveTo>
                    <a:cubicBezTo>
                      <a:pt x="80" y="1"/>
                      <a:pt x="0" y="81"/>
                      <a:pt x="0" y="187"/>
                    </a:cubicBezTo>
                    <a:cubicBezTo>
                      <a:pt x="0" y="293"/>
                      <a:pt x="80" y="372"/>
                      <a:pt x="159" y="372"/>
                    </a:cubicBezTo>
                    <a:lnTo>
                      <a:pt x="1141" y="372"/>
                    </a:lnTo>
                    <a:cubicBezTo>
                      <a:pt x="1247" y="372"/>
                      <a:pt x="1327" y="293"/>
                      <a:pt x="1327" y="187"/>
                    </a:cubicBezTo>
                    <a:cubicBezTo>
                      <a:pt x="1327" y="81"/>
                      <a:pt x="1247" y="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7" name="Google Shape;2107;p31"/>
            <p:cNvGrpSpPr/>
            <p:nvPr/>
          </p:nvGrpSpPr>
          <p:grpSpPr>
            <a:xfrm>
              <a:off x="3916755" y="4417284"/>
              <a:ext cx="136168" cy="140749"/>
              <a:chOff x="1957999" y="4429805"/>
              <a:chExt cx="85286" cy="88155"/>
            </a:xfrm>
          </p:grpSpPr>
          <p:sp>
            <p:nvSpPr>
              <p:cNvPr id="2108" name="Google Shape;2108;p31"/>
              <p:cNvSpPr/>
              <p:nvPr/>
            </p:nvSpPr>
            <p:spPr>
              <a:xfrm>
                <a:off x="1957999" y="4438953"/>
                <a:ext cx="85286" cy="79008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662" extrusionOk="0">
                    <a:moveTo>
                      <a:pt x="3210" y="346"/>
                    </a:moveTo>
                    <a:cubicBezTo>
                      <a:pt x="3422" y="346"/>
                      <a:pt x="3608" y="532"/>
                      <a:pt x="3608" y="744"/>
                    </a:cubicBezTo>
                    <a:lnTo>
                      <a:pt x="3608" y="2919"/>
                    </a:lnTo>
                    <a:cubicBezTo>
                      <a:pt x="3608" y="3158"/>
                      <a:pt x="3422" y="3317"/>
                      <a:pt x="3210" y="3317"/>
                    </a:cubicBezTo>
                    <a:lnTo>
                      <a:pt x="743" y="3317"/>
                    </a:lnTo>
                    <a:cubicBezTo>
                      <a:pt x="531" y="3317"/>
                      <a:pt x="345" y="3158"/>
                      <a:pt x="345" y="2919"/>
                    </a:cubicBezTo>
                    <a:lnTo>
                      <a:pt x="345" y="744"/>
                    </a:lnTo>
                    <a:cubicBezTo>
                      <a:pt x="345" y="532"/>
                      <a:pt x="531" y="346"/>
                      <a:pt x="743" y="346"/>
                    </a:cubicBezTo>
                    <a:close/>
                    <a:moveTo>
                      <a:pt x="743" y="1"/>
                    </a:moveTo>
                    <a:cubicBezTo>
                      <a:pt x="318" y="1"/>
                      <a:pt x="0" y="319"/>
                      <a:pt x="0" y="744"/>
                    </a:cubicBezTo>
                    <a:lnTo>
                      <a:pt x="0" y="2919"/>
                    </a:lnTo>
                    <a:cubicBezTo>
                      <a:pt x="0" y="3344"/>
                      <a:pt x="318" y="3662"/>
                      <a:pt x="743" y="3662"/>
                    </a:cubicBezTo>
                    <a:lnTo>
                      <a:pt x="3210" y="3662"/>
                    </a:lnTo>
                    <a:cubicBezTo>
                      <a:pt x="3635" y="3662"/>
                      <a:pt x="3953" y="3344"/>
                      <a:pt x="3953" y="2919"/>
                    </a:cubicBezTo>
                    <a:lnTo>
                      <a:pt x="3953" y="744"/>
                    </a:lnTo>
                    <a:cubicBezTo>
                      <a:pt x="3953" y="319"/>
                      <a:pt x="3635" y="1"/>
                      <a:pt x="3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1979747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1"/>
              <p:cNvSpPr/>
              <p:nvPr/>
            </p:nvSpPr>
            <p:spPr>
              <a:xfrm>
                <a:off x="2013512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1"/>
              <p:cNvSpPr/>
              <p:nvPr/>
            </p:nvSpPr>
            <p:spPr>
              <a:xfrm>
                <a:off x="1957999" y="4461865"/>
                <a:ext cx="85286" cy="802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72" extrusionOk="0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92"/>
                      <a:pt x="80" y="372"/>
                      <a:pt x="159" y="372"/>
                    </a:cubicBezTo>
                    <a:lnTo>
                      <a:pt x="3794" y="372"/>
                    </a:lnTo>
                    <a:cubicBezTo>
                      <a:pt x="3873" y="372"/>
                      <a:pt x="3953" y="292"/>
                      <a:pt x="3953" y="186"/>
                    </a:cubicBezTo>
                    <a:cubicBezTo>
                      <a:pt x="3953" y="80"/>
                      <a:pt x="3873" y="0"/>
                      <a:pt x="3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1995756" y="4475587"/>
                <a:ext cx="9752" cy="1033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79" extrusionOk="0">
                    <a:moveTo>
                      <a:pt x="81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1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2016942" y="4475587"/>
                <a:ext cx="9752" cy="1033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79" extrusionOk="0">
                    <a:moveTo>
                      <a:pt x="80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0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1974591" y="4492761"/>
                <a:ext cx="9752" cy="975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80" y="1"/>
                    </a:moveTo>
                    <a:cubicBezTo>
                      <a:pt x="27" y="1"/>
                      <a:pt x="0" y="27"/>
                      <a:pt x="0" y="80"/>
                    </a:cubicBezTo>
                    <a:lnTo>
                      <a:pt x="0" y="372"/>
                    </a:lnTo>
                    <a:cubicBezTo>
                      <a:pt x="0" y="425"/>
                      <a:pt x="27" y="452"/>
                      <a:pt x="80" y="452"/>
                    </a:cubicBezTo>
                    <a:lnTo>
                      <a:pt x="372" y="452"/>
                    </a:lnTo>
                    <a:cubicBezTo>
                      <a:pt x="425" y="452"/>
                      <a:pt x="451" y="425"/>
                      <a:pt x="451" y="372"/>
                    </a:cubicBezTo>
                    <a:lnTo>
                      <a:pt x="451" y="80"/>
                    </a:lnTo>
                    <a:cubicBezTo>
                      <a:pt x="451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1995756" y="4492761"/>
                <a:ext cx="9752" cy="975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81" y="1"/>
                    </a:moveTo>
                    <a:cubicBezTo>
                      <a:pt x="27" y="1"/>
                      <a:pt x="1" y="27"/>
                      <a:pt x="1" y="80"/>
                    </a:cubicBezTo>
                    <a:lnTo>
                      <a:pt x="1" y="372"/>
                    </a:lnTo>
                    <a:cubicBezTo>
                      <a:pt x="1" y="425"/>
                      <a:pt x="27" y="452"/>
                      <a:pt x="81" y="452"/>
                    </a:cubicBezTo>
                    <a:lnTo>
                      <a:pt x="372" y="452"/>
                    </a:lnTo>
                    <a:cubicBezTo>
                      <a:pt x="425" y="452"/>
                      <a:pt x="452" y="425"/>
                      <a:pt x="452" y="372"/>
                    </a:cubicBezTo>
                    <a:lnTo>
                      <a:pt x="452" y="80"/>
                    </a:lnTo>
                    <a:cubicBezTo>
                      <a:pt x="452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6" name="Google Shape;2116;p31"/>
          <p:cNvGrpSpPr/>
          <p:nvPr/>
        </p:nvGrpSpPr>
        <p:grpSpPr>
          <a:xfrm>
            <a:off x="1264631" y="2831162"/>
            <a:ext cx="1752063" cy="1900865"/>
            <a:chOff x="1264631" y="2831162"/>
            <a:chExt cx="1752063" cy="1900865"/>
          </a:xfrm>
        </p:grpSpPr>
        <p:sp>
          <p:nvSpPr>
            <p:cNvPr id="2117" name="Google Shape;2117;p31"/>
            <p:cNvSpPr/>
            <p:nvPr/>
          </p:nvSpPr>
          <p:spPr>
            <a:xfrm>
              <a:off x="1264631" y="2831162"/>
              <a:ext cx="1752063" cy="1900865"/>
            </a:xfrm>
            <a:custGeom>
              <a:avLst/>
              <a:gdLst/>
              <a:ahLst/>
              <a:cxnLst/>
              <a:rect l="l" t="t" r="r" b="b"/>
              <a:pathLst>
                <a:path w="81208" h="88105" extrusionOk="0">
                  <a:moveTo>
                    <a:pt x="10453" y="1"/>
                  </a:moveTo>
                  <a:cubicBezTo>
                    <a:pt x="4696" y="1"/>
                    <a:pt x="0" y="4696"/>
                    <a:pt x="0" y="10453"/>
                  </a:cubicBezTo>
                  <a:lnTo>
                    <a:pt x="0" y="77626"/>
                  </a:lnTo>
                  <a:cubicBezTo>
                    <a:pt x="0" y="83409"/>
                    <a:pt x="4696" y="88105"/>
                    <a:pt x="10453" y="88105"/>
                  </a:cubicBezTo>
                  <a:lnTo>
                    <a:pt x="70728" y="88105"/>
                  </a:lnTo>
                  <a:cubicBezTo>
                    <a:pt x="76511" y="88105"/>
                    <a:pt x="81207" y="83409"/>
                    <a:pt x="81207" y="77626"/>
                  </a:cubicBezTo>
                  <a:lnTo>
                    <a:pt x="81207" y="10453"/>
                  </a:lnTo>
                  <a:cubicBezTo>
                    <a:pt x="81207" y="4696"/>
                    <a:pt x="76511" y="1"/>
                    <a:pt x="70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2013226" y="4361175"/>
              <a:ext cx="255886" cy="255264"/>
            </a:xfrm>
            <a:custGeom>
              <a:avLst/>
              <a:gdLst/>
              <a:ahLst/>
              <a:cxnLst/>
              <a:rect l="l" t="t" r="r" b="b"/>
              <a:pathLst>
                <a:path w="11117" h="11090" extrusionOk="0">
                  <a:moveTo>
                    <a:pt x="5545" y="0"/>
                  </a:moveTo>
                  <a:cubicBezTo>
                    <a:pt x="2494" y="0"/>
                    <a:pt x="1" y="2467"/>
                    <a:pt x="1" y="5545"/>
                  </a:cubicBezTo>
                  <a:cubicBezTo>
                    <a:pt x="1" y="8622"/>
                    <a:pt x="2494" y="11089"/>
                    <a:pt x="5545" y="11089"/>
                  </a:cubicBezTo>
                  <a:cubicBezTo>
                    <a:pt x="8623" y="11089"/>
                    <a:pt x="11116" y="8622"/>
                    <a:pt x="11116" y="5545"/>
                  </a:cubicBezTo>
                  <a:cubicBezTo>
                    <a:pt x="11116" y="2467"/>
                    <a:pt x="8623" y="0"/>
                    <a:pt x="55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2134289" y="4434863"/>
              <a:ext cx="12814" cy="107855"/>
            </a:xfrm>
            <a:custGeom>
              <a:avLst/>
              <a:gdLst/>
              <a:ahLst/>
              <a:cxnLst/>
              <a:rect l="l" t="t" r="r" b="b"/>
              <a:pathLst>
                <a:path w="372" h="3131" extrusionOk="0">
                  <a:moveTo>
                    <a:pt x="186" y="1"/>
                  </a:moveTo>
                  <a:cubicBezTo>
                    <a:pt x="80" y="1"/>
                    <a:pt x="1" y="80"/>
                    <a:pt x="1" y="186"/>
                  </a:cubicBezTo>
                  <a:lnTo>
                    <a:pt x="1" y="2945"/>
                  </a:lnTo>
                  <a:cubicBezTo>
                    <a:pt x="1" y="3051"/>
                    <a:pt x="80" y="3131"/>
                    <a:pt x="186" y="3131"/>
                  </a:cubicBezTo>
                  <a:cubicBezTo>
                    <a:pt x="292" y="3131"/>
                    <a:pt x="372" y="3051"/>
                    <a:pt x="372" y="2945"/>
                  </a:cubicBezTo>
                  <a:lnTo>
                    <a:pt x="372" y="186"/>
                  </a:lnTo>
                  <a:cubicBezTo>
                    <a:pt x="372" y="80"/>
                    <a:pt x="292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2086753" y="4482400"/>
              <a:ext cx="107890" cy="12814"/>
            </a:xfrm>
            <a:custGeom>
              <a:avLst/>
              <a:gdLst/>
              <a:ahLst/>
              <a:cxnLst/>
              <a:rect l="l" t="t" r="r" b="b"/>
              <a:pathLst>
                <a:path w="3132" h="372" extrusionOk="0">
                  <a:moveTo>
                    <a:pt x="187" y="0"/>
                  </a:moveTo>
                  <a:cubicBezTo>
                    <a:pt x="81" y="0"/>
                    <a:pt x="1" y="80"/>
                    <a:pt x="1" y="186"/>
                  </a:cubicBezTo>
                  <a:cubicBezTo>
                    <a:pt x="1" y="292"/>
                    <a:pt x="81" y="371"/>
                    <a:pt x="187" y="371"/>
                  </a:cubicBezTo>
                  <a:lnTo>
                    <a:pt x="2946" y="371"/>
                  </a:lnTo>
                  <a:cubicBezTo>
                    <a:pt x="3052" y="371"/>
                    <a:pt x="3131" y="292"/>
                    <a:pt x="3131" y="186"/>
                  </a:cubicBezTo>
                  <a:cubicBezTo>
                    <a:pt x="3131" y="80"/>
                    <a:pt x="3052" y="0"/>
                    <a:pt x="2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1" name="Google Shape;2121;p31"/>
            <p:cNvGrpSpPr/>
            <p:nvPr/>
          </p:nvGrpSpPr>
          <p:grpSpPr>
            <a:xfrm>
              <a:off x="2657924" y="4417284"/>
              <a:ext cx="137132" cy="140749"/>
              <a:chOff x="2692909" y="4429805"/>
              <a:chExt cx="85890" cy="88155"/>
            </a:xfrm>
          </p:grpSpPr>
          <p:sp>
            <p:nvSpPr>
              <p:cNvPr id="2122" name="Google Shape;2122;p31"/>
              <p:cNvSpPr/>
              <p:nvPr/>
            </p:nvSpPr>
            <p:spPr>
              <a:xfrm>
                <a:off x="2692909" y="4438953"/>
                <a:ext cx="85890" cy="79008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3662" extrusionOk="0">
                    <a:moveTo>
                      <a:pt x="3238" y="346"/>
                    </a:moveTo>
                    <a:cubicBezTo>
                      <a:pt x="3450" y="346"/>
                      <a:pt x="3636" y="532"/>
                      <a:pt x="3636" y="744"/>
                    </a:cubicBezTo>
                    <a:lnTo>
                      <a:pt x="3636" y="2919"/>
                    </a:lnTo>
                    <a:cubicBezTo>
                      <a:pt x="3636" y="3158"/>
                      <a:pt x="3450" y="3317"/>
                      <a:pt x="3238" y="3317"/>
                    </a:cubicBezTo>
                    <a:lnTo>
                      <a:pt x="744" y="3317"/>
                    </a:lnTo>
                    <a:cubicBezTo>
                      <a:pt x="532" y="3317"/>
                      <a:pt x="372" y="3158"/>
                      <a:pt x="372" y="2919"/>
                    </a:cubicBezTo>
                    <a:lnTo>
                      <a:pt x="372" y="744"/>
                    </a:lnTo>
                    <a:cubicBezTo>
                      <a:pt x="372" y="532"/>
                      <a:pt x="532" y="346"/>
                      <a:pt x="744" y="346"/>
                    </a:cubicBezTo>
                    <a:close/>
                    <a:moveTo>
                      <a:pt x="744" y="1"/>
                    </a:moveTo>
                    <a:cubicBezTo>
                      <a:pt x="346" y="1"/>
                      <a:pt x="1" y="319"/>
                      <a:pt x="1" y="744"/>
                    </a:cubicBezTo>
                    <a:lnTo>
                      <a:pt x="1" y="2919"/>
                    </a:lnTo>
                    <a:cubicBezTo>
                      <a:pt x="1" y="3344"/>
                      <a:pt x="346" y="3662"/>
                      <a:pt x="744" y="3662"/>
                    </a:cubicBezTo>
                    <a:lnTo>
                      <a:pt x="3238" y="3662"/>
                    </a:lnTo>
                    <a:cubicBezTo>
                      <a:pt x="3662" y="3662"/>
                      <a:pt x="3980" y="3344"/>
                      <a:pt x="3980" y="2919"/>
                    </a:cubicBezTo>
                    <a:lnTo>
                      <a:pt x="3980" y="744"/>
                    </a:lnTo>
                    <a:cubicBezTo>
                      <a:pt x="3980" y="319"/>
                      <a:pt x="3662" y="1"/>
                      <a:pt x="32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2711808" y="4429805"/>
                <a:ext cx="746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2732412" y="4429805"/>
                <a:ext cx="746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168" extrusionOk="0">
                    <a:moveTo>
                      <a:pt x="160" y="0"/>
                    </a:moveTo>
                    <a:cubicBezTo>
                      <a:pt x="80" y="0"/>
                      <a:pt x="1" y="80"/>
                      <a:pt x="1" y="186"/>
                    </a:cubicBezTo>
                    <a:lnTo>
                      <a:pt x="1" y="982"/>
                    </a:lnTo>
                    <a:cubicBezTo>
                      <a:pt x="1" y="1088"/>
                      <a:pt x="80" y="1168"/>
                      <a:pt x="160" y="1168"/>
                    </a:cubicBezTo>
                    <a:cubicBezTo>
                      <a:pt x="266" y="1168"/>
                      <a:pt x="345" y="1088"/>
                      <a:pt x="345" y="982"/>
                    </a:cubicBezTo>
                    <a:lnTo>
                      <a:pt x="345" y="186"/>
                    </a:lnTo>
                    <a:cubicBezTo>
                      <a:pt x="345" y="80"/>
                      <a:pt x="266" y="0"/>
                      <a:pt x="1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2752456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1" y="1088"/>
                      <a:pt x="371" y="982"/>
                    </a:cubicBezTo>
                    <a:lnTo>
                      <a:pt x="371" y="186"/>
                    </a:lnTo>
                    <a:cubicBezTo>
                      <a:pt x="371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2707234" y="4459427"/>
                <a:ext cx="25782" cy="19051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83" extrusionOk="0">
                    <a:moveTo>
                      <a:pt x="982" y="0"/>
                    </a:moveTo>
                    <a:cubicBezTo>
                      <a:pt x="935" y="0"/>
                      <a:pt x="889" y="20"/>
                      <a:pt x="849" y="60"/>
                    </a:cubicBezTo>
                    <a:lnTo>
                      <a:pt x="451" y="458"/>
                    </a:lnTo>
                    <a:lnTo>
                      <a:pt x="319" y="325"/>
                    </a:lnTo>
                    <a:cubicBezTo>
                      <a:pt x="279" y="286"/>
                      <a:pt x="232" y="266"/>
                      <a:pt x="186" y="266"/>
                    </a:cubicBezTo>
                    <a:cubicBezTo>
                      <a:pt x="140" y="266"/>
                      <a:pt x="93" y="286"/>
                      <a:pt x="53" y="325"/>
                    </a:cubicBezTo>
                    <a:cubicBezTo>
                      <a:pt x="0" y="378"/>
                      <a:pt x="0" y="485"/>
                      <a:pt x="53" y="564"/>
                    </a:cubicBezTo>
                    <a:lnTo>
                      <a:pt x="345" y="829"/>
                    </a:lnTo>
                    <a:cubicBezTo>
                      <a:pt x="372" y="882"/>
                      <a:pt x="425" y="882"/>
                      <a:pt x="451" y="882"/>
                    </a:cubicBezTo>
                    <a:cubicBezTo>
                      <a:pt x="504" y="882"/>
                      <a:pt x="557" y="882"/>
                      <a:pt x="584" y="829"/>
                    </a:cubicBezTo>
                    <a:lnTo>
                      <a:pt x="1114" y="299"/>
                    </a:lnTo>
                    <a:cubicBezTo>
                      <a:pt x="1194" y="246"/>
                      <a:pt x="1194" y="140"/>
                      <a:pt x="1114" y="60"/>
                    </a:cubicBezTo>
                    <a:cubicBezTo>
                      <a:pt x="1075" y="20"/>
                      <a:pt x="1028" y="0"/>
                      <a:pt x="9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1"/>
              <p:cNvSpPr/>
              <p:nvPr/>
            </p:nvSpPr>
            <p:spPr>
              <a:xfrm>
                <a:off x="2735282" y="4465296"/>
                <a:ext cx="28630" cy="74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46" extrusionOk="0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66"/>
                      <a:pt x="80" y="345"/>
                      <a:pt x="159" y="345"/>
                    </a:cubicBezTo>
                    <a:lnTo>
                      <a:pt x="1141" y="345"/>
                    </a:lnTo>
                    <a:cubicBezTo>
                      <a:pt x="1247" y="345"/>
                      <a:pt x="1327" y="266"/>
                      <a:pt x="1327" y="186"/>
                    </a:cubicBezTo>
                    <a:cubicBezTo>
                      <a:pt x="1327" y="80"/>
                      <a:pt x="1247" y="0"/>
                      <a:pt x="1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1"/>
              <p:cNvSpPr/>
              <p:nvPr/>
            </p:nvSpPr>
            <p:spPr>
              <a:xfrm>
                <a:off x="2707234" y="4483311"/>
                <a:ext cx="25782" cy="18641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64" extrusionOk="0">
                    <a:moveTo>
                      <a:pt x="982" y="1"/>
                    </a:moveTo>
                    <a:cubicBezTo>
                      <a:pt x="935" y="1"/>
                      <a:pt x="889" y="14"/>
                      <a:pt x="849" y="41"/>
                    </a:cubicBezTo>
                    <a:lnTo>
                      <a:pt x="451" y="439"/>
                    </a:lnTo>
                    <a:lnTo>
                      <a:pt x="319" y="306"/>
                    </a:lnTo>
                    <a:cubicBezTo>
                      <a:pt x="279" y="266"/>
                      <a:pt x="232" y="246"/>
                      <a:pt x="186" y="246"/>
                    </a:cubicBezTo>
                    <a:cubicBezTo>
                      <a:pt x="140" y="246"/>
                      <a:pt x="93" y="266"/>
                      <a:pt x="53" y="306"/>
                    </a:cubicBezTo>
                    <a:cubicBezTo>
                      <a:pt x="0" y="359"/>
                      <a:pt x="0" y="492"/>
                      <a:pt x="53" y="545"/>
                    </a:cubicBezTo>
                    <a:lnTo>
                      <a:pt x="345" y="837"/>
                    </a:lnTo>
                    <a:cubicBezTo>
                      <a:pt x="372" y="863"/>
                      <a:pt x="425" y="863"/>
                      <a:pt x="451" y="863"/>
                    </a:cubicBezTo>
                    <a:cubicBezTo>
                      <a:pt x="504" y="863"/>
                      <a:pt x="557" y="863"/>
                      <a:pt x="584" y="837"/>
                    </a:cubicBezTo>
                    <a:lnTo>
                      <a:pt x="1114" y="306"/>
                    </a:lnTo>
                    <a:cubicBezTo>
                      <a:pt x="1194" y="226"/>
                      <a:pt x="1194" y="120"/>
                      <a:pt x="1114" y="41"/>
                    </a:cubicBezTo>
                    <a:cubicBezTo>
                      <a:pt x="1075" y="14"/>
                      <a:pt x="1028" y="1"/>
                      <a:pt x="9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2735282" y="4488748"/>
                <a:ext cx="28630" cy="804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373" extrusionOk="0">
                    <a:moveTo>
                      <a:pt x="159" y="1"/>
                    </a:moveTo>
                    <a:cubicBezTo>
                      <a:pt x="80" y="1"/>
                      <a:pt x="0" y="81"/>
                      <a:pt x="0" y="187"/>
                    </a:cubicBezTo>
                    <a:cubicBezTo>
                      <a:pt x="0" y="293"/>
                      <a:pt x="80" y="372"/>
                      <a:pt x="159" y="372"/>
                    </a:cubicBezTo>
                    <a:lnTo>
                      <a:pt x="1141" y="372"/>
                    </a:lnTo>
                    <a:cubicBezTo>
                      <a:pt x="1247" y="372"/>
                      <a:pt x="1327" y="293"/>
                      <a:pt x="1327" y="187"/>
                    </a:cubicBezTo>
                    <a:cubicBezTo>
                      <a:pt x="1327" y="81"/>
                      <a:pt x="1247" y="1"/>
                      <a:pt x="1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0" name="Google Shape;2130;p31"/>
            <p:cNvGrpSpPr/>
            <p:nvPr/>
          </p:nvGrpSpPr>
          <p:grpSpPr>
            <a:xfrm>
              <a:off x="1484568" y="4417284"/>
              <a:ext cx="136168" cy="140749"/>
              <a:chOff x="1957999" y="4429805"/>
              <a:chExt cx="85286" cy="88155"/>
            </a:xfrm>
          </p:grpSpPr>
          <p:sp>
            <p:nvSpPr>
              <p:cNvPr id="2131" name="Google Shape;2131;p31"/>
              <p:cNvSpPr/>
              <p:nvPr/>
            </p:nvSpPr>
            <p:spPr>
              <a:xfrm>
                <a:off x="1957999" y="4438953"/>
                <a:ext cx="85286" cy="79008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662" extrusionOk="0">
                    <a:moveTo>
                      <a:pt x="3210" y="346"/>
                    </a:moveTo>
                    <a:cubicBezTo>
                      <a:pt x="3422" y="346"/>
                      <a:pt x="3608" y="532"/>
                      <a:pt x="3608" y="744"/>
                    </a:cubicBezTo>
                    <a:lnTo>
                      <a:pt x="3608" y="2919"/>
                    </a:lnTo>
                    <a:cubicBezTo>
                      <a:pt x="3608" y="3158"/>
                      <a:pt x="3422" y="3317"/>
                      <a:pt x="3210" y="3317"/>
                    </a:cubicBezTo>
                    <a:lnTo>
                      <a:pt x="743" y="3317"/>
                    </a:lnTo>
                    <a:cubicBezTo>
                      <a:pt x="531" y="3317"/>
                      <a:pt x="345" y="3158"/>
                      <a:pt x="345" y="2919"/>
                    </a:cubicBezTo>
                    <a:lnTo>
                      <a:pt x="345" y="744"/>
                    </a:lnTo>
                    <a:cubicBezTo>
                      <a:pt x="345" y="532"/>
                      <a:pt x="531" y="346"/>
                      <a:pt x="743" y="346"/>
                    </a:cubicBezTo>
                    <a:close/>
                    <a:moveTo>
                      <a:pt x="743" y="1"/>
                    </a:moveTo>
                    <a:cubicBezTo>
                      <a:pt x="318" y="1"/>
                      <a:pt x="0" y="319"/>
                      <a:pt x="0" y="744"/>
                    </a:cubicBezTo>
                    <a:lnTo>
                      <a:pt x="0" y="2919"/>
                    </a:lnTo>
                    <a:cubicBezTo>
                      <a:pt x="0" y="3344"/>
                      <a:pt x="318" y="3662"/>
                      <a:pt x="743" y="3662"/>
                    </a:cubicBezTo>
                    <a:lnTo>
                      <a:pt x="3210" y="3662"/>
                    </a:lnTo>
                    <a:cubicBezTo>
                      <a:pt x="3635" y="3662"/>
                      <a:pt x="3953" y="3344"/>
                      <a:pt x="3953" y="2919"/>
                    </a:cubicBezTo>
                    <a:lnTo>
                      <a:pt x="3953" y="744"/>
                    </a:lnTo>
                    <a:cubicBezTo>
                      <a:pt x="3953" y="319"/>
                      <a:pt x="3635" y="1"/>
                      <a:pt x="3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1979747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2013512" y="4429805"/>
                <a:ext cx="8026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1168" extrusionOk="0">
                    <a:moveTo>
                      <a:pt x="186" y="0"/>
                    </a:moveTo>
                    <a:cubicBezTo>
                      <a:pt x="80" y="0"/>
                      <a:pt x="0" y="80"/>
                      <a:pt x="0" y="186"/>
                    </a:cubicBezTo>
                    <a:lnTo>
                      <a:pt x="0" y="982"/>
                    </a:lnTo>
                    <a:cubicBezTo>
                      <a:pt x="0" y="1088"/>
                      <a:pt x="80" y="1168"/>
                      <a:pt x="186" y="1168"/>
                    </a:cubicBezTo>
                    <a:cubicBezTo>
                      <a:pt x="292" y="1168"/>
                      <a:pt x="372" y="1088"/>
                      <a:pt x="372" y="982"/>
                    </a:cubicBezTo>
                    <a:lnTo>
                      <a:pt x="372" y="186"/>
                    </a:lnTo>
                    <a:cubicBezTo>
                      <a:pt x="372" y="80"/>
                      <a:pt x="292" y="0"/>
                      <a:pt x="1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1957999" y="4461865"/>
                <a:ext cx="85286" cy="8026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372" extrusionOk="0">
                    <a:moveTo>
                      <a:pt x="159" y="0"/>
                    </a:moveTo>
                    <a:cubicBezTo>
                      <a:pt x="80" y="0"/>
                      <a:pt x="0" y="80"/>
                      <a:pt x="0" y="186"/>
                    </a:cubicBezTo>
                    <a:cubicBezTo>
                      <a:pt x="0" y="292"/>
                      <a:pt x="80" y="372"/>
                      <a:pt x="159" y="372"/>
                    </a:cubicBezTo>
                    <a:lnTo>
                      <a:pt x="3794" y="372"/>
                    </a:lnTo>
                    <a:cubicBezTo>
                      <a:pt x="3873" y="372"/>
                      <a:pt x="3953" y="292"/>
                      <a:pt x="3953" y="186"/>
                    </a:cubicBezTo>
                    <a:cubicBezTo>
                      <a:pt x="3953" y="80"/>
                      <a:pt x="3873" y="0"/>
                      <a:pt x="3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1995756" y="4475587"/>
                <a:ext cx="9752" cy="1033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79" extrusionOk="0">
                    <a:moveTo>
                      <a:pt x="81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1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2016942" y="4475587"/>
                <a:ext cx="9752" cy="10334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79" extrusionOk="0">
                    <a:moveTo>
                      <a:pt x="80" y="1"/>
                    </a:moveTo>
                    <a:cubicBezTo>
                      <a:pt x="27" y="1"/>
                      <a:pt x="1" y="54"/>
                      <a:pt x="1" y="80"/>
                    </a:cubicBezTo>
                    <a:lnTo>
                      <a:pt x="1" y="399"/>
                    </a:lnTo>
                    <a:cubicBezTo>
                      <a:pt x="1" y="425"/>
                      <a:pt x="27" y="478"/>
                      <a:pt x="80" y="478"/>
                    </a:cubicBezTo>
                    <a:lnTo>
                      <a:pt x="372" y="478"/>
                    </a:lnTo>
                    <a:cubicBezTo>
                      <a:pt x="425" y="478"/>
                      <a:pt x="452" y="425"/>
                      <a:pt x="452" y="399"/>
                    </a:cubicBezTo>
                    <a:lnTo>
                      <a:pt x="452" y="80"/>
                    </a:lnTo>
                    <a:cubicBezTo>
                      <a:pt x="452" y="54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1974591" y="4492761"/>
                <a:ext cx="9752" cy="975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80" y="1"/>
                    </a:moveTo>
                    <a:cubicBezTo>
                      <a:pt x="27" y="1"/>
                      <a:pt x="0" y="27"/>
                      <a:pt x="0" y="80"/>
                    </a:cubicBezTo>
                    <a:lnTo>
                      <a:pt x="0" y="372"/>
                    </a:lnTo>
                    <a:cubicBezTo>
                      <a:pt x="0" y="425"/>
                      <a:pt x="27" y="452"/>
                      <a:pt x="80" y="452"/>
                    </a:cubicBezTo>
                    <a:lnTo>
                      <a:pt x="372" y="452"/>
                    </a:lnTo>
                    <a:cubicBezTo>
                      <a:pt x="425" y="452"/>
                      <a:pt x="451" y="425"/>
                      <a:pt x="451" y="372"/>
                    </a:cubicBezTo>
                    <a:lnTo>
                      <a:pt x="451" y="80"/>
                    </a:lnTo>
                    <a:cubicBezTo>
                      <a:pt x="451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1995756" y="4492761"/>
                <a:ext cx="9752" cy="9752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81" y="1"/>
                    </a:moveTo>
                    <a:cubicBezTo>
                      <a:pt x="27" y="1"/>
                      <a:pt x="1" y="27"/>
                      <a:pt x="1" y="80"/>
                    </a:cubicBezTo>
                    <a:lnTo>
                      <a:pt x="1" y="372"/>
                    </a:lnTo>
                    <a:cubicBezTo>
                      <a:pt x="1" y="425"/>
                      <a:pt x="27" y="452"/>
                      <a:pt x="81" y="452"/>
                    </a:cubicBezTo>
                    <a:lnTo>
                      <a:pt x="372" y="452"/>
                    </a:lnTo>
                    <a:cubicBezTo>
                      <a:pt x="425" y="452"/>
                      <a:pt x="452" y="425"/>
                      <a:pt x="452" y="372"/>
                    </a:cubicBezTo>
                    <a:lnTo>
                      <a:pt x="452" y="80"/>
                    </a:lnTo>
                    <a:cubicBezTo>
                      <a:pt x="452" y="27"/>
                      <a:pt x="425" y="1"/>
                      <a:pt x="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9" name="Google Shape;2139;p3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140" name="Google Shape;2140;p31"/>
          <p:cNvSpPr/>
          <p:nvPr/>
        </p:nvSpPr>
        <p:spPr>
          <a:xfrm>
            <a:off x="3837678" y="1356166"/>
            <a:ext cx="34347" cy="57390"/>
          </a:xfrm>
          <a:custGeom>
            <a:avLst/>
            <a:gdLst/>
            <a:ahLst/>
            <a:cxnLst/>
            <a:rect l="l" t="t" r="r" b="b"/>
            <a:pathLst>
              <a:path w="1592" h="2660" extrusionOk="0">
                <a:moveTo>
                  <a:pt x="1337" y="0"/>
                </a:moveTo>
                <a:cubicBezTo>
                  <a:pt x="1280" y="0"/>
                  <a:pt x="1220" y="27"/>
                  <a:pt x="1167" y="80"/>
                </a:cubicBezTo>
                <a:lnTo>
                  <a:pt x="80" y="1168"/>
                </a:lnTo>
                <a:cubicBezTo>
                  <a:pt x="0" y="1247"/>
                  <a:pt x="0" y="1406"/>
                  <a:pt x="80" y="1486"/>
                </a:cubicBezTo>
                <a:lnTo>
                  <a:pt x="1167" y="2600"/>
                </a:lnTo>
                <a:cubicBezTo>
                  <a:pt x="1220" y="2640"/>
                  <a:pt x="1280" y="2660"/>
                  <a:pt x="1337" y="2660"/>
                </a:cubicBezTo>
                <a:cubicBezTo>
                  <a:pt x="1393" y="2660"/>
                  <a:pt x="1446" y="2640"/>
                  <a:pt x="1486" y="2600"/>
                </a:cubicBezTo>
                <a:cubicBezTo>
                  <a:pt x="1592" y="2494"/>
                  <a:pt x="1592" y="2361"/>
                  <a:pt x="1486" y="2282"/>
                </a:cubicBezTo>
                <a:lnTo>
                  <a:pt x="531" y="1327"/>
                </a:lnTo>
                <a:lnTo>
                  <a:pt x="1486" y="372"/>
                </a:lnTo>
                <a:cubicBezTo>
                  <a:pt x="1592" y="292"/>
                  <a:pt x="1592" y="160"/>
                  <a:pt x="1486" y="80"/>
                </a:cubicBezTo>
                <a:cubicBezTo>
                  <a:pt x="1446" y="27"/>
                  <a:pt x="1393" y="0"/>
                  <a:pt x="1337" y="0"/>
                </a:cubicBezTo>
                <a:close/>
              </a:path>
            </a:pathLst>
          </a:custGeom>
          <a:solidFill>
            <a:srgbClr val="2D2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31"/>
          <p:cNvSpPr/>
          <p:nvPr/>
        </p:nvSpPr>
        <p:spPr>
          <a:xfrm>
            <a:off x="3837678" y="1380200"/>
            <a:ext cx="95038" cy="9191"/>
          </a:xfrm>
          <a:custGeom>
            <a:avLst/>
            <a:gdLst/>
            <a:ahLst/>
            <a:cxnLst/>
            <a:rect l="l" t="t" r="r" b="b"/>
            <a:pathLst>
              <a:path w="4405" h="426" extrusionOk="0">
                <a:moveTo>
                  <a:pt x="239" y="1"/>
                </a:moveTo>
                <a:cubicBezTo>
                  <a:pt x="106" y="1"/>
                  <a:pt x="0" y="107"/>
                  <a:pt x="0" y="213"/>
                </a:cubicBezTo>
                <a:cubicBezTo>
                  <a:pt x="0" y="345"/>
                  <a:pt x="106" y="425"/>
                  <a:pt x="239" y="425"/>
                </a:cubicBezTo>
                <a:lnTo>
                  <a:pt x="4192" y="425"/>
                </a:lnTo>
                <a:cubicBezTo>
                  <a:pt x="4298" y="425"/>
                  <a:pt x="4404" y="345"/>
                  <a:pt x="4404" y="213"/>
                </a:cubicBezTo>
                <a:cubicBezTo>
                  <a:pt x="4404" y="107"/>
                  <a:pt x="4298" y="1"/>
                  <a:pt x="4192" y="1"/>
                </a:cubicBezTo>
                <a:close/>
              </a:path>
            </a:pathLst>
          </a:custGeom>
          <a:solidFill>
            <a:srgbClr val="2D2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31"/>
          <p:cNvSpPr/>
          <p:nvPr/>
        </p:nvSpPr>
        <p:spPr>
          <a:xfrm>
            <a:off x="5090528" y="3038500"/>
            <a:ext cx="34334" cy="34350"/>
          </a:xfrm>
          <a:custGeom>
            <a:avLst/>
            <a:gdLst/>
            <a:ahLst/>
            <a:cxnLst/>
            <a:rect l="l" t="t" r="r" b="b"/>
            <a:pathLst>
              <a:path w="1062" h="1062" extrusionOk="0">
                <a:moveTo>
                  <a:pt x="531" y="1"/>
                </a:moveTo>
                <a:cubicBezTo>
                  <a:pt x="239" y="1"/>
                  <a:pt x="0" y="240"/>
                  <a:pt x="0" y="531"/>
                </a:cubicBezTo>
                <a:cubicBezTo>
                  <a:pt x="0" y="823"/>
                  <a:pt x="239" y="1062"/>
                  <a:pt x="531" y="1062"/>
                </a:cubicBezTo>
                <a:cubicBezTo>
                  <a:pt x="822" y="1062"/>
                  <a:pt x="1061" y="823"/>
                  <a:pt x="1061" y="531"/>
                </a:cubicBezTo>
                <a:cubicBezTo>
                  <a:pt x="1061" y="240"/>
                  <a:pt x="822" y="1"/>
                  <a:pt x="5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31"/>
          <p:cNvSpPr/>
          <p:nvPr/>
        </p:nvSpPr>
        <p:spPr>
          <a:xfrm>
            <a:off x="5179726" y="3038500"/>
            <a:ext cx="34334" cy="34350"/>
          </a:xfrm>
          <a:custGeom>
            <a:avLst/>
            <a:gdLst/>
            <a:ahLst/>
            <a:cxnLst/>
            <a:rect l="l" t="t" r="r" b="b"/>
            <a:pathLst>
              <a:path w="1062" h="1062" extrusionOk="0">
                <a:moveTo>
                  <a:pt x="531" y="1"/>
                </a:moveTo>
                <a:cubicBezTo>
                  <a:pt x="239" y="1"/>
                  <a:pt x="0" y="240"/>
                  <a:pt x="0" y="531"/>
                </a:cubicBezTo>
                <a:cubicBezTo>
                  <a:pt x="0" y="823"/>
                  <a:pt x="239" y="1062"/>
                  <a:pt x="531" y="1062"/>
                </a:cubicBezTo>
                <a:cubicBezTo>
                  <a:pt x="823" y="1062"/>
                  <a:pt x="1061" y="823"/>
                  <a:pt x="1061" y="531"/>
                </a:cubicBezTo>
                <a:cubicBezTo>
                  <a:pt x="1061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31"/>
          <p:cNvSpPr/>
          <p:nvPr/>
        </p:nvSpPr>
        <p:spPr>
          <a:xfrm>
            <a:off x="5268924" y="3038500"/>
            <a:ext cx="35175" cy="34350"/>
          </a:xfrm>
          <a:custGeom>
            <a:avLst/>
            <a:gdLst/>
            <a:ahLst/>
            <a:cxnLst/>
            <a:rect l="l" t="t" r="r" b="b"/>
            <a:pathLst>
              <a:path w="1088" h="1062" extrusionOk="0">
                <a:moveTo>
                  <a:pt x="531" y="1"/>
                </a:moveTo>
                <a:cubicBezTo>
                  <a:pt x="239" y="1"/>
                  <a:pt x="0" y="240"/>
                  <a:pt x="0" y="531"/>
                </a:cubicBezTo>
                <a:cubicBezTo>
                  <a:pt x="0" y="823"/>
                  <a:pt x="239" y="1062"/>
                  <a:pt x="531" y="1062"/>
                </a:cubicBezTo>
                <a:cubicBezTo>
                  <a:pt x="823" y="1062"/>
                  <a:pt x="1088" y="823"/>
                  <a:pt x="1088" y="531"/>
                </a:cubicBezTo>
                <a:cubicBezTo>
                  <a:pt x="1088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31"/>
          <p:cNvSpPr/>
          <p:nvPr/>
        </p:nvSpPr>
        <p:spPr>
          <a:xfrm>
            <a:off x="2054491" y="2914161"/>
            <a:ext cx="171737" cy="18900"/>
          </a:xfrm>
          <a:custGeom>
            <a:avLst/>
            <a:gdLst/>
            <a:ahLst/>
            <a:cxnLst/>
            <a:rect l="l" t="t" r="r" b="b"/>
            <a:pathLst>
              <a:path w="7960" h="876" extrusionOk="0">
                <a:moveTo>
                  <a:pt x="452" y="1"/>
                </a:moveTo>
                <a:cubicBezTo>
                  <a:pt x="213" y="1"/>
                  <a:pt x="1" y="186"/>
                  <a:pt x="1" y="425"/>
                </a:cubicBezTo>
                <a:cubicBezTo>
                  <a:pt x="1" y="664"/>
                  <a:pt x="213" y="876"/>
                  <a:pt x="452" y="876"/>
                </a:cubicBezTo>
                <a:lnTo>
                  <a:pt x="7535" y="876"/>
                </a:lnTo>
                <a:cubicBezTo>
                  <a:pt x="7774" y="876"/>
                  <a:pt x="7960" y="664"/>
                  <a:pt x="7960" y="425"/>
                </a:cubicBezTo>
                <a:cubicBezTo>
                  <a:pt x="7960" y="186"/>
                  <a:pt x="7774" y="1"/>
                  <a:pt x="753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31"/>
          <p:cNvSpPr/>
          <p:nvPr/>
        </p:nvSpPr>
        <p:spPr>
          <a:xfrm>
            <a:off x="1264650" y="1614329"/>
            <a:ext cx="1752106" cy="944361"/>
          </a:xfrm>
          <a:custGeom>
            <a:avLst/>
            <a:gdLst/>
            <a:ahLst/>
            <a:cxnLst/>
            <a:rect l="l" t="t" r="r" b="b"/>
            <a:pathLst>
              <a:path w="59560" h="32102" extrusionOk="0">
                <a:moveTo>
                  <a:pt x="4431" y="1"/>
                </a:moveTo>
                <a:cubicBezTo>
                  <a:pt x="1990" y="1"/>
                  <a:pt x="1" y="1990"/>
                  <a:pt x="1" y="4431"/>
                </a:cubicBezTo>
                <a:lnTo>
                  <a:pt x="1" y="27697"/>
                </a:lnTo>
                <a:cubicBezTo>
                  <a:pt x="1" y="30138"/>
                  <a:pt x="1990" y="32101"/>
                  <a:pt x="4431" y="32101"/>
                </a:cubicBezTo>
                <a:lnTo>
                  <a:pt x="55129" y="32101"/>
                </a:lnTo>
                <a:cubicBezTo>
                  <a:pt x="57570" y="32101"/>
                  <a:pt x="59560" y="30138"/>
                  <a:pt x="59560" y="27697"/>
                </a:cubicBezTo>
                <a:lnTo>
                  <a:pt x="59560" y="4431"/>
                </a:lnTo>
                <a:cubicBezTo>
                  <a:pt x="59560" y="1990"/>
                  <a:pt x="57570" y="1"/>
                  <a:pt x="5512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31"/>
          <p:cNvSpPr/>
          <p:nvPr/>
        </p:nvSpPr>
        <p:spPr>
          <a:xfrm>
            <a:off x="1264650" y="1755583"/>
            <a:ext cx="1752106" cy="803098"/>
          </a:xfrm>
          <a:custGeom>
            <a:avLst/>
            <a:gdLst/>
            <a:ahLst/>
            <a:cxnLst/>
            <a:rect l="l" t="t" r="r" b="b"/>
            <a:pathLst>
              <a:path w="59560" h="27300" extrusionOk="0">
                <a:moveTo>
                  <a:pt x="59560" y="0"/>
                </a:moveTo>
                <a:cubicBezTo>
                  <a:pt x="57879" y="4715"/>
                  <a:pt x="54743" y="5425"/>
                  <a:pt x="51024" y="5425"/>
                </a:cubicBezTo>
                <a:cubicBezTo>
                  <a:pt x="50224" y="5425"/>
                  <a:pt x="49396" y="5392"/>
                  <a:pt x="48550" y="5359"/>
                </a:cubicBezTo>
                <a:cubicBezTo>
                  <a:pt x="47686" y="5323"/>
                  <a:pt x="46805" y="5287"/>
                  <a:pt x="45916" y="5287"/>
                </a:cubicBezTo>
                <a:cubicBezTo>
                  <a:pt x="41612" y="5287"/>
                  <a:pt x="37113" y="6120"/>
                  <a:pt x="33508" y="11726"/>
                </a:cubicBezTo>
                <a:cubicBezTo>
                  <a:pt x="29606" y="17810"/>
                  <a:pt x="23835" y="21799"/>
                  <a:pt x="17862" y="21799"/>
                </a:cubicBezTo>
                <a:cubicBezTo>
                  <a:pt x="15630" y="21799"/>
                  <a:pt x="13370" y="21242"/>
                  <a:pt x="11170" y="20030"/>
                </a:cubicBezTo>
                <a:cubicBezTo>
                  <a:pt x="7476" y="17995"/>
                  <a:pt x="4827" y="17443"/>
                  <a:pt x="3039" y="17443"/>
                </a:cubicBezTo>
                <a:cubicBezTo>
                  <a:pt x="910" y="17443"/>
                  <a:pt x="1" y="18226"/>
                  <a:pt x="1" y="18226"/>
                </a:cubicBezTo>
                <a:lnTo>
                  <a:pt x="1" y="22895"/>
                </a:lnTo>
                <a:cubicBezTo>
                  <a:pt x="1" y="25336"/>
                  <a:pt x="1990" y="27299"/>
                  <a:pt x="4431" y="27299"/>
                </a:cubicBezTo>
                <a:lnTo>
                  <a:pt x="55129" y="27299"/>
                </a:lnTo>
                <a:cubicBezTo>
                  <a:pt x="57570" y="27299"/>
                  <a:pt x="59560" y="25336"/>
                  <a:pt x="59560" y="22895"/>
                </a:cubicBezTo>
                <a:lnTo>
                  <a:pt x="5956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8" name="Google Shape;2148;p31"/>
          <p:cNvGrpSpPr/>
          <p:nvPr/>
        </p:nvGrpSpPr>
        <p:grpSpPr>
          <a:xfrm>
            <a:off x="2617707" y="1257137"/>
            <a:ext cx="255880" cy="255297"/>
            <a:chOff x="2617707" y="1257137"/>
            <a:chExt cx="255880" cy="255297"/>
          </a:xfrm>
        </p:grpSpPr>
        <p:sp>
          <p:nvSpPr>
            <p:cNvPr id="2149" name="Google Shape;2149;p31"/>
            <p:cNvSpPr/>
            <p:nvPr/>
          </p:nvSpPr>
          <p:spPr>
            <a:xfrm>
              <a:off x="2617707" y="1257137"/>
              <a:ext cx="255880" cy="255297"/>
            </a:xfrm>
            <a:custGeom>
              <a:avLst/>
              <a:gdLst/>
              <a:ahLst/>
              <a:cxnLst/>
              <a:rect l="l" t="t" r="r" b="b"/>
              <a:pathLst>
                <a:path w="11860" h="11833" extrusionOk="0">
                  <a:moveTo>
                    <a:pt x="3423" y="1"/>
                  </a:moveTo>
                  <a:cubicBezTo>
                    <a:pt x="1540" y="1"/>
                    <a:pt x="1" y="1539"/>
                    <a:pt x="1" y="3423"/>
                  </a:cubicBezTo>
                  <a:lnTo>
                    <a:pt x="1" y="8411"/>
                  </a:lnTo>
                  <a:cubicBezTo>
                    <a:pt x="1" y="10321"/>
                    <a:pt x="1540" y="11833"/>
                    <a:pt x="3423" y="11833"/>
                  </a:cubicBezTo>
                  <a:lnTo>
                    <a:pt x="8437" y="11833"/>
                  </a:lnTo>
                  <a:cubicBezTo>
                    <a:pt x="10321" y="11833"/>
                    <a:pt x="11860" y="10321"/>
                    <a:pt x="11860" y="8411"/>
                  </a:cubicBezTo>
                  <a:lnTo>
                    <a:pt x="11860" y="3423"/>
                  </a:lnTo>
                  <a:cubicBezTo>
                    <a:pt x="11860" y="1539"/>
                    <a:pt x="10321" y="1"/>
                    <a:pt x="8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2720749" y="1327536"/>
              <a:ext cx="49817" cy="49256"/>
            </a:xfrm>
            <a:custGeom>
              <a:avLst/>
              <a:gdLst/>
              <a:ahLst/>
              <a:cxnLst/>
              <a:rect l="l" t="t" r="r" b="b"/>
              <a:pathLst>
                <a:path w="2309" h="2283" extrusionOk="0">
                  <a:moveTo>
                    <a:pt x="1141" y="1"/>
                  </a:moveTo>
                  <a:cubicBezTo>
                    <a:pt x="504" y="1"/>
                    <a:pt x="0" y="505"/>
                    <a:pt x="0" y="1142"/>
                  </a:cubicBezTo>
                  <a:cubicBezTo>
                    <a:pt x="0" y="1778"/>
                    <a:pt x="504" y="2282"/>
                    <a:pt x="1141" y="2282"/>
                  </a:cubicBezTo>
                  <a:cubicBezTo>
                    <a:pt x="1778" y="2282"/>
                    <a:pt x="2308" y="1778"/>
                    <a:pt x="2308" y="1142"/>
                  </a:cubicBezTo>
                  <a:cubicBezTo>
                    <a:pt x="2308" y="505"/>
                    <a:pt x="1778" y="1"/>
                    <a:pt x="1141" y="1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2694988" y="1392218"/>
              <a:ext cx="100755" cy="50399"/>
            </a:xfrm>
            <a:custGeom>
              <a:avLst/>
              <a:gdLst/>
              <a:ahLst/>
              <a:cxnLst/>
              <a:rect l="l" t="t" r="r" b="b"/>
              <a:pathLst>
                <a:path w="4670" h="2336" extrusionOk="0">
                  <a:moveTo>
                    <a:pt x="2335" y="1"/>
                  </a:moveTo>
                  <a:cubicBezTo>
                    <a:pt x="1353" y="1"/>
                    <a:pt x="504" y="611"/>
                    <a:pt x="186" y="1460"/>
                  </a:cubicBezTo>
                  <a:cubicBezTo>
                    <a:pt x="0" y="1884"/>
                    <a:pt x="345" y="2335"/>
                    <a:pt x="770" y="2335"/>
                  </a:cubicBezTo>
                  <a:lnTo>
                    <a:pt x="3900" y="2335"/>
                  </a:lnTo>
                  <a:cubicBezTo>
                    <a:pt x="4351" y="2335"/>
                    <a:pt x="4670" y="1884"/>
                    <a:pt x="4510" y="1460"/>
                  </a:cubicBezTo>
                  <a:cubicBezTo>
                    <a:pt x="4166" y="611"/>
                    <a:pt x="3317" y="1"/>
                    <a:pt x="2335" y="1"/>
                  </a:cubicBezTo>
                  <a:close/>
                </a:path>
              </a:pathLst>
            </a:custGeom>
            <a:solidFill>
              <a:srgbClr val="FD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31"/>
          <p:cNvSpPr/>
          <p:nvPr/>
        </p:nvSpPr>
        <p:spPr>
          <a:xfrm>
            <a:off x="2069378" y="2660590"/>
            <a:ext cx="22913" cy="23495"/>
          </a:xfrm>
          <a:custGeom>
            <a:avLst/>
            <a:gdLst/>
            <a:ahLst/>
            <a:cxnLst/>
            <a:rect l="l" t="t" r="r" b="b"/>
            <a:pathLst>
              <a:path w="1062" h="1089" extrusionOk="0">
                <a:moveTo>
                  <a:pt x="531" y="1"/>
                </a:moveTo>
                <a:cubicBezTo>
                  <a:pt x="239" y="1"/>
                  <a:pt x="1" y="240"/>
                  <a:pt x="1" y="532"/>
                </a:cubicBezTo>
                <a:cubicBezTo>
                  <a:pt x="1" y="850"/>
                  <a:pt x="239" y="1089"/>
                  <a:pt x="531" y="1089"/>
                </a:cubicBezTo>
                <a:cubicBezTo>
                  <a:pt x="823" y="1089"/>
                  <a:pt x="1062" y="850"/>
                  <a:pt x="1062" y="532"/>
                </a:cubicBezTo>
                <a:cubicBezTo>
                  <a:pt x="1062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31"/>
          <p:cNvSpPr/>
          <p:nvPr/>
        </p:nvSpPr>
        <p:spPr>
          <a:xfrm>
            <a:off x="2128904" y="2660590"/>
            <a:ext cx="23495" cy="23495"/>
          </a:xfrm>
          <a:custGeom>
            <a:avLst/>
            <a:gdLst/>
            <a:ahLst/>
            <a:cxnLst/>
            <a:rect l="l" t="t" r="r" b="b"/>
            <a:pathLst>
              <a:path w="1089" h="1089" extrusionOk="0">
                <a:moveTo>
                  <a:pt x="531" y="1"/>
                </a:moveTo>
                <a:cubicBezTo>
                  <a:pt x="239" y="1"/>
                  <a:pt x="1" y="240"/>
                  <a:pt x="1" y="532"/>
                </a:cubicBezTo>
                <a:cubicBezTo>
                  <a:pt x="1" y="850"/>
                  <a:pt x="239" y="1089"/>
                  <a:pt x="531" y="1089"/>
                </a:cubicBezTo>
                <a:cubicBezTo>
                  <a:pt x="823" y="1089"/>
                  <a:pt x="1088" y="850"/>
                  <a:pt x="1088" y="532"/>
                </a:cubicBezTo>
                <a:cubicBezTo>
                  <a:pt x="1088" y="240"/>
                  <a:pt x="823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31"/>
          <p:cNvSpPr/>
          <p:nvPr/>
        </p:nvSpPr>
        <p:spPr>
          <a:xfrm>
            <a:off x="2188429" y="2660590"/>
            <a:ext cx="23495" cy="23495"/>
          </a:xfrm>
          <a:custGeom>
            <a:avLst/>
            <a:gdLst/>
            <a:ahLst/>
            <a:cxnLst/>
            <a:rect l="l" t="t" r="r" b="b"/>
            <a:pathLst>
              <a:path w="1089" h="1089" extrusionOk="0">
                <a:moveTo>
                  <a:pt x="531" y="1"/>
                </a:moveTo>
                <a:cubicBezTo>
                  <a:pt x="239" y="1"/>
                  <a:pt x="1" y="240"/>
                  <a:pt x="1" y="532"/>
                </a:cubicBezTo>
                <a:cubicBezTo>
                  <a:pt x="1" y="850"/>
                  <a:pt x="239" y="1089"/>
                  <a:pt x="531" y="1089"/>
                </a:cubicBezTo>
                <a:cubicBezTo>
                  <a:pt x="850" y="1089"/>
                  <a:pt x="1088" y="850"/>
                  <a:pt x="1088" y="532"/>
                </a:cubicBezTo>
                <a:cubicBezTo>
                  <a:pt x="1088" y="240"/>
                  <a:pt x="850" y="1"/>
                  <a:pt x="5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5" name="Google Shape;2155;p31"/>
          <p:cNvGrpSpPr/>
          <p:nvPr/>
        </p:nvGrpSpPr>
        <p:grpSpPr>
          <a:xfrm>
            <a:off x="1403703" y="3346869"/>
            <a:ext cx="76721" cy="895206"/>
            <a:chOff x="1403703" y="3346869"/>
            <a:chExt cx="76721" cy="895206"/>
          </a:xfrm>
        </p:grpSpPr>
        <p:sp>
          <p:nvSpPr>
            <p:cNvPr id="2156" name="Google Shape;2156;p31"/>
            <p:cNvSpPr/>
            <p:nvPr/>
          </p:nvSpPr>
          <p:spPr>
            <a:xfrm>
              <a:off x="1403703" y="3346869"/>
              <a:ext cx="76721" cy="76721"/>
            </a:xfrm>
            <a:custGeom>
              <a:avLst/>
              <a:gdLst/>
              <a:ahLst/>
              <a:cxnLst/>
              <a:rect l="l" t="t" r="r" b="b"/>
              <a:pathLst>
                <a:path w="3556" h="3556" extrusionOk="0">
                  <a:moveTo>
                    <a:pt x="1778" y="1"/>
                  </a:moveTo>
                  <a:cubicBezTo>
                    <a:pt x="797" y="1"/>
                    <a:pt x="1" y="797"/>
                    <a:pt x="1" y="1778"/>
                  </a:cubicBezTo>
                  <a:cubicBezTo>
                    <a:pt x="1" y="2760"/>
                    <a:pt x="797" y="3556"/>
                    <a:pt x="1778" y="3556"/>
                  </a:cubicBezTo>
                  <a:cubicBezTo>
                    <a:pt x="2760" y="3556"/>
                    <a:pt x="3556" y="2760"/>
                    <a:pt x="3556" y="1778"/>
                  </a:cubicBezTo>
                  <a:cubicBezTo>
                    <a:pt x="3556" y="797"/>
                    <a:pt x="2760" y="1"/>
                    <a:pt x="1778" y="1"/>
                  </a:cubicBezTo>
                  <a:close/>
                </a:path>
              </a:pathLst>
            </a:custGeom>
            <a:solidFill>
              <a:srgbClr val="2D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427177" y="3369761"/>
              <a:ext cx="30356" cy="30356"/>
            </a:xfrm>
            <a:custGeom>
              <a:avLst/>
              <a:gdLst/>
              <a:ahLst/>
              <a:cxnLst/>
              <a:rect l="l" t="t" r="r" b="b"/>
              <a:pathLst>
                <a:path w="1407" h="1407" extrusionOk="0">
                  <a:moveTo>
                    <a:pt x="690" y="1"/>
                  </a:moveTo>
                  <a:cubicBezTo>
                    <a:pt x="319" y="1"/>
                    <a:pt x="0" y="319"/>
                    <a:pt x="0" y="717"/>
                  </a:cubicBezTo>
                  <a:cubicBezTo>
                    <a:pt x="0" y="1089"/>
                    <a:pt x="319" y="1407"/>
                    <a:pt x="690" y="1407"/>
                  </a:cubicBezTo>
                  <a:cubicBezTo>
                    <a:pt x="1088" y="1407"/>
                    <a:pt x="1406" y="1089"/>
                    <a:pt x="1406" y="717"/>
                  </a:cubicBezTo>
                  <a:cubicBezTo>
                    <a:pt x="1406" y="319"/>
                    <a:pt x="1088" y="1"/>
                    <a:pt x="690" y="1"/>
                  </a:cubicBezTo>
                  <a:close/>
                </a:path>
              </a:pathLst>
            </a:custGeom>
            <a:solidFill>
              <a:srgbClr val="F3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1417149" y="3701438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1417149" y="4042960"/>
              <a:ext cx="49824" cy="48497"/>
            </a:xfrm>
            <a:custGeom>
              <a:avLst/>
              <a:gdLst/>
              <a:ahLst/>
              <a:cxnLst/>
              <a:rect l="l" t="t" r="r" b="b"/>
              <a:pathLst>
                <a:path w="956" h="930" extrusionOk="0">
                  <a:moveTo>
                    <a:pt x="478" y="1"/>
                  </a:moveTo>
                  <a:cubicBezTo>
                    <a:pt x="213" y="1"/>
                    <a:pt x="1" y="213"/>
                    <a:pt x="1" y="478"/>
                  </a:cubicBezTo>
                  <a:cubicBezTo>
                    <a:pt x="1" y="717"/>
                    <a:pt x="213" y="929"/>
                    <a:pt x="478" y="929"/>
                  </a:cubicBezTo>
                  <a:cubicBezTo>
                    <a:pt x="743" y="929"/>
                    <a:pt x="956" y="717"/>
                    <a:pt x="956" y="478"/>
                  </a:cubicBezTo>
                  <a:cubicBezTo>
                    <a:pt x="956" y="213"/>
                    <a:pt x="743" y="1"/>
                    <a:pt x="4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 flipH="1">
              <a:off x="1434047" y="3453900"/>
              <a:ext cx="1605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0" y="1"/>
                  </a:moveTo>
                  <a:lnTo>
                    <a:pt x="0" y="5307"/>
                  </a:lnTo>
                  <a:lnTo>
                    <a:pt x="212" y="53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 flipH="1">
              <a:off x="1434047" y="3787017"/>
              <a:ext cx="1605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0" y="1"/>
                  </a:moveTo>
                  <a:lnTo>
                    <a:pt x="0" y="5307"/>
                  </a:lnTo>
                  <a:lnTo>
                    <a:pt x="212" y="53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 flipH="1">
              <a:off x="1434047" y="4127577"/>
              <a:ext cx="1605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0" y="1"/>
                  </a:moveTo>
                  <a:lnTo>
                    <a:pt x="0" y="5307"/>
                  </a:lnTo>
                  <a:lnTo>
                    <a:pt x="212" y="53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3" name="Google Shape;2163;p31"/>
          <p:cNvSpPr/>
          <p:nvPr/>
        </p:nvSpPr>
        <p:spPr>
          <a:xfrm>
            <a:off x="6521132" y="1387117"/>
            <a:ext cx="198457" cy="405312"/>
          </a:xfrm>
          <a:custGeom>
            <a:avLst/>
            <a:gdLst/>
            <a:ahLst/>
            <a:cxnLst/>
            <a:rect l="l" t="t" r="r" b="b"/>
            <a:pathLst>
              <a:path w="8146" h="16635" extrusionOk="0">
                <a:moveTo>
                  <a:pt x="2813" y="0"/>
                </a:moveTo>
                <a:cubicBezTo>
                  <a:pt x="1248" y="0"/>
                  <a:pt x="1" y="1247"/>
                  <a:pt x="1" y="2812"/>
                </a:cubicBezTo>
                <a:lnTo>
                  <a:pt x="1" y="13849"/>
                </a:lnTo>
                <a:cubicBezTo>
                  <a:pt x="1" y="15387"/>
                  <a:pt x="1248" y="16634"/>
                  <a:pt x="2813" y="16634"/>
                </a:cubicBezTo>
                <a:lnTo>
                  <a:pt x="5360" y="16634"/>
                </a:lnTo>
                <a:cubicBezTo>
                  <a:pt x="6899" y="16634"/>
                  <a:pt x="8146" y="15387"/>
                  <a:pt x="8146" y="13849"/>
                </a:cubicBezTo>
                <a:lnTo>
                  <a:pt x="8146" y="2812"/>
                </a:lnTo>
                <a:cubicBezTo>
                  <a:pt x="8146" y="1247"/>
                  <a:pt x="6899" y="0"/>
                  <a:pt x="53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31"/>
          <p:cNvSpPr/>
          <p:nvPr/>
        </p:nvSpPr>
        <p:spPr>
          <a:xfrm>
            <a:off x="6759651" y="1433651"/>
            <a:ext cx="207495" cy="312213"/>
          </a:xfrm>
          <a:custGeom>
            <a:avLst/>
            <a:gdLst/>
            <a:ahLst/>
            <a:cxnLst/>
            <a:rect l="l" t="t" r="r" b="b"/>
            <a:pathLst>
              <a:path w="8517" h="12814" extrusionOk="0">
                <a:moveTo>
                  <a:pt x="5890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880" y="1433"/>
                  <a:pt x="8118" y="1990"/>
                  <a:pt x="8118" y="2600"/>
                </a:cubicBezTo>
                <a:lnTo>
                  <a:pt x="8118" y="10214"/>
                </a:lnTo>
                <a:cubicBezTo>
                  <a:pt x="8118" y="10824"/>
                  <a:pt x="7880" y="11381"/>
                  <a:pt x="7482" y="11779"/>
                </a:cubicBezTo>
                <a:cubicBezTo>
                  <a:pt x="7084" y="12177"/>
                  <a:pt x="6527" y="12416"/>
                  <a:pt x="5890" y="12443"/>
                </a:cubicBezTo>
                <a:lnTo>
                  <a:pt x="2600" y="12443"/>
                </a:lnTo>
                <a:cubicBezTo>
                  <a:pt x="1990" y="12416"/>
                  <a:pt x="1433" y="12177"/>
                  <a:pt x="1035" y="11779"/>
                </a:cubicBezTo>
                <a:cubicBezTo>
                  <a:pt x="637" y="11381"/>
                  <a:pt x="372" y="10824"/>
                  <a:pt x="372" y="10214"/>
                </a:cubicBezTo>
                <a:lnTo>
                  <a:pt x="372" y="2600"/>
                </a:lnTo>
                <a:cubicBezTo>
                  <a:pt x="372" y="1990"/>
                  <a:pt x="637" y="1433"/>
                  <a:pt x="1035" y="1035"/>
                </a:cubicBezTo>
                <a:cubicBezTo>
                  <a:pt x="1433" y="637"/>
                  <a:pt x="1990" y="398"/>
                  <a:pt x="2600" y="398"/>
                </a:cubicBezTo>
                <a:close/>
                <a:moveTo>
                  <a:pt x="2600" y="0"/>
                </a:moveTo>
                <a:cubicBezTo>
                  <a:pt x="1168" y="0"/>
                  <a:pt x="0" y="1168"/>
                  <a:pt x="0" y="2600"/>
                </a:cubicBezTo>
                <a:lnTo>
                  <a:pt x="0" y="10214"/>
                </a:lnTo>
                <a:cubicBezTo>
                  <a:pt x="0" y="11647"/>
                  <a:pt x="1168" y="12814"/>
                  <a:pt x="2600" y="12814"/>
                </a:cubicBezTo>
                <a:lnTo>
                  <a:pt x="5890" y="12814"/>
                </a:lnTo>
                <a:cubicBezTo>
                  <a:pt x="7349" y="12814"/>
                  <a:pt x="8516" y="11647"/>
                  <a:pt x="8516" y="10214"/>
                </a:cubicBezTo>
                <a:lnTo>
                  <a:pt x="8516" y="2600"/>
                </a:lnTo>
                <a:cubicBezTo>
                  <a:pt x="8516" y="1168"/>
                  <a:pt x="7349" y="0"/>
                  <a:pt x="5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31"/>
          <p:cNvSpPr/>
          <p:nvPr/>
        </p:nvSpPr>
        <p:spPr>
          <a:xfrm>
            <a:off x="7002019" y="1433651"/>
            <a:ext cx="208153" cy="312213"/>
          </a:xfrm>
          <a:custGeom>
            <a:avLst/>
            <a:gdLst/>
            <a:ahLst/>
            <a:cxnLst/>
            <a:rect l="l" t="t" r="r" b="b"/>
            <a:pathLst>
              <a:path w="8544" h="12814" extrusionOk="0">
                <a:moveTo>
                  <a:pt x="5917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907" y="1433"/>
                  <a:pt x="8146" y="1990"/>
                  <a:pt x="8146" y="2600"/>
                </a:cubicBezTo>
                <a:lnTo>
                  <a:pt x="8146" y="10214"/>
                </a:lnTo>
                <a:cubicBezTo>
                  <a:pt x="8146" y="10824"/>
                  <a:pt x="7907" y="11381"/>
                  <a:pt x="7482" y="11779"/>
                </a:cubicBezTo>
                <a:cubicBezTo>
                  <a:pt x="7084" y="12177"/>
                  <a:pt x="6527" y="12416"/>
                  <a:pt x="5917" y="12443"/>
                </a:cubicBezTo>
                <a:lnTo>
                  <a:pt x="2627" y="12443"/>
                </a:lnTo>
                <a:cubicBezTo>
                  <a:pt x="2017" y="12416"/>
                  <a:pt x="1460" y="12177"/>
                  <a:pt x="1036" y="11779"/>
                </a:cubicBezTo>
                <a:cubicBezTo>
                  <a:pt x="638" y="11381"/>
                  <a:pt x="399" y="10824"/>
                  <a:pt x="399" y="10214"/>
                </a:cubicBezTo>
                <a:lnTo>
                  <a:pt x="399" y="2600"/>
                </a:lnTo>
                <a:cubicBezTo>
                  <a:pt x="399" y="1990"/>
                  <a:pt x="638" y="1433"/>
                  <a:pt x="1036" y="1035"/>
                </a:cubicBezTo>
                <a:cubicBezTo>
                  <a:pt x="1460" y="637"/>
                  <a:pt x="2017" y="398"/>
                  <a:pt x="2627" y="398"/>
                </a:cubicBezTo>
                <a:close/>
                <a:moveTo>
                  <a:pt x="2627" y="0"/>
                </a:moveTo>
                <a:cubicBezTo>
                  <a:pt x="1168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68" y="12814"/>
                  <a:pt x="2627" y="12814"/>
                </a:cubicBezTo>
                <a:lnTo>
                  <a:pt x="5917" y="12814"/>
                </a:lnTo>
                <a:cubicBezTo>
                  <a:pt x="7376" y="12814"/>
                  <a:pt x="8543" y="11647"/>
                  <a:pt x="8543" y="10214"/>
                </a:cubicBezTo>
                <a:lnTo>
                  <a:pt x="8543" y="2600"/>
                </a:lnTo>
                <a:cubicBezTo>
                  <a:pt x="8543" y="1168"/>
                  <a:pt x="7376" y="0"/>
                  <a:pt x="59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31"/>
          <p:cNvSpPr/>
          <p:nvPr/>
        </p:nvSpPr>
        <p:spPr>
          <a:xfrm>
            <a:off x="7245070" y="1433651"/>
            <a:ext cx="207495" cy="312213"/>
          </a:xfrm>
          <a:custGeom>
            <a:avLst/>
            <a:gdLst/>
            <a:ahLst/>
            <a:cxnLst/>
            <a:rect l="l" t="t" r="r" b="b"/>
            <a:pathLst>
              <a:path w="8517" h="12814" extrusionOk="0">
                <a:moveTo>
                  <a:pt x="5916" y="398"/>
                </a:moveTo>
                <a:cubicBezTo>
                  <a:pt x="6526" y="398"/>
                  <a:pt x="7083" y="637"/>
                  <a:pt x="7481" y="1035"/>
                </a:cubicBezTo>
                <a:cubicBezTo>
                  <a:pt x="7879" y="1433"/>
                  <a:pt x="8145" y="1990"/>
                  <a:pt x="8145" y="2600"/>
                </a:cubicBezTo>
                <a:lnTo>
                  <a:pt x="8145" y="10214"/>
                </a:lnTo>
                <a:cubicBezTo>
                  <a:pt x="8145" y="10824"/>
                  <a:pt x="7879" y="11381"/>
                  <a:pt x="7481" y="11779"/>
                </a:cubicBezTo>
                <a:cubicBezTo>
                  <a:pt x="7083" y="12177"/>
                  <a:pt x="6526" y="12416"/>
                  <a:pt x="5916" y="12443"/>
                </a:cubicBezTo>
                <a:lnTo>
                  <a:pt x="2600" y="12443"/>
                </a:lnTo>
                <a:cubicBezTo>
                  <a:pt x="1990" y="12416"/>
                  <a:pt x="1433" y="12177"/>
                  <a:pt x="1035" y="11779"/>
                </a:cubicBezTo>
                <a:cubicBezTo>
                  <a:pt x="637" y="11381"/>
                  <a:pt x="398" y="10824"/>
                  <a:pt x="398" y="10214"/>
                </a:cubicBezTo>
                <a:lnTo>
                  <a:pt x="398" y="2600"/>
                </a:lnTo>
                <a:cubicBezTo>
                  <a:pt x="398" y="1990"/>
                  <a:pt x="637" y="1433"/>
                  <a:pt x="1035" y="1035"/>
                </a:cubicBezTo>
                <a:cubicBezTo>
                  <a:pt x="1433" y="637"/>
                  <a:pt x="1990" y="398"/>
                  <a:pt x="2600" y="398"/>
                </a:cubicBezTo>
                <a:close/>
                <a:moveTo>
                  <a:pt x="2600" y="0"/>
                </a:moveTo>
                <a:cubicBezTo>
                  <a:pt x="1167" y="0"/>
                  <a:pt x="0" y="1168"/>
                  <a:pt x="0" y="2600"/>
                </a:cubicBezTo>
                <a:lnTo>
                  <a:pt x="0" y="10214"/>
                </a:lnTo>
                <a:cubicBezTo>
                  <a:pt x="0" y="11647"/>
                  <a:pt x="1167" y="12814"/>
                  <a:pt x="2600" y="12814"/>
                </a:cubicBezTo>
                <a:lnTo>
                  <a:pt x="5916" y="12814"/>
                </a:lnTo>
                <a:cubicBezTo>
                  <a:pt x="7349" y="12814"/>
                  <a:pt x="8516" y="11647"/>
                  <a:pt x="8516" y="10214"/>
                </a:cubicBezTo>
                <a:lnTo>
                  <a:pt x="8516" y="2600"/>
                </a:lnTo>
                <a:cubicBezTo>
                  <a:pt x="8516" y="1168"/>
                  <a:pt x="7349" y="0"/>
                  <a:pt x="59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31"/>
          <p:cNvSpPr/>
          <p:nvPr/>
        </p:nvSpPr>
        <p:spPr>
          <a:xfrm>
            <a:off x="7487438" y="1433651"/>
            <a:ext cx="208153" cy="312213"/>
          </a:xfrm>
          <a:custGeom>
            <a:avLst/>
            <a:gdLst/>
            <a:ahLst/>
            <a:cxnLst/>
            <a:rect l="l" t="t" r="r" b="b"/>
            <a:pathLst>
              <a:path w="8544" h="12814" extrusionOk="0">
                <a:moveTo>
                  <a:pt x="5917" y="398"/>
                </a:moveTo>
                <a:cubicBezTo>
                  <a:pt x="6553" y="398"/>
                  <a:pt x="7084" y="637"/>
                  <a:pt x="7509" y="1035"/>
                </a:cubicBezTo>
                <a:cubicBezTo>
                  <a:pt x="7906" y="1433"/>
                  <a:pt x="8145" y="1990"/>
                  <a:pt x="8145" y="2600"/>
                </a:cubicBezTo>
                <a:lnTo>
                  <a:pt x="8145" y="10214"/>
                </a:lnTo>
                <a:cubicBezTo>
                  <a:pt x="8145" y="10824"/>
                  <a:pt x="7906" y="11381"/>
                  <a:pt x="7509" y="11779"/>
                </a:cubicBezTo>
                <a:cubicBezTo>
                  <a:pt x="7084" y="12177"/>
                  <a:pt x="6553" y="12416"/>
                  <a:pt x="5917" y="12443"/>
                </a:cubicBezTo>
                <a:lnTo>
                  <a:pt x="2627" y="12443"/>
                </a:lnTo>
                <a:cubicBezTo>
                  <a:pt x="2017" y="12416"/>
                  <a:pt x="1460" y="12177"/>
                  <a:pt x="1062" y="11779"/>
                </a:cubicBezTo>
                <a:cubicBezTo>
                  <a:pt x="664" y="11381"/>
                  <a:pt x="399" y="10824"/>
                  <a:pt x="399" y="10214"/>
                </a:cubicBezTo>
                <a:lnTo>
                  <a:pt x="399" y="2600"/>
                </a:lnTo>
                <a:cubicBezTo>
                  <a:pt x="399" y="1990"/>
                  <a:pt x="664" y="1433"/>
                  <a:pt x="1062" y="1035"/>
                </a:cubicBezTo>
                <a:cubicBezTo>
                  <a:pt x="1460" y="637"/>
                  <a:pt x="2017" y="398"/>
                  <a:pt x="2627" y="398"/>
                </a:cubicBezTo>
                <a:close/>
                <a:moveTo>
                  <a:pt x="2627" y="0"/>
                </a:moveTo>
                <a:cubicBezTo>
                  <a:pt x="1195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95" y="12814"/>
                  <a:pt x="2627" y="12814"/>
                </a:cubicBezTo>
                <a:lnTo>
                  <a:pt x="5917" y="12814"/>
                </a:lnTo>
                <a:cubicBezTo>
                  <a:pt x="7376" y="12814"/>
                  <a:pt x="8543" y="11647"/>
                  <a:pt x="8543" y="10214"/>
                </a:cubicBezTo>
                <a:lnTo>
                  <a:pt x="8543" y="2600"/>
                </a:lnTo>
                <a:cubicBezTo>
                  <a:pt x="8543" y="1168"/>
                  <a:pt x="7376" y="0"/>
                  <a:pt x="59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31"/>
          <p:cNvSpPr/>
          <p:nvPr/>
        </p:nvSpPr>
        <p:spPr>
          <a:xfrm>
            <a:off x="7730464" y="1433651"/>
            <a:ext cx="208153" cy="312213"/>
          </a:xfrm>
          <a:custGeom>
            <a:avLst/>
            <a:gdLst/>
            <a:ahLst/>
            <a:cxnLst/>
            <a:rect l="l" t="t" r="r" b="b"/>
            <a:pathLst>
              <a:path w="8544" h="12814" extrusionOk="0">
                <a:moveTo>
                  <a:pt x="5917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880" y="1433"/>
                  <a:pt x="8145" y="1990"/>
                  <a:pt x="8145" y="2600"/>
                </a:cubicBezTo>
                <a:lnTo>
                  <a:pt x="8145" y="10214"/>
                </a:lnTo>
                <a:cubicBezTo>
                  <a:pt x="8145" y="10824"/>
                  <a:pt x="7880" y="11381"/>
                  <a:pt x="7482" y="11779"/>
                </a:cubicBezTo>
                <a:cubicBezTo>
                  <a:pt x="7084" y="12177"/>
                  <a:pt x="6527" y="12416"/>
                  <a:pt x="5917" y="12443"/>
                </a:cubicBezTo>
                <a:lnTo>
                  <a:pt x="2627" y="12443"/>
                </a:lnTo>
                <a:cubicBezTo>
                  <a:pt x="1991" y="12416"/>
                  <a:pt x="1460" y="12177"/>
                  <a:pt x="1035" y="11779"/>
                </a:cubicBezTo>
                <a:cubicBezTo>
                  <a:pt x="638" y="11381"/>
                  <a:pt x="399" y="10824"/>
                  <a:pt x="399" y="10214"/>
                </a:cubicBezTo>
                <a:lnTo>
                  <a:pt x="399" y="2600"/>
                </a:lnTo>
                <a:cubicBezTo>
                  <a:pt x="399" y="1990"/>
                  <a:pt x="638" y="1433"/>
                  <a:pt x="1035" y="1035"/>
                </a:cubicBezTo>
                <a:cubicBezTo>
                  <a:pt x="1460" y="637"/>
                  <a:pt x="1991" y="398"/>
                  <a:pt x="2627" y="398"/>
                </a:cubicBezTo>
                <a:close/>
                <a:moveTo>
                  <a:pt x="2627" y="0"/>
                </a:moveTo>
                <a:cubicBezTo>
                  <a:pt x="1168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68" y="12814"/>
                  <a:pt x="2627" y="12814"/>
                </a:cubicBezTo>
                <a:lnTo>
                  <a:pt x="5917" y="12814"/>
                </a:lnTo>
                <a:cubicBezTo>
                  <a:pt x="7349" y="12814"/>
                  <a:pt x="8543" y="11647"/>
                  <a:pt x="8543" y="10214"/>
                </a:cubicBezTo>
                <a:lnTo>
                  <a:pt x="8543" y="2600"/>
                </a:lnTo>
                <a:cubicBezTo>
                  <a:pt x="8543" y="1168"/>
                  <a:pt x="7349" y="0"/>
                  <a:pt x="59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31"/>
          <p:cNvSpPr/>
          <p:nvPr/>
        </p:nvSpPr>
        <p:spPr>
          <a:xfrm>
            <a:off x="6275524" y="1433651"/>
            <a:ext cx="207495" cy="312213"/>
          </a:xfrm>
          <a:custGeom>
            <a:avLst/>
            <a:gdLst/>
            <a:ahLst/>
            <a:cxnLst/>
            <a:rect l="l" t="t" r="r" b="b"/>
            <a:pathLst>
              <a:path w="8517" h="12814" extrusionOk="0">
                <a:moveTo>
                  <a:pt x="5890" y="398"/>
                </a:moveTo>
                <a:cubicBezTo>
                  <a:pt x="6527" y="398"/>
                  <a:pt x="7084" y="637"/>
                  <a:pt x="7482" y="1035"/>
                </a:cubicBezTo>
                <a:cubicBezTo>
                  <a:pt x="7880" y="1433"/>
                  <a:pt x="8119" y="1990"/>
                  <a:pt x="8119" y="2600"/>
                </a:cubicBezTo>
                <a:lnTo>
                  <a:pt x="8119" y="10214"/>
                </a:lnTo>
                <a:cubicBezTo>
                  <a:pt x="8119" y="10824"/>
                  <a:pt x="7880" y="11381"/>
                  <a:pt x="7482" y="11779"/>
                </a:cubicBezTo>
                <a:cubicBezTo>
                  <a:pt x="7084" y="12177"/>
                  <a:pt x="6527" y="12416"/>
                  <a:pt x="5890" y="12443"/>
                </a:cubicBezTo>
                <a:lnTo>
                  <a:pt x="2601" y="12443"/>
                </a:lnTo>
                <a:cubicBezTo>
                  <a:pt x="1990" y="12416"/>
                  <a:pt x="1433" y="12177"/>
                  <a:pt x="1035" y="11779"/>
                </a:cubicBezTo>
                <a:cubicBezTo>
                  <a:pt x="637" y="11381"/>
                  <a:pt x="372" y="10824"/>
                  <a:pt x="372" y="10214"/>
                </a:cubicBezTo>
                <a:lnTo>
                  <a:pt x="372" y="2600"/>
                </a:lnTo>
                <a:cubicBezTo>
                  <a:pt x="372" y="1990"/>
                  <a:pt x="637" y="1433"/>
                  <a:pt x="1035" y="1035"/>
                </a:cubicBezTo>
                <a:cubicBezTo>
                  <a:pt x="1433" y="637"/>
                  <a:pt x="1990" y="398"/>
                  <a:pt x="2601" y="398"/>
                </a:cubicBezTo>
                <a:close/>
                <a:moveTo>
                  <a:pt x="2601" y="0"/>
                </a:moveTo>
                <a:cubicBezTo>
                  <a:pt x="1168" y="0"/>
                  <a:pt x="1" y="1168"/>
                  <a:pt x="1" y="2600"/>
                </a:cubicBezTo>
                <a:lnTo>
                  <a:pt x="1" y="10214"/>
                </a:lnTo>
                <a:cubicBezTo>
                  <a:pt x="1" y="11647"/>
                  <a:pt x="1168" y="12814"/>
                  <a:pt x="2601" y="12814"/>
                </a:cubicBezTo>
                <a:lnTo>
                  <a:pt x="5890" y="12814"/>
                </a:lnTo>
                <a:cubicBezTo>
                  <a:pt x="7349" y="12814"/>
                  <a:pt x="8517" y="11647"/>
                  <a:pt x="8517" y="10214"/>
                </a:cubicBezTo>
                <a:lnTo>
                  <a:pt x="8517" y="2600"/>
                </a:lnTo>
                <a:cubicBezTo>
                  <a:pt x="8517" y="1168"/>
                  <a:pt x="7349" y="0"/>
                  <a:pt x="5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31"/>
          <p:cNvSpPr/>
          <p:nvPr/>
        </p:nvSpPr>
        <p:spPr>
          <a:xfrm>
            <a:off x="6283295" y="3275933"/>
            <a:ext cx="1655261" cy="382043"/>
          </a:xfrm>
          <a:custGeom>
            <a:avLst/>
            <a:gdLst/>
            <a:ahLst/>
            <a:cxnLst/>
            <a:rect l="l" t="t" r="r" b="b"/>
            <a:pathLst>
              <a:path w="67943" h="15680" extrusionOk="0">
                <a:moveTo>
                  <a:pt x="4537" y="0"/>
                </a:moveTo>
                <a:cubicBezTo>
                  <a:pt x="2043" y="0"/>
                  <a:pt x="0" y="2043"/>
                  <a:pt x="0" y="4537"/>
                </a:cubicBezTo>
                <a:lnTo>
                  <a:pt x="0" y="11143"/>
                </a:lnTo>
                <a:cubicBezTo>
                  <a:pt x="0" y="13636"/>
                  <a:pt x="2043" y="15679"/>
                  <a:pt x="4537" y="15679"/>
                </a:cubicBezTo>
                <a:lnTo>
                  <a:pt x="63406" y="15679"/>
                </a:lnTo>
                <a:cubicBezTo>
                  <a:pt x="65900" y="15679"/>
                  <a:pt x="67942" y="13636"/>
                  <a:pt x="67942" y="11143"/>
                </a:cubicBezTo>
                <a:lnTo>
                  <a:pt x="67942" y="4537"/>
                </a:lnTo>
                <a:cubicBezTo>
                  <a:pt x="67942" y="2043"/>
                  <a:pt x="65900" y="0"/>
                  <a:pt x="634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1" name="Google Shape;2171;p31"/>
          <p:cNvGrpSpPr/>
          <p:nvPr/>
        </p:nvGrpSpPr>
        <p:grpSpPr>
          <a:xfrm>
            <a:off x="7707197" y="3411663"/>
            <a:ext cx="110557" cy="110568"/>
            <a:chOff x="7707197" y="3411663"/>
            <a:chExt cx="110557" cy="110568"/>
          </a:xfrm>
        </p:grpSpPr>
        <p:sp>
          <p:nvSpPr>
            <p:cNvPr id="2172" name="Google Shape;2172;p31"/>
            <p:cNvSpPr/>
            <p:nvPr/>
          </p:nvSpPr>
          <p:spPr>
            <a:xfrm>
              <a:off x="7707197" y="3411663"/>
              <a:ext cx="110557" cy="110568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82" y="1"/>
                  </a:moveTo>
                  <a:cubicBezTo>
                    <a:pt x="1009" y="1"/>
                    <a:pt x="1" y="1009"/>
                    <a:pt x="1" y="2282"/>
                  </a:cubicBezTo>
                  <a:cubicBezTo>
                    <a:pt x="1" y="3529"/>
                    <a:pt x="1009" y="4537"/>
                    <a:pt x="2282" y="4537"/>
                  </a:cubicBezTo>
                  <a:cubicBezTo>
                    <a:pt x="3529" y="4537"/>
                    <a:pt x="4537" y="3529"/>
                    <a:pt x="4537" y="2282"/>
                  </a:cubicBezTo>
                  <a:cubicBezTo>
                    <a:pt x="4537" y="1009"/>
                    <a:pt x="3529" y="1"/>
                    <a:pt x="2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7733046" y="3445115"/>
              <a:ext cx="58860" cy="44149"/>
            </a:xfrm>
            <a:custGeom>
              <a:avLst/>
              <a:gdLst/>
              <a:ahLst/>
              <a:cxnLst/>
              <a:rect l="l" t="t" r="r" b="b"/>
              <a:pathLst>
                <a:path w="2416" h="1812" extrusionOk="0">
                  <a:moveTo>
                    <a:pt x="2176" y="0"/>
                  </a:moveTo>
                  <a:cubicBezTo>
                    <a:pt x="2117" y="0"/>
                    <a:pt x="2057" y="20"/>
                    <a:pt x="2017" y="60"/>
                  </a:cubicBezTo>
                  <a:lnTo>
                    <a:pt x="797" y="1280"/>
                  </a:lnTo>
                  <a:lnTo>
                    <a:pt x="399" y="883"/>
                  </a:lnTo>
                  <a:cubicBezTo>
                    <a:pt x="359" y="829"/>
                    <a:pt x="306" y="803"/>
                    <a:pt x="250" y="803"/>
                  </a:cubicBezTo>
                  <a:cubicBezTo>
                    <a:pt x="193" y="803"/>
                    <a:pt x="134" y="829"/>
                    <a:pt x="81" y="883"/>
                  </a:cubicBezTo>
                  <a:cubicBezTo>
                    <a:pt x="1" y="962"/>
                    <a:pt x="1" y="1095"/>
                    <a:pt x="81" y="1174"/>
                  </a:cubicBezTo>
                  <a:lnTo>
                    <a:pt x="638" y="1731"/>
                  </a:lnTo>
                  <a:cubicBezTo>
                    <a:pt x="691" y="1785"/>
                    <a:pt x="744" y="1811"/>
                    <a:pt x="797" y="1811"/>
                  </a:cubicBezTo>
                  <a:cubicBezTo>
                    <a:pt x="876" y="1811"/>
                    <a:pt x="929" y="1785"/>
                    <a:pt x="956" y="1731"/>
                  </a:cubicBezTo>
                  <a:lnTo>
                    <a:pt x="2336" y="378"/>
                  </a:lnTo>
                  <a:cubicBezTo>
                    <a:pt x="2415" y="272"/>
                    <a:pt x="2415" y="140"/>
                    <a:pt x="2336" y="60"/>
                  </a:cubicBezTo>
                  <a:cubicBezTo>
                    <a:pt x="2296" y="20"/>
                    <a:pt x="2236" y="0"/>
                    <a:pt x="2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4" name="Google Shape;2174;p31"/>
          <p:cNvSpPr/>
          <p:nvPr/>
        </p:nvSpPr>
        <p:spPr>
          <a:xfrm>
            <a:off x="6272308" y="3400675"/>
            <a:ext cx="21999" cy="132546"/>
          </a:xfrm>
          <a:custGeom>
            <a:avLst/>
            <a:gdLst/>
            <a:ahLst/>
            <a:cxnLst/>
            <a:rect l="l" t="t" r="r" b="b"/>
            <a:pathLst>
              <a:path w="903" h="5440" extrusionOk="0">
                <a:moveTo>
                  <a:pt x="451" y="1"/>
                </a:moveTo>
                <a:cubicBezTo>
                  <a:pt x="212" y="1"/>
                  <a:pt x="0" y="213"/>
                  <a:pt x="0" y="452"/>
                </a:cubicBezTo>
                <a:lnTo>
                  <a:pt x="0" y="4988"/>
                </a:lnTo>
                <a:cubicBezTo>
                  <a:pt x="0" y="5227"/>
                  <a:pt x="212" y="5439"/>
                  <a:pt x="451" y="5439"/>
                </a:cubicBezTo>
                <a:cubicBezTo>
                  <a:pt x="690" y="5439"/>
                  <a:pt x="902" y="5227"/>
                  <a:pt x="902" y="4988"/>
                </a:cubicBezTo>
                <a:lnTo>
                  <a:pt x="902" y="452"/>
                </a:lnTo>
                <a:cubicBezTo>
                  <a:pt x="902" y="213"/>
                  <a:pt x="690" y="1"/>
                  <a:pt x="4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31"/>
          <p:cNvSpPr/>
          <p:nvPr/>
        </p:nvSpPr>
        <p:spPr>
          <a:xfrm>
            <a:off x="6283295" y="3793005"/>
            <a:ext cx="1655261" cy="382043"/>
          </a:xfrm>
          <a:custGeom>
            <a:avLst/>
            <a:gdLst/>
            <a:ahLst/>
            <a:cxnLst/>
            <a:rect l="l" t="t" r="r" b="b"/>
            <a:pathLst>
              <a:path w="67943" h="15680" extrusionOk="0">
                <a:moveTo>
                  <a:pt x="4537" y="1"/>
                </a:moveTo>
                <a:cubicBezTo>
                  <a:pt x="2043" y="1"/>
                  <a:pt x="0" y="2044"/>
                  <a:pt x="0" y="4537"/>
                </a:cubicBezTo>
                <a:lnTo>
                  <a:pt x="0" y="11143"/>
                </a:lnTo>
                <a:cubicBezTo>
                  <a:pt x="0" y="13637"/>
                  <a:pt x="2043" y="15680"/>
                  <a:pt x="4537" y="15680"/>
                </a:cubicBezTo>
                <a:lnTo>
                  <a:pt x="63406" y="15680"/>
                </a:lnTo>
                <a:cubicBezTo>
                  <a:pt x="65900" y="15680"/>
                  <a:pt x="67942" y="13637"/>
                  <a:pt x="67942" y="11143"/>
                </a:cubicBezTo>
                <a:lnTo>
                  <a:pt x="67942" y="4537"/>
                </a:lnTo>
                <a:cubicBezTo>
                  <a:pt x="67942" y="2044"/>
                  <a:pt x="65900" y="1"/>
                  <a:pt x="634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31"/>
          <p:cNvGrpSpPr/>
          <p:nvPr/>
        </p:nvGrpSpPr>
        <p:grpSpPr>
          <a:xfrm>
            <a:off x="7707197" y="3928760"/>
            <a:ext cx="110557" cy="110544"/>
            <a:chOff x="7707197" y="3928760"/>
            <a:chExt cx="110557" cy="110544"/>
          </a:xfrm>
        </p:grpSpPr>
        <p:sp>
          <p:nvSpPr>
            <p:cNvPr id="2177" name="Google Shape;2177;p31"/>
            <p:cNvSpPr/>
            <p:nvPr/>
          </p:nvSpPr>
          <p:spPr>
            <a:xfrm>
              <a:off x="7707197" y="3928760"/>
              <a:ext cx="110557" cy="110544"/>
            </a:xfrm>
            <a:custGeom>
              <a:avLst/>
              <a:gdLst/>
              <a:ahLst/>
              <a:cxnLst/>
              <a:rect l="l" t="t" r="r" b="b"/>
              <a:pathLst>
                <a:path w="4538" h="4537" extrusionOk="0">
                  <a:moveTo>
                    <a:pt x="2282" y="0"/>
                  </a:moveTo>
                  <a:cubicBezTo>
                    <a:pt x="1009" y="0"/>
                    <a:pt x="1" y="1008"/>
                    <a:pt x="1" y="2282"/>
                  </a:cubicBezTo>
                  <a:cubicBezTo>
                    <a:pt x="1" y="3528"/>
                    <a:pt x="1009" y="4537"/>
                    <a:pt x="2282" y="4537"/>
                  </a:cubicBezTo>
                  <a:cubicBezTo>
                    <a:pt x="3529" y="4537"/>
                    <a:pt x="4537" y="3528"/>
                    <a:pt x="4537" y="2282"/>
                  </a:cubicBezTo>
                  <a:cubicBezTo>
                    <a:pt x="4537" y="1008"/>
                    <a:pt x="3529" y="0"/>
                    <a:pt x="2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7733046" y="3962187"/>
              <a:ext cx="58860" cy="44149"/>
            </a:xfrm>
            <a:custGeom>
              <a:avLst/>
              <a:gdLst/>
              <a:ahLst/>
              <a:cxnLst/>
              <a:rect l="l" t="t" r="r" b="b"/>
              <a:pathLst>
                <a:path w="2416" h="1812" extrusionOk="0">
                  <a:moveTo>
                    <a:pt x="2176" y="1"/>
                  </a:moveTo>
                  <a:cubicBezTo>
                    <a:pt x="2117" y="1"/>
                    <a:pt x="2057" y="21"/>
                    <a:pt x="2017" y="61"/>
                  </a:cubicBezTo>
                  <a:lnTo>
                    <a:pt x="797" y="1281"/>
                  </a:lnTo>
                  <a:lnTo>
                    <a:pt x="399" y="883"/>
                  </a:lnTo>
                  <a:cubicBezTo>
                    <a:pt x="359" y="830"/>
                    <a:pt x="306" y="803"/>
                    <a:pt x="250" y="803"/>
                  </a:cubicBezTo>
                  <a:cubicBezTo>
                    <a:pt x="193" y="803"/>
                    <a:pt x="134" y="830"/>
                    <a:pt x="81" y="883"/>
                  </a:cubicBezTo>
                  <a:cubicBezTo>
                    <a:pt x="1" y="963"/>
                    <a:pt x="1" y="1095"/>
                    <a:pt x="81" y="1175"/>
                  </a:cubicBezTo>
                  <a:lnTo>
                    <a:pt x="638" y="1732"/>
                  </a:lnTo>
                  <a:cubicBezTo>
                    <a:pt x="691" y="1785"/>
                    <a:pt x="744" y="1812"/>
                    <a:pt x="797" y="1812"/>
                  </a:cubicBezTo>
                  <a:cubicBezTo>
                    <a:pt x="876" y="1812"/>
                    <a:pt x="929" y="1785"/>
                    <a:pt x="956" y="1732"/>
                  </a:cubicBezTo>
                  <a:lnTo>
                    <a:pt x="2336" y="379"/>
                  </a:lnTo>
                  <a:cubicBezTo>
                    <a:pt x="2415" y="273"/>
                    <a:pt x="2415" y="140"/>
                    <a:pt x="2336" y="61"/>
                  </a:cubicBezTo>
                  <a:cubicBezTo>
                    <a:pt x="2296" y="21"/>
                    <a:pt x="2236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9" name="Google Shape;2179;p31"/>
          <p:cNvSpPr/>
          <p:nvPr/>
        </p:nvSpPr>
        <p:spPr>
          <a:xfrm>
            <a:off x="6272308" y="3917772"/>
            <a:ext cx="21999" cy="132521"/>
          </a:xfrm>
          <a:custGeom>
            <a:avLst/>
            <a:gdLst/>
            <a:ahLst/>
            <a:cxnLst/>
            <a:rect l="l" t="t" r="r" b="b"/>
            <a:pathLst>
              <a:path w="903" h="5439" extrusionOk="0">
                <a:moveTo>
                  <a:pt x="451" y="0"/>
                </a:moveTo>
                <a:cubicBezTo>
                  <a:pt x="212" y="0"/>
                  <a:pt x="0" y="212"/>
                  <a:pt x="0" y="451"/>
                </a:cubicBezTo>
                <a:lnTo>
                  <a:pt x="0" y="4988"/>
                </a:lnTo>
                <a:cubicBezTo>
                  <a:pt x="0" y="5226"/>
                  <a:pt x="212" y="5439"/>
                  <a:pt x="451" y="5439"/>
                </a:cubicBezTo>
                <a:cubicBezTo>
                  <a:pt x="690" y="5439"/>
                  <a:pt x="902" y="5226"/>
                  <a:pt x="902" y="4988"/>
                </a:cubicBezTo>
                <a:lnTo>
                  <a:pt x="902" y="451"/>
                </a:lnTo>
                <a:cubicBezTo>
                  <a:pt x="902" y="212"/>
                  <a:pt x="690" y="0"/>
                  <a:pt x="4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31"/>
          <p:cNvSpPr/>
          <p:nvPr/>
        </p:nvSpPr>
        <p:spPr>
          <a:xfrm>
            <a:off x="6283295" y="4310102"/>
            <a:ext cx="1655261" cy="382043"/>
          </a:xfrm>
          <a:custGeom>
            <a:avLst/>
            <a:gdLst/>
            <a:ahLst/>
            <a:cxnLst/>
            <a:rect l="l" t="t" r="r" b="b"/>
            <a:pathLst>
              <a:path w="67943" h="15680" extrusionOk="0">
                <a:moveTo>
                  <a:pt x="4537" y="0"/>
                </a:moveTo>
                <a:cubicBezTo>
                  <a:pt x="2043" y="0"/>
                  <a:pt x="0" y="2043"/>
                  <a:pt x="0" y="4537"/>
                </a:cubicBezTo>
                <a:lnTo>
                  <a:pt x="0" y="11143"/>
                </a:lnTo>
                <a:cubicBezTo>
                  <a:pt x="0" y="13637"/>
                  <a:pt x="2043" y="15679"/>
                  <a:pt x="4537" y="15679"/>
                </a:cubicBezTo>
                <a:lnTo>
                  <a:pt x="63406" y="15679"/>
                </a:lnTo>
                <a:cubicBezTo>
                  <a:pt x="65900" y="15679"/>
                  <a:pt x="67942" y="13637"/>
                  <a:pt x="67942" y="11143"/>
                </a:cubicBezTo>
                <a:lnTo>
                  <a:pt x="67942" y="4537"/>
                </a:lnTo>
                <a:cubicBezTo>
                  <a:pt x="67942" y="2043"/>
                  <a:pt x="65900" y="0"/>
                  <a:pt x="634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31"/>
          <p:cNvSpPr/>
          <p:nvPr/>
        </p:nvSpPr>
        <p:spPr>
          <a:xfrm>
            <a:off x="7707197" y="4445832"/>
            <a:ext cx="110557" cy="110568"/>
          </a:xfrm>
          <a:custGeom>
            <a:avLst/>
            <a:gdLst/>
            <a:ahLst/>
            <a:cxnLst/>
            <a:rect l="l" t="t" r="r" b="b"/>
            <a:pathLst>
              <a:path w="4538" h="4538" extrusionOk="0">
                <a:moveTo>
                  <a:pt x="2282" y="1"/>
                </a:moveTo>
                <a:cubicBezTo>
                  <a:pt x="1009" y="1"/>
                  <a:pt x="1" y="1009"/>
                  <a:pt x="1" y="2282"/>
                </a:cubicBezTo>
                <a:cubicBezTo>
                  <a:pt x="1" y="3529"/>
                  <a:pt x="1009" y="4537"/>
                  <a:pt x="2282" y="4537"/>
                </a:cubicBezTo>
                <a:cubicBezTo>
                  <a:pt x="3529" y="4537"/>
                  <a:pt x="4537" y="3529"/>
                  <a:pt x="4537" y="2282"/>
                </a:cubicBezTo>
                <a:cubicBezTo>
                  <a:pt x="4537" y="1009"/>
                  <a:pt x="3529" y="1"/>
                  <a:pt x="22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31"/>
          <p:cNvSpPr/>
          <p:nvPr/>
        </p:nvSpPr>
        <p:spPr>
          <a:xfrm>
            <a:off x="6272308" y="4434844"/>
            <a:ext cx="21999" cy="132546"/>
          </a:xfrm>
          <a:custGeom>
            <a:avLst/>
            <a:gdLst/>
            <a:ahLst/>
            <a:cxnLst/>
            <a:rect l="l" t="t" r="r" b="b"/>
            <a:pathLst>
              <a:path w="903" h="5440" extrusionOk="0">
                <a:moveTo>
                  <a:pt x="451" y="1"/>
                </a:moveTo>
                <a:cubicBezTo>
                  <a:pt x="212" y="1"/>
                  <a:pt x="0" y="213"/>
                  <a:pt x="0" y="452"/>
                </a:cubicBezTo>
                <a:lnTo>
                  <a:pt x="0" y="4988"/>
                </a:lnTo>
                <a:cubicBezTo>
                  <a:pt x="0" y="5227"/>
                  <a:pt x="212" y="5439"/>
                  <a:pt x="451" y="5439"/>
                </a:cubicBezTo>
                <a:cubicBezTo>
                  <a:pt x="690" y="5439"/>
                  <a:pt x="902" y="5227"/>
                  <a:pt x="902" y="4988"/>
                </a:cubicBezTo>
                <a:lnTo>
                  <a:pt x="902" y="452"/>
                </a:lnTo>
                <a:cubicBezTo>
                  <a:pt x="902" y="213"/>
                  <a:pt x="690" y="1"/>
                  <a:pt x="4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31"/>
          <p:cNvSpPr/>
          <p:nvPr/>
        </p:nvSpPr>
        <p:spPr>
          <a:xfrm>
            <a:off x="2386345" y="1811728"/>
            <a:ext cx="534600" cy="534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31"/>
          <p:cNvSpPr/>
          <p:nvPr/>
        </p:nvSpPr>
        <p:spPr>
          <a:xfrm rot="-5400000">
            <a:off x="2348063" y="1755465"/>
            <a:ext cx="613200" cy="612900"/>
          </a:xfrm>
          <a:prstGeom prst="blockArc">
            <a:avLst>
              <a:gd name="adj1" fmla="val 8010065"/>
              <a:gd name="adj2" fmla="val 21509292"/>
              <a:gd name="adj3" fmla="val 1341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31"/>
          <p:cNvGrpSpPr/>
          <p:nvPr/>
        </p:nvGrpSpPr>
        <p:grpSpPr>
          <a:xfrm>
            <a:off x="3832522" y="1901625"/>
            <a:ext cx="76721" cy="2192800"/>
            <a:chOff x="3832522" y="1901625"/>
            <a:chExt cx="76721" cy="2192800"/>
          </a:xfrm>
        </p:grpSpPr>
        <p:sp>
          <p:nvSpPr>
            <p:cNvPr id="2186" name="Google Shape;2186;p31"/>
            <p:cNvSpPr/>
            <p:nvPr/>
          </p:nvSpPr>
          <p:spPr>
            <a:xfrm>
              <a:off x="3832522" y="1901625"/>
              <a:ext cx="76721" cy="76160"/>
            </a:xfrm>
            <a:custGeom>
              <a:avLst/>
              <a:gdLst/>
              <a:ahLst/>
              <a:cxnLst/>
              <a:rect l="l" t="t" r="r" b="b"/>
              <a:pathLst>
                <a:path w="3556" h="3530" extrusionOk="0">
                  <a:moveTo>
                    <a:pt x="1778" y="1"/>
                  </a:moveTo>
                  <a:cubicBezTo>
                    <a:pt x="796" y="1"/>
                    <a:pt x="0" y="770"/>
                    <a:pt x="0" y="1752"/>
                  </a:cubicBezTo>
                  <a:cubicBezTo>
                    <a:pt x="0" y="2733"/>
                    <a:pt x="796" y="3529"/>
                    <a:pt x="1778" y="3529"/>
                  </a:cubicBezTo>
                  <a:cubicBezTo>
                    <a:pt x="2759" y="3529"/>
                    <a:pt x="3555" y="2733"/>
                    <a:pt x="3555" y="1752"/>
                  </a:cubicBezTo>
                  <a:cubicBezTo>
                    <a:pt x="3555" y="770"/>
                    <a:pt x="2759" y="1"/>
                    <a:pt x="1778" y="1"/>
                  </a:cubicBezTo>
                  <a:close/>
                </a:path>
              </a:pathLst>
            </a:custGeom>
            <a:solidFill>
              <a:srgbClr val="2D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3855995" y="1924538"/>
              <a:ext cx="29774" cy="30356"/>
            </a:xfrm>
            <a:custGeom>
              <a:avLst/>
              <a:gdLst/>
              <a:ahLst/>
              <a:cxnLst/>
              <a:rect l="l" t="t" r="r" b="b"/>
              <a:pathLst>
                <a:path w="1380" h="1407" extrusionOk="0">
                  <a:moveTo>
                    <a:pt x="690" y="0"/>
                  </a:moveTo>
                  <a:cubicBezTo>
                    <a:pt x="292" y="0"/>
                    <a:pt x="0" y="318"/>
                    <a:pt x="0" y="690"/>
                  </a:cubicBezTo>
                  <a:cubicBezTo>
                    <a:pt x="0" y="1088"/>
                    <a:pt x="292" y="1406"/>
                    <a:pt x="690" y="1406"/>
                  </a:cubicBezTo>
                  <a:cubicBezTo>
                    <a:pt x="1088" y="1406"/>
                    <a:pt x="1380" y="1088"/>
                    <a:pt x="1380" y="690"/>
                  </a:cubicBezTo>
                  <a:cubicBezTo>
                    <a:pt x="1380" y="318"/>
                    <a:pt x="1088" y="0"/>
                    <a:pt x="690" y="0"/>
                  </a:cubicBezTo>
                  <a:close/>
                </a:path>
              </a:pathLst>
            </a:custGeom>
            <a:solidFill>
              <a:srgbClr val="F3F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3861138" y="2008100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3861138" y="2341218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1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3861138" y="2681780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1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3861138" y="3306247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3861138" y="3639365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3861138" y="3979926"/>
              <a:ext cx="19500" cy="114499"/>
            </a:xfrm>
            <a:custGeom>
              <a:avLst/>
              <a:gdLst/>
              <a:ahLst/>
              <a:cxnLst/>
              <a:rect l="l" t="t" r="r" b="b"/>
              <a:pathLst>
                <a:path w="213" h="5307" extrusionOk="0">
                  <a:moveTo>
                    <a:pt x="1" y="0"/>
                  </a:moveTo>
                  <a:lnTo>
                    <a:pt x="1" y="5306"/>
                  </a:lnTo>
                  <a:lnTo>
                    <a:pt x="213" y="53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3845999" y="2258225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3845999" y="2596775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3845999" y="3553788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3845999" y="3894925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3845999" y="3212663"/>
              <a:ext cx="49824" cy="49824"/>
            </a:xfrm>
            <a:custGeom>
              <a:avLst/>
              <a:gdLst/>
              <a:ahLst/>
              <a:cxnLst/>
              <a:rect l="l" t="t" r="r" b="b"/>
              <a:pathLst>
                <a:path w="956" h="956" extrusionOk="0">
                  <a:moveTo>
                    <a:pt x="478" y="0"/>
                  </a:moveTo>
                  <a:cubicBezTo>
                    <a:pt x="213" y="0"/>
                    <a:pt x="1" y="212"/>
                    <a:pt x="1" y="478"/>
                  </a:cubicBezTo>
                  <a:cubicBezTo>
                    <a:pt x="1" y="743"/>
                    <a:pt x="213" y="955"/>
                    <a:pt x="478" y="955"/>
                  </a:cubicBezTo>
                  <a:cubicBezTo>
                    <a:pt x="743" y="955"/>
                    <a:pt x="956" y="743"/>
                    <a:pt x="956" y="478"/>
                  </a:cubicBezTo>
                  <a:cubicBezTo>
                    <a:pt x="956" y="212"/>
                    <a:pt x="743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9" name="Google Shape;2199;p31"/>
          <p:cNvSpPr txBox="1"/>
          <p:nvPr/>
        </p:nvSpPr>
        <p:spPr>
          <a:xfrm>
            <a:off x="1264618" y="12614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00" name="Google Shape;2200;p31"/>
          <p:cNvGrpSpPr/>
          <p:nvPr/>
        </p:nvGrpSpPr>
        <p:grpSpPr>
          <a:xfrm>
            <a:off x="1279349" y="1773046"/>
            <a:ext cx="1220700" cy="649393"/>
            <a:chOff x="4834324" y="1236683"/>
            <a:chExt cx="1220700" cy="649393"/>
          </a:xfrm>
        </p:grpSpPr>
        <p:sp>
          <p:nvSpPr>
            <p:cNvPr id="2201" name="Google Shape;2201;p31"/>
            <p:cNvSpPr txBox="1"/>
            <p:nvPr/>
          </p:nvSpPr>
          <p:spPr>
            <a:xfrm>
              <a:off x="4834324" y="144957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2" name="Google Shape;2202;p31"/>
            <p:cNvSpPr txBox="1"/>
            <p:nvPr/>
          </p:nvSpPr>
          <p:spPr>
            <a:xfrm>
              <a:off x="4834324" y="123668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03" name="Google Shape;2203;p31"/>
          <p:cNvSpPr txBox="1"/>
          <p:nvPr/>
        </p:nvSpPr>
        <p:spPr>
          <a:xfrm>
            <a:off x="1279349" y="301651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04" name="Google Shape;2204;p31"/>
          <p:cNvGrpSpPr/>
          <p:nvPr/>
        </p:nvGrpSpPr>
        <p:grpSpPr>
          <a:xfrm>
            <a:off x="1530350" y="3267000"/>
            <a:ext cx="1384638" cy="246900"/>
            <a:chOff x="1530350" y="3267000"/>
            <a:chExt cx="1384638" cy="246900"/>
          </a:xfrm>
        </p:grpSpPr>
        <p:sp>
          <p:nvSpPr>
            <p:cNvPr id="2205" name="Google Shape;2205;p31"/>
            <p:cNvSpPr txBox="1"/>
            <p:nvPr/>
          </p:nvSpPr>
          <p:spPr>
            <a:xfrm>
              <a:off x="1530350" y="326700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6" name="Google Shape;2206;p31"/>
            <p:cNvSpPr txBox="1"/>
            <p:nvPr/>
          </p:nvSpPr>
          <p:spPr>
            <a:xfrm>
              <a:off x="2197988" y="326700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10:30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7" name="Google Shape;2207;p31"/>
          <p:cNvGrpSpPr/>
          <p:nvPr/>
        </p:nvGrpSpPr>
        <p:grpSpPr>
          <a:xfrm>
            <a:off x="1530350" y="3602904"/>
            <a:ext cx="1384638" cy="246900"/>
            <a:chOff x="1530350" y="3602904"/>
            <a:chExt cx="1384638" cy="246900"/>
          </a:xfrm>
        </p:grpSpPr>
        <p:sp>
          <p:nvSpPr>
            <p:cNvPr id="2208" name="Google Shape;2208;p31"/>
            <p:cNvSpPr txBox="1"/>
            <p:nvPr/>
          </p:nvSpPr>
          <p:spPr>
            <a:xfrm>
              <a:off x="1530350" y="360290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9" name="Google Shape;2209;p31"/>
            <p:cNvSpPr txBox="1"/>
            <p:nvPr/>
          </p:nvSpPr>
          <p:spPr>
            <a:xfrm>
              <a:off x="2197988" y="360290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11:40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0" name="Google Shape;2210;p31"/>
          <p:cNvGrpSpPr/>
          <p:nvPr/>
        </p:nvGrpSpPr>
        <p:grpSpPr>
          <a:xfrm>
            <a:off x="1530350" y="3945972"/>
            <a:ext cx="1384638" cy="246900"/>
            <a:chOff x="1530350" y="3945972"/>
            <a:chExt cx="1384638" cy="246900"/>
          </a:xfrm>
        </p:grpSpPr>
        <p:sp>
          <p:nvSpPr>
            <p:cNvPr id="2211" name="Google Shape;2211;p31"/>
            <p:cNvSpPr txBox="1"/>
            <p:nvPr/>
          </p:nvSpPr>
          <p:spPr>
            <a:xfrm>
              <a:off x="1530350" y="3945972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2" name="Google Shape;2212;p31"/>
            <p:cNvSpPr txBox="1"/>
            <p:nvPr/>
          </p:nvSpPr>
          <p:spPr>
            <a:xfrm>
              <a:off x="2197988" y="3945972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15:15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13" name="Google Shape;2213;p31"/>
          <p:cNvSpPr txBox="1"/>
          <p:nvPr/>
        </p:nvSpPr>
        <p:spPr>
          <a:xfrm>
            <a:off x="4209815" y="12614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14" name="Google Shape;2214;p31"/>
          <p:cNvSpPr txBox="1"/>
          <p:nvPr/>
        </p:nvSpPr>
        <p:spPr>
          <a:xfrm>
            <a:off x="3759470" y="15815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15" name="Google Shape;2215;p31"/>
          <p:cNvSpPr txBox="1"/>
          <p:nvPr/>
        </p:nvSpPr>
        <p:spPr>
          <a:xfrm>
            <a:off x="3759470" y="288102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16" name="Google Shape;2216;p31"/>
          <p:cNvGrpSpPr/>
          <p:nvPr/>
        </p:nvGrpSpPr>
        <p:grpSpPr>
          <a:xfrm>
            <a:off x="3932725" y="2159688"/>
            <a:ext cx="1402664" cy="246900"/>
            <a:chOff x="3932725" y="2159688"/>
            <a:chExt cx="1402664" cy="246900"/>
          </a:xfrm>
        </p:grpSpPr>
        <p:sp>
          <p:nvSpPr>
            <p:cNvPr id="2217" name="Google Shape;2217;p31"/>
            <p:cNvSpPr txBox="1"/>
            <p:nvPr/>
          </p:nvSpPr>
          <p:spPr>
            <a:xfrm>
              <a:off x="3932725" y="2159688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8" name="Google Shape;2218;p31"/>
            <p:cNvSpPr txBox="1"/>
            <p:nvPr/>
          </p:nvSpPr>
          <p:spPr>
            <a:xfrm>
              <a:off x="4618389" y="2159688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09:40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9" name="Google Shape;2219;p31"/>
          <p:cNvGrpSpPr/>
          <p:nvPr/>
        </p:nvGrpSpPr>
        <p:grpSpPr>
          <a:xfrm>
            <a:off x="3932725" y="2497274"/>
            <a:ext cx="1402664" cy="246900"/>
            <a:chOff x="3932725" y="2497274"/>
            <a:chExt cx="1402664" cy="246900"/>
          </a:xfrm>
        </p:grpSpPr>
        <p:sp>
          <p:nvSpPr>
            <p:cNvPr id="2220" name="Google Shape;2220;p31"/>
            <p:cNvSpPr txBox="1"/>
            <p:nvPr/>
          </p:nvSpPr>
          <p:spPr>
            <a:xfrm>
              <a:off x="3932725" y="249727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1" name="Google Shape;2221;p31"/>
            <p:cNvSpPr txBox="1"/>
            <p:nvPr/>
          </p:nvSpPr>
          <p:spPr>
            <a:xfrm>
              <a:off x="4618389" y="249727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08:25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2" name="Google Shape;2222;p31"/>
          <p:cNvGrpSpPr/>
          <p:nvPr/>
        </p:nvGrpSpPr>
        <p:grpSpPr>
          <a:xfrm>
            <a:off x="3932725" y="3118419"/>
            <a:ext cx="1402664" cy="246900"/>
            <a:chOff x="3932725" y="3118419"/>
            <a:chExt cx="1402664" cy="246900"/>
          </a:xfrm>
        </p:grpSpPr>
        <p:sp>
          <p:nvSpPr>
            <p:cNvPr id="2223" name="Google Shape;2223;p31"/>
            <p:cNvSpPr txBox="1"/>
            <p:nvPr/>
          </p:nvSpPr>
          <p:spPr>
            <a:xfrm>
              <a:off x="3932725" y="311841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4" name="Google Shape;2224;p31"/>
            <p:cNvSpPr txBox="1"/>
            <p:nvPr/>
          </p:nvSpPr>
          <p:spPr>
            <a:xfrm>
              <a:off x="4618389" y="311841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07:10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5" name="Google Shape;2225;p31"/>
          <p:cNvGrpSpPr/>
          <p:nvPr/>
        </p:nvGrpSpPr>
        <p:grpSpPr>
          <a:xfrm>
            <a:off x="3932725" y="3463169"/>
            <a:ext cx="1402664" cy="246900"/>
            <a:chOff x="3932725" y="3463169"/>
            <a:chExt cx="1402664" cy="246900"/>
          </a:xfrm>
        </p:grpSpPr>
        <p:sp>
          <p:nvSpPr>
            <p:cNvPr id="2226" name="Google Shape;2226;p31"/>
            <p:cNvSpPr txBox="1"/>
            <p:nvPr/>
          </p:nvSpPr>
          <p:spPr>
            <a:xfrm>
              <a:off x="3932725" y="346316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7" name="Google Shape;2227;p31"/>
            <p:cNvSpPr txBox="1"/>
            <p:nvPr/>
          </p:nvSpPr>
          <p:spPr>
            <a:xfrm>
              <a:off x="4618389" y="3463169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16:35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8" name="Google Shape;2228;p31"/>
          <p:cNvGrpSpPr/>
          <p:nvPr/>
        </p:nvGrpSpPr>
        <p:grpSpPr>
          <a:xfrm>
            <a:off x="3932725" y="3801596"/>
            <a:ext cx="1402664" cy="246900"/>
            <a:chOff x="3932725" y="3801596"/>
            <a:chExt cx="1402664" cy="246900"/>
          </a:xfrm>
        </p:grpSpPr>
        <p:sp>
          <p:nvSpPr>
            <p:cNvPr id="2229" name="Google Shape;2229;p31"/>
            <p:cNvSpPr txBox="1"/>
            <p:nvPr/>
          </p:nvSpPr>
          <p:spPr>
            <a:xfrm>
              <a:off x="3932725" y="3801596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0" name="Google Shape;2230;p31"/>
            <p:cNvSpPr txBox="1"/>
            <p:nvPr/>
          </p:nvSpPr>
          <p:spPr>
            <a:xfrm>
              <a:off x="4618389" y="3801596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15:30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1" name="Google Shape;2231;p31"/>
          <p:cNvSpPr txBox="1"/>
          <p:nvPr/>
        </p:nvSpPr>
        <p:spPr>
          <a:xfrm>
            <a:off x="6186526" y="1042426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32" name="Google Shape;2232;p31"/>
          <p:cNvSpPr txBox="1"/>
          <p:nvPr/>
        </p:nvSpPr>
        <p:spPr>
          <a:xfrm>
            <a:off x="6227924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3" name="Google Shape;2233;p31"/>
          <p:cNvSpPr txBox="1"/>
          <p:nvPr/>
        </p:nvSpPr>
        <p:spPr>
          <a:xfrm>
            <a:off x="6469011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4" name="Google Shape;2234;p31"/>
          <p:cNvSpPr txBox="1"/>
          <p:nvPr/>
        </p:nvSpPr>
        <p:spPr>
          <a:xfrm>
            <a:off x="6707857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W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5" name="Google Shape;2235;p31"/>
          <p:cNvSpPr txBox="1"/>
          <p:nvPr/>
        </p:nvSpPr>
        <p:spPr>
          <a:xfrm>
            <a:off x="6956741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6" name="Google Shape;2236;p31"/>
          <p:cNvSpPr txBox="1"/>
          <p:nvPr/>
        </p:nvSpPr>
        <p:spPr>
          <a:xfrm>
            <a:off x="7197453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7" name="Google Shape;2237;p31"/>
          <p:cNvSpPr txBox="1"/>
          <p:nvPr/>
        </p:nvSpPr>
        <p:spPr>
          <a:xfrm>
            <a:off x="7440503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8" name="Google Shape;2238;p31"/>
          <p:cNvSpPr txBox="1"/>
          <p:nvPr/>
        </p:nvSpPr>
        <p:spPr>
          <a:xfrm>
            <a:off x="7679890" y="1471353"/>
            <a:ext cx="302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9" name="Google Shape;2239;p31"/>
          <p:cNvSpPr txBox="1"/>
          <p:nvPr/>
        </p:nvSpPr>
        <p:spPr>
          <a:xfrm>
            <a:off x="6186526" y="2896801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0" name="Google Shape;2240;p31"/>
          <p:cNvSpPr txBox="1"/>
          <p:nvPr/>
        </p:nvSpPr>
        <p:spPr>
          <a:xfrm>
            <a:off x="6458551" y="3310551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1" name="Google Shape;2241;p31"/>
          <p:cNvSpPr txBox="1"/>
          <p:nvPr/>
        </p:nvSpPr>
        <p:spPr>
          <a:xfrm>
            <a:off x="6458551" y="3844689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2" name="Google Shape;2242;p31"/>
          <p:cNvSpPr txBox="1"/>
          <p:nvPr/>
        </p:nvSpPr>
        <p:spPr>
          <a:xfrm>
            <a:off x="6458551" y="4355414"/>
            <a:ext cx="8097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43" name="Google Shape;2243;p31"/>
          <p:cNvSpPr txBox="1"/>
          <p:nvPr/>
        </p:nvSpPr>
        <p:spPr>
          <a:xfrm>
            <a:off x="2387375" y="1928150"/>
            <a:ext cx="534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60%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44" name="Google Shape;2244;p31"/>
          <p:cNvGrpSpPr/>
          <p:nvPr/>
        </p:nvGrpSpPr>
        <p:grpSpPr>
          <a:xfrm>
            <a:off x="6179489" y="1864952"/>
            <a:ext cx="1220700" cy="649393"/>
            <a:chOff x="4884470" y="1200865"/>
            <a:chExt cx="1220700" cy="649393"/>
          </a:xfrm>
        </p:grpSpPr>
        <p:sp>
          <p:nvSpPr>
            <p:cNvPr id="2245" name="Google Shape;2245;p31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6" name="Google Shape;2246;p31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1" name="Google Shape;2251;p32"/>
          <p:cNvGrpSpPr/>
          <p:nvPr/>
        </p:nvGrpSpPr>
        <p:grpSpPr>
          <a:xfrm>
            <a:off x="3722774" y="900975"/>
            <a:ext cx="1697723" cy="3674772"/>
            <a:chOff x="3724209" y="900975"/>
            <a:chExt cx="1697723" cy="3674772"/>
          </a:xfrm>
        </p:grpSpPr>
        <p:sp>
          <p:nvSpPr>
            <p:cNvPr id="2252" name="Google Shape;2252;p32"/>
            <p:cNvSpPr/>
            <p:nvPr/>
          </p:nvSpPr>
          <p:spPr>
            <a:xfrm>
              <a:off x="3724209" y="900975"/>
              <a:ext cx="1697723" cy="3674772"/>
            </a:xfrm>
            <a:custGeom>
              <a:avLst/>
              <a:gdLst/>
              <a:ahLst/>
              <a:cxnLst/>
              <a:rect l="l" t="t" r="r" b="b"/>
              <a:pathLst>
                <a:path w="58196" h="125967" extrusionOk="0">
                  <a:moveTo>
                    <a:pt x="5639" y="1"/>
                  </a:moveTo>
                  <a:cubicBezTo>
                    <a:pt x="2531" y="1"/>
                    <a:pt x="0" y="2507"/>
                    <a:pt x="0" y="5640"/>
                  </a:cubicBezTo>
                  <a:lnTo>
                    <a:pt x="0" y="120327"/>
                  </a:lnTo>
                  <a:cubicBezTo>
                    <a:pt x="0" y="123460"/>
                    <a:pt x="2531" y="125966"/>
                    <a:pt x="5639" y="125966"/>
                  </a:cubicBezTo>
                  <a:lnTo>
                    <a:pt x="52557" y="125966"/>
                  </a:lnTo>
                  <a:cubicBezTo>
                    <a:pt x="55690" y="125966"/>
                    <a:pt x="58196" y="123460"/>
                    <a:pt x="58196" y="120327"/>
                  </a:cubicBezTo>
                  <a:lnTo>
                    <a:pt x="58196" y="5640"/>
                  </a:lnTo>
                  <a:cubicBezTo>
                    <a:pt x="58196" y="2507"/>
                    <a:pt x="55690" y="1"/>
                    <a:pt x="52557" y="1"/>
                  </a:cubicBezTo>
                  <a:lnTo>
                    <a:pt x="45389" y="1"/>
                  </a:lnTo>
                  <a:lnTo>
                    <a:pt x="45389" y="2331"/>
                  </a:lnTo>
                  <a:cubicBezTo>
                    <a:pt x="45389" y="3710"/>
                    <a:pt x="44286" y="4813"/>
                    <a:pt x="42908" y="4813"/>
                  </a:cubicBezTo>
                  <a:lnTo>
                    <a:pt x="15564" y="4813"/>
                  </a:lnTo>
                  <a:cubicBezTo>
                    <a:pt x="14186" y="4813"/>
                    <a:pt x="13083" y="3710"/>
                    <a:pt x="13083" y="2331"/>
                  </a:cubicBezTo>
                  <a:lnTo>
                    <a:pt x="130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440735" y="4188283"/>
              <a:ext cx="264711" cy="265441"/>
            </a:xfrm>
            <a:custGeom>
              <a:avLst/>
              <a:gdLst/>
              <a:ahLst/>
              <a:cxnLst/>
              <a:rect l="l" t="t" r="r" b="b"/>
              <a:pathLst>
                <a:path w="9074" h="9099" extrusionOk="0">
                  <a:moveTo>
                    <a:pt x="4537" y="1"/>
                  </a:moveTo>
                  <a:cubicBezTo>
                    <a:pt x="2031" y="1"/>
                    <a:pt x="1" y="2031"/>
                    <a:pt x="1" y="4537"/>
                  </a:cubicBezTo>
                  <a:cubicBezTo>
                    <a:pt x="1" y="7043"/>
                    <a:pt x="2031" y="9099"/>
                    <a:pt x="4537" y="9099"/>
                  </a:cubicBezTo>
                  <a:cubicBezTo>
                    <a:pt x="7043" y="9099"/>
                    <a:pt x="9073" y="7043"/>
                    <a:pt x="9073" y="4537"/>
                  </a:cubicBezTo>
                  <a:cubicBezTo>
                    <a:pt x="9073" y="2031"/>
                    <a:pt x="7043" y="1"/>
                    <a:pt x="45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4487529" y="4256286"/>
              <a:ext cx="171126" cy="140407"/>
            </a:xfrm>
            <a:custGeom>
              <a:avLst/>
              <a:gdLst/>
              <a:ahLst/>
              <a:cxnLst/>
              <a:rect l="l" t="t" r="r" b="b"/>
              <a:pathLst>
                <a:path w="5866" h="4813" fill="none" extrusionOk="0">
                  <a:moveTo>
                    <a:pt x="2933" y="1454"/>
                  </a:moveTo>
                  <a:cubicBezTo>
                    <a:pt x="2933" y="652"/>
                    <a:pt x="2332" y="1"/>
                    <a:pt x="1580" y="1"/>
                  </a:cubicBezTo>
                  <a:cubicBezTo>
                    <a:pt x="853" y="1"/>
                    <a:pt x="251" y="652"/>
                    <a:pt x="251" y="1454"/>
                  </a:cubicBezTo>
                  <a:cubicBezTo>
                    <a:pt x="251" y="1454"/>
                    <a:pt x="1" y="3384"/>
                    <a:pt x="2933" y="4813"/>
                  </a:cubicBezTo>
                  <a:cubicBezTo>
                    <a:pt x="5865" y="3384"/>
                    <a:pt x="5640" y="1454"/>
                    <a:pt x="5640" y="1454"/>
                  </a:cubicBezTo>
                  <a:cubicBezTo>
                    <a:pt x="5640" y="652"/>
                    <a:pt x="5038" y="1"/>
                    <a:pt x="4286" y="1"/>
                  </a:cubicBezTo>
                  <a:cubicBezTo>
                    <a:pt x="3535" y="1"/>
                    <a:pt x="2933" y="652"/>
                    <a:pt x="2933" y="1454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3906980" y="4323559"/>
              <a:ext cx="139678" cy="73135"/>
            </a:xfrm>
            <a:custGeom>
              <a:avLst/>
              <a:gdLst/>
              <a:ahLst/>
              <a:cxnLst/>
              <a:rect l="l" t="t" r="r" b="b"/>
              <a:pathLst>
                <a:path w="4788" h="2507" fill="none" extrusionOk="0">
                  <a:moveTo>
                    <a:pt x="4136" y="2507"/>
                  </a:moveTo>
                  <a:lnTo>
                    <a:pt x="652" y="2507"/>
                  </a:lnTo>
                  <a:cubicBezTo>
                    <a:pt x="251" y="2507"/>
                    <a:pt x="1" y="2106"/>
                    <a:pt x="176" y="1730"/>
                  </a:cubicBezTo>
                  <a:cubicBezTo>
                    <a:pt x="402" y="1254"/>
                    <a:pt x="803" y="853"/>
                    <a:pt x="1329" y="602"/>
                  </a:cubicBezTo>
                  <a:cubicBezTo>
                    <a:pt x="2582" y="0"/>
                    <a:pt x="4036" y="527"/>
                    <a:pt x="4637" y="1780"/>
                  </a:cubicBezTo>
                  <a:cubicBezTo>
                    <a:pt x="4637" y="1780"/>
                    <a:pt x="4637" y="1780"/>
                    <a:pt x="4637" y="1780"/>
                  </a:cubicBezTo>
                  <a:cubicBezTo>
                    <a:pt x="4788" y="2131"/>
                    <a:pt x="4512" y="2507"/>
                    <a:pt x="4136" y="2507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3942805" y="4246046"/>
              <a:ext cx="68030" cy="68030"/>
            </a:xfrm>
            <a:custGeom>
              <a:avLst/>
              <a:gdLst/>
              <a:ahLst/>
              <a:cxnLst/>
              <a:rect l="l" t="t" r="r" b="b"/>
              <a:pathLst>
                <a:path w="2332" h="2332" fill="none" extrusionOk="0">
                  <a:moveTo>
                    <a:pt x="1" y="1154"/>
                  </a:moveTo>
                  <a:cubicBezTo>
                    <a:pt x="1" y="1805"/>
                    <a:pt x="527" y="2332"/>
                    <a:pt x="1154" y="2332"/>
                  </a:cubicBezTo>
                  <a:cubicBezTo>
                    <a:pt x="1805" y="2332"/>
                    <a:pt x="2332" y="1805"/>
                    <a:pt x="2332" y="1154"/>
                  </a:cubicBezTo>
                  <a:cubicBezTo>
                    <a:pt x="2332" y="527"/>
                    <a:pt x="1805" y="1"/>
                    <a:pt x="1154" y="1"/>
                  </a:cubicBezTo>
                  <a:cubicBezTo>
                    <a:pt x="527" y="1"/>
                    <a:pt x="1" y="527"/>
                    <a:pt x="1" y="1154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5088557" y="4244587"/>
              <a:ext cx="152105" cy="152105"/>
            </a:xfrm>
            <a:custGeom>
              <a:avLst/>
              <a:gdLst/>
              <a:ahLst/>
              <a:cxnLst/>
              <a:rect l="l" t="t" r="r" b="b"/>
              <a:pathLst>
                <a:path w="5214" h="5214" fill="none" extrusionOk="0">
                  <a:moveTo>
                    <a:pt x="5063" y="2256"/>
                  </a:moveTo>
                  <a:lnTo>
                    <a:pt x="4862" y="2231"/>
                  </a:lnTo>
                  <a:cubicBezTo>
                    <a:pt x="4812" y="1880"/>
                    <a:pt x="4662" y="1555"/>
                    <a:pt x="4461" y="1279"/>
                  </a:cubicBezTo>
                  <a:lnTo>
                    <a:pt x="4587" y="1128"/>
                  </a:lnTo>
                  <a:cubicBezTo>
                    <a:pt x="4637" y="1053"/>
                    <a:pt x="4637" y="978"/>
                    <a:pt x="4587" y="928"/>
                  </a:cubicBezTo>
                  <a:lnTo>
                    <a:pt x="4286" y="627"/>
                  </a:lnTo>
                  <a:cubicBezTo>
                    <a:pt x="4236" y="577"/>
                    <a:pt x="4161" y="577"/>
                    <a:pt x="4086" y="627"/>
                  </a:cubicBezTo>
                  <a:lnTo>
                    <a:pt x="3935" y="753"/>
                  </a:lnTo>
                  <a:cubicBezTo>
                    <a:pt x="3659" y="552"/>
                    <a:pt x="3334" y="427"/>
                    <a:pt x="2983" y="352"/>
                  </a:cubicBezTo>
                  <a:lnTo>
                    <a:pt x="2958" y="151"/>
                  </a:lnTo>
                  <a:cubicBezTo>
                    <a:pt x="2958" y="76"/>
                    <a:pt x="2883" y="1"/>
                    <a:pt x="2807" y="1"/>
                  </a:cubicBezTo>
                  <a:lnTo>
                    <a:pt x="2406" y="1"/>
                  </a:lnTo>
                  <a:cubicBezTo>
                    <a:pt x="2306" y="1"/>
                    <a:pt x="2256" y="76"/>
                    <a:pt x="2231" y="151"/>
                  </a:cubicBezTo>
                  <a:lnTo>
                    <a:pt x="2206" y="352"/>
                  </a:lnTo>
                  <a:cubicBezTo>
                    <a:pt x="1855" y="402"/>
                    <a:pt x="1554" y="552"/>
                    <a:pt x="1279" y="753"/>
                  </a:cubicBezTo>
                  <a:lnTo>
                    <a:pt x="1103" y="627"/>
                  </a:lnTo>
                  <a:cubicBezTo>
                    <a:pt x="1053" y="577"/>
                    <a:pt x="953" y="577"/>
                    <a:pt x="903" y="627"/>
                  </a:cubicBezTo>
                  <a:lnTo>
                    <a:pt x="627" y="928"/>
                  </a:lnTo>
                  <a:cubicBezTo>
                    <a:pt x="552" y="978"/>
                    <a:pt x="552" y="1053"/>
                    <a:pt x="602" y="1128"/>
                  </a:cubicBezTo>
                  <a:lnTo>
                    <a:pt x="727" y="1279"/>
                  </a:lnTo>
                  <a:cubicBezTo>
                    <a:pt x="527" y="1555"/>
                    <a:pt x="401" y="1880"/>
                    <a:pt x="351" y="2231"/>
                  </a:cubicBezTo>
                  <a:lnTo>
                    <a:pt x="126" y="2256"/>
                  </a:lnTo>
                  <a:cubicBezTo>
                    <a:pt x="50" y="2256"/>
                    <a:pt x="0" y="2331"/>
                    <a:pt x="0" y="2407"/>
                  </a:cubicBezTo>
                  <a:lnTo>
                    <a:pt x="0" y="2808"/>
                  </a:lnTo>
                  <a:cubicBezTo>
                    <a:pt x="0" y="2908"/>
                    <a:pt x="50" y="2958"/>
                    <a:pt x="126" y="2983"/>
                  </a:cubicBezTo>
                  <a:lnTo>
                    <a:pt x="326" y="3008"/>
                  </a:lnTo>
                  <a:cubicBezTo>
                    <a:pt x="401" y="3359"/>
                    <a:pt x="527" y="3660"/>
                    <a:pt x="727" y="3936"/>
                  </a:cubicBezTo>
                  <a:lnTo>
                    <a:pt x="602" y="4111"/>
                  </a:lnTo>
                  <a:cubicBezTo>
                    <a:pt x="552" y="4161"/>
                    <a:pt x="552" y="4261"/>
                    <a:pt x="627" y="4311"/>
                  </a:cubicBezTo>
                  <a:lnTo>
                    <a:pt x="903" y="4612"/>
                  </a:lnTo>
                  <a:cubicBezTo>
                    <a:pt x="953" y="4662"/>
                    <a:pt x="1053" y="4662"/>
                    <a:pt x="1103" y="4612"/>
                  </a:cubicBezTo>
                  <a:lnTo>
                    <a:pt x="1279" y="4487"/>
                  </a:lnTo>
                  <a:cubicBezTo>
                    <a:pt x="1554" y="4687"/>
                    <a:pt x="1880" y="4813"/>
                    <a:pt x="2206" y="4888"/>
                  </a:cubicBezTo>
                  <a:lnTo>
                    <a:pt x="2231" y="5088"/>
                  </a:lnTo>
                  <a:cubicBezTo>
                    <a:pt x="2256" y="5164"/>
                    <a:pt x="2306" y="5214"/>
                    <a:pt x="2406" y="5214"/>
                  </a:cubicBezTo>
                  <a:lnTo>
                    <a:pt x="2807" y="5214"/>
                  </a:lnTo>
                  <a:cubicBezTo>
                    <a:pt x="2883" y="5214"/>
                    <a:pt x="2958" y="5164"/>
                    <a:pt x="2958" y="5088"/>
                  </a:cubicBezTo>
                  <a:lnTo>
                    <a:pt x="2983" y="4888"/>
                  </a:lnTo>
                  <a:cubicBezTo>
                    <a:pt x="3334" y="4813"/>
                    <a:pt x="3659" y="4687"/>
                    <a:pt x="3935" y="4487"/>
                  </a:cubicBezTo>
                  <a:lnTo>
                    <a:pt x="4086" y="4612"/>
                  </a:lnTo>
                  <a:cubicBezTo>
                    <a:pt x="4161" y="4662"/>
                    <a:pt x="4236" y="4662"/>
                    <a:pt x="4286" y="4612"/>
                  </a:cubicBezTo>
                  <a:lnTo>
                    <a:pt x="4587" y="4311"/>
                  </a:lnTo>
                  <a:cubicBezTo>
                    <a:pt x="4637" y="4261"/>
                    <a:pt x="4637" y="4161"/>
                    <a:pt x="4587" y="4111"/>
                  </a:cubicBezTo>
                  <a:lnTo>
                    <a:pt x="4461" y="3936"/>
                  </a:lnTo>
                  <a:cubicBezTo>
                    <a:pt x="4662" y="3660"/>
                    <a:pt x="4812" y="3334"/>
                    <a:pt x="4862" y="3008"/>
                  </a:cubicBezTo>
                  <a:lnTo>
                    <a:pt x="5063" y="2983"/>
                  </a:lnTo>
                  <a:cubicBezTo>
                    <a:pt x="5138" y="2958"/>
                    <a:pt x="5213" y="2908"/>
                    <a:pt x="5213" y="2808"/>
                  </a:cubicBezTo>
                  <a:lnTo>
                    <a:pt x="5213" y="2407"/>
                  </a:lnTo>
                  <a:cubicBezTo>
                    <a:pt x="5213" y="2331"/>
                    <a:pt x="5138" y="2256"/>
                    <a:pt x="5063" y="2256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5127299" y="4284088"/>
              <a:ext cx="74623" cy="73865"/>
            </a:xfrm>
            <a:custGeom>
              <a:avLst/>
              <a:gdLst/>
              <a:ahLst/>
              <a:cxnLst/>
              <a:rect l="l" t="t" r="r" b="b"/>
              <a:pathLst>
                <a:path w="2558" h="2532" fill="none" extrusionOk="0">
                  <a:moveTo>
                    <a:pt x="1" y="1253"/>
                  </a:moveTo>
                  <a:cubicBezTo>
                    <a:pt x="1" y="1955"/>
                    <a:pt x="577" y="2531"/>
                    <a:pt x="1279" y="2531"/>
                  </a:cubicBezTo>
                  <a:cubicBezTo>
                    <a:pt x="1981" y="2531"/>
                    <a:pt x="2557" y="1955"/>
                    <a:pt x="2557" y="1253"/>
                  </a:cubicBezTo>
                  <a:cubicBezTo>
                    <a:pt x="2557" y="551"/>
                    <a:pt x="1981" y="0"/>
                    <a:pt x="1279" y="0"/>
                  </a:cubicBezTo>
                  <a:cubicBezTo>
                    <a:pt x="577" y="0"/>
                    <a:pt x="1" y="551"/>
                    <a:pt x="1" y="1253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FFFFFF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32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260" name="Google Shape;2260;p32"/>
          <p:cNvSpPr/>
          <p:nvPr/>
        </p:nvSpPr>
        <p:spPr>
          <a:xfrm>
            <a:off x="3723503" y="1320662"/>
            <a:ext cx="1697723" cy="1110626"/>
          </a:xfrm>
          <a:custGeom>
            <a:avLst/>
            <a:gdLst/>
            <a:ahLst/>
            <a:cxnLst/>
            <a:rect l="l" t="t" r="r" b="b"/>
            <a:pathLst>
              <a:path w="58196" h="38071" extrusionOk="0">
                <a:moveTo>
                  <a:pt x="0" y="1"/>
                </a:moveTo>
                <a:lnTo>
                  <a:pt x="0" y="38071"/>
                </a:lnTo>
                <a:lnTo>
                  <a:pt x="58196" y="38071"/>
                </a:lnTo>
                <a:lnTo>
                  <a:pt x="5819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2"/>
          <p:cNvSpPr/>
          <p:nvPr/>
        </p:nvSpPr>
        <p:spPr>
          <a:xfrm>
            <a:off x="6181466" y="900975"/>
            <a:ext cx="1698481" cy="3674772"/>
          </a:xfrm>
          <a:custGeom>
            <a:avLst/>
            <a:gdLst/>
            <a:ahLst/>
            <a:cxnLst/>
            <a:rect l="l" t="t" r="r" b="b"/>
            <a:pathLst>
              <a:path w="58222" h="125967" extrusionOk="0">
                <a:moveTo>
                  <a:pt x="5640" y="1"/>
                </a:moveTo>
                <a:cubicBezTo>
                  <a:pt x="2532" y="1"/>
                  <a:pt x="1" y="2507"/>
                  <a:pt x="1" y="5640"/>
                </a:cubicBezTo>
                <a:lnTo>
                  <a:pt x="1" y="120327"/>
                </a:lnTo>
                <a:cubicBezTo>
                  <a:pt x="1" y="123460"/>
                  <a:pt x="2532" y="125966"/>
                  <a:pt x="5640" y="125966"/>
                </a:cubicBezTo>
                <a:lnTo>
                  <a:pt x="52583" y="125966"/>
                </a:lnTo>
                <a:cubicBezTo>
                  <a:pt x="55690" y="125966"/>
                  <a:pt x="58222" y="123460"/>
                  <a:pt x="58222" y="120327"/>
                </a:cubicBezTo>
                <a:lnTo>
                  <a:pt x="58222" y="5640"/>
                </a:lnTo>
                <a:cubicBezTo>
                  <a:pt x="58222" y="2507"/>
                  <a:pt x="55690" y="1"/>
                  <a:pt x="52583" y="1"/>
                </a:cubicBezTo>
                <a:lnTo>
                  <a:pt x="45415" y="1"/>
                </a:lnTo>
                <a:lnTo>
                  <a:pt x="45415" y="2331"/>
                </a:lnTo>
                <a:cubicBezTo>
                  <a:pt x="45415" y="3710"/>
                  <a:pt x="44287" y="4813"/>
                  <a:pt x="42908" y="4813"/>
                </a:cubicBezTo>
                <a:lnTo>
                  <a:pt x="15590" y="4813"/>
                </a:lnTo>
                <a:cubicBezTo>
                  <a:pt x="14211" y="4813"/>
                  <a:pt x="13084" y="3710"/>
                  <a:pt x="13084" y="2331"/>
                </a:cubicBezTo>
                <a:lnTo>
                  <a:pt x="130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2"/>
          <p:cNvSpPr/>
          <p:nvPr/>
        </p:nvSpPr>
        <p:spPr>
          <a:xfrm>
            <a:off x="6182195" y="1320662"/>
            <a:ext cx="1698481" cy="1110626"/>
          </a:xfrm>
          <a:custGeom>
            <a:avLst/>
            <a:gdLst/>
            <a:ahLst/>
            <a:cxnLst/>
            <a:rect l="l" t="t" r="r" b="b"/>
            <a:pathLst>
              <a:path w="58222" h="38071" extrusionOk="0">
                <a:moveTo>
                  <a:pt x="1" y="1"/>
                </a:moveTo>
                <a:lnTo>
                  <a:pt x="1" y="38071"/>
                </a:lnTo>
                <a:lnTo>
                  <a:pt x="58222" y="38071"/>
                </a:lnTo>
                <a:lnTo>
                  <a:pt x="5822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2"/>
          <p:cNvSpPr/>
          <p:nvPr/>
        </p:nvSpPr>
        <p:spPr>
          <a:xfrm>
            <a:off x="6352567" y="2881697"/>
            <a:ext cx="1355559" cy="29"/>
          </a:xfrm>
          <a:custGeom>
            <a:avLst/>
            <a:gdLst/>
            <a:ahLst/>
            <a:cxnLst/>
            <a:rect l="l" t="t" r="r" b="b"/>
            <a:pathLst>
              <a:path w="46467" h="1" fill="none" extrusionOk="0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2"/>
          <p:cNvSpPr/>
          <p:nvPr/>
        </p:nvSpPr>
        <p:spPr>
          <a:xfrm>
            <a:off x="6330621" y="2963388"/>
            <a:ext cx="527101" cy="245385"/>
          </a:xfrm>
          <a:custGeom>
            <a:avLst/>
            <a:gdLst/>
            <a:ahLst/>
            <a:cxnLst/>
            <a:rect l="l" t="t" r="r" b="b"/>
            <a:pathLst>
              <a:path w="12332" h="5741" extrusionOk="0">
                <a:moveTo>
                  <a:pt x="2883" y="1"/>
                </a:moveTo>
                <a:cubicBezTo>
                  <a:pt x="1304" y="1"/>
                  <a:pt x="1" y="1279"/>
                  <a:pt x="1" y="2883"/>
                </a:cubicBezTo>
                <a:cubicBezTo>
                  <a:pt x="1" y="4462"/>
                  <a:pt x="1304" y="5740"/>
                  <a:pt x="2883" y="5740"/>
                </a:cubicBezTo>
                <a:lnTo>
                  <a:pt x="9450" y="5740"/>
                </a:lnTo>
                <a:cubicBezTo>
                  <a:pt x="11054" y="5740"/>
                  <a:pt x="12332" y="4462"/>
                  <a:pt x="12332" y="2883"/>
                </a:cubicBezTo>
                <a:cubicBezTo>
                  <a:pt x="12332" y="1279"/>
                  <a:pt x="11054" y="1"/>
                  <a:pt x="94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2"/>
          <p:cNvSpPr/>
          <p:nvPr/>
        </p:nvSpPr>
        <p:spPr>
          <a:xfrm>
            <a:off x="6352567" y="3290415"/>
            <a:ext cx="1355559" cy="29"/>
          </a:xfrm>
          <a:custGeom>
            <a:avLst/>
            <a:gdLst/>
            <a:ahLst/>
            <a:cxnLst/>
            <a:rect l="l" t="t" r="r" b="b"/>
            <a:pathLst>
              <a:path w="46467" h="1" fill="none" extrusionOk="0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2"/>
          <p:cNvSpPr/>
          <p:nvPr/>
        </p:nvSpPr>
        <p:spPr>
          <a:xfrm>
            <a:off x="6352567" y="3699863"/>
            <a:ext cx="1355559" cy="29"/>
          </a:xfrm>
          <a:custGeom>
            <a:avLst/>
            <a:gdLst/>
            <a:ahLst/>
            <a:cxnLst/>
            <a:rect l="l" t="t" r="r" b="b"/>
            <a:pathLst>
              <a:path w="46467" h="1" fill="none" extrusionOk="0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2"/>
          <p:cNvSpPr/>
          <p:nvPr/>
        </p:nvSpPr>
        <p:spPr>
          <a:xfrm>
            <a:off x="6352567" y="4108581"/>
            <a:ext cx="1355559" cy="29"/>
          </a:xfrm>
          <a:custGeom>
            <a:avLst/>
            <a:gdLst/>
            <a:ahLst/>
            <a:cxnLst/>
            <a:rect l="l" t="t" r="r" b="b"/>
            <a:pathLst>
              <a:path w="46467" h="1" fill="none" extrusionOk="0">
                <a:moveTo>
                  <a:pt x="0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2"/>
          <p:cNvSpPr/>
          <p:nvPr/>
        </p:nvSpPr>
        <p:spPr>
          <a:xfrm>
            <a:off x="1263324" y="900975"/>
            <a:ext cx="1698452" cy="3674772"/>
          </a:xfrm>
          <a:custGeom>
            <a:avLst/>
            <a:gdLst/>
            <a:ahLst/>
            <a:cxnLst/>
            <a:rect l="l" t="t" r="r" b="b"/>
            <a:pathLst>
              <a:path w="58221" h="125967" extrusionOk="0">
                <a:moveTo>
                  <a:pt x="5639" y="1"/>
                </a:moveTo>
                <a:cubicBezTo>
                  <a:pt x="2531" y="1"/>
                  <a:pt x="0" y="2507"/>
                  <a:pt x="0" y="5640"/>
                </a:cubicBezTo>
                <a:lnTo>
                  <a:pt x="0" y="120327"/>
                </a:lnTo>
                <a:cubicBezTo>
                  <a:pt x="0" y="123460"/>
                  <a:pt x="2531" y="125966"/>
                  <a:pt x="5639" y="125966"/>
                </a:cubicBezTo>
                <a:lnTo>
                  <a:pt x="52582" y="125966"/>
                </a:lnTo>
                <a:cubicBezTo>
                  <a:pt x="55690" y="125966"/>
                  <a:pt x="58221" y="123460"/>
                  <a:pt x="58221" y="120327"/>
                </a:cubicBezTo>
                <a:lnTo>
                  <a:pt x="58221" y="5640"/>
                </a:lnTo>
                <a:cubicBezTo>
                  <a:pt x="58221" y="2507"/>
                  <a:pt x="55690" y="1"/>
                  <a:pt x="52582" y="1"/>
                </a:cubicBezTo>
                <a:lnTo>
                  <a:pt x="45414" y="1"/>
                </a:lnTo>
                <a:lnTo>
                  <a:pt x="45414" y="2331"/>
                </a:lnTo>
                <a:cubicBezTo>
                  <a:pt x="45414" y="3710"/>
                  <a:pt x="44286" y="4813"/>
                  <a:pt x="42908" y="4813"/>
                </a:cubicBezTo>
                <a:lnTo>
                  <a:pt x="15589" y="4813"/>
                </a:lnTo>
                <a:cubicBezTo>
                  <a:pt x="14211" y="4813"/>
                  <a:pt x="13083" y="3710"/>
                  <a:pt x="13083" y="2331"/>
                </a:cubicBezTo>
                <a:lnTo>
                  <a:pt x="1308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2"/>
          <p:cNvSpPr/>
          <p:nvPr/>
        </p:nvSpPr>
        <p:spPr>
          <a:xfrm>
            <a:off x="1263324" y="1320662"/>
            <a:ext cx="1698452" cy="1110626"/>
          </a:xfrm>
          <a:custGeom>
            <a:avLst/>
            <a:gdLst/>
            <a:ahLst/>
            <a:cxnLst/>
            <a:rect l="l" t="t" r="r" b="b"/>
            <a:pathLst>
              <a:path w="58221" h="38071" extrusionOk="0">
                <a:moveTo>
                  <a:pt x="0" y="1"/>
                </a:moveTo>
                <a:lnTo>
                  <a:pt x="0" y="38071"/>
                </a:lnTo>
                <a:lnTo>
                  <a:pt x="58221" y="38071"/>
                </a:lnTo>
                <a:lnTo>
                  <a:pt x="582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2"/>
          <p:cNvSpPr/>
          <p:nvPr/>
        </p:nvSpPr>
        <p:spPr>
          <a:xfrm>
            <a:off x="1435125" y="3699863"/>
            <a:ext cx="1355588" cy="29"/>
          </a:xfrm>
          <a:custGeom>
            <a:avLst/>
            <a:gdLst/>
            <a:ahLst/>
            <a:cxnLst/>
            <a:rect l="l" t="t" r="r" b="b"/>
            <a:pathLst>
              <a:path w="46468" h="1" fill="none" extrusionOk="0">
                <a:moveTo>
                  <a:pt x="1" y="1"/>
                </a:moveTo>
                <a:lnTo>
                  <a:pt x="46467" y="1"/>
                </a:lnTo>
              </a:path>
            </a:pathLst>
          </a:custGeom>
          <a:noFill/>
          <a:ln w="5025" cap="rnd" cmpd="sng">
            <a:solidFill>
              <a:schemeClr val="lt1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2"/>
          <p:cNvSpPr/>
          <p:nvPr/>
        </p:nvSpPr>
        <p:spPr>
          <a:xfrm>
            <a:off x="1826310" y="1545122"/>
            <a:ext cx="572510" cy="572510"/>
          </a:xfrm>
          <a:custGeom>
            <a:avLst/>
            <a:gdLst/>
            <a:ahLst/>
            <a:cxnLst/>
            <a:rect l="l" t="t" r="r" b="b"/>
            <a:pathLst>
              <a:path w="19625" h="19625" extrusionOk="0">
                <a:moveTo>
                  <a:pt x="9800" y="1"/>
                </a:moveTo>
                <a:cubicBezTo>
                  <a:pt x="4386" y="1"/>
                  <a:pt x="0" y="4387"/>
                  <a:pt x="0" y="9800"/>
                </a:cubicBezTo>
                <a:cubicBezTo>
                  <a:pt x="0" y="12632"/>
                  <a:pt x="1178" y="15164"/>
                  <a:pt x="3083" y="16943"/>
                </a:cubicBezTo>
                <a:cubicBezTo>
                  <a:pt x="4838" y="18622"/>
                  <a:pt x="7194" y="19625"/>
                  <a:pt x="9800" y="19625"/>
                </a:cubicBezTo>
                <a:cubicBezTo>
                  <a:pt x="12532" y="19625"/>
                  <a:pt x="15013" y="18522"/>
                  <a:pt x="16793" y="16718"/>
                </a:cubicBezTo>
                <a:cubicBezTo>
                  <a:pt x="18547" y="14938"/>
                  <a:pt x="19625" y="12507"/>
                  <a:pt x="19625" y="9800"/>
                </a:cubicBezTo>
                <a:cubicBezTo>
                  <a:pt x="19625" y="4387"/>
                  <a:pt x="15239" y="1"/>
                  <a:pt x="98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2"/>
          <p:cNvSpPr/>
          <p:nvPr/>
        </p:nvSpPr>
        <p:spPr>
          <a:xfrm>
            <a:off x="1914063" y="1659160"/>
            <a:ext cx="403602" cy="460692"/>
          </a:xfrm>
          <a:custGeom>
            <a:avLst/>
            <a:gdLst/>
            <a:ahLst/>
            <a:cxnLst/>
            <a:rect l="l" t="t" r="r" b="b"/>
            <a:pathLst>
              <a:path w="13835" h="15792" extrusionOk="0">
                <a:moveTo>
                  <a:pt x="5773" y="0"/>
                </a:moveTo>
                <a:cubicBezTo>
                  <a:pt x="3880" y="0"/>
                  <a:pt x="2556" y="1180"/>
                  <a:pt x="2556" y="1180"/>
                </a:cubicBezTo>
                <a:cubicBezTo>
                  <a:pt x="2308" y="1378"/>
                  <a:pt x="2798" y="2734"/>
                  <a:pt x="3100" y="2734"/>
                </a:cubicBezTo>
                <a:cubicBezTo>
                  <a:pt x="3102" y="2734"/>
                  <a:pt x="3105" y="2734"/>
                  <a:pt x="3108" y="2733"/>
                </a:cubicBezTo>
                <a:lnTo>
                  <a:pt x="3108" y="2733"/>
                </a:lnTo>
                <a:cubicBezTo>
                  <a:pt x="2957" y="3109"/>
                  <a:pt x="3158" y="5465"/>
                  <a:pt x="3158" y="5465"/>
                </a:cubicBezTo>
                <a:cubicBezTo>
                  <a:pt x="3158" y="5465"/>
                  <a:pt x="3080" y="5443"/>
                  <a:pt x="3006" y="5443"/>
                </a:cubicBezTo>
                <a:cubicBezTo>
                  <a:pt x="2969" y="5443"/>
                  <a:pt x="2932" y="5449"/>
                  <a:pt x="2907" y="5465"/>
                </a:cubicBezTo>
                <a:cubicBezTo>
                  <a:pt x="2807" y="5515"/>
                  <a:pt x="2932" y="6944"/>
                  <a:pt x="2982" y="7170"/>
                </a:cubicBezTo>
                <a:cubicBezTo>
                  <a:pt x="3058" y="7370"/>
                  <a:pt x="3584" y="7646"/>
                  <a:pt x="3584" y="7646"/>
                </a:cubicBezTo>
                <a:cubicBezTo>
                  <a:pt x="3584" y="7646"/>
                  <a:pt x="3709" y="8172"/>
                  <a:pt x="3759" y="8448"/>
                </a:cubicBezTo>
                <a:cubicBezTo>
                  <a:pt x="3810" y="8749"/>
                  <a:pt x="4461" y="9450"/>
                  <a:pt x="4461" y="9450"/>
                </a:cubicBezTo>
                <a:cubicBezTo>
                  <a:pt x="4461" y="9450"/>
                  <a:pt x="4536" y="10754"/>
                  <a:pt x="4461" y="11155"/>
                </a:cubicBezTo>
                <a:cubicBezTo>
                  <a:pt x="4411" y="11531"/>
                  <a:pt x="3434" y="11906"/>
                  <a:pt x="3434" y="11906"/>
                </a:cubicBezTo>
                <a:cubicBezTo>
                  <a:pt x="3434" y="11906"/>
                  <a:pt x="1404" y="12558"/>
                  <a:pt x="0" y="13084"/>
                </a:cubicBezTo>
                <a:cubicBezTo>
                  <a:pt x="1779" y="14764"/>
                  <a:pt x="4160" y="15791"/>
                  <a:pt x="6817" y="15791"/>
                </a:cubicBezTo>
                <a:cubicBezTo>
                  <a:pt x="9549" y="15791"/>
                  <a:pt x="12055" y="14688"/>
                  <a:pt x="13835" y="12859"/>
                </a:cubicBezTo>
                <a:cubicBezTo>
                  <a:pt x="13208" y="12658"/>
                  <a:pt x="12431" y="12433"/>
                  <a:pt x="11504" y="12157"/>
                </a:cubicBezTo>
                <a:cubicBezTo>
                  <a:pt x="9499" y="11505"/>
                  <a:pt x="9424" y="11180"/>
                  <a:pt x="9424" y="11180"/>
                </a:cubicBezTo>
                <a:cubicBezTo>
                  <a:pt x="9148" y="10879"/>
                  <a:pt x="9248" y="8999"/>
                  <a:pt x="9248" y="8999"/>
                </a:cubicBezTo>
                <a:cubicBezTo>
                  <a:pt x="9248" y="8999"/>
                  <a:pt x="9399" y="8774"/>
                  <a:pt x="9524" y="8548"/>
                </a:cubicBezTo>
                <a:cubicBezTo>
                  <a:pt x="9649" y="8348"/>
                  <a:pt x="9674" y="7370"/>
                  <a:pt x="9674" y="7370"/>
                </a:cubicBezTo>
                <a:cubicBezTo>
                  <a:pt x="9674" y="7370"/>
                  <a:pt x="9703" y="7408"/>
                  <a:pt x="9783" y="7408"/>
                </a:cubicBezTo>
                <a:cubicBezTo>
                  <a:pt x="9833" y="7408"/>
                  <a:pt x="9904" y="7393"/>
                  <a:pt x="10000" y="7345"/>
                </a:cubicBezTo>
                <a:cubicBezTo>
                  <a:pt x="10251" y="7195"/>
                  <a:pt x="10451" y="5566"/>
                  <a:pt x="10401" y="5390"/>
                </a:cubicBezTo>
                <a:cubicBezTo>
                  <a:pt x="10378" y="5308"/>
                  <a:pt x="10305" y="5286"/>
                  <a:pt x="10234" y="5286"/>
                </a:cubicBezTo>
                <a:cubicBezTo>
                  <a:pt x="10154" y="5286"/>
                  <a:pt x="10075" y="5315"/>
                  <a:pt x="10075" y="5315"/>
                </a:cubicBezTo>
                <a:cubicBezTo>
                  <a:pt x="10075" y="5315"/>
                  <a:pt x="10125" y="3962"/>
                  <a:pt x="10075" y="3210"/>
                </a:cubicBezTo>
                <a:cubicBezTo>
                  <a:pt x="10025" y="2483"/>
                  <a:pt x="9699" y="2483"/>
                  <a:pt x="9649" y="2483"/>
                </a:cubicBezTo>
                <a:cubicBezTo>
                  <a:pt x="9599" y="2483"/>
                  <a:pt x="9975" y="1881"/>
                  <a:pt x="9524" y="1230"/>
                </a:cubicBezTo>
                <a:cubicBezTo>
                  <a:pt x="9073" y="553"/>
                  <a:pt x="8095" y="52"/>
                  <a:pt x="5890" y="2"/>
                </a:cubicBezTo>
                <a:cubicBezTo>
                  <a:pt x="5851" y="1"/>
                  <a:pt x="5812" y="0"/>
                  <a:pt x="577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2"/>
          <p:cNvSpPr/>
          <p:nvPr/>
        </p:nvSpPr>
        <p:spPr>
          <a:xfrm>
            <a:off x="1371872" y="1438099"/>
            <a:ext cx="264730" cy="232776"/>
          </a:xfrm>
          <a:custGeom>
            <a:avLst/>
            <a:gdLst/>
            <a:ahLst/>
            <a:cxnLst/>
            <a:rect l="l" t="t" r="r" b="b"/>
            <a:pathLst>
              <a:path w="5816" h="5114" extrusionOk="0">
                <a:moveTo>
                  <a:pt x="2893" y="1"/>
                </a:moveTo>
                <a:cubicBezTo>
                  <a:pt x="1919" y="1"/>
                  <a:pt x="999" y="552"/>
                  <a:pt x="577" y="1507"/>
                </a:cubicBezTo>
                <a:cubicBezTo>
                  <a:pt x="1" y="2785"/>
                  <a:pt x="552" y="4289"/>
                  <a:pt x="1855" y="4890"/>
                </a:cubicBezTo>
                <a:cubicBezTo>
                  <a:pt x="2192" y="5042"/>
                  <a:pt x="2545" y="5114"/>
                  <a:pt x="2892" y="5114"/>
                </a:cubicBezTo>
                <a:cubicBezTo>
                  <a:pt x="3862" y="5114"/>
                  <a:pt x="4789" y="4553"/>
                  <a:pt x="5214" y="3612"/>
                </a:cubicBezTo>
                <a:cubicBezTo>
                  <a:pt x="5815" y="2334"/>
                  <a:pt x="5239" y="805"/>
                  <a:pt x="3961" y="229"/>
                </a:cubicBezTo>
                <a:cubicBezTo>
                  <a:pt x="3612" y="74"/>
                  <a:pt x="3249" y="1"/>
                  <a:pt x="289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2"/>
          <p:cNvSpPr/>
          <p:nvPr/>
        </p:nvSpPr>
        <p:spPr>
          <a:xfrm>
            <a:off x="3922778" y="2533494"/>
            <a:ext cx="476421" cy="476421"/>
          </a:xfrm>
          <a:custGeom>
            <a:avLst/>
            <a:gdLst/>
            <a:ahLst/>
            <a:cxnLst/>
            <a:rect l="l" t="t" r="r" b="b"/>
            <a:pathLst>
              <a:path w="14308" h="14308" extrusionOk="0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2"/>
          <p:cNvSpPr/>
          <p:nvPr/>
        </p:nvSpPr>
        <p:spPr>
          <a:xfrm rot="9003995">
            <a:off x="3923812" y="2535639"/>
            <a:ext cx="474956" cy="472947"/>
          </a:xfrm>
          <a:prstGeom prst="blockArc">
            <a:avLst>
              <a:gd name="adj1" fmla="val 9840130"/>
              <a:gd name="adj2" fmla="val 89612"/>
              <a:gd name="adj3" fmla="val 1300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2"/>
          <p:cNvSpPr/>
          <p:nvPr/>
        </p:nvSpPr>
        <p:spPr>
          <a:xfrm>
            <a:off x="4742553" y="2533494"/>
            <a:ext cx="476421" cy="476421"/>
          </a:xfrm>
          <a:custGeom>
            <a:avLst/>
            <a:gdLst/>
            <a:ahLst/>
            <a:cxnLst/>
            <a:rect l="l" t="t" r="r" b="b"/>
            <a:pathLst>
              <a:path w="14308" h="14308" extrusionOk="0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32"/>
          <p:cNvSpPr/>
          <p:nvPr/>
        </p:nvSpPr>
        <p:spPr>
          <a:xfrm rot="9003995">
            <a:off x="4743587" y="2535639"/>
            <a:ext cx="474956" cy="472947"/>
          </a:xfrm>
          <a:prstGeom prst="blockArc">
            <a:avLst>
              <a:gd name="adj1" fmla="val 5092005"/>
              <a:gd name="adj2" fmla="val 89612"/>
              <a:gd name="adj3" fmla="val 1300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32"/>
          <p:cNvSpPr/>
          <p:nvPr/>
        </p:nvSpPr>
        <p:spPr>
          <a:xfrm>
            <a:off x="3922778" y="3375194"/>
            <a:ext cx="476421" cy="476421"/>
          </a:xfrm>
          <a:custGeom>
            <a:avLst/>
            <a:gdLst/>
            <a:ahLst/>
            <a:cxnLst/>
            <a:rect l="l" t="t" r="r" b="b"/>
            <a:pathLst>
              <a:path w="14308" h="14308" extrusionOk="0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2"/>
          <p:cNvSpPr/>
          <p:nvPr/>
        </p:nvSpPr>
        <p:spPr>
          <a:xfrm rot="9003995">
            <a:off x="3923812" y="3377339"/>
            <a:ext cx="474956" cy="472947"/>
          </a:xfrm>
          <a:prstGeom prst="blockArc">
            <a:avLst>
              <a:gd name="adj1" fmla="val 16124092"/>
              <a:gd name="adj2" fmla="val 89612"/>
              <a:gd name="adj3" fmla="val 1300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2"/>
          <p:cNvSpPr/>
          <p:nvPr/>
        </p:nvSpPr>
        <p:spPr>
          <a:xfrm>
            <a:off x="4742553" y="3375194"/>
            <a:ext cx="476421" cy="476421"/>
          </a:xfrm>
          <a:custGeom>
            <a:avLst/>
            <a:gdLst/>
            <a:ahLst/>
            <a:cxnLst/>
            <a:rect l="l" t="t" r="r" b="b"/>
            <a:pathLst>
              <a:path w="14308" h="14308" extrusionOk="0">
                <a:moveTo>
                  <a:pt x="7154" y="1875"/>
                </a:moveTo>
                <a:cubicBezTo>
                  <a:pt x="10059" y="1875"/>
                  <a:pt x="12434" y="4249"/>
                  <a:pt x="12434" y="7154"/>
                </a:cubicBezTo>
                <a:cubicBezTo>
                  <a:pt x="12434" y="10059"/>
                  <a:pt x="10059" y="12433"/>
                  <a:pt x="7154" y="12433"/>
                </a:cubicBezTo>
                <a:cubicBezTo>
                  <a:pt x="4249" y="12433"/>
                  <a:pt x="1875" y="10059"/>
                  <a:pt x="1875" y="7154"/>
                </a:cubicBezTo>
                <a:cubicBezTo>
                  <a:pt x="1875" y="4249"/>
                  <a:pt x="4249" y="1875"/>
                  <a:pt x="7154" y="1875"/>
                </a:cubicBezTo>
                <a:close/>
                <a:moveTo>
                  <a:pt x="7154" y="0"/>
                </a:moveTo>
                <a:cubicBezTo>
                  <a:pt x="3187" y="0"/>
                  <a:pt x="1" y="3218"/>
                  <a:pt x="1" y="7154"/>
                </a:cubicBezTo>
                <a:cubicBezTo>
                  <a:pt x="1" y="11090"/>
                  <a:pt x="3187" y="14308"/>
                  <a:pt x="7154" y="14308"/>
                </a:cubicBezTo>
                <a:cubicBezTo>
                  <a:pt x="11090" y="14308"/>
                  <a:pt x="14308" y="11090"/>
                  <a:pt x="14308" y="7154"/>
                </a:cubicBezTo>
                <a:cubicBezTo>
                  <a:pt x="14308" y="3218"/>
                  <a:pt x="11090" y="0"/>
                  <a:pt x="71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32"/>
          <p:cNvSpPr/>
          <p:nvPr/>
        </p:nvSpPr>
        <p:spPr>
          <a:xfrm rot="9003995">
            <a:off x="4743587" y="3377339"/>
            <a:ext cx="474956" cy="472947"/>
          </a:xfrm>
          <a:prstGeom prst="blockArc">
            <a:avLst>
              <a:gd name="adj1" fmla="val 18850071"/>
              <a:gd name="adj2" fmla="val 89612"/>
              <a:gd name="adj3" fmla="val 1300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2" name="Google Shape;2282;p32"/>
          <p:cNvGrpSpPr/>
          <p:nvPr/>
        </p:nvGrpSpPr>
        <p:grpSpPr>
          <a:xfrm>
            <a:off x="1419049" y="2774716"/>
            <a:ext cx="1365801" cy="21900"/>
            <a:chOff x="1419025" y="2774716"/>
            <a:chExt cx="1365801" cy="21900"/>
          </a:xfrm>
        </p:grpSpPr>
        <p:sp>
          <p:nvSpPr>
            <p:cNvPr id="2283" name="Google Shape;2283;p32"/>
            <p:cNvSpPr/>
            <p:nvPr/>
          </p:nvSpPr>
          <p:spPr>
            <a:xfrm>
              <a:off x="1429267" y="2784573"/>
              <a:ext cx="1355559" cy="29"/>
            </a:xfrm>
            <a:custGeom>
              <a:avLst/>
              <a:gdLst/>
              <a:ahLst/>
              <a:cxnLst/>
              <a:rect l="l" t="t" r="r" b="b"/>
              <a:pathLst>
                <a:path w="46467" h="1" fill="none" extrusionOk="0">
                  <a:moveTo>
                    <a:pt x="0" y="1"/>
                  </a:moveTo>
                  <a:lnTo>
                    <a:pt x="46467" y="1"/>
                  </a:lnTo>
                </a:path>
              </a:pathLst>
            </a:custGeom>
            <a:noFill/>
            <a:ln w="20675" cap="rnd" cmpd="sng">
              <a:solidFill>
                <a:schemeClr val="l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1419025" y="2774716"/>
              <a:ext cx="1217400" cy="21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32"/>
          <p:cNvGrpSpPr/>
          <p:nvPr/>
        </p:nvGrpSpPr>
        <p:grpSpPr>
          <a:xfrm>
            <a:off x="1419049" y="3148141"/>
            <a:ext cx="1365801" cy="21900"/>
            <a:chOff x="1419025" y="3148141"/>
            <a:chExt cx="1365801" cy="21900"/>
          </a:xfrm>
        </p:grpSpPr>
        <p:sp>
          <p:nvSpPr>
            <p:cNvPr id="2286" name="Google Shape;2286;p32"/>
            <p:cNvSpPr/>
            <p:nvPr/>
          </p:nvSpPr>
          <p:spPr>
            <a:xfrm>
              <a:off x="1429267" y="3159079"/>
              <a:ext cx="1355559" cy="29"/>
            </a:xfrm>
            <a:custGeom>
              <a:avLst/>
              <a:gdLst/>
              <a:ahLst/>
              <a:cxnLst/>
              <a:rect l="l" t="t" r="r" b="b"/>
              <a:pathLst>
                <a:path w="46467" h="1" fill="none" extrusionOk="0">
                  <a:moveTo>
                    <a:pt x="0" y="1"/>
                  </a:moveTo>
                  <a:lnTo>
                    <a:pt x="46467" y="1"/>
                  </a:lnTo>
                </a:path>
              </a:pathLst>
            </a:custGeom>
            <a:noFill/>
            <a:ln w="20675" cap="rnd" cmpd="sng">
              <a:solidFill>
                <a:schemeClr val="l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1419025" y="3148141"/>
              <a:ext cx="741300" cy="21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8" name="Google Shape;2288;p32"/>
          <p:cNvGrpSpPr/>
          <p:nvPr/>
        </p:nvGrpSpPr>
        <p:grpSpPr>
          <a:xfrm>
            <a:off x="1419049" y="3510616"/>
            <a:ext cx="1365801" cy="21900"/>
            <a:chOff x="1419025" y="3510616"/>
            <a:chExt cx="1365801" cy="21900"/>
          </a:xfrm>
        </p:grpSpPr>
        <p:sp>
          <p:nvSpPr>
            <p:cNvPr id="2289" name="Google Shape;2289;p32"/>
            <p:cNvSpPr/>
            <p:nvPr/>
          </p:nvSpPr>
          <p:spPr>
            <a:xfrm>
              <a:off x="1429267" y="3521584"/>
              <a:ext cx="1355559" cy="29"/>
            </a:xfrm>
            <a:custGeom>
              <a:avLst/>
              <a:gdLst/>
              <a:ahLst/>
              <a:cxnLst/>
              <a:rect l="l" t="t" r="r" b="b"/>
              <a:pathLst>
                <a:path w="46467" h="1" fill="none" extrusionOk="0">
                  <a:moveTo>
                    <a:pt x="0" y="1"/>
                  </a:moveTo>
                  <a:lnTo>
                    <a:pt x="46467" y="1"/>
                  </a:lnTo>
                </a:path>
              </a:pathLst>
            </a:custGeom>
            <a:noFill/>
            <a:ln w="20675" cap="rnd" cmpd="sng">
              <a:solidFill>
                <a:schemeClr val="l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1419025" y="3510616"/>
              <a:ext cx="1153200" cy="21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32"/>
          <p:cNvSpPr txBox="1"/>
          <p:nvPr/>
        </p:nvSpPr>
        <p:spPr>
          <a:xfrm>
            <a:off x="1757367" y="106144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2" name="Google Shape;2292;p32"/>
          <p:cNvSpPr txBox="1"/>
          <p:nvPr/>
        </p:nvSpPr>
        <p:spPr>
          <a:xfrm>
            <a:off x="4213858" y="106144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3" name="Google Shape;2293;p32"/>
          <p:cNvSpPr txBox="1"/>
          <p:nvPr/>
        </p:nvSpPr>
        <p:spPr>
          <a:xfrm>
            <a:off x="6672206" y="106144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294" name="Google Shape;2294;p32"/>
          <p:cNvSpPr txBox="1"/>
          <p:nvPr/>
        </p:nvSpPr>
        <p:spPr>
          <a:xfrm>
            <a:off x="1324351" y="1431125"/>
            <a:ext cx="359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5" name="Google Shape;2295;p32"/>
          <p:cNvGrpSpPr/>
          <p:nvPr/>
        </p:nvGrpSpPr>
        <p:grpSpPr>
          <a:xfrm>
            <a:off x="1441730" y="3784493"/>
            <a:ext cx="1220700" cy="648202"/>
            <a:chOff x="6827732" y="1202056"/>
            <a:chExt cx="1220700" cy="648202"/>
          </a:xfrm>
        </p:grpSpPr>
        <p:sp>
          <p:nvSpPr>
            <p:cNvPr id="2296" name="Google Shape;2296;p32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7" name="Google Shape;2297;p32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298" name="Google Shape;2298;p32"/>
          <p:cNvGrpSpPr/>
          <p:nvPr/>
        </p:nvGrpSpPr>
        <p:grpSpPr>
          <a:xfrm>
            <a:off x="3837065" y="2639200"/>
            <a:ext cx="647700" cy="612341"/>
            <a:chOff x="3838500" y="2639200"/>
            <a:chExt cx="647700" cy="612341"/>
          </a:xfrm>
        </p:grpSpPr>
        <p:sp>
          <p:nvSpPr>
            <p:cNvPr id="2299" name="Google Shape;2299;p32"/>
            <p:cNvSpPr txBox="1"/>
            <p:nvPr/>
          </p:nvSpPr>
          <p:spPr>
            <a:xfrm>
              <a:off x="3924200" y="2639200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0" name="Google Shape;2300;p32"/>
            <p:cNvSpPr txBox="1"/>
            <p:nvPr/>
          </p:nvSpPr>
          <p:spPr>
            <a:xfrm>
              <a:off x="3838500" y="3004641"/>
              <a:ext cx="647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01" name="Google Shape;2301;p32"/>
          <p:cNvGrpSpPr/>
          <p:nvPr/>
        </p:nvGrpSpPr>
        <p:grpSpPr>
          <a:xfrm>
            <a:off x="4657215" y="2639200"/>
            <a:ext cx="647700" cy="612341"/>
            <a:chOff x="4658650" y="2639200"/>
            <a:chExt cx="647700" cy="612341"/>
          </a:xfrm>
        </p:grpSpPr>
        <p:sp>
          <p:nvSpPr>
            <p:cNvPr id="2302" name="Google Shape;2302;p32"/>
            <p:cNvSpPr txBox="1"/>
            <p:nvPr/>
          </p:nvSpPr>
          <p:spPr>
            <a:xfrm>
              <a:off x="4744300" y="2639200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3" name="Google Shape;2303;p32"/>
            <p:cNvSpPr txBox="1"/>
            <p:nvPr/>
          </p:nvSpPr>
          <p:spPr>
            <a:xfrm>
              <a:off x="4658650" y="3004641"/>
              <a:ext cx="647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04" name="Google Shape;2304;p32"/>
          <p:cNvGrpSpPr/>
          <p:nvPr/>
        </p:nvGrpSpPr>
        <p:grpSpPr>
          <a:xfrm>
            <a:off x="3802415" y="3482814"/>
            <a:ext cx="717000" cy="613964"/>
            <a:chOff x="3803850" y="3482814"/>
            <a:chExt cx="717000" cy="613964"/>
          </a:xfrm>
        </p:grpSpPr>
        <p:sp>
          <p:nvSpPr>
            <p:cNvPr id="2305" name="Google Shape;2305;p32"/>
            <p:cNvSpPr txBox="1"/>
            <p:nvPr/>
          </p:nvSpPr>
          <p:spPr>
            <a:xfrm>
              <a:off x="3924200" y="3482814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6" name="Google Shape;2306;p32"/>
            <p:cNvSpPr txBox="1"/>
            <p:nvPr/>
          </p:nvSpPr>
          <p:spPr>
            <a:xfrm>
              <a:off x="3803850" y="384987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07" name="Google Shape;2307;p32"/>
          <p:cNvGrpSpPr/>
          <p:nvPr/>
        </p:nvGrpSpPr>
        <p:grpSpPr>
          <a:xfrm>
            <a:off x="4622565" y="3482814"/>
            <a:ext cx="717000" cy="613964"/>
            <a:chOff x="4624001" y="3482814"/>
            <a:chExt cx="717000" cy="613964"/>
          </a:xfrm>
        </p:grpSpPr>
        <p:sp>
          <p:nvSpPr>
            <p:cNvPr id="2308" name="Google Shape;2308;p32"/>
            <p:cNvSpPr txBox="1"/>
            <p:nvPr/>
          </p:nvSpPr>
          <p:spPr>
            <a:xfrm>
              <a:off x="4744300" y="3482814"/>
              <a:ext cx="47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9" name="Google Shape;2309;p32"/>
            <p:cNvSpPr txBox="1"/>
            <p:nvPr/>
          </p:nvSpPr>
          <p:spPr>
            <a:xfrm>
              <a:off x="4624001" y="384987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310" name="Google Shape;2310;p32"/>
          <p:cNvGrpSpPr/>
          <p:nvPr/>
        </p:nvGrpSpPr>
        <p:grpSpPr>
          <a:xfrm>
            <a:off x="1324348" y="2470141"/>
            <a:ext cx="1562377" cy="246900"/>
            <a:chOff x="1324324" y="2546341"/>
            <a:chExt cx="1562377" cy="246900"/>
          </a:xfrm>
        </p:grpSpPr>
        <p:sp>
          <p:nvSpPr>
            <p:cNvPr id="2311" name="Google Shape;2311;p32"/>
            <p:cNvSpPr txBox="1"/>
            <p:nvPr/>
          </p:nvSpPr>
          <p:spPr>
            <a:xfrm>
              <a:off x="1324324" y="2546341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2" name="Google Shape;2312;p32"/>
            <p:cNvSpPr txBox="1"/>
            <p:nvPr/>
          </p:nvSpPr>
          <p:spPr>
            <a:xfrm>
              <a:off x="2169702" y="2546341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3" name="Google Shape;2313;p32"/>
          <p:cNvGrpSpPr/>
          <p:nvPr/>
        </p:nvGrpSpPr>
        <p:grpSpPr>
          <a:xfrm>
            <a:off x="1324348" y="2834097"/>
            <a:ext cx="1562377" cy="246900"/>
            <a:chOff x="1324324" y="2910297"/>
            <a:chExt cx="1562377" cy="246900"/>
          </a:xfrm>
        </p:grpSpPr>
        <p:sp>
          <p:nvSpPr>
            <p:cNvPr id="2314" name="Google Shape;2314;p32"/>
            <p:cNvSpPr txBox="1"/>
            <p:nvPr/>
          </p:nvSpPr>
          <p:spPr>
            <a:xfrm>
              <a:off x="1324324" y="291029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5" name="Google Shape;2315;p32"/>
            <p:cNvSpPr txBox="1"/>
            <p:nvPr/>
          </p:nvSpPr>
          <p:spPr>
            <a:xfrm>
              <a:off x="2169702" y="291029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6" name="Google Shape;2316;p32"/>
          <p:cNvGrpSpPr/>
          <p:nvPr/>
        </p:nvGrpSpPr>
        <p:grpSpPr>
          <a:xfrm>
            <a:off x="1324348" y="3201840"/>
            <a:ext cx="1562377" cy="246900"/>
            <a:chOff x="1324324" y="3278040"/>
            <a:chExt cx="1562377" cy="246900"/>
          </a:xfrm>
        </p:grpSpPr>
        <p:sp>
          <p:nvSpPr>
            <p:cNvPr id="2317" name="Google Shape;2317;p32"/>
            <p:cNvSpPr txBox="1"/>
            <p:nvPr/>
          </p:nvSpPr>
          <p:spPr>
            <a:xfrm>
              <a:off x="1324324" y="32780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18" name="Google Shape;2318;p32"/>
            <p:cNvSpPr txBox="1"/>
            <p:nvPr/>
          </p:nvSpPr>
          <p:spPr>
            <a:xfrm>
              <a:off x="2169702" y="32780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19" name="Google Shape;2319;p32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677" y="1464830"/>
            <a:ext cx="1663700" cy="8560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0" name="Google Shape;2320;p32"/>
          <p:cNvGrpSpPr/>
          <p:nvPr/>
        </p:nvGrpSpPr>
        <p:grpSpPr>
          <a:xfrm>
            <a:off x="6330623" y="2546789"/>
            <a:ext cx="1313700" cy="265500"/>
            <a:chOff x="6330600" y="2546789"/>
            <a:chExt cx="1313700" cy="265500"/>
          </a:xfrm>
        </p:grpSpPr>
        <p:sp>
          <p:nvSpPr>
            <p:cNvPr id="2321" name="Google Shape;2321;p32"/>
            <p:cNvSpPr txBox="1"/>
            <p:nvPr/>
          </p:nvSpPr>
          <p:spPr>
            <a:xfrm>
              <a:off x="6330600" y="2556089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05:10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2" name="Google Shape;2322;p32"/>
            <p:cNvSpPr txBox="1"/>
            <p:nvPr/>
          </p:nvSpPr>
          <p:spPr>
            <a:xfrm>
              <a:off x="6903000" y="2546789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3" name="Google Shape;2323;p32"/>
          <p:cNvGrpSpPr/>
          <p:nvPr/>
        </p:nvGrpSpPr>
        <p:grpSpPr>
          <a:xfrm>
            <a:off x="6330623" y="2953325"/>
            <a:ext cx="1313700" cy="265500"/>
            <a:chOff x="6330600" y="2953325"/>
            <a:chExt cx="1313700" cy="265500"/>
          </a:xfrm>
        </p:grpSpPr>
        <p:sp>
          <p:nvSpPr>
            <p:cNvPr id="2324" name="Google Shape;2324;p32"/>
            <p:cNvSpPr txBox="1"/>
            <p:nvPr/>
          </p:nvSpPr>
          <p:spPr>
            <a:xfrm>
              <a:off x="6330600" y="2962638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07:25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5" name="Google Shape;2325;p32"/>
            <p:cNvSpPr txBox="1"/>
            <p:nvPr/>
          </p:nvSpPr>
          <p:spPr>
            <a:xfrm>
              <a:off x="6903000" y="2953325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>
            <a:off x="6330623" y="3363551"/>
            <a:ext cx="1313700" cy="265500"/>
            <a:chOff x="6330600" y="3362413"/>
            <a:chExt cx="1313700" cy="265500"/>
          </a:xfrm>
        </p:grpSpPr>
        <p:sp>
          <p:nvSpPr>
            <p:cNvPr id="2327" name="Google Shape;2327;p32"/>
            <p:cNvSpPr txBox="1"/>
            <p:nvPr/>
          </p:nvSpPr>
          <p:spPr>
            <a:xfrm>
              <a:off x="6330600" y="3371700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09:50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28" name="Google Shape;2328;p32"/>
            <p:cNvSpPr txBox="1"/>
            <p:nvPr/>
          </p:nvSpPr>
          <p:spPr>
            <a:xfrm>
              <a:off x="6903000" y="3362413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9" name="Google Shape;2329;p32"/>
          <p:cNvGrpSpPr/>
          <p:nvPr/>
        </p:nvGrpSpPr>
        <p:grpSpPr>
          <a:xfrm>
            <a:off x="6330623" y="3771500"/>
            <a:ext cx="1313700" cy="265500"/>
            <a:chOff x="6330600" y="3771500"/>
            <a:chExt cx="1313700" cy="265500"/>
          </a:xfrm>
        </p:grpSpPr>
        <p:sp>
          <p:nvSpPr>
            <p:cNvPr id="2330" name="Google Shape;2330;p32"/>
            <p:cNvSpPr txBox="1"/>
            <p:nvPr/>
          </p:nvSpPr>
          <p:spPr>
            <a:xfrm>
              <a:off x="6330600" y="3780800"/>
              <a:ext cx="572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20:25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31" name="Google Shape;2331;p32"/>
            <p:cNvSpPr txBox="1"/>
            <p:nvPr/>
          </p:nvSpPr>
          <p:spPr>
            <a:xfrm>
              <a:off x="6903000" y="3771500"/>
              <a:ext cx="7413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2" name="Google Shape;2332;p32"/>
          <p:cNvGrpSpPr/>
          <p:nvPr/>
        </p:nvGrpSpPr>
        <p:grpSpPr>
          <a:xfrm>
            <a:off x="6503405" y="1568607"/>
            <a:ext cx="1053342" cy="648640"/>
            <a:chOff x="4884470" y="2129720"/>
            <a:chExt cx="1220700" cy="648640"/>
          </a:xfrm>
        </p:grpSpPr>
        <p:sp>
          <p:nvSpPr>
            <p:cNvPr id="2333" name="Google Shape;2333;p32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4" name="Google Shape;2334;p32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35" name="Google Shape;2335;p32"/>
          <p:cNvSpPr txBox="1"/>
          <p:nvPr/>
        </p:nvSpPr>
        <p:spPr>
          <a:xfrm>
            <a:off x="457200" y="4543500"/>
            <a:ext cx="8229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0" name="Google Shape;2340;p33"/>
          <p:cNvGrpSpPr/>
          <p:nvPr/>
        </p:nvGrpSpPr>
        <p:grpSpPr>
          <a:xfrm>
            <a:off x="3724122" y="1059825"/>
            <a:ext cx="1695757" cy="3672000"/>
            <a:chOff x="3724122" y="1059825"/>
            <a:chExt cx="1695757" cy="3672000"/>
          </a:xfrm>
        </p:grpSpPr>
        <p:sp>
          <p:nvSpPr>
            <p:cNvPr id="2341" name="Google Shape;2341;p33"/>
            <p:cNvSpPr/>
            <p:nvPr/>
          </p:nvSpPr>
          <p:spPr>
            <a:xfrm>
              <a:off x="3724122" y="1059825"/>
              <a:ext cx="1695757" cy="3672000"/>
            </a:xfrm>
            <a:custGeom>
              <a:avLst/>
              <a:gdLst/>
              <a:ahLst/>
              <a:cxnLst/>
              <a:rect l="l" t="t" r="r" b="b"/>
              <a:pathLst>
                <a:path w="84387" h="182732" extrusionOk="0">
                  <a:moveTo>
                    <a:pt x="10532" y="0"/>
                  </a:moveTo>
                  <a:cubicBezTo>
                    <a:pt x="4727" y="0"/>
                    <a:pt x="1" y="4726"/>
                    <a:pt x="1" y="10558"/>
                  </a:cubicBezTo>
                  <a:lnTo>
                    <a:pt x="1" y="172173"/>
                  </a:lnTo>
                  <a:cubicBezTo>
                    <a:pt x="1" y="178006"/>
                    <a:pt x="4727" y="182731"/>
                    <a:pt x="10532" y="182731"/>
                  </a:cubicBezTo>
                  <a:lnTo>
                    <a:pt x="73828" y="182731"/>
                  </a:lnTo>
                  <a:cubicBezTo>
                    <a:pt x="79661" y="182731"/>
                    <a:pt x="84387" y="178006"/>
                    <a:pt x="84387" y="172173"/>
                  </a:cubicBezTo>
                  <a:lnTo>
                    <a:pt x="84387" y="10558"/>
                  </a:lnTo>
                  <a:cubicBezTo>
                    <a:pt x="84387" y="4726"/>
                    <a:pt x="79661" y="0"/>
                    <a:pt x="738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00013" dist="19050" dir="540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33"/>
            <p:cNvGrpSpPr/>
            <p:nvPr/>
          </p:nvGrpSpPr>
          <p:grpSpPr>
            <a:xfrm>
              <a:off x="4023673" y="4467168"/>
              <a:ext cx="141650" cy="142192"/>
              <a:chOff x="3885106" y="4467168"/>
              <a:chExt cx="141650" cy="142192"/>
            </a:xfrm>
          </p:grpSpPr>
          <p:sp>
            <p:nvSpPr>
              <p:cNvPr id="2343" name="Google Shape;2343;p33"/>
              <p:cNvSpPr/>
              <p:nvPr/>
            </p:nvSpPr>
            <p:spPr>
              <a:xfrm>
                <a:off x="3885106" y="4467168"/>
                <a:ext cx="141650" cy="142192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7076" extrusionOk="0">
                    <a:moveTo>
                      <a:pt x="3538" y="1"/>
                    </a:moveTo>
                    <a:cubicBezTo>
                      <a:pt x="1567" y="1"/>
                      <a:pt x="1" y="1594"/>
                      <a:pt x="1" y="3538"/>
                    </a:cubicBezTo>
                    <a:cubicBezTo>
                      <a:pt x="1" y="5482"/>
                      <a:pt x="1567" y="7076"/>
                      <a:pt x="3538" y="7076"/>
                    </a:cubicBezTo>
                    <a:cubicBezTo>
                      <a:pt x="5483" y="7076"/>
                      <a:pt x="7049" y="5482"/>
                      <a:pt x="7049" y="3538"/>
                    </a:cubicBezTo>
                    <a:cubicBezTo>
                      <a:pt x="7049" y="1594"/>
                      <a:pt x="5483" y="1"/>
                      <a:pt x="35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3"/>
              <p:cNvSpPr/>
              <p:nvPr/>
            </p:nvSpPr>
            <p:spPr>
              <a:xfrm>
                <a:off x="3927448" y="4513309"/>
                <a:ext cx="19010" cy="49936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485" extrusionOk="0">
                    <a:moveTo>
                      <a:pt x="0" y="0"/>
                    </a:moveTo>
                    <a:lnTo>
                      <a:pt x="0" y="2484"/>
                    </a:lnTo>
                    <a:lnTo>
                      <a:pt x="945" y="2484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3"/>
              <p:cNvSpPr/>
              <p:nvPr/>
            </p:nvSpPr>
            <p:spPr>
              <a:xfrm>
                <a:off x="3965430" y="4513309"/>
                <a:ext cx="19010" cy="49936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485" extrusionOk="0">
                    <a:moveTo>
                      <a:pt x="0" y="0"/>
                    </a:moveTo>
                    <a:lnTo>
                      <a:pt x="0" y="2484"/>
                    </a:lnTo>
                    <a:lnTo>
                      <a:pt x="945" y="2484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6" name="Google Shape;2346;p33"/>
            <p:cNvGrpSpPr/>
            <p:nvPr/>
          </p:nvGrpSpPr>
          <p:grpSpPr>
            <a:xfrm>
              <a:off x="4478969" y="4480733"/>
              <a:ext cx="132974" cy="125376"/>
              <a:chOff x="4340402" y="4480733"/>
              <a:chExt cx="132974" cy="125376"/>
            </a:xfrm>
          </p:grpSpPr>
          <p:sp>
            <p:nvSpPr>
              <p:cNvPr id="2347" name="Google Shape;2347;p33"/>
              <p:cNvSpPr/>
              <p:nvPr/>
            </p:nvSpPr>
            <p:spPr>
              <a:xfrm>
                <a:off x="4340402" y="4552376"/>
                <a:ext cx="23893" cy="53734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2674" extrusionOk="0">
                    <a:moveTo>
                      <a:pt x="1189" y="0"/>
                    </a:moveTo>
                    <a:lnTo>
                      <a:pt x="1" y="0"/>
                    </a:lnTo>
                    <a:lnTo>
                      <a:pt x="1" y="2674"/>
                    </a:lnTo>
                    <a:lnTo>
                      <a:pt x="1189" y="2674"/>
                    </a:lnTo>
                    <a:lnTo>
                      <a:pt x="1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3"/>
              <p:cNvSpPr/>
              <p:nvPr/>
            </p:nvSpPr>
            <p:spPr>
              <a:xfrm>
                <a:off x="4394138" y="4523618"/>
                <a:ext cx="23893" cy="8249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4105" extrusionOk="0">
                    <a:moveTo>
                      <a:pt x="0" y="0"/>
                    </a:moveTo>
                    <a:lnTo>
                      <a:pt x="0" y="4105"/>
                    </a:lnTo>
                    <a:lnTo>
                      <a:pt x="1188" y="4105"/>
                    </a:lnTo>
                    <a:lnTo>
                      <a:pt x="11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3"/>
              <p:cNvSpPr/>
              <p:nvPr/>
            </p:nvSpPr>
            <p:spPr>
              <a:xfrm>
                <a:off x="4448940" y="4480733"/>
                <a:ext cx="24436" cy="125373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39" extrusionOk="0">
                    <a:moveTo>
                      <a:pt x="0" y="1"/>
                    </a:moveTo>
                    <a:lnTo>
                      <a:pt x="0" y="6239"/>
                    </a:lnTo>
                    <a:lnTo>
                      <a:pt x="1216" y="6239"/>
                    </a:lnTo>
                    <a:lnTo>
                      <a:pt x="12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0" name="Google Shape;2350;p33"/>
            <p:cNvGrpSpPr/>
            <p:nvPr/>
          </p:nvGrpSpPr>
          <p:grpSpPr>
            <a:xfrm>
              <a:off x="4905507" y="4481818"/>
              <a:ext cx="204594" cy="136770"/>
              <a:chOff x="4766940" y="4481818"/>
              <a:chExt cx="204594" cy="136770"/>
            </a:xfrm>
          </p:grpSpPr>
          <p:sp>
            <p:nvSpPr>
              <p:cNvPr id="2351" name="Google Shape;2351;p33"/>
              <p:cNvSpPr/>
              <p:nvPr/>
            </p:nvSpPr>
            <p:spPr>
              <a:xfrm>
                <a:off x="4766940" y="4481818"/>
                <a:ext cx="77607" cy="7817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3890" extrusionOk="0">
                    <a:moveTo>
                      <a:pt x="1270" y="1"/>
                    </a:moveTo>
                    <a:lnTo>
                      <a:pt x="0" y="1270"/>
                    </a:lnTo>
                    <a:lnTo>
                      <a:pt x="2620" y="3889"/>
                    </a:lnTo>
                    <a:cubicBezTo>
                      <a:pt x="2863" y="3322"/>
                      <a:pt x="3295" y="2863"/>
                      <a:pt x="3862" y="2593"/>
                    </a:cubicBezTo>
                    <a:lnTo>
                      <a:pt x="12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3"/>
              <p:cNvSpPr/>
              <p:nvPr/>
            </p:nvSpPr>
            <p:spPr>
              <a:xfrm>
                <a:off x="4893927" y="4481818"/>
                <a:ext cx="77607" cy="78170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3890" extrusionOk="0">
                    <a:moveTo>
                      <a:pt x="2593" y="1"/>
                    </a:moveTo>
                    <a:lnTo>
                      <a:pt x="0" y="2593"/>
                    </a:lnTo>
                    <a:cubicBezTo>
                      <a:pt x="540" y="2863"/>
                      <a:pt x="972" y="3322"/>
                      <a:pt x="1242" y="3889"/>
                    </a:cubicBezTo>
                    <a:lnTo>
                      <a:pt x="3862" y="1270"/>
                    </a:lnTo>
                    <a:lnTo>
                      <a:pt x="25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3"/>
              <p:cNvSpPr/>
              <p:nvPr/>
            </p:nvSpPr>
            <p:spPr>
              <a:xfrm>
                <a:off x="4832051" y="4544779"/>
                <a:ext cx="73829" cy="73809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3673" extrusionOk="0">
                    <a:moveTo>
                      <a:pt x="1851" y="1013"/>
                    </a:moveTo>
                    <a:cubicBezTo>
                      <a:pt x="1871" y="1013"/>
                      <a:pt x="1891" y="1026"/>
                      <a:pt x="1891" y="1053"/>
                    </a:cubicBezTo>
                    <a:lnTo>
                      <a:pt x="2080" y="1593"/>
                    </a:lnTo>
                    <a:lnTo>
                      <a:pt x="2107" y="1620"/>
                    </a:lnTo>
                    <a:lnTo>
                      <a:pt x="2701" y="1620"/>
                    </a:lnTo>
                    <a:cubicBezTo>
                      <a:pt x="2728" y="1620"/>
                      <a:pt x="2755" y="1701"/>
                      <a:pt x="2728" y="1728"/>
                    </a:cubicBezTo>
                    <a:lnTo>
                      <a:pt x="2269" y="2052"/>
                    </a:lnTo>
                    <a:lnTo>
                      <a:pt x="2242" y="2106"/>
                    </a:lnTo>
                    <a:lnTo>
                      <a:pt x="2404" y="2647"/>
                    </a:lnTo>
                    <a:cubicBezTo>
                      <a:pt x="2424" y="2686"/>
                      <a:pt x="2400" y="2711"/>
                      <a:pt x="2376" y="2711"/>
                    </a:cubicBezTo>
                    <a:cubicBezTo>
                      <a:pt x="2367" y="2711"/>
                      <a:pt x="2357" y="2708"/>
                      <a:pt x="2350" y="2701"/>
                    </a:cubicBezTo>
                    <a:lnTo>
                      <a:pt x="1864" y="2376"/>
                    </a:lnTo>
                    <a:lnTo>
                      <a:pt x="1810" y="2376"/>
                    </a:lnTo>
                    <a:lnTo>
                      <a:pt x="1351" y="2701"/>
                    </a:lnTo>
                    <a:cubicBezTo>
                      <a:pt x="1344" y="2708"/>
                      <a:pt x="1335" y="2711"/>
                      <a:pt x="1325" y="2711"/>
                    </a:cubicBezTo>
                    <a:cubicBezTo>
                      <a:pt x="1299" y="2711"/>
                      <a:pt x="1270" y="2686"/>
                      <a:pt x="1270" y="2647"/>
                    </a:cubicBezTo>
                    <a:lnTo>
                      <a:pt x="1459" y="2106"/>
                    </a:lnTo>
                    <a:lnTo>
                      <a:pt x="1432" y="2052"/>
                    </a:lnTo>
                    <a:lnTo>
                      <a:pt x="973" y="1728"/>
                    </a:lnTo>
                    <a:cubicBezTo>
                      <a:pt x="946" y="1701"/>
                      <a:pt x="946" y="1620"/>
                      <a:pt x="1000" y="1620"/>
                    </a:cubicBezTo>
                    <a:lnTo>
                      <a:pt x="1567" y="1620"/>
                    </a:lnTo>
                    <a:lnTo>
                      <a:pt x="1621" y="1593"/>
                    </a:lnTo>
                    <a:lnTo>
                      <a:pt x="1810" y="1053"/>
                    </a:lnTo>
                    <a:cubicBezTo>
                      <a:pt x="1810" y="1026"/>
                      <a:pt x="1830" y="1013"/>
                      <a:pt x="1851" y="1013"/>
                    </a:cubicBezTo>
                    <a:close/>
                    <a:moveTo>
                      <a:pt x="1837" y="0"/>
                    </a:moveTo>
                    <a:cubicBezTo>
                      <a:pt x="838" y="0"/>
                      <a:pt x="1" y="837"/>
                      <a:pt x="1" y="1836"/>
                    </a:cubicBezTo>
                    <a:cubicBezTo>
                      <a:pt x="1" y="2863"/>
                      <a:pt x="838" y="3673"/>
                      <a:pt x="1837" y="3673"/>
                    </a:cubicBezTo>
                    <a:cubicBezTo>
                      <a:pt x="2863" y="3673"/>
                      <a:pt x="3673" y="2863"/>
                      <a:pt x="3673" y="1836"/>
                    </a:cubicBezTo>
                    <a:cubicBezTo>
                      <a:pt x="3673" y="837"/>
                      <a:pt x="2863" y="0"/>
                      <a:pt x="18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4" name="Google Shape;2354;p33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355" name="Google Shape;2355;p33"/>
          <p:cNvSpPr/>
          <p:nvPr/>
        </p:nvSpPr>
        <p:spPr>
          <a:xfrm>
            <a:off x="3939027" y="1795119"/>
            <a:ext cx="1352253" cy="104213"/>
          </a:xfrm>
          <a:custGeom>
            <a:avLst/>
            <a:gdLst/>
            <a:ahLst/>
            <a:cxnLst/>
            <a:rect l="l" t="t" r="r" b="b"/>
            <a:pathLst>
              <a:path w="67293" h="5186" extrusionOk="0">
                <a:moveTo>
                  <a:pt x="2565" y="0"/>
                </a:moveTo>
                <a:cubicBezTo>
                  <a:pt x="1161" y="0"/>
                  <a:pt x="0" y="1162"/>
                  <a:pt x="0" y="2593"/>
                </a:cubicBezTo>
                <a:cubicBezTo>
                  <a:pt x="0" y="4024"/>
                  <a:pt x="1161" y="5185"/>
                  <a:pt x="2565" y="5185"/>
                </a:cubicBezTo>
                <a:lnTo>
                  <a:pt x="64700" y="5185"/>
                </a:lnTo>
                <a:cubicBezTo>
                  <a:pt x="66131" y="5185"/>
                  <a:pt x="67293" y="4024"/>
                  <a:pt x="67293" y="2593"/>
                </a:cubicBezTo>
                <a:cubicBezTo>
                  <a:pt x="67293" y="1162"/>
                  <a:pt x="66131" y="0"/>
                  <a:pt x="647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33"/>
          <p:cNvSpPr/>
          <p:nvPr/>
        </p:nvSpPr>
        <p:spPr>
          <a:xfrm>
            <a:off x="3896706" y="1795119"/>
            <a:ext cx="767830" cy="104213"/>
          </a:xfrm>
          <a:custGeom>
            <a:avLst/>
            <a:gdLst/>
            <a:ahLst/>
            <a:cxnLst/>
            <a:rect l="l" t="t" r="r" b="b"/>
            <a:pathLst>
              <a:path w="38210" h="5186" extrusionOk="0">
                <a:moveTo>
                  <a:pt x="35618" y="0"/>
                </a:moveTo>
                <a:lnTo>
                  <a:pt x="2565" y="0"/>
                </a:lnTo>
                <a:cubicBezTo>
                  <a:pt x="1161" y="0"/>
                  <a:pt x="0" y="1162"/>
                  <a:pt x="0" y="2593"/>
                </a:cubicBezTo>
                <a:cubicBezTo>
                  <a:pt x="0" y="4024"/>
                  <a:pt x="1161" y="5185"/>
                  <a:pt x="2565" y="5185"/>
                </a:cubicBezTo>
                <a:lnTo>
                  <a:pt x="35618" y="5185"/>
                </a:lnTo>
                <a:cubicBezTo>
                  <a:pt x="37049" y="5185"/>
                  <a:pt x="38210" y="4024"/>
                  <a:pt x="38210" y="2593"/>
                </a:cubicBezTo>
                <a:cubicBezTo>
                  <a:pt x="38210" y="1162"/>
                  <a:pt x="37049" y="0"/>
                  <a:pt x="356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33"/>
          <p:cNvSpPr/>
          <p:nvPr/>
        </p:nvSpPr>
        <p:spPr>
          <a:xfrm>
            <a:off x="3900505" y="3323222"/>
            <a:ext cx="788468" cy="832415"/>
          </a:xfrm>
          <a:custGeom>
            <a:avLst/>
            <a:gdLst/>
            <a:ahLst/>
            <a:cxnLst/>
            <a:rect l="l" t="t" r="r" b="b"/>
            <a:pathLst>
              <a:path w="39237" h="41424" extrusionOk="0">
                <a:moveTo>
                  <a:pt x="3511" y="0"/>
                </a:moveTo>
                <a:cubicBezTo>
                  <a:pt x="1566" y="0"/>
                  <a:pt x="0" y="1593"/>
                  <a:pt x="0" y="3511"/>
                </a:cubicBezTo>
                <a:lnTo>
                  <a:pt x="0" y="37913"/>
                </a:lnTo>
                <a:cubicBezTo>
                  <a:pt x="0" y="39857"/>
                  <a:pt x="1566" y="41423"/>
                  <a:pt x="3511" y="41423"/>
                </a:cubicBezTo>
                <a:lnTo>
                  <a:pt x="35699" y="41423"/>
                </a:lnTo>
                <a:cubicBezTo>
                  <a:pt x="37643" y="41423"/>
                  <a:pt x="39236" y="39857"/>
                  <a:pt x="39236" y="37913"/>
                </a:cubicBezTo>
                <a:lnTo>
                  <a:pt x="39236" y="3511"/>
                </a:lnTo>
                <a:cubicBezTo>
                  <a:pt x="39236" y="1593"/>
                  <a:pt x="37643" y="0"/>
                  <a:pt x="356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33"/>
          <p:cNvSpPr/>
          <p:nvPr/>
        </p:nvSpPr>
        <p:spPr>
          <a:xfrm>
            <a:off x="4853961" y="3731292"/>
            <a:ext cx="363036" cy="9244"/>
          </a:xfrm>
          <a:custGeom>
            <a:avLst/>
            <a:gdLst/>
            <a:ahLst/>
            <a:cxnLst/>
            <a:rect l="l" t="t" r="r" b="b"/>
            <a:pathLst>
              <a:path w="18066" h="460" extrusionOk="0">
                <a:moveTo>
                  <a:pt x="0" y="1"/>
                </a:moveTo>
                <a:lnTo>
                  <a:pt x="0" y="460"/>
                </a:lnTo>
                <a:lnTo>
                  <a:pt x="18065" y="460"/>
                </a:lnTo>
                <a:lnTo>
                  <a:pt x="180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9" name="Google Shape;2359;p33"/>
          <p:cNvGrpSpPr/>
          <p:nvPr/>
        </p:nvGrpSpPr>
        <p:grpSpPr>
          <a:xfrm>
            <a:off x="4163396" y="3476233"/>
            <a:ext cx="262663" cy="306070"/>
            <a:chOff x="4001241" y="3115408"/>
            <a:chExt cx="262663" cy="306070"/>
          </a:xfrm>
        </p:grpSpPr>
        <p:sp>
          <p:nvSpPr>
            <p:cNvPr id="2360" name="Google Shape;2360;p33"/>
            <p:cNvSpPr/>
            <p:nvPr/>
          </p:nvSpPr>
          <p:spPr>
            <a:xfrm>
              <a:off x="4022945" y="3171296"/>
              <a:ext cx="240959" cy="250183"/>
            </a:xfrm>
            <a:custGeom>
              <a:avLst/>
              <a:gdLst/>
              <a:ahLst/>
              <a:cxnLst/>
              <a:rect l="l" t="t" r="r" b="b"/>
              <a:pathLst>
                <a:path w="11991" h="12450" extrusionOk="0">
                  <a:moveTo>
                    <a:pt x="6536" y="1"/>
                  </a:moveTo>
                  <a:cubicBezTo>
                    <a:pt x="6536" y="1"/>
                    <a:pt x="838" y="325"/>
                    <a:pt x="1" y="3241"/>
                  </a:cubicBezTo>
                  <a:cubicBezTo>
                    <a:pt x="1" y="3241"/>
                    <a:pt x="1864" y="1324"/>
                    <a:pt x="4672" y="1648"/>
                  </a:cubicBezTo>
                  <a:cubicBezTo>
                    <a:pt x="4672" y="1648"/>
                    <a:pt x="3727" y="7238"/>
                    <a:pt x="7319" y="7373"/>
                  </a:cubicBezTo>
                  <a:lnTo>
                    <a:pt x="8804" y="7373"/>
                  </a:lnTo>
                  <a:cubicBezTo>
                    <a:pt x="9020" y="7373"/>
                    <a:pt x="9236" y="7508"/>
                    <a:pt x="9290" y="7751"/>
                  </a:cubicBezTo>
                  <a:lnTo>
                    <a:pt x="10478" y="12125"/>
                  </a:lnTo>
                  <a:cubicBezTo>
                    <a:pt x="10532" y="12314"/>
                    <a:pt x="10694" y="12449"/>
                    <a:pt x="10883" y="12449"/>
                  </a:cubicBezTo>
                  <a:lnTo>
                    <a:pt x="11828" y="12449"/>
                  </a:lnTo>
                  <a:cubicBezTo>
                    <a:pt x="11936" y="12449"/>
                    <a:pt x="11990" y="12314"/>
                    <a:pt x="11882" y="12260"/>
                  </a:cubicBezTo>
                  <a:lnTo>
                    <a:pt x="11342" y="12017"/>
                  </a:lnTo>
                  <a:cubicBezTo>
                    <a:pt x="11288" y="11990"/>
                    <a:pt x="11234" y="11909"/>
                    <a:pt x="11234" y="11828"/>
                  </a:cubicBezTo>
                  <a:lnTo>
                    <a:pt x="10856" y="6698"/>
                  </a:lnTo>
                  <a:cubicBezTo>
                    <a:pt x="10802" y="5915"/>
                    <a:pt x="10181" y="5293"/>
                    <a:pt x="9398" y="5266"/>
                  </a:cubicBezTo>
                  <a:cubicBezTo>
                    <a:pt x="8642" y="5239"/>
                    <a:pt x="7805" y="5131"/>
                    <a:pt x="7562" y="4834"/>
                  </a:cubicBezTo>
                  <a:cubicBezTo>
                    <a:pt x="7130" y="4321"/>
                    <a:pt x="8345" y="244"/>
                    <a:pt x="6536" y="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3"/>
            <p:cNvSpPr/>
            <p:nvPr/>
          </p:nvSpPr>
          <p:spPr>
            <a:xfrm>
              <a:off x="4001241" y="3285260"/>
              <a:ext cx="145990" cy="111668"/>
            </a:xfrm>
            <a:custGeom>
              <a:avLst/>
              <a:gdLst/>
              <a:ahLst/>
              <a:cxnLst/>
              <a:rect l="l" t="t" r="r" b="b"/>
              <a:pathLst>
                <a:path w="7265" h="5557" extrusionOk="0">
                  <a:moveTo>
                    <a:pt x="5266" y="1"/>
                  </a:moveTo>
                  <a:cubicBezTo>
                    <a:pt x="5131" y="487"/>
                    <a:pt x="5050" y="2431"/>
                    <a:pt x="5050" y="2431"/>
                  </a:cubicBezTo>
                  <a:cubicBezTo>
                    <a:pt x="5050" y="2647"/>
                    <a:pt x="4915" y="2863"/>
                    <a:pt x="4699" y="2917"/>
                  </a:cubicBezTo>
                  <a:lnTo>
                    <a:pt x="298" y="4105"/>
                  </a:lnTo>
                  <a:cubicBezTo>
                    <a:pt x="109" y="4159"/>
                    <a:pt x="1" y="4321"/>
                    <a:pt x="1" y="4510"/>
                  </a:cubicBezTo>
                  <a:lnTo>
                    <a:pt x="1" y="5455"/>
                  </a:lnTo>
                  <a:cubicBezTo>
                    <a:pt x="1" y="5521"/>
                    <a:pt x="40" y="5556"/>
                    <a:pt x="83" y="5556"/>
                  </a:cubicBezTo>
                  <a:cubicBezTo>
                    <a:pt x="112" y="5556"/>
                    <a:pt x="141" y="5541"/>
                    <a:pt x="163" y="5509"/>
                  </a:cubicBezTo>
                  <a:lnTo>
                    <a:pt x="406" y="4969"/>
                  </a:lnTo>
                  <a:cubicBezTo>
                    <a:pt x="433" y="4888"/>
                    <a:pt x="514" y="4861"/>
                    <a:pt x="595" y="4861"/>
                  </a:cubicBezTo>
                  <a:lnTo>
                    <a:pt x="5725" y="4483"/>
                  </a:lnTo>
                  <a:cubicBezTo>
                    <a:pt x="6508" y="4429"/>
                    <a:pt x="7130" y="3808"/>
                    <a:pt x="7157" y="3025"/>
                  </a:cubicBezTo>
                  <a:cubicBezTo>
                    <a:pt x="7184" y="2701"/>
                    <a:pt x="7211" y="2350"/>
                    <a:pt x="7265" y="2053"/>
                  </a:cubicBezTo>
                  <a:cubicBezTo>
                    <a:pt x="6832" y="1837"/>
                    <a:pt x="5968" y="1297"/>
                    <a:pt x="5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3"/>
            <p:cNvSpPr/>
            <p:nvPr/>
          </p:nvSpPr>
          <p:spPr>
            <a:xfrm>
              <a:off x="4143420" y="3115408"/>
              <a:ext cx="50479" cy="50479"/>
            </a:xfrm>
            <a:custGeom>
              <a:avLst/>
              <a:gdLst/>
              <a:ahLst/>
              <a:cxnLst/>
              <a:rect l="l" t="t" r="r" b="b"/>
              <a:pathLst>
                <a:path w="2512" h="2512" extrusionOk="0">
                  <a:moveTo>
                    <a:pt x="1270" y="1"/>
                  </a:moveTo>
                  <a:cubicBezTo>
                    <a:pt x="568" y="1"/>
                    <a:pt x="0" y="568"/>
                    <a:pt x="0" y="1270"/>
                  </a:cubicBezTo>
                  <a:cubicBezTo>
                    <a:pt x="0" y="1945"/>
                    <a:pt x="568" y="2512"/>
                    <a:pt x="1270" y="2512"/>
                  </a:cubicBezTo>
                  <a:cubicBezTo>
                    <a:pt x="1945" y="2512"/>
                    <a:pt x="2512" y="1945"/>
                    <a:pt x="2512" y="1270"/>
                  </a:cubicBezTo>
                  <a:cubicBezTo>
                    <a:pt x="2512" y="568"/>
                    <a:pt x="1945" y="1"/>
                    <a:pt x="1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3"/>
            <p:cNvSpPr/>
            <p:nvPr/>
          </p:nvSpPr>
          <p:spPr>
            <a:xfrm>
              <a:off x="4184657" y="3180520"/>
              <a:ext cx="63520" cy="43445"/>
            </a:xfrm>
            <a:custGeom>
              <a:avLst/>
              <a:gdLst/>
              <a:ahLst/>
              <a:cxnLst/>
              <a:rect l="l" t="t" r="r" b="b"/>
              <a:pathLst>
                <a:path w="3161" h="2162" extrusionOk="0">
                  <a:moveTo>
                    <a:pt x="3160" y="1"/>
                  </a:moveTo>
                  <a:lnTo>
                    <a:pt x="3160" y="1"/>
                  </a:lnTo>
                  <a:cubicBezTo>
                    <a:pt x="3079" y="55"/>
                    <a:pt x="1918" y="973"/>
                    <a:pt x="1054" y="1135"/>
                  </a:cubicBezTo>
                  <a:cubicBezTo>
                    <a:pt x="1005" y="1145"/>
                    <a:pt x="952" y="1149"/>
                    <a:pt x="896" y="1149"/>
                  </a:cubicBezTo>
                  <a:cubicBezTo>
                    <a:pt x="639" y="1149"/>
                    <a:pt x="311" y="1057"/>
                    <a:pt x="1" y="946"/>
                  </a:cubicBezTo>
                  <a:lnTo>
                    <a:pt x="1" y="946"/>
                  </a:lnTo>
                  <a:cubicBezTo>
                    <a:pt x="28" y="1324"/>
                    <a:pt x="28" y="1756"/>
                    <a:pt x="28" y="2080"/>
                  </a:cubicBezTo>
                  <a:cubicBezTo>
                    <a:pt x="325" y="2134"/>
                    <a:pt x="649" y="2161"/>
                    <a:pt x="919" y="2161"/>
                  </a:cubicBezTo>
                  <a:cubicBezTo>
                    <a:pt x="1837" y="2161"/>
                    <a:pt x="3133" y="82"/>
                    <a:pt x="3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4" name="Google Shape;2364;p33"/>
          <p:cNvSpPr/>
          <p:nvPr/>
        </p:nvSpPr>
        <p:spPr>
          <a:xfrm>
            <a:off x="4860472" y="3381216"/>
            <a:ext cx="195906" cy="82088"/>
          </a:xfrm>
          <a:custGeom>
            <a:avLst/>
            <a:gdLst/>
            <a:ahLst/>
            <a:cxnLst/>
            <a:rect l="l" t="t" r="r" b="b"/>
            <a:pathLst>
              <a:path w="9749" h="4085" extrusionOk="0">
                <a:moveTo>
                  <a:pt x="2619" y="0"/>
                </a:moveTo>
                <a:cubicBezTo>
                  <a:pt x="2538" y="0"/>
                  <a:pt x="2480" y="48"/>
                  <a:pt x="2457" y="115"/>
                </a:cubicBezTo>
                <a:lnTo>
                  <a:pt x="1377" y="1951"/>
                </a:lnTo>
                <a:lnTo>
                  <a:pt x="243" y="1951"/>
                </a:lnTo>
                <a:cubicBezTo>
                  <a:pt x="108" y="1951"/>
                  <a:pt x="0" y="2059"/>
                  <a:pt x="0" y="2194"/>
                </a:cubicBezTo>
                <a:cubicBezTo>
                  <a:pt x="0" y="2302"/>
                  <a:pt x="108" y="2410"/>
                  <a:pt x="243" y="2410"/>
                </a:cubicBezTo>
                <a:lnTo>
                  <a:pt x="1512" y="2410"/>
                </a:lnTo>
                <a:cubicBezTo>
                  <a:pt x="1593" y="2410"/>
                  <a:pt x="1674" y="2356"/>
                  <a:pt x="1701" y="2302"/>
                </a:cubicBezTo>
                <a:lnTo>
                  <a:pt x="2592" y="763"/>
                </a:lnTo>
                <a:lnTo>
                  <a:pt x="3619" y="3923"/>
                </a:lnTo>
                <a:cubicBezTo>
                  <a:pt x="3646" y="4004"/>
                  <a:pt x="3727" y="4058"/>
                  <a:pt x="3808" y="4085"/>
                </a:cubicBezTo>
                <a:lnTo>
                  <a:pt x="3835" y="4085"/>
                </a:lnTo>
                <a:cubicBezTo>
                  <a:pt x="3916" y="4085"/>
                  <a:pt x="3997" y="4031"/>
                  <a:pt x="4051" y="3950"/>
                </a:cubicBezTo>
                <a:lnTo>
                  <a:pt x="5266" y="1816"/>
                </a:lnTo>
                <a:lnTo>
                  <a:pt x="5779" y="2572"/>
                </a:lnTo>
                <a:cubicBezTo>
                  <a:pt x="5801" y="2617"/>
                  <a:pt x="5859" y="2661"/>
                  <a:pt x="5924" y="2661"/>
                </a:cubicBezTo>
                <a:cubicBezTo>
                  <a:pt x="5938" y="2661"/>
                  <a:pt x="5953" y="2658"/>
                  <a:pt x="5968" y="2653"/>
                </a:cubicBezTo>
                <a:cubicBezTo>
                  <a:pt x="6049" y="2653"/>
                  <a:pt x="6103" y="2626"/>
                  <a:pt x="6157" y="2545"/>
                </a:cubicBezTo>
                <a:lnTo>
                  <a:pt x="7048" y="952"/>
                </a:lnTo>
                <a:lnTo>
                  <a:pt x="7885" y="2464"/>
                </a:lnTo>
                <a:cubicBezTo>
                  <a:pt x="7939" y="2518"/>
                  <a:pt x="8020" y="2572"/>
                  <a:pt x="8101" y="2572"/>
                </a:cubicBezTo>
                <a:lnTo>
                  <a:pt x="9532" y="2572"/>
                </a:lnTo>
                <a:cubicBezTo>
                  <a:pt x="9667" y="2572"/>
                  <a:pt x="9748" y="2464"/>
                  <a:pt x="9748" y="2329"/>
                </a:cubicBezTo>
                <a:cubicBezTo>
                  <a:pt x="9748" y="2221"/>
                  <a:pt x="9667" y="2113"/>
                  <a:pt x="9532" y="2113"/>
                </a:cubicBezTo>
                <a:lnTo>
                  <a:pt x="8209" y="2113"/>
                </a:lnTo>
                <a:lnTo>
                  <a:pt x="7264" y="385"/>
                </a:lnTo>
                <a:cubicBezTo>
                  <a:pt x="7210" y="304"/>
                  <a:pt x="7156" y="250"/>
                  <a:pt x="7075" y="250"/>
                </a:cubicBezTo>
                <a:cubicBezTo>
                  <a:pt x="6994" y="250"/>
                  <a:pt x="6913" y="304"/>
                  <a:pt x="6859" y="385"/>
                </a:cubicBezTo>
                <a:lnTo>
                  <a:pt x="5941" y="2005"/>
                </a:lnTo>
                <a:lnTo>
                  <a:pt x="5428" y="1249"/>
                </a:lnTo>
                <a:cubicBezTo>
                  <a:pt x="5374" y="1195"/>
                  <a:pt x="5320" y="1168"/>
                  <a:pt x="5239" y="1168"/>
                </a:cubicBezTo>
                <a:cubicBezTo>
                  <a:pt x="5158" y="1168"/>
                  <a:pt x="5077" y="1195"/>
                  <a:pt x="5050" y="1276"/>
                </a:cubicBezTo>
                <a:lnTo>
                  <a:pt x="3889" y="3301"/>
                </a:lnTo>
                <a:lnTo>
                  <a:pt x="2862" y="169"/>
                </a:lnTo>
                <a:cubicBezTo>
                  <a:pt x="2835" y="61"/>
                  <a:pt x="2754" y="7"/>
                  <a:pt x="2673" y="7"/>
                </a:cubicBezTo>
                <a:cubicBezTo>
                  <a:pt x="2654" y="2"/>
                  <a:pt x="2636" y="0"/>
                  <a:pt x="26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33"/>
          <p:cNvSpPr/>
          <p:nvPr/>
        </p:nvSpPr>
        <p:spPr>
          <a:xfrm>
            <a:off x="4898996" y="3807294"/>
            <a:ext cx="97139" cy="103128"/>
          </a:xfrm>
          <a:custGeom>
            <a:avLst/>
            <a:gdLst/>
            <a:ahLst/>
            <a:cxnLst/>
            <a:rect l="l" t="t" r="r" b="b"/>
            <a:pathLst>
              <a:path w="4834" h="5132" extrusionOk="0">
                <a:moveTo>
                  <a:pt x="1669" y="1"/>
                </a:moveTo>
                <a:cubicBezTo>
                  <a:pt x="1591" y="1"/>
                  <a:pt x="1513" y="37"/>
                  <a:pt x="1459" y="109"/>
                </a:cubicBezTo>
                <a:lnTo>
                  <a:pt x="54" y="2188"/>
                </a:lnTo>
                <a:cubicBezTo>
                  <a:pt x="0" y="2242"/>
                  <a:pt x="0" y="2350"/>
                  <a:pt x="27" y="2404"/>
                </a:cubicBezTo>
                <a:cubicBezTo>
                  <a:pt x="81" y="2485"/>
                  <a:pt x="135" y="2539"/>
                  <a:pt x="216" y="2539"/>
                </a:cubicBezTo>
                <a:lnTo>
                  <a:pt x="1297" y="2620"/>
                </a:lnTo>
                <a:lnTo>
                  <a:pt x="243" y="4807"/>
                </a:lnTo>
                <a:cubicBezTo>
                  <a:pt x="189" y="4915"/>
                  <a:pt x="216" y="5023"/>
                  <a:pt x="297" y="5077"/>
                </a:cubicBezTo>
                <a:cubicBezTo>
                  <a:pt x="351" y="5131"/>
                  <a:pt x="405" y="5131"/>
                  <a:pt x="459" y="5131"/>
                </a:cubicBezTo>
                <a:cubicBezTo>
                  <a:pt x="486" y="5131"/>
                  <a:pt x="540" y="5131"/>
                  <a:pt x="594" y="5104"/>
                </a:cubicBezTo>
                <a:lnTo>
                  <a:pt x="4726" y="1918"/>
                </a:lnTo>
                <a:cubicBezTo>
                  <a:pt x="4807" y="1864"/>
                  <a:pt x="4834" y="1756"/>
                  <a:pt x="4807" y="1675"/>
                </a:cubicBezTo>
                <a:cubicBezTo>
                  <a:pt x="4753" y="1567"/>
                  <a:pt x="4672" y="1513"/>
                  <a:pt x="4591" y="1513"/>
                </a:cubicBezTo>
                <a:lnTo>
                  <a:pt x="3349" y="1513"/>
                </a:lnTo>
                <a:lnTo>
                  <a:pt x="4051" y="433"/>
                </a:lnTo>
                <a:cubicBezTo>
                  <a:pt x="4132" y="325"/>
                  <a:pt x="4105" y="190"/>
                  <a:pt x="3997" y="136"/>
                </a:cubicBezTo>
                <a:cubicBezTo>
                  <a:pt x="3954" y="104"/>
                  <a:pt x="3907" y="89"/>
                  <a:pt x="3861" y="89"/>
                </a:cubicBezTo>
                <a:cubicBezTo>
                  <a:pt x="3791" y="89"/>
                  <a:pt x="3722" y="124"/>
                  <a:pt x="3673" y="190"/>
                </a:cubicBezTo>
                <a:lnTo>
                  <a:pt x="2755" y="1621"/>
                </a:lnTo>
                <a:cubicBezTo>
                  <a:pt x="2701" y="1675"/>
                  <a:pt x="2701" y="1783"/>
                  <a:pt x="2728" y="1837"/>
                </a:cubicBezTo>
                <a:cubicBezTo>
                  <a:pt x="2782" y="1918"/>
                  <a:pt x="2863" y="1972"/>
                  <a:pt x="2944" y="1972"/>
                </a:cubicBezTo>
                <a:lnTo>
                  <a:pt x="3916" y="1972"/>
                </a:lnTo>
                <a:lnTo>
                  <a:pt x="1053" y="4159"/>
                </a:lnTo>
                <a:lnTo>
                  <a:pt x="1864" y="2512"/>
                </a:lnTo>
                <a:cubicBezTo>
                  <a:pt x="1891" y="2431"/>
                  <a:pt x="1891" y="2377"/>
                  <a:pt x="1864" y="2296"/>
                </a:cubicBezTo>
                <a:cubicBezTo>
                  <a:pt x="1810" y="2242"/>
                  <a:pt x="1756" y="2188"/>
                  <a:pt x="1675" y="2188"/>
                </a:cubicBezTo>
                <a:lnTo>
                  <a:pt x="648" y="2107"/>
                </a:lnTo>
                <a:lnTo>
                  <a:pt x="1837" y="352"/>
                </a:lnTo>
                <a:cubicBezTo>
                  <a:pt x="1891" y="244"/>
                  <a:pt x="1864" y="109"/>
                  <a:pt x="1783" y="28"/>
                </a:cubicBezTo>
                <a:cubicBezTo>
                  <a:pt x="1747" y="10"/>
                  <a:pt x="1708" y="1"/>
                  <a:pt x="16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6" name="Google Shape;2366;p33"/>
          <p:cNvGrpSpPr/>
          <p:nvPr/>
        </p:nvGrpSpPr>
        <p:grpSpPr>
          <a:xfrm>
            <a:off x="1471727" y="996993"/>
            <a:ext cx="1688138" cy="2286309"/>
            <a:chOff x="2316725" y="707450"/>
            <a:chExt cx="3243300" cy="4392525"/>
          </a:xfrm>
        </p:grpSpPr>
        <p:sp>
          <p:nvSpPr>
            <p:cNvPr id="2367" name="Google Shape;2367;p33"/>
            <p:cNvSpPr/>
            <p:nvPr/>
          </p:nvSpPr>
          <p:spPr>
            <a:xfrm>
              <a:off x="2316725" y="4469375"/>
              <a:ext cx="33925" cy="179750"/>
            </a:xfrm>
            <a:custGeom>
              <a:avLst/>
              <a:gdLst/>
              <a:ahLst/>
              <a:cxnLst/>
              <a:rect l="l" t="t" r="r" b="b"/>
              <a:pathLst>
                <a:path w="1357" h="7190" extrusionOk="0">
                  <a:moveTo>
                    <a:pt x="1356" y="0"/>
                  </a:moveTo>
                  <a:lnTo>
                    <a:pt x="124" y="4930"/>
                  </a:lnTo>
                  <a:cubicBezTo>
                    <a:pt x="1" y="5423"/>
                    <a:pt x="83" y="5957"/>
                    <a:pt x="329" y="6368"/>
                  </a:cubicBezTo>
                  <a:cubicBezTo>
                    <a:pt x="576" y="6779"/>
                    <a:pt x="945" y="7066"/>
                    <a:pt x="1356" y="7189"/>
                  </a:cubicBezTo>
                  <a:lnTo>
                    <a:pt x="135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2350625" y="707450"/>
              <a:ext cx="3209400" cy="4392525"/>
            </a:xfrm>
            <a:custGeom>
              <a:avLst/>
              <a:gdLst/>
              <a:ahLst/>
              <a:cxnLst/>
              <a:rect l="l" t="t" r="r" b="b"/>
              <a:pathLst>
                <a:path w="128376" h="175701" extrusionOk="0">
                  <a:moveTo>
                    <a:pt x="36151" y="11216"/>
                  </a:moveTo>
                  <a:lnTo>
                    <a:pt x="30851" y="35740"/>
                  </a:lnTo>
                  <a:lnTo>
                    <a:pt x="12653" y="28058"/>
                  </a:lnTo>
                  <a:lnTo>
                    <a:pt x="16679" y="14913"/>
                  </a:lnTo>
                  <a:lnTo>
                    <a:pt x="36151" y="11216"/>
                  </a:lnTo>
                  <a:close/>
                  <a:moveTo>
                    <a:pt x="75382" y="3821"/>
                  </a:moveTo>
                  <a:lnTo>
                    <a:pt x="100441" y="8504"/>
                  </a:lnTo>
                  <a:lnTo>
                    <a:pt x="96785" y="21609"/>
                  </a:lnTo>
                  <a:lnTo>
                    <a:pt x="93416" y="20787"/>
                  </a:lnTo>
                  <a:cubicBezTo>
                    <a:pt x="93293" y="20746"/>
                    <a:pt x="93129" y="20705"/>
                    <a:pt x="92964" y="20705"/>
                  </a:cubicBezTo>
                  <a:cubicBezTo>
                    <a:pt x="92143" y="20705"/>
                    <a:pt x="91403" y="21239"/>
                    <a:pt x="91157" y="22061"/>
                  </a:cubicBezTo>
                  <a:lnTo>
                    <a:pt x="85406" y="40095"/>
                  </a:lnTo>
                  <a:lnTo>
                    <a:pt x="74232" y="37507"/>
                  </a:lnTo>
                  <a:cubicBezTo>
                    <a:pt x="74109" y="37466"/>
                    <a:pt x="73944" y="37425"/>
                    <a:pt x="73821" y="37425"/>
                  </a:cubicBezTo>
                  <a:cubicBezTo>
                    <a:pt x="73041" y="37425"/>
                    <a:pt x="72342" y="37918"/>
                    <a:pt x="72055" y="38616"/>
                  </a:cubicBezTo>
                  <a:lnTo>
                    <a:pt x="69220" y="45476"/>
                  </a:lnTo>
                  <a:lnTo>
                    <a:pt x="55540" y="40875"/>
                  </a:lnTo>
                  <a:lnTo>
                    <a:pt x="56978" y="33399"/>
                  </a:lnTo>
                  <a:lnTo>
                    <a:pt x="67166" y="35453"/>
                  </a:lnTo>
                  <a:cubicBezTo>
                    <a:pt x="67289" y="35453"/>
                    <a:pt x="67413" y="35494"/>
                    <a:pt x="67536" y="35494"/>
                  </a:cubicBezTo>
                  <a:cubicBezTo>
                    <a:pt x="68357" y="35494"/>
                    <a:pt x="69056" y="34878"/>
                    <a:pt x="69220" y="34056"/>
                  </a:cubicBezTo>
                  <a:cubicBezTo>
                    <a:pt x="69302" y="33604"/>
                    <a:pt x="69220" y="33152"/>
                    <a:pt x="68974" y="32783"/>
                  </a:cubicBezTo>
                  <a:cubicBezTo>
                    <a:pt x="68727" y="32372"/>
                    <a:pt x="68316" y="32125"/>
                    <a:pt x="67864" y="32043"/>
                  </a:cubicBezTo>
                  <a:lnTo>
                    <a:pt x="57636" y="29989"/>
                  </a:lnTo>
                  <a:lnTo>
                    <a:pt x="62237" y="6286"/>
                  </a:lnTo>
                  <a:lnTo>
                    <a:pt x="70124" y="4807"/>
                  </a:lnTo>
                  <a:lnTo>
                    <a:pt x="67782" y="21239"/>
                  </a:lnTo>
                  <a:cubicBezTo>
                    <a:pt x="67741" y="21691"/>
                    <a:pt x="67864" y="22143"/>
                    <a:pt x="68152" y="22513"/>
                  </a:cubicBezTo>
                  <a:cubicBezTo>
                    <a:pt x="68399" y="22882"/>
                    <a:pt x="68809" y="23129"/>
                    <a:pt x="69261" y="23211"/>
                  </a:cubicBezTo>
                  <a:lnTo>
                    <a:pt x="69508" y="23211"/>
                  </a:lnTo>
                  <a:cubicBezTo>
                    <a:pt x="70370" y="23211"/>
                    <a:pt x="71110" y="22554"/>
                    <a:pt x="71233" y="21732"/>
                  </a:cubicBezTo>
                  <a:lnTo>
                    <a:pt x="73739" y="4150"/>
                  </a:lnTo>
                  <a:lnTo>
                    <a:pt x="75382" y="3821"/>
                  </a:lnTo>
                  <a:close/>
                  <a:moveTo>
                    <a:pt x="58211" y="7066"/>
                  </a:moveTo>
                  <a:lnTo>
                    <a:pt x="49009" y="54391"/>
                  </a:lnTo>
                  <a:cubicBezTo>
                    <a:pt x="41779" y="52172"/>
                    <a:pt x="35083" y="50118"/>
                    <a:pt x="31837" y="49133"/>
                  </a:cubicBezTo>
                  <a:lnTo>
                    <a:pt x="40218" y="10476"/>
                  </a:lnTo>
                  <a:lnTo>
                    <a:pt x="58211" y="7066"/>
                  </a:lnTo>
                  <a:close/>
                  <a:moveTo>
                    <a:pt x="101797" y="17871"/>
                  </a:moveTo>
                  <a:lnTo>
                    <a:pt x="124432" y="24895"/>
                  </a:lnTo>
                  <a:lnTo>
                    <a:pt x="128334" y="49215"/>
                  </a:lnTo>
                  <a:lnTo>
                    <a:pt x="126609" y="54062"/>
                  </a:lnTo>
                  <a:lnTo>
                    <a:pt x="113053" y="50118"/>
                  </a:lnTo>
                  <a:cubicBezTo>
                    <a:pt x="112888" y="50077"/>
                    <a:pt x="112724" y="50036"/>
                    <a:pt x="112560" y="50036"/>
                  </a:cubicBezTo>
                  <a:cubicBezTo>
                    <a:pt x="111779" y="50036"/>
                    <a:pt x="111122" y="50570"/>
                    <a:pt x="110875" y="51310"/>
                  </a:cubicBezTo>
                  <a:cubicBezTo>
                    <a:pt x="110629" y="52214"/>
                    <a:pt x="111163" y="53199"/>
                    <a:pt x="112067" y="53446"/>
                  </a:cubicBezTo>
                  <a:lnTo>
                    <a:pt x="125418" y="57349"/>
                  </a:lnTo>
                  <a:lnTo>
                    <a:pt x="123158" y="63675"/>
                  </a:lnTo>
                  <a:lnTo>
                    <a:pt x="72835" y="46709"/>
                  </a:lnTo>
                  <a:lnTo>
                    <a:pt x="74930" y="41574"/>
                  </a:lnTo>
                  <a:lnTo>
                    <a:pt x="86268" y="44203"/>
                  </a:lnTo>
                  <a:cubicBezTo>
                    <a:pt x="86392" y="44244"/>
                    <a:pt x="86515" y="44244"/>
                    <a:pt x="86679" y="44244"/>
                  </a:cubicBezTo>
                  <a:cubicBezTo>
                    <a:pt x="87501" y="44244"/>
                    <a:pt x="88240" y="43710"/>
                    <a:pt x="88487" y="42929"/>
                  </a:cubicBezTo>
                  <a:lnTo>
                    <a:pt x="94238" y="24895"/>
                  </a:lnTo>
                  <a:lnTo>
                    <a:pt x="97648" y="25758"/>
                  </a:lnTo>
                  <a:cubicBezTo>
                    <a:pt x="97812" y="25799"/>
                    <a:pt x="97976" y="25799"/>
                    <a:pt x="98099" y="25799"/>
                  </a:cubicBezTo>
                  <a:cubicBezTo>
                    <a:pt x="98962" y="25799"/>
                    <a:pt x="99702" y="25224"/>
                    <a:pt x="99948" y="24402"/>
                  </a:cubicBezTo>
                  <a:lnTo>
                    <a:pt x="101797" y="17871"/>
                  </a:lnTo>
                  <a:close/>
                  <a:moveTo>
                    <a:pt x="54801" y="44655"/>
                  </a:moveTo>
                  <a:lnTo>
                    <a:pt x="93622" y="57718"/>
                  </a:lnTo>
                  <a:lnTo>
                    <a:pt x="88363" y="74315"/>
                  </a:lnTo>
                  <a:lnTo>
                    <a:pt x="30194" y="56568"/>
                  </a:lnTo>
                  <a:lnTo>
                    <a:pt x="31098" y="52542"/>
                  </a:lnTo>
                  <a:cubicBezTo>
                    <a:pt x="40423" y="55377"/>
                    <a:pt x="75382" y="66058"/>
                    <a:pt x="75752" y="66181"/>
                  </a:cubicBezTo>
                  <a:cubicBezTo>
                    <a:pt x="75916" y="66222"/>
                    <a:pt x="76080" y="66263"/>
                    <a:pt x="76245" y="66263"/>
                  </a:cubicBezTo>
                  <a:cubicBezTo>
                    <a:pt x="77025" y="66263"/>
                    <a:pt x="77683" y="65770"/>
                    <a:pt x="77888" y="65031"/>
                  </a:cubicBezTo>
                  <a:cubicBezTo>
                    <a:pt x="78176" y="64086"/>
                    <a:pt x="77683" y="63141"/>
                    <a:pt x="76738" y="62853"/>
                  </a:cubicBezTo>
                  <a:cubicBezTo>
                    <a:pt x="76738" y="62853"/>
                    <a:pt x="63469" y="58786"/>
                    <a:pt x="52665" y="55500"/>
                  </a:cubicBezTo>
                  <a:lnTo>
                    <a:pt x="54801" y="44655"/>
                  </a:lnTo>
                  <a:close/>
                  <a:moveTo>
                    <a:pt x="96908" y="58827"/>
                  </a:moveTo>
                  <a:lnTo>
                    <a:pt x="121844" y="67249"/>
                  </a:lnTo>
                  <a:lnTo>
                    <a:pt x="116257" y="82859"/>
                  </a:lnTo>
                  <a:lnTo>
                    <a:pt x="91691" y="75342"/>
                  </a:lnTo>
                  <a:lnTo>
                    <a:pt x="96908" y="58827"/>
                  </a:lnTo>
                  <a:close/>
                  <a:moveTo>
                    <a:pt x="29414" y="60306"/>
                  </a:moveTo>
                  <a:lnTo>
                    <a:pt x="114983" y="86433"/>
                  </a:lnTo>
                  <a:lnTo>
                    <a:pt x="113587" y="90336"/>
                  </a:lnTo>
                  <a:lnTo>
                    <a:pt x="83968" y="80929"/>
                  </a:lnTo>
                  <a:cubicBezTo>
                    <a:pt x="83762" y="80888"/>
                    <a:pt x="83598" y="80846"/>
                    <a:pt x="83393" y="80846"/>
                  </a:cubicBezTo>
                  <a:cubicBezTo>
                    <a:pt x="82612" y="80846"/>
                    <a:pt x="81914" y="81298"/>
                    <a:pt x="81626" y="82038"/>
                  </a:cubicBezTo>
                  <a:lnTo>
                    <a:pt x="77190" y="92965"/>
                  </a:lnTo>
                  <a:lnTo>
                    <a:pt x="46832" y="82983"/>
                  </a:lnTo>
                  <a:lnTo>
                    <a:pt x="50036" y="72137"/>
                  </a:lnTo>
                  <a:cubicBezTo>
                    <a:pt x="50282" y="71234"/>
                    <a:pt x="49789" y="70248"/>
                    <a:pt x="48844" y="70001"/>
                  </a:cubicBezTo>
                  <a:cubicBezTo>
                    <a:pt x="48680" y="69960"/>
                    <a:pt x="48516" y="69919"/>
                    <a:pt x="48351" y="69919"/>
                  </a:cubicBezTo>
                  <a:cubicBezTo>
                    <a:pt x="47612" y="69919"/>
                    <a:pt x="46914" y="70453"/>
                    <a:pt x="46708" y="71152"/>
                  </a:cubicBezTo>
                  <a:lnTo>
                    <a:pt x="43545" y="81873"/>
                  </a:lnTo>
                  <a:lnTo>
                    <a:pt x="25963" y="76122"/>
                  </a:lnTo>
                  <a:lnTo>
                    <a:pt x="29414" y="60306"/>
                  </a:lnTo>
                  <a:close/>
                  <a:moveTo>
                    <a:pt x="25141" y="79819"/>
                  </a:moveTo>
                  <a:lnTo>
                    <a:pt x="52829" y="88939"/>
                  </a:lnTo>
                  <a:lnTo>
                    <a:pt x="48639" y="97730"/>
                  </a:lnTo>
                  <a:lnTo>
                    <a:pt x="37260" y="92061"/>
                  </a:lnTo>
                  <a:cubicBezTo>
                    <a:pt x="37013" y="91938"/>
                    <a:pt x="36726" y="91856"/>
                    <a:pt x="36438" y="91856"/>
                  </a:cubicBezTo>
                  <a:cubicBezTo>
                    <a:pt x="36274" y="91856"/>
                    <a:pt x="36110" y="91856"/>
                    <a:pt x="35945" y="91897"/>
                  </a:cubicBezTo>
                  <a:lnTo>
                    <a:pt x="25593" y="94608"/>
                  </a:lnTo>
                  <a:lnTo>
                    <a:pt x="22471" y="92308"/>
                  </a:lnTo>
                  <a:lnTo>
                    <a:pt x="25141" y="79819"/>
                  </a:lnTo>
                  <a:close/>
                  <a:moveTo>
                    <a:pt x="56157" y="90048"/>
                  </a:moveTo>
                  <a:lnTo>
                    <a:pt x="75793" y="96498"/>
                  </a:lnTo>
                  <a:lnTo>
                    <a:pt x="70822" y="108781"/>
                  </a:lnTo>
                  <a:lnTo>
                    <a:pt x="51761" y="99291"/>
                  </a:lnTo>
                  <a:lnTo>
                    <a:pt x="56157" y="90048"/>
                  </a:lnTo>
                  <a:close/>
                  <a:moveTo>
                    <a:pt x="84502" y="85078"/>
                  </a:moveTo>
                  <a:lnTo>
                    <a:pt x="112272" y="93910"/>
                  </a:lnTo>
                  <a:lnTo>
                    <a:pt x="105740" y="112067"/>
                  </a:lnTo>
                  <a:lnTo>
                    <a:pt x="77600" y="102126"/>
                  </a:lnTo>
                  <a:lnTo>
                    <a:pt x="84502" y="85078"/>
                  </a:lnTo>
                  <a:close/>
                  <a:moveTo>
                    <a:pt x="36192" y="95759"/>
                  </a:moveTo>
                  <a:lnTo>
                    <a:pt x="69384" y="112314"/>
                  </a:lnTo>
                  <a:lnTo>
                    <a:pt x="62278" y="129937"/>
                  </a:lnTo>
                  <a:lnTo>
                    <a:pt x="55171" y="126897"/>
                  </a:lnTo>
                  <a:lnTo>
                    <a:pt x="59854" y="114614"/>
                  </a:lnTo>
                  <a:cubicBezTo>
                    <a:pt x="60018" y="114162"/>
                    <a:pt x="60018" y="113711"/>
                    <a:pt x="59813" y="113259"/>
                  </a:cubicBezTo>
                  <a:cubicBezTo>
                    <a:pt x="59607" y="112848"/>
                    <a:pt x="59279" y="112519"/>
                    <a:pt x="58868" y="112355"/>
                  </a:cubicBezTo>
                  <a:cubicBezTo>
                    <a:pt x="58663" y="112273"/>
                    <a:pt x="58457" y="112232"/>
                    <a:pt x="58211" y="112232"/>
                  </a:cubicBezTo>
                  <a:cubicBezTo>
                    <a:pt x="57512" y="112232"/>
                    <a:pt x="56855" y="112684"/>
                    <a:pt x="56609" y="113382"/>
                  </a:cubicBezTo>
                  <a:lnTo>
                    <a:pt x="51350" y="127185"/>
                  </a:lnTo>
                  <a:lnTo>
                    <a:pt x="47776" y="135606"/>
                  </a:lnTo>
                  <a:cubicBezTo>
                    <a:pt x="47571" y="136017"/>
                    <a:pt x="47571" y="136510"/>
                    <a:pt x="47735" y="136921"/>
                  </a:cubicBezTo>
                  <a:cubicBezTo>
                    <a:pt x="47941" y="137373"/>
                    <a:pt x="48269" y="137701"/>
                    <a:pt x="48680" y="137907"/>
                  </a:cubicBezTo>
                  <a:cubicBezTo>
                    <a:pt x="48886" y="137989"/>
                    <a:pt x="49132" y="138030"/>
                    <a:pt x="49378" y="138030"/>
                  </a:cubicBezTo>
                  <a:cubicBezTo>
                    <a:pt x="50077" y="138030"/>
                    <a:pt x="50693" y="137619"/>
                    <a:pt x="50981" y="136962"/>
                  </a:cubicBezTo>
                  <a:lnTo>
                    <a:pt x="53856" y="130143"/>
                  </a:lnTo>
                  <a:lnTo>
                    <a:pt x="60963" y="133142"/>
                  </a:lnTo>
                  <a:lnTo>
                    <a:pt x="49913" y="160501"/>
                  </a:lnTo>
                  <a:lnTo>
                    <a:pt x="32618" y="155653"/>
                  </a:lnTo>
                  <a:lnTo>
                    <a:pt x="38410" y="139591"/>
                  </a:lnTo>
                  <a:lnTo>
                    <a:pt x="48475" y="113464"/>
                  </a:lnTo>
                  <a:cubicBezTo>
                    <a:pt x="48680" y="112971"/>
                    <a:pt x="48680" y="112478"/>
                    <a:pt x="48475" y="111985"/>
                  </a:cubicBezTo>
                  <a:cubicBezTo>
                    <a:pt x="48269" y="111533"/>
                    <a:pt x="47859" y="111164"/>
                    <a:pt x="47407" y="110999"/>
                  </a:cubicBezTo>
                  <a:cubicBezTo>
                    <a:pt x="47160" y="110917"/>
                    <a:pt x="46955" y="110876"/>
                    <a:pt x="46708" y="110876"/>
                  </a:cubicBezTo>
                  <a:cubicBezTo>
                    <a:pt x="45928" y="110876"/>
                    <a:pt x="45229" y="111369"/>
                    <a:pt x="44942" y="112067"/>
                  </a:cubicBezTo>
                  <a:lnTo>
                    <a:pt x="35658" y="136181"/>
                  </a:lnTo>
                  <a:lnTo>
                    <a:pt x="17500" y="125747"/>
                  </a:lnTo>
                  <a:lnTo>
                    <a:pt x="25675" y="108863"/>
                  </a:lnTo>
                  <a:cubicBezTo>
                    <a:pt x="25799" y="108699"/>
                    <a:pt x="25840" y="108452"/>
                    <a:pt x="25881" y="108247"/>
                  </a:cubicBezTo>
                  <a:lnTo>
                    <a:pt x="26949" y="98182"/>
                  </a:lnTo>
                  <a:lnTo>
                    <a:pt x="36192" y="95759"/>
                  </a:lnTo>
                  <a:close/>
                  <a:moveTo>
                    <a:pt x="10188" y="125952"/>
                  </a:moveTo>
                  <a:lnTo>
                    <a:pt x="34302" y="139797"/>
                  </a:lnTo>
                  <a:lnTo>
                    <a:pt x="26826" y="160542"/>
                  </a:lnTo>
                  <a:lnTo>
                    <a:pt x="2917" y="154503"/>
                  </a:lnTo>
                  <a:lnTo>
                    <a:pt x="4971" y="146493"/>
                  </a:lnTo>
                  <a:lnTo>
                    <a:pt x="19472" y="150108"/>
                  </a:lnTo>
                  <a:cubicBezTo>
                    <a:pt x="19637" y="150149"/>
                    <a:pt x="19760" y="150190"/>
                    <a:pt x="19924" y="150190"/>
                  </a:cubicBezTo>
                  <a:cubicBezTo>
                    <a:pt x="20705" y="150190"/>
                    <a:pt x="21403" y="149656"/>
                    <a:pt x="21608" y="148875"/>
                  </a:cubicBezTo>
                  <a:cubicBezTo>
                    <a:pt x="21814" y="147930"/>
                    <a:pt x="21280" y="146986"/>
                    <a:pt x="20335" y="146739"/>
                  </a:cubicBezTo>
                  <a:lnTo>
                    <a:pt x="5834" y="143124"/>
                  </a:lnTo>
                  <a:lnTo>
                    <a:pt x="10188" y="125952"/>
                  </a:lnTo>
                  <a:close/>
                  <a:moveTo>
                    <a:pt x="31468" y="158899"/>
                  </a:moveTo>
                  <a:lnTo>
                    <a:pt x="48598" y="163746"/>
                  </a:lnTo>
                  <a:lnTo>
                    <a:pt x="47776" y="165841"/>
                  </a:lnTo>
                  <a:lnTo>
                    <a:pt x="30523" y="161487"/>
                  </a:lnTo>
                  <a:lnTo>
                    <a:pt x="31468" y="158899"/>
                  </a:lnTo>
                  <a:close/>
                  <a:moveTo>
                    <a:pt x="76286" y="105371"/>
                  </a:moveTo>
                  <a:lnTo>
                    <a:pt x="104590" y="115354"/>
                  </a:lnTo>
                  <a:lnTo>
                    <a:pt x="100359" y="127062"/>
                  </a:lnTo>
                  <a:lnTo>
                    <a:pt x="87912" y="143370"/>
                  </a:lnTo>
                  <a:lnTo>
                    <a:pt x="73944" y="137866"/>
                  </a:lnTo>
                  <a:cubicBezTo>
                    <a:pt x="73739" y="137784"/>
                    <a:pt x="73534" y="137742"/>
                    <a:pt x="73328" y="137742"/>
                  </a:cubicBezTo>
                  <a:cubicBezTo>
                    <a:pt x="72589" y="137742"/>
                    <a:pt x="71972" y="138153"/>
                    <a:pt x="71685" y="138852"/>
                  </a:cubicBezTo>
                  <a:cubicBezTo>
                    <a:pt x="71521" y="139262"/>
                    <a:pt x="71521" y="139755"/>
                    <a:pt x="71726" y="140166"/>
                  </a:cubicBezTo>
                  <a:cubicBezTo>
                    <a:pt x="71890" y="140577"/>
                    <a:pt x="72260" y="140906"/>
                    <a:pt x="72671" y="141070"/>
                  </a:cubicBezTo>
                  <a:lnTo>
                    <a:pt x="85734" y="146246"/>
                  </a:lnTo>
                  <a:lnTo>
                    <a:pt x="80394" y="153230"/>
                  </a:lnTo>
                  <a:lnTo>
                    <a:pt x="80312" y="153353"/>
                  </a:lnTo>
                  <a:lnTo>
                    <a:pt x="80271" y="153394"/>
                  </a:lnTo>
                  <a:lnTo>
                    <a:pt x="70411" y="171593"/>
                  </a:lnTo>
                  <a:lnTo>
                    <a:pt x="51474" y="166786"/>
                  </a:lnTo>
                  <a:lnTo>
                    <a:pt x="59566" y="146821"/>
                  </a:lnTo>
                  <a:lnTo>
                    <a:pt x="75382" y="153271"/>
                  </a:lnTo>
                  <a:cubicBezTo>
                    <a:pt x="75588" y="153353"/>
                    <a:pt x="75793" y="153394"/>
                    <a:pt x="76039" y="153394"/>
                  </a:cubicBezTo>
                  <a:cubicBezTo>
                    <a:pt x="76738" y="153394"/>
                    <a:pt x="77354" y="152983"/>
                    <a:pt x="77642" y="152326"/>
                  </a:cubicBezTo>
                  <a:cubicBezTo>
                    <a:pt x="77806" y="151874"/>
                    <a:pt x="77806" y="151422"/>
                    <a:pt x="77642" y="150970"/>
                  </a:cubicBezTo>
                  <a:cubicBezTo>
                    <a:pt x="77436" y="150560"/>
                    <a:pt x="77107" y="150231"/>
                    <a:pt x="76697" y="150067"/>
                  </a:cubicBezTo>
                  <a:lnTo>
                    <a:pt x="60840" y="143576"/>
                  </a:lnTo>
                  <a:lnTo>
                    <a:pt x="71192" y="118024"/>
                  </a:lnTo>
                  <a:lnTo>
                    <a:pt x="78093" y="120489"/>
                  </a:lnTo>
                  <a:cubicBezTo>
                    <a:pt x="78258" y="120530"/>
                    <a:pt x="78463" y="120571"/>
                    <a:pt x="78669" y="120571"/>
                  </a:cubicBezTo>
                  <a:cubicBezTo>
                    <a:pt x="79408" y="120571"/>
                    <a:pt x="80065" y="120119"/>
                    <a:pt x="80312" y="119421"/>
                  </a:cubicBezTo>
                  <a:cubicBezTo>
                    <a:pt x="80476" y="119010"/>
                    <a:pt x="80435" y="118517"/>
                    <a:pt x="80230" y="118106"/>
                  </a:cubicBezTo>
                  <a:cubicBezTo>
                    <a:pt x="80065" y="117695"/>
                    <a:pt x="79696" y="117367"/>
                    <a:pt x="79244" y="117202"/>
                  </a:cubicBezTo>
                  <a:lnTo>
                    <a:pt x="72507" y="114779"/>
                  </a:lnTo>
                  <a:lnTo>
                    <a:pt x="76286" y="105371"/>
                  </a:lnTo>
                  <a:close/>
                  <a:moveTo>
                    <a:pt x="75012" y="1"/>
                  </a:moveTo>
                  <a:lnTo>
                    <a:pt x="38821" y="6861"/>
                  </a:lnTo>
                  <a:lnTo>
                    <a:pt x="38657" y="6861"/>
                  </a:lnTo>
                  <a:cubicBezTo>
                    <a:pt x="38369" y="6861"/>
                    <a:pt x="38040" y="6902"/>
                    <a:pt x="37794" y="7066"/>
                  </a:cubicBezTo>
                  <a:lnTo>
                    <a:pt x="14830" y="11380"/>
                  </a:lnTo>
                  <a:cubicBezTo>
                    <a:pt x="14132" y="11503"/>
                    <a:pt x="13598" y="12037"/>
                    <a:pt x="13392" y="12694"/>
                  </a:cubicBezTo>
                  <a:lnTo>
                    <a:pt x="8668" y="28058"/>
                  </a:lnTo>
                  <a:lnTo>
                    <a:pt x="8586" y="28223"/>
                  </a:lnTo>
                  <a:cubicBezTo>
                    <a:pt x="8504" y="28387"/>
                    <a:pt x="8463" y="28551"/>
                    <a:pt x="8463" y="28757"/>
                  </a:cubicBezTo>
                  <a:lnTo>
                    <a:pt x="0" y="56280"/>
                  </a:lnTo>
                  <a:lnTo>
                    <a:pt x="0" y="69262"/>
                  </a:lnTo>
                  <a:lnTo>
                    <a:pt x="11626" y="31386"/>
                  </a:lnTo>
                  <a:lnTo>
                    <a:pt x="30071" y="39191"/>
                  </a:lnTo>
                  <a:lnTo>
                    <a:pt x="25470" y="60471"/>
                  </a:lnTo>
                  <a:lnTo>
                    <a:pt x="8668" y="56938"/>
                  </a:lnTo>
                  <a:cubicBezTo>
                    <a:pt x="8586" y="56938"/>
                    <a:pt x="8463" y="56897"/>
                    <a:pt x="8340" y="56897"/>
                  </a:cubicBezTo>
                  <a:cubicBezTo>
                    <a:pt x="7518" y="56897"/>
                    <a:pt x="6779" y="57472"/>
                    <a:pt x="6614" y="58293"/>
                  </a:cubicBezTo>
                  <a:cubicBezTo>
                    <a:pt x="6409" y="59238"/>
                    <a:pt x="7025" y="60142"/>
                    <a:pt x="7970" y="60347"/>
                  </a:cubicBezTo>
                  <a:lnTo>
                    <a:pt x="24730" y="63880"/>
                  </a:lnTo>
                  <a:lnTo>
                    <a:pt x="24114" y="66715"/>
                  </a:lnTo>
                  <a:lnTo>
                    <a:pt x="15405" y="64825"/>
                  </a:lnTo>
                  <a:cubicBezTo>
                    <a:pt x="15282" y="64784"/>
                    <a:pt x="15159" y="64784"/>
                    <a:pt x="15036" y="64784"/>
                  </a:cubicBezTo>
                  <a:cubicBezTo>
                    <a:pt x="14296" y="64784"/>
                    <a:pt x="13639" y="65236"/>
                    <a:pt x="13392" y="65934"/>
                  </a:cubicBezTo>
                  <a:lnTo>
                    <a:pt x="11338" y="71891"/>
                  </a:lnTo>
                  <a:lnTo>
                    <a:pt x="0" y="69303"/>
                  </a:lnTo>
                  <a:lnTo>
                    <a:pt x="0" y="72877"/>
                  </a:lnTo>
                  <a:lnTo>
                    <a:pt x="12078" y="75629"/>
                  </a:lnTo>
                  <a:cubicBezTo>
                    <a:pt x="12201" y="75670"/>
                    <a:pt x="12324" y="75670"/>
                    <a:pt x="12489" y="75670"/>
                  </a:cubicBezTo>
                  <a:cubicBezTo>
                    <a:pt x="13228" y="75670"/>
                    <a:pt x="13885" y="75218"/>
                    <a:pt x="14132" y="74520"/>
                  </a:cubicBezTo>
                  <a:lnTo>
                    <a:pt x="16186" y="68563"/>
                  </a:lnTo>
                  <a:lnTo>
                    <a:pt x="23375" y="70125"/>
                  </a:lnTo>
                  <a:lnTo>
                    <a:pt x="18897" y="90788"/>
                  </a:lnTo>
                  <a:lnTo>
                    <a:pt x="4190" y="86926"/>
                  </a:lnTo>
                  <a:lnTo>
                    <a:pt x="0" y="85283"/>
                  </a:lnTo>
                  <a:lnTo>
                    <a:pt x="0" y="89350"/>
                  </a:lnTo>
                  <a:lnTo>
                    <a:pt x="1397" y="89925"/>
                  </a:lnTo>
                  <a:lnTo>
                    <a:pt x="0" y="96128"/>
                  </a:lnTo>
                  <a:lnTo>
                    <a:pt x="0" y="113670"/>
                  </a:lnTo>
                  <a:lnTo>
                    <a:pt x="5053" y="91075"/>
                  </a:lnTo>
                  <a:lnTo>
                    <a:pt x="19513" y="94855"/>
                  </a:lnTo>
                  <a:lnTo>
                    <a:pt x="23211" y="97566"/>
                  </a:lnTo>
                  <a:lnTo>
                    <a:pt x="22142" y="107507"/>
                  </a:lnTo>
                  <a:lnTo>
                    <a:pt x="14173" y="123857"/>
                  </a:lnTo>
                  <a:lnTo>
                    <a:pt x="9818" y="121352"/>
                  </a:lnTo>
                  <a:lnTo>
                    <a:pt x="9777" y="121352"/>
                  </a:lnTo>
                  <a:lnTo>
                    <a:pt x="9572" y="121269"/>
                  </a:lnTo>
                  <a:lnTo>
                    <a:pt x="0" y="118558"/>
                  </a:lnTo>
                  <a:lnTo>
                    <a:pt x="0" y="122543"/>
                  </a:lnTo>
                  <a:lnTo>
                    <a:pt x="6655" y="124391"/>
                  </a:lnTo>
                  <a:lnTo>
                    <a:pt x="0" y="150477"/>
                  </a:lnTo>
                  <a:lnTo>
                    <a:pt x="0" y="157666"/>
                  </a:lnTo>
                  <a:lnTo>
                    <a:pt x="124" y="157707"/>
                  </a:lnTo>
                  <a:lnTo>
                    <a:pt x="47776" y="169785"/>
                  </a:lnTo>
                  <a:cubicBezTo>
                    <a:pt x="47900" y="169867"/>
                    <a:pt x="48023" y="169908"/>
                    <a:pt x="48146" y="169990"/>
                  </a:cubicBezTo>
                  <a:cubicBezTo>
                    <a:pt x="48393" y="170073"/>
                    <a:pt x="48598" y="170114"/>
                    <a:pt x="48844" y="170114"/>
                  </a:cubicBezTo>
                  <a:lnTo>
                    <a:pt x="49050" y="170114"/>
                  </a:lnTo>
                  <a:lnTo>
                    <a:pt x="70904" y="175618"/>
                  </a:lnTo>
                  <a:cubicBezTo>
                    <a:pt x="71069" y="175660"/>
                    <a:pt x="71233" y="175701"/>
                    <a:pt x="71397" y="175701"/>
                  </a:cubicBezTo>
                  <a:cubicBezTo>
                    <a:pt x="72096" y="175701"/>
                    <a:pt x="72712" y="175290"/>
                    <a:pt x="73041" y="174674"/>
                  </a:cubicBezTo>
                  <a:lnTo>
                    <a:pt x="82735" y="156804"/>
                  </a:lnTo>
                  <a:lnTo>
                    <a:pt x="107425" y="167690"/>
                  </a:lnTo>
                  <a:cubicBezTo>
                    <a:pt x="107671" y="167813"/>
                    <a:pt x="107918" y="167854"/>
                    <a:pt x="108205" y="167854"/>
                  </a:cubicBezTo>
                  <a:lnTo>
                    <a:pt x="124432" y="167115"/>
                  </a:lnTo>
                  <a:cubicBezTo>
                    <a:pt x="125171" y="167074"/>
                    <a:pt x="125828" y="166622"/>
                    <a:pt x="126116" y="165923"/>
                  </a:cubicBezTo>
                  <a:lnTo>
                    <a:pt x="128375" y="160501"/>
                  </a:lnTo>
                  <a:lnTo>
                    <a:pt x="128375" y="150724"/>
                  </a:lnTo>
                  <a:lnTo>
                    <a:pt x="123076" y="163377"/>
                  </a:lnTo>
                  <a:lnTo>
                    <a:pt x="108575" y="164034"/>
                  </a:lnTo>
                  <a:lnTo>
                    <a:pt x="84872" y="153599"/>
                  </a:lnTo>
                  <a:lnTo>
                    <a:pt x="93540" y="142261"/>
                  </a:lnTo>
                  <a:lnTo>
                    <a:pt x="112642" y="148793"/>
                  </a:lnTo>
                  <a:cubicBezTo>
                    <a:pt x="112847" y="148875"/>
                    <a:pt x="113011" y="148875"/>
                    <a:pt x="113217" y="148875"/>
                  </a:cubicBezTo>
                  <a:cubicBezTo>
                    <a:pt x="113956" y="148875"/>
                    <a:pt x="114614" y="148423"/>
                    <a:pt x="114860" y="147725"/>
                  </a:cubicBezTo>
                  <a:cubicBezTo>
                    <a:pt x="115148" y="146821"/>
                    <a:pt x="114655" y="145835"/>
                    <a:pt x="113751" y="145507"/>
                  </a:cubicBezTo>
                  <a:lnTo>
                    <a:pt x="95758" y="139345"/>
                  </a:lnTo>
                  <a:lnTo>
                    <a:pt x="102947" y="129978"/>
                  </a:lnTo>
                  <a:lnTo>
                    <a:pt x="128375" y="139386"/>
                  </a:lnTo>
                  <a:lnTo>
                    <a:pt x="128375" y="135688"/>
                  </a:lnTo>
                  <a:lnTo>
                    <a:pt x="119256" y="132320"/>
                  </a:lnTo>
                  <a:lnTo>
                    <a:pt x="126814" y="110137"/>
                  </a:lnTo>
                  <a:lnTo>
                    <a:pt x="128375" y="110630"/>
                  </a:lnTo>
                  <a:lnTo>
                    <a:pt x="128375" y="106973"/>
                  </a:lnTo>
                  <a:lnTo>
                    <a:pt x="126239" y="106316"/>
                  </a:lnTo>
                  <a:cubicBezTo>
                    <a:pt x="126075" y="106275"/>
                    <a:pt x="125869" y="106234"/>
                    <a:pt x="125705" y="106234"/>
                  </a:cubicBezTo>
                  <a:cubicBezTo>
                    <a:pt x="124966" y="106234"/>
                    <a:pt x="124308" y="106727"/>
                    <a:pt x="124062" y="107425"/>
                  </a:cubicBezTo>
                  <a:lnTo>
                    <a:pt x="116010" y="131088"/>
                  </a:lnTo>
                  <a:lnTo>
                    <a:pt x="104467" y="126856"/>
                  </a:lnTo>
                  <a:lnTo>
                    <a:pt x="115928" y="94978"/>
                  </a:lnTo>
                  <a:lnTo>
                    <a:pt x="128375" y="99127"/>
                  </a:lnTo>
                  <a:lnTo>
                    <a:pt x="128375" y="95471"/>
                  </a:lnTo>
                  <a:lnTo>
                    <a:pt x="117119" y="91692"/>
                  </a:lnTo>
                  <a:lnTo>
                    <a:pt x="118598" y="87543"/>
                  </a:lnTo>
                  <a:lnTo>
                    <a:pt x="128375" y="90541"/>
                  </a:lnTo>
                  <a:lnTo>
                    <a:pt x="128375" y="86557"/>
                  </a:lnTo>
                  <a:lnTo>
                    <a:pt x="119913" y="83969"/>
                  </a:lnTo>
                  <a:lnTo>
                    <a:pt x="125459" y="68481"/>
                  </a:lnTo>
                  <a:lnTo>
                    <a:pt x="128375" y="69467"/>
                  </a:lnTo>
                  <a:lnTo>
                    <a:pt x="128375" y="65441"/>
                  </a:lnTo>
                  <a:lnTo>
                    <a:pt x="126732" y="64907"/>
                  </a:lnTo>
                  <a:lnTo>
                    <a:pt x="128375" y="60306"/>
                  </a:lnTo>
                  <a:lnTo>
                    <a:pt x="128375" y="27524"/>
                  </a:lnTo>
                  <a:lnTo>
                    <a:pt x="127718" y="23293"/>
                  </a:lnTo>
                  <a:cubicBezTo>
                    <a:pt x="127595" y="22636"/>
                    <a:pt x="127143" y="22102"/>
                    <a:pt x="126527" y="21896"/>
                  </a:cubicBezTo>
                  <a:lnTo>
                    <a:pt x="102700" y="14502"/>
                  </a:lnTo>
                  <a:lnTo>
                    <a:pt x="104220" y="9203"/>
                  </a:lnTo>
                  <a:lnTo>
                    <a:pt x="128375" y="13763"/>
                  </a:lnTo>
                  <a:lnTo>
                    <a:pt x="128375" y="10764"/>
                  </a:lnTo>
                  <a:cubicBezTo>
                    <a:pt x="128375" y="10476"/>
                    <a:pt x="128375" y="10147"/>
                    <a:pt x="128375" y="9860"/>
                  </a:cubicBezTo>
                  <a:lnTo>
                    <a:pt x="7575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5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9" name="Google Shape;2369;p33"/>
          <p:cNvSpPr/>
          <p:nvPr/>
        </p:nvSpPr>
        <p:spPr>
          <a:xfrm>
            <a:off x="6072485" y="3839131"/>
            <a:ext cx="1416838" cy="347844"/>
          </a:xfrm>
          <a:custGeom>
            <a:avLst/>
            <a:gdLst/>
            <a:ahLst/>
            <a:cxnLst/>
            <a:rect l="l" t="t" r="r" b="b"/>
            <a:pathLst>
              <a:path w="70507" h="17310" extrusionOk="0">
                <a:moveTo>
                  <a:pt x="3349" y="0"/>
                </a:moveTo>
                <a:cubicBezTo>
                  <a:pt x="1512" y="0"/>
                  <a:pt x="0" y="1486"/>
                  <a:pt x="0" y="3349"/>
                </a:cubicBezTo>
                <a:lnTo>
                  <a:pt x="0" y="13961"/>
                </a:lnTo>
                <a:cubicBezTo>
                  <a:pt x="0" y="15797"/>
                  <a:pt x="1512" y="17310"/>
                  <a:pt x="3349" y="17310"/>
                </a:cubicBezTo>
                <a:lnTo>
                  <a:pt x="67158" y="17310"/>
                </a:lnTo>
                <a:cubicBezTo>
                  <a:pt x="69021" y="17310"/>
                  <a:pt x="70506" y="15797"/>
                  <a:pt x="70506" y="13961"/>
                </a:cubicBezTo>
                <a:lnTo>
                  <a:pt x="70506" y="3349"/>
                </a:lnTo>
                <a:cubicBezTo>
                  <a:pt x="70506" y="1486"/>
                  <a:pt x="69021" y="0"/>
                  <a:pt x="671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33"/>
          <p:cNvSpPr/>
          <p:nvPr/>
        </p:nvSpPr>
        <p:spPr>
          <a:xfrm>
            <a:off x="6544604" y="4292208"/>
            <a:ext cx="7073" cy="239334"/>
          </a:xfrm>
          <a:custGeom>
            <a:avLst/>
            <a:gdLst/>
            <a:ahLst/>
            <a:cxnLst/>
            <a:rect l="l" t="t" r="r" b="b"/>
            <a:pathLst>
              <a:path w="352" h="16932" extrusionOk="0">
                <a:moveTo>
                  <a:pt x="0" y="0"/>
                </a:moveTo>
                <a:lnTo>
                  <a:pt x="0" y="16931"/>
                </a:lnTo>
                <a:lnTo>
                  <a:pt x="351" y="16931"/>
                </a:lnTo>
                <a:lnTo>
                  <a:pt x="3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33"/>
          <p:cNvSpPr/>
          <p:nvPr/>
        </p:nvSpPr>
        <p:spPr>
          <a:xfrm>
            <a:off x="7042763" y="4292208"/>
            <a:ext cx="7616" cy="239334"/>
          </a:xfrm>
          <a:custGeom>
            <a:avLst/>
            <a:gdLst/>
            <a:ahLst/>
            <a:cxnLst/>
            <a:rect l="l" t="t" r="r" b="b"/>
            <a:pathLst>
              <a:path w="379" h="16932" extrusionOk="0">
                <a:moveTo>
                  <a:pt x="0" y="0"/>
                </a:moveTo>
                <a:lnTo>
                  <a:pt x="0" y="16931"/>
                </a:lnTo>
                <a:lnTo>
                  <a:pt x="378" y="16931"/>
                </a:lnTo>
                <a:lnTo>
                  <a:pt x="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33"/>
          <p:cNvSpPr/>
          <p:nvPr/>
        </p:nvSpPr>
        <p:spPr>
          <a:xfrm>
            <a:off x="1732625" y="1958763"/>
            <a:ext cx="218147" cy="294347"/>
          </a:xfrm>
          <a:custGeom>
            <a:avLst/>
            <a:gdLst/>
            <a:ahLst/>
            <a:cxnLst/>
            <a:rect l="l" t="t" r="r" b="b"/>
            <a:pathLst>
              <a:path w="4943" h="6670" extrusionOk="0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33"/>
          <p:cNvSpPr/>
          <p:nvPr/>
        </p:nvSpPr>
        <p:spPr>
          <a:xfrm>
            <a:off x="6091962" y="2173812"/>
            <a:ext cx="309845" cy="309865"/>
          </a:xfrm>
          <a:custGeom>
            <a:avLst/>
            <a:gdLst/>
            <a:ahLst/>
            <a:cxnLst/>
            <a:rect l="l" t="t" r="r" b="b"/>
            <a:pathLst>
              <a:path w="15419" h="15420" extrusionOk="0">
                <a:moveTo>
                  <a:pt x="15419" y="7696"/>
                </a:moveTo>
                <a:cubicBezTo>
                  <a:pt x="15419" y="11963"/>
                  <a:pt x="11963" y="15419"/>
                  <a:pt x="7696" y="15419"/>
                </a:cubicBezTo>
                <a:cubicBezTo>
                  <a:pt x="3430" y="15419"/>
                  <a:pt x="0" y="11963"/>
                  <a:pt x="0" y="7696"/>
                </a:cubicBezTo>
                <a:cubicBezTo>
                  <a:pt x="0" y="3457"/>
                  <a:pt x="3430" y="0"/>
                  <a:pt x="7696" y="0"/>
                </a:cubicBezTo>
                <a:cubicBezTo>
                  <a:pt x="11963" y="0"/>
                  <a:pt x="15419" y="3457"/>
                  <a:pt x="15419" y="76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4" name="Google Shape;2374;p33"/>
          <p:cNvGrpSpPr/>
          <p:nvPr/>
        </p:nvGrpSpPr>
        <p:grpSpPr>
          <a:xfrm>
            <a:off x="6109325" y="2588950"/>
            <a:ext cx="1334389" cy="47778"/>
            <a:chOff x="6109325" y="2869788"/>
            <a:chExt cx="1334389" cy="47778"/>
          </a:xfrm>
        </p:grpSpPr>
        <p:sp>
          <p:nvSpPr>
            <p:cNvPr id="2375" name="Google Shape;2375;p33"/>
            <p:cNvSpPr/>
            <p:nvPr/>
          </p:nvSpPr>
          <p:spPr>
            <a:xfrm>
              <a:off x="6109325" y="2869794"/>
              <a:ext cx="1334348" cy="47766"/>
            </a:xfrm>
            <a:custGeom>
              <a:avLst/>
              <a:gdLst/>
              <a:ahLst/>
              <a:cxnLst/>
              <a:rect l="l" t="t" r="r" b="b"/>
              <a:pathLst>
                <a:path w="66402" h="2377" extrusionOk="0">
                  <a:moveTo>
                    <a:pt x="1188" y="0"/>
                  </a:moveTo>
                  <a:cubicBezTo>
                    <a:pt x="540" y="0"/>
                    <a:pt x="0" y="540"/>
                    <a:pt x="0" y="1188"/>
                  </a:cubicBezTo>
                  <a:cubicBezTo>
                    <a:pt x="0" y="1836"/>
                    <a:pt x="540" y="2376"/>
                    <a:pt x="1188" y="2376"/>
                  </a:cubicBezTo>
                  <a:lnTo>
                    <a:pt x="65213" y="2376"/>
                  </a:lnTo>
                  <a:cubicBezTo>
                    <a:pt x="65888" y="2376"/>
                    <a:pt x="66402" y="1836"/>
                    <a:pt x="66402" y="1188"/>
                  </a:cubicBezTo>
                  <a:cubicBezTo>
                    <a:pt x="66402" y="540"/>
                    <a:pt x="65888" y="0"/>
                    <a:pt x="6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6109325" y="2869788"/>
              <a:ext cx="1334389" cy="47778"/>
            </a:xfrm>
            <a:custGeom>
              <a:avLst/>
              <a:gdLst/>
              <a:ahLst/>
              <a:cxnLst/>
              <a:rect l="l" t="t" r="r" b="b"/>
              <a:pathLst>
                <a:path w="56843" h="2377" extrusionOk="0">
                  <a:moveTo>
                    <a:pt x="55654" y="0"/>
                  </a:moveTo>
                  <a:lnTo>
                    <a:pt x="1188" y="0"/>
                  </a:lnTo>
                  <a:cubicBezTo>
                    <a:pt x="540" y="0"/>
                    <a:pt x="0" y="540"/>
                    <a:pt x="0" y="1188"/>
                  </a:cubicBezTo>
                  <a:cubicBezTo>
                    <a:pt x="0" y="1836"/>
                    <a:pt x="540" y="2376"/>
                    <a:pt x="1188" y="2376"/>
                  </a:cubicBezTo>
                  <a:lnTo>
                    <a:pt x="55654" y="2376"/>
                  </a:lnTo>
                  <a:cubicBezTo>
                    <a:pt x="56329" y="2376"/>
                    <a:pt x="56842" y="1836"/>
                    <a:pt x="56842" y="1188"/>
                  </a:cubicBezTo>
                  <a:cubicBezTo>
                    <a:pt x="56842" y="540"/>
                    <a:pt x="56329" y="0"/>
                    <a:pt x="5565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7" name="Google Shape;2377;p33"/>
          <p:cNvGrpSpPr/>
          <p:nvPr/>
        </p:nvGrpSpPr>
        <p:grpSpPr>
          <a:xfrm>
            <a:off x="6180943" y="2249233"/>
            <a:ext cx="131883" cy="151420"/>
            <a:chOff x="5753495" y="2530070"/>
            <a:chExt cx="131883" cy="151420"/>
          </a:xfrm>
        </p:grpSpPr>
        <p:sp>
          <p:nvSpPr>
            <p:cNvPr id="2378" name="Google Shape;2378;p33"/>
            <p:cNvSpPr/>
            <p:nvPr/>
          </p:nvSpPr>
          <p:spPr>
            <a:xfrm>
              <a:off x="5787678" y="2530070"/>
              <a:ext cx="63520" cy="62978"/>
            </a:xfrm>
            <a:custGeom>
              <a:avLst/>
              <a:gdLst/>
              <a:ahLst/>
              <a:cxnLst/>
              <a:rect l="l" t="t" r="r" b="b"/>
              <a:pathLst>
                <a:path w="3161" h="3134" extrusionOk="0">
                  <a:moveTo>
                    <a:pt x="1594" y="1"/>
                  </a:moveTo>
                  <a:cubicBezTo>
                    <a:pt x="730" y="1"/>
                    <a:pt x="1" y="703"/>
                    <a:pt x="1" y="1567"/>
                  </a:cubicBezTo>
                  <a:cubicBezTo>
                    <a:pt x="1" y="2431"/>
                    <a:pt x="730" y="3133"/>
                    <a:pt x="1594" y="3133"/>
                  </a:cubicBezTo>
                  <a:cubicBezTo>
                    <a:pt x="2458" y="3133"/>
                    <a:pt x="3160" y="2431"/>
                    <a:pt x="3160" y="1567"/>
                  </a:cubicBezTo>
                  <a:cubicBezTo>
                    <a:pt x="3160" y="703"/>
                    <a:pt x="245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5753495" y="2618533"/>
              <a:ext cx="131883" cy="62958"/>
            </a:xfrm>
            <a:custGeom>
              <a:avLst/>
              <a:gdLst/>
              <a:ahLst/>
              <a:cxnLst/>
              <a:rect l="l" t="t" r="r" b="b"/>
              <a:pathLst>
                <a:path w="6563" h="3133" extrusionOk="0">
                  <a:moveTo>
                    <a:pt x="3295" y="0"/>
                  </a:moveTo>
                  <a:cubicBezTo>
                    <a:pt x="1513" y="0"/>
                    <a:pt x="82" y="1378"/>
                    <a:pt x="1" y="3133"/>
                  </a:cubicBezTo>
                  <a:lnTo>
                    <a:pt x="6562" y="3133"/>
                  </a:lnTo>
                  <a:cubicBezTo>
                    <a:pt x="6481" y="1378"/>
                    <a:pt x="5050" y="0"/>
                    <a:pt x="3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0" name="Google Shape;2380;p33"/>
          <p:cNvSpPr/>
          <p:nvPr/>
        </p:nvSpPr>
        <p:spPr>
          <a:xfrm>
            <a:off x="7227750" y="2265531"/>
            <a:ext cx="150331" cy="139098"/>
          </a:xfrm>
          <a:custGeom>
            <a:avLst/>
            <a:gdLst/>
            <a:ahLst/>
            <a:cxnLst/>
            <a:rect l="l" t="t" r="r" b="b"/>
            <a:pathLst>
              <a:path w="7481" h="6922" extrusionOk="0">
                <a:moveTo>
                  <a:pt x="3737" y="0"/>
                </a:moveTo>
                <a:cubicBezTo>
                  <a:pt x="3598" y="0"/>
                  <a:pt x="3457" y="81"/>
                  <a:pt x="3403" y="243"/>
                </a:cubicBezTo>
                <a:lnTo>
                  <a:pt x="2782" y="2133"/>
                </a:lnTo>
                <a:cubicBezTo>
                  <a:pt x="2755" y="2295"/>
                  <a:pt x="2620" y="2376"/>
                  <a:pt x="2458" y="2376"/>
                </a:cubicBezTo>
                <a:lnTo>
                  <a:pt x="459" y="2376"/>
                </a:lnTo>
                <a:cubicBezTo>
                  <a:pt x="135" y="2376"/>
                  <a:pt x="0" y="2808"/>
                  <a:pt x="270" y="2997"/>
                </a:cubicBezTo>
                <a:lnTo>
                  <a:pt x="1863" y="4186"/>
                </a:lnTo>
                <a:cubicBezTo>
                  <a:pt x="1998" y="4267"/>
                  <a:pt x="2052" y="4429"/>
                  <a:pt x="1998" y="4564"/>
                </a:cubicBezTo>
                <a:lnTo>
                  <a:pt x="1377" y="6481"/>
                </a:lnTo>
                <a:cubicBezTo>
                  <a:pt x="1294" y="6709"/>
                  <a:pt x="1499" y="6922"/>
                  <a:pt x="1720" y="6922"/>
                </a:cubicBezTo>
                <a:cubicBezTo>
                  <a:pt x="1787" y="6922"/>
                  <a:pt x="1855" y="6903"/>
                  <a:pt x="1917" y="6859"/>
                </a:cubicBezTo>
                <a:lnTo>
                  <a:pt x="3538" y="5671"/>
                </a:lnTo>
                <a:cubicBezTo>
                  <a:pt x="3592" y="5630"/>
                  <a:pt x="3659" y="5610"/>
                  <a:pt x="3730" y="5610"/>
                </a:cubicBezTo>
                <a:cubicBezTo>
                  <a:pt x="3801" y="5610"/>
                  <a:pt x="3875" y="5630"/>
                  <a:pt x="3943" y="5671"/>
                </a:cubicBezTo>
                <a:lnTo>
                  <a:pt x="5563" y="6859"/>
                </a:lnTo>
                <a:cubicBezTo>
                  <a:pt x="5625" y="6903"/>
                  <a:pt x="5692" y="6922"/>
                  <a:pt x="5756" y="6922"/>
                </a:cubicBezTo>
                <a:cubicBezTo>
                  <a:pt x="5971" y="6922"/>
                  <a:pt x="6159" y="6709"/>
                  <a:pt x="6076" y="6481"/>
                </a:cubicBezTo>
                <a:lnTo>
                  <a:pt x="5455" y="4564"/>
                </a:lnTo>
                <a:cubicBezTo>
                  <a:pt x="5428" y="4429"/>
                  <a:pt x="5482" y="4267"/>
                  <a:pt x="5590" y="4186"/>
                </a:cubicBezTo>
                <a:lnTo>
                  <a:pt x="7210" y="2997"/>
                </a:lnTo>
                <a:cubicBezTo>
                  <a:pt x="7480" y="2808"/>
                  <a:pt x="7345" y="2376"/>
                  <a:pt x="6994" y="2376"/>
                </a:cubicBezTo>
                <a:lnTo>
                  <a:pt x="4996" y="2376"/>
                </a:lnTo>
                <a:cubicBezTo>
                  <a:pt x="4861" y="2376"/>
                  <a:pt x="4726" y="2295"/>
                  <a:pt x="4672" y="2133"/>
                </a:cubicBezTo>
                <a:lnTo>
                  <a:pt x="4051" y="243"/>
                </a:lnTo>
                <a:cubicBezTo>
                  <a:pt x="4010" y="81"/>
                  <a:pt x="3875" y="0"/>
                  <a:pt x="37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33"/>
          <p:cNvSpPr/>
          <p:nvPr/>
        </p:nvSpPr>
        <p:spPr>
          <a:xfrm>
            <a:off x="6091962" y="1447743"/>
            <a:ext cx="309845" cy="309845"/>
          </a:xfrm>
          <a:custGeom>
            <a:avLst/>
            <a:gdLst/>
            <a:ahLst/>
            <a:cxnLst/>
            <a:rect l="l" t="t" r="r" b="b"/>
            <a:pathLst>
              <a:path w="15419" h="15419" extrusionOk="0">
                <a:moveTo>
                  <a:pt x="15419" y="7696"/>
                </a:moveTo>
                <a:cubicBezTo>
                  <a:pt x="15419" y="11963"/>
                  <a:pt x="11963" y="15419"/>
                  <a:pt x="7696" y="15419"/>
                </a:cubicBezTo>
                <a:cubicBezTo>
                  <a:pt x="3430" y="15419"/>
                  <a:pt x="0" y="11963"/>
                  <a:pt x="0" y="7696"/>
                </a:cubicBezTo>
                <a:cubicBezTo>
                  <a:pt x="0" y="3429"/>
                  <a:pt x="3430" y="0"/>
                  <a:pt x="7696" y="0"/>
                </a:cubicBezTo>
                <a:cubicBezTo>
                  <a:pt x="11963" y="0"/>
                  <a:pt x="15419" y="3429"/>
                  <a:pt x="15419" y="76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2" name="Google Shape;2382;p33"/>
          <p:cNvGrpSpPr/>
          <p:nvPr/>
        </p:nvGrpSpPr>
        <p:grpSpPr>
          <a:xfrm>
            <a:off x="6109325" y="1862866"/>
            <a:ext cx="1334348" cy="47223"/>
            <a:chOff x="6109325" y="2143704"/>
            <a:chExt cx="1334348" cy="47223"/>
          </a:xfrm>
        </p:grpSpPr>
        <p:sp>
          <p:nvSpPr>
            <p:cNvPr id="2383" name="Google Shape;2383;p33"/>
            <p:cNvSpPr/>
            <p:nvPr/>
          </p:nvSpPr>
          <p:spPr>
            <a:xfrm>
              <a:off x="6109325" y="2143704"/>
              <a:ext cx="1334348" cy="47223"/>
            </a:xfrm>
            <a:custGeom>
              <a:avLst/>
              <a:gdLst/>
              <a:ahLst/>
              <a:cxnLst/>
              <a:rect l="l" t="t" r="r" b="b"/>
              <a:pathLst>
                <a:path w="66402" h="2350" extrusionOk="0">
                  <a:moveTo>
                    <a:pt x="1188" y="1"/>
                  </a:moveTo>
                  <a:cubicBezTo>
                    <a:pt x="540" y="1"/>
                    <a:pt x="0" y="514"/>
                    <a:pt x="0" y="1189"/>
                  </a:cubicBezTo>
                  <a:cubicBezTo>
                    <a:pt x="0" y="1837"/>
                    <a:pt x="540" y="2350"/>
                    <a:pt x="1188" y="2350"/>
                  </a:cubicBezTo>
                  <a:lnTo>
                    <a:pt x="65213" y="2350"/>
                  </a:lnTo>
                  <a:cubicBezTo>
                    <a:pt x="65888" y="2350"/>
                    <a:pt x="66402" y="1837"/>
                    <a:pt x="66402" y="1189"/>
                  </a:cubicBezTo>
                  <a:cubicBezTo>
                    <a:pt x="66402" y="514"/>
                    <a:pt x="65888" y="1"/>
                    <a:pt x="65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6109325" y="2143704"/>
              <a:ext cx="978385" cy="47223"/>
            </a:xfrm>
            <a:custGeom>
              <a:avLst/>
              <a:gdLst/>
              <a:ahLst/>
              <a:cxnLst/>
              <a:rect l="l" t="t" r="r" b="b"/>
              <a:pathLst>
                <a:path w="48688" h="2350" extrusionOk="0">
                  <a:moveTo>
                    <a:pt x="47526" y="1"/>
                  </a:moveTo>
                  <a:lnTo>
                    <a:pt x="1188" y="1"/>
                  </a:lnTo>
                  <a:cubicBezTo>
                    <a:pt x="540" y="1"/>
                    <a:pt x="0" y="514"/>
                    <a:pt x="0" y="1189"/>
                  </a:cubicBezTo>
                  <a:cubicBezTo>
                    <a:pt x="0" y="1837"/>
                    <a:pt x="540" y="2350"/>
                    <a:pt x="1188" y="2350"/>
                  </a:cubicBezTo>
                  <a:lnTo>
                    <a:pt x="47526" y="2350"/>
                  </a:lnTo>
                  <a:cubicBezTo>
                    <a:pt x="48174" y="2350"/>
                    <a:pt x="48687" y="1837"/>
                    <a:pt x="48687" y="1189"/>
                  </a:cubicBezTo>
                  <a:cubicBezTo>
                    <a:pt x="48687" y="514"/>
                    <a:pt x="48174" y="1"/>
                    <a:pt x="47526" y="1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33"/>
          <p:cNvGrpSpPr/>
          <p:nvPr/>
        </p:nvGrpSpPr>
        <p:grpSpPr>
          <a:xfrm>
            <a:off x="6180943" y="1526961"/>
            <a:ext cx="131883" cy="151963"/>
            <a:chOff x="5753495" y="1807799"/>
            <a:chExt cx="131883" cy="151963"/>
          </a:xfrm>
        </p:grpSpPr>
        <p:sp>
          <p:nvSpPr>
            <p:cNvPr id="2386" name="Google Shape;2386;p33"/>
            <p:cNvSpPr/>
            <p:nvPr/>
          </p:nvSpPr>
          <p:spPr>
            <a:xfrm>
              <a:off x="5787678" y="1807799"/>
              <a:ext cx="63520" cy="62958"/>
            </a:xfrm>
            <a:custGeom>
              <a:avLst/>
              <a:gdLst/>
              <a:ahLst/>
              <a:cxnLst/>
              <a:rect l="l" t="t" r="r" b="b"/>
              <a:pathLst>
                <a:path w="3161" h="3133" extrusionOk="0">
                  <a:moveTo>
                    <a:pt x="1594" y="1"/>
                  </a:moveTo>
                  <a:cubicBezTo>
                    <a:pt x="730" y="1"/>
                    <a:pt x="1" y="703"/>
                    <a:pt x="1" y="1567"/>
                  </a:cubicBezTo>
                  <a:cubicBezTo>
                    <a:pt x="1" y="2431"/>
                    <a:pt x="730" y="3133"/>
                    <a:pt x="1594" y="3133"/>
                  </a:cubicBezTo>
                  <a:cubicBezTo>
                    <a:pt x="2458" y="3133"/>
                    <a:pt x="3160" y="2431"/>
                    <a:pt x="3160" y="1567"/>
                  </a:cubicBezTo>
                  <a:cubicBezTo>
                    <a:pt x="3160" y="703"/>
                    <a:pt x="245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5753495" y="1896261"/>
              <a:ext cx="131883" cy="63500"/>
            </a:xfrm>
            <a:custGeom>
              <a:avLst/>
              <a:gdLst/>
              <a:ahLst/>
              <a:cxnLst/>
              <a:rect l="l" t="t" r="r" b="b"/>
              <a:pathLst>
                <a:path w="6563" h="3160" extrusionOk="0">
                  <a:moveTo>
                    <a:pt x="3295" y="0"/>
                  </a:moveTo>
                  <a:cubicBezTo>
                    <a:pt x="1513" y="0"/>
                    <a:pt x="82" y="1404"/>
                    <a:pt x="1" y="3159"/>
                  </a:cubicBezTo>
                  <a:lnTo>
                    <a:pt x="6562" y="3159"/>
                  </a:lnTo>
                  <a:cubicBezTo>
                    <a:pt x="6481" y="1404"/>
                    <a:pt x="5050" y="0"/>
                    <a:pt x="3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8" name="Google Shape;2388;p33"/>
          <p:cNvSpPr/>
          <p:nvPr/>
        </p:nvSpPr>
        <p:spPr>
          <a:xfrm>
            <a:off x="6091962" y="2919978"/>
            <a:ext cx="309845" cy="309845"/>
          </a:xfrm>
          <a:custGeom>
            <a:avLst/>
            <a:gdLst/>
            <a:ahLst/>
            <a:cxnLst/>
            <a:rect l="l" t="t" r="r" b="b"/>
            <a:pathLst>
              <a:path w="15419" h="15419" extrusionOk="0">
                <a:moveTo>
                  <a:pt x="15419" y="7696"/>
                </a:moveTo>
                <a:cubicBezTo>
                  <a:pt x="15419" y="11962"/>
                  <a:pt x="11963" y="15419"/>
                  <a:pt x="7696" y="15419"/>
                </a:cubicBezTo>
                <a:cubicBezTo>
                  <a:pt x="3430" y="15419"/>
                  <a:pt x="0" y="11962"/>
                  <a:pt x="0" y="7696"/>
                </a:cubicBezTo>
                <a:cubicBezTo>
                  <a:pt x="0" y="3456"/>
                  <a:pt x="3430" y="0"/>
                  <a:pt x="7696" y="0"/>
                </a:cubicBezTo>
                <a:cubicBezTo>
                  <a:pt x="11963" y="0"/>
                  <a:pt x="15419" y="3456"/>
                  <a:pt x="15419" y="769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9" name="Google Shape;2389;p33"/>
          <p:cNvGrpSpPr/>
          <p:nvPr/>
        </p:nvGrpSpPr>
        <p:grpSpPr>
          <a:xfrm>
            <a:off x="6109325" y="3335102"/>
            <a:ext cx="1334348" cy="47766"/>
            <a:chOff x="6109325" y="3615939"/>
            <a:chExt cx="1334348" cy="47766"/>
          </a:xfrm>
        </p:grpSpPr>
        <p:sp>
          <p:nvSpPr>
            <p:cNvPr id="2390" name="Google Shape;2390;p33"/>
            <p:cNvSpPr/>
            <p:nvPr/>
          </p:nvSpPr>
          <p:spPr>
            <a:xfrm>
              <a:off x="6109325" y="3615939"/>
              <a:ext cx="1334348" cy="47766"/>
            </a:xfrm>
            <a:custGeom>
              <a:avLst/>
              <a:gdLst/>
              <a:ahLst/>
              <a:cxnLst/>
              <a:rect l="l" t="t" r="r" b="b"/>
              <a:pathLst>
                <a:path w="66402" h="2377" extrusionOk="0">
                  <a:moveTo>
                    <a:pt x="1188" y="1"/>
                  </a:moveTo>
                  <a:cubicBezTo>
                    <a:pt x="540" y="1"/>
                    <a:pt x="0" y="541"/>
                    <a:pt x="0" y="1189"/>
                  </a:cubicBezTo>
                  <a:cubicBezTo>
                    <a:pt x="0" y="1837"/>
                    <a:pt x="540" y="2377"/>
                    <a:pt x="1188" y="2377"/>
                  </a:cubicBezTo>
                  <a:lnTo>
                    <a:pt x="65213" y="2377"/>
                  </a:lnTo>
                  <a:cubicBezTo>
                    <a:pt x="65888" y="2377"/>
                    <a:pt x="66402" y="1837"/>
                    <a:pt x="66402" y="1189"/>
                  </a:cubicBezTo>
                  <a:cubicBezTo>
                    <a:pt x="66402" y="541"/>
                    <a:pt x="65888" y="1"/>
                    <a:pt x="65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6109325" y="3615939"/>
              <a:ext cx="731478" cy="47766"/>
            </a:xfrm>
            <a:custGeom>
              <a:avLst/>
              <a:gdLst/>
              <a:ahLst/>
              <a:cxnLst/>
              <a:rect l="l" t="t" r="r" b="b"/>
              <a:pathLst>
                <a:path w="36401" h="2377" extrusionOk="0">
                  <a:moveTo>
                    <a:pt x="35240" y="1"/>
                  </a:moveTo>
                  <a:lnTo>
                    <a:pt x="1188" y="1"/>
                  </a:lnTo>
                  <a:cubicBezTo>
                    <a:pt x="540" y="1"/>
                    <a:pt x="0" y="541"/>
                    <a:pt x="0" y="1189"/>
                  </a:cubicBezTo>
                  <a:cubicBezTo>
                    <a:pt x="0" y="1837"/>
                    <a:pt x="540" y="2377"/>
                    <a:pt x="1188" y="2377"/>
                  </a:cubicBezTo>
                  <a:lnTo>
                    <a:pt x="35240" y="2377"/>
                  </a:lnTo>
                  <a:cubicBezTo>
                    <a:pt x="35888" y="2377"/>
                    <a:pt x="36401" y="1837"/>
                    <a:pt x="36401" y="1189"/>
                  </a:cubicBezTo>
                  <a:cubicBezTo>
                    <a:pt x="36401" y="541"/>
                    <a:pt x="35888" y="1"/>
                    <a:pt x="3524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2" name="Google Shape;2392;p33"/>
          <p:cNvGrpSpPr/>
          <p:nvPr/>
        </p:nvGrpSpPr>
        <p:grpSpPr>
          <a:xfrm>
            <a:off x="6180943" y="3002452"/>
            <a:ext cx="131883" cy="151420"/>
            <a:chOff x="5753495" y="3283290"/>
            <a:chExt cx="131883" cy="151420"/>
          </a:xfrm>
        </p:grpSpPr>
        <p:sp>
          <p:nvSpPr>
            <p:cNvPr id="2393" name="Google Shape;2393;p33"/>
            <p:cNvSpPr/>
            <p:nvPr/>
          </p:nvSpPr>
          <p:spPr>
            <a:xfrm>
              <a:off x="5787678" y="3283290"/>
              <a:ext cx="63520" cy="62958"/>
            </a:xfrm>
            <a:custGeom>
              <a:avLst/>
              <a:gdLst/>
              <a:ahLst/>
              <a:cxnLst/>
              <a:rect l="l" t="t" r="r" b="b"/>
              <a:pathLst>
                <a:path w="3161" h="3133" extrusionOk="0">
                  <a:moveTo>
                    <a:pt x="1594" y="1"/>
                  </a:moveTo>
                  <a:cubicBezTo>
                    <a:pt x="730" y="1"/>
                    <a:pt x="1" y="703"/>
                    <a:pt x="1" y="1567"/>
                  </a:cubicBezTo>
                  <a:cubicBezTo>
                    <a:pt x="1" y="2431"/>
                    <a:pt x="730" y="3133"/>
                    <a:pt x="1594" y="3133"/>
                  </a:cubicBezTo>
                  <a:cubicBezTo>
                    <a:pt x="2458" y="3133"/>
                    <a:pt x="3160" y="2431"/>
                    <a:pt x="3160" y="1567"/>
                  </a:cubicBezTo>
                  <a:cubicBezTo>
                    <a:pt x="3160" y="703"/>
                    <a:pt x="2458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5753495" y="3371753"/>
              <a:ext cx="131883" cy="62958"/>
            </a:xfrm>
            <a:custGeom>
              <a:avLst/>
              <a:gdLst/>
              <a:ahLst/>
              <a:cxnLst/>
              <a:rect l="l" t="t" r="r" b="b"/>
              <a:pathLst>
                <a:path w="6563" h="3133" extrusionOk="0">
                  <a:moveTo>
                    <a:pt x="3295" y="0"/>
                  </a:moveTo>
                  <a:cubicBezTo>
                    <a:pt x="1513" y="0"/>
                    <a:pt x="82" y="1377"/>
                    <a:pt x="1" y="3132"/>
                  </a:cubicBezTo>
                  <a:lnTo>
                    <a:pt x="6562" y="3132"/>
                  </a:lnTo>
                  <a:cubicBezTo>
                    <a:pt x="6481" y="1377"/>
                    <a:pt x="5050" y="0"/>
                    <a:pt x="3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5" name="Google Shape;2395;p33"/>
          <p:cNvSpPr/>
          <p:nvPr/>
        </p:nvSpPr>
        <p:spPr>
          <a:xfrm>
            <a:off x="3857112" y="2442530"/>
            <a:ext cx="362100" cy="362100"/>
          </a:xfrm>
          <a:prstGeom prst="pie">
            <a:avLst>
              <a:gd name="adj1" fmla="val 10630082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33"/>
          <p:cNvSpPr/>
          <p:nvPr/>
        </p:nvSpPr>
        <p:spPr>
          <a:xfrm>
            <a:off x="4371927" y="2442530"/>
            <a:ext cx="362100" cy="362100"/>
          </a:xfrm>
          <a:prstGeom prst="pie">
            <a:avLst>
              <a:gd name="adj1" fmla="val 5292422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33"/>
          <p:cNvSpPr/>
          <p:nvPr/>
        </p:nvSpPr>
        <p:spPr>
          <a:xfrm>
            <a:off x="4916428" y="2442530"/>
            <a:ext cx="362100" cy="362100"/>
          </a:xfrm>
          <a:prstGeom prst="pie">
            <a:avLst>
              <a:gd name="adj1" fmla="val 34720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33"/>
          <p:cNvSpPr txBox="1"/>
          <p:nvPr/>
        </p:nvSpPr>
        <p:spPr>
          <a:xfrm>
            <a:off x="6238238" y="3889608"/>
            <a:ext cx="1142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00:20:45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399" name="Google Shape;2399;p33"/>
          <p:cNvSpPr txBox="1"/>
          <p:nvPr/>
        </p:nvSpPr>
        <p:spPr>
          <a:xfrm>
            <a:off x="4213498" y="12996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00" name="Google Shape;2400;p33"/>
          <p:cNvSpPr txBox="1"/>
          <p:nvPr/>
        </p:nvSpPr>
        <p:spPr>
          <a:xfrm>
            <a:off x="6438360" y="101885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01" name="Google Shape;2401;p33"/>
          <p:cNvSpPr txBox="1"/>
          <p:nvPr/>
        </p:nvSpPr>
        <p:spPr>
          <a:xfrm>
            <a:off x="6073576" y="4288444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2" name="Google Shape;2402;p33"/>
          <p:cNvSpPr txBox="1"/>
          <p:nvPr/>
        </p:nvSpPr>
        <p:spPr>
          <a:xfrm>
            <a:off x="6563514" y="4288444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0.54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3" name="Google Shape;2403;p33"/>
          <p:cNvSpPr txBox="1"/>
          <p:nvPr/>
        </p:nvSpPr>
        <p:spPr>
          <a:xfrm>
            <a:off x="7053812" y="4288444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0.89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4" name="Google Shape;2404;p33"/>
          <p:cNvSpPr txBox="1"/>
          <p:nvPr/>
        </p:nvSpPr>
        <p:spPr>
          <a:xfrm>
            <a:off x="6125854" y="4533213"/>
            <a:ext cx="13101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05" name="Google Shape;2405;p33"/>
          <p:cNvGrpSpPr/>
          <p:nvPr/>
        </p:nvGrpSpPr>
        <p:grpSpPr>
          <a:xfrm>
            <a:off x="3900502" y="1553667"/>
            <a:ext cx="1368688" cy="246900"/>
            <a:chOff x="3900502" y="1553667"/>
            <a:chExt cx="1368688" cy="246900"/>
          </a:xfrm>
        </p:grpSpPr>
        <p:sp>
          <p:nvSpPr>
            <p:cNvPr id="2406" name="Google Shape;2406;p33"/>
            <p:cNvSpPr txBox="1"/>
            <p:nvPr/>
          </p:nvSpPr>
          <p:spPr>
            <a:xfrm>
              <a:off x="3900502" y="1553667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7" name="Google Shape;2407;p33"/>
            <p:cNvSpPr txBox="1"/>
            <p:nvPr/>
          </p:nvSpPr>
          <p:spPr>
            <a:xfrm>
              <a:off x="4801789" y="1553667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8" name="Google Shape;2408;p33"/>
          <p:cNvSpPr txBox="1"/>
          <p:nvPr/>
        </p:nvSpPr>
        <p:spPr>
          <a:xfrm>
            <a:off x="3715662" y="2846156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9" name="Google Shape;2409;p33"/>
          <p:cNvSpPr txBox="1"/>
          <p:nvPr/>
        </p:nvSpPr>
        <p:spPr>
          <a:xfrm>
            <a:off x="4774978" y="2846156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0" name="Google Shape;2410;p33"/>
          <p:cNvSpPr txBox="1"/>
          <p:nvPr/>
        </p:nvSpPr>
        <p:spPr>
          <a:xfrm>
            <a:off x="4245312" y="2846156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1" name="Google Shape;2411;p33"/>
          <p:cNvSpPr txBox="1"/>
          <p:nvPr/>
        </p:nvSpPr>
        <p:spPr>
          <a:xfrm>
            <a:off x="3936235" y="383002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12" name="Google Shape;2412;p33"/>
          <p:cNvSpPr txBox="1"/>
          <p:nvPr/>
        </p:nvSpPr>
        <p:spPr>
          <a:xfrm>
            <a:off x="4801802" y="3507992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3" name="Google Shape;2413;p33"/>
          <p:cNvSpPr txBox="1"/>
          <p:nvPr/>
        </p:nvSpPr>
        <p:spPr>
          <a:xfrm>
            <a:off x="4801802" y="3915789"/>
            <a:ext cx="467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4" name="Google Shape;2414;p33"/>
          <p:cNvSpPr txBox="1"/>
          <p:nvPr/>
        </p:nvSpPr>
        <p:spPr>
          <a:xfrm>
            <a:off x="6411772" y="221164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15" name="Google Shape;2415;p33"/>
          <p:cNvGrpSpPr/>
          <p:nvPr/>
        </p:nvGrpSpPr>
        <p:grpSpPr>
          <a:xfrm>
            <a:off x="6411772" y="1481088"/>
            <a:ext cx="1102358" cy="246909"/>
            <a:chOff x="6411772" y="1761925"/>
            <a:chExt cx="1102358" cy="246909"/>
          </a:xfrm>
        </p:grpSpPr>
        <p:sp>
          <p:nvSpPr>
            <p:cNvPr id="2416" name="Google Shape;2416;p33"/>
            <p:cNvSpPr txBox="1"/>
            <p:nvPr/>
          </p:nvSpPr>
          <p:spPr>
            <a:xfrm>
              <a:off x="6411772" y="176193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17" name="Google Shape;2417;p33"/>
            <p:cNvSpPr txBox="1"/>
            <p:nvPr/>
          </p:nvSpPr>
          <p:spPr>
            <a:xfrm>
              <a:off x="7046731" y="1761925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8" name="Google Shape;2418;p33"/>
          <p:cNvGrpSpPr/>
          <p:nvPr/>
        </p:nvGrpSpPr>
        <p:grpSpPr>
          <a:xfrm>
            <a:off x="6411772" y="2942187"/>
            <a:ext cx="1102358" cy="246909"/>
            <a:chOff x="6411772" y="3223025"/>
            <a:chExt cx="1102358" cy="246909"/>
          </a:xfrm>
        </p:grpSpPr>
        <p:sp>
          <p:nvSpPr>
            <p:cNvPr id="2419" name="Google Shape;2419;p33"/>
            <p:cNvSpPr txBox="1"/>
            <p:nvPr/>
          </p:nvSpPr>
          <p:spPr>
            <a:xfrm>
              <a:off x="6411772" y="3223034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420" name="Google Shape;2420;p33"/>
            <p:cNvSpPr txBox="1"/>
            <p:nvPr/>
          </p:nvSpPr>
          <p:spPr>
            <a:xfrm>
              <a:off x="7046731" y="3223025"/>
              <a:ext cx="467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21" name="Google Shape;2421;p33"/>
          <p:cNvSpPr/>
          <p:nvPr/>
        </p:nvSpPr>
        <p:spPr>
          <a:xfrm>
            <a:off x="2733944" y="1561879"/>
            <a:ext cx="218147" cy="294347"/>
          </a:xfrm>
          <a:custGeom>
            <a:avLst/>
            <a:gdLst/>
            <a:ahLst/>
            <a:cxnLst/>
            <a:rect l="l" t="t" r="r" b="b"/>
            <a:pathLst>
              <a:path w="4943" h="6670" extrusionOk="0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33"/>
          <p:cNvSpPr txBox="1"/>
          <p:nvPr/>
        </p:nvSpPr>
        <p:spPr>
          <a:xfrm>
            <a:off x="1686751" y="1982488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3" name="Google Shape;2423;p33"/>
          <p:cNvSpPr txBox="1"/>
          <p:nvPr/>
        </p:nvSpPr>
        <p:spPr>
          <a:xfrm>
            <a:off x="2688076" y="1585588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24" name="Google Shape;2424;p33"/>
          <p:cNvGrpSpPr/>
          <p:nvPr/>
        </p:nvGrpSpPr>
        <p:grpSpPr>
          <a:xfrm>
            <a:off x="1996645" y="3219478"/>
            <a:ext cx="1220700" cy="648640"/>
            <a:chOff x="1850820" y="3164832"/>
            <a:chExt cx="1220700" cy="648640"/>
          </a:xfrm>
        </p:grpSpPr>
        <p:sp>
          <p:nvSpPr>
            <p:cNvPr id="2425" name="Google Shape;2425;p33"/>
            <p:cNvSpPr txBox="1"/>
            <p:nvPr/>
          </p:nvSpPr>
          <p:spPr>
            <a:xfrm>
              <a:off x="1850820" y="337697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6" name="Google Shape;2426;p33"/>
            <p:cNvSpPr txBox="1"/>
            <p:nvPr/>
          </p:nvSpPr>
          <p:spPr>
            <a:xfrm>
              <a:off x="1850820" y="31648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27" name="Google Shape;2427;p33"/>
          <p:cNvGrpSpPr/>
          <p:nvPr/>
        </p:nvGrpSpPr>
        <p:grpSpPr>
          <a:xfrm>
            <a:off x="1996645" y="3946540"/>
            <a:ext cx="1220700" cy="648839"/>
            <a:chOff x="1850820" y="4093264"/>
            <a:chExt cx="1220700" cy="648839"/>
          </a:xfrm>
        </p:grpSpPr>
        <p:sp>
          <p:nvSpPr>
            <p:cNvPr id="2428" name="Google Shape;2428;p33"/>
            <p:cNvSpPr txBox="1"/>
            <p:nvPr/>
          </p:nvSpPr>
          <p:spPr>
            <a:xfrm>
              <a:off x="1850820" y="430560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9" name="Google Shape;2429;p33"/>
            <p:cNvSpPr txBox="1"/>
            <p:nvPr/>
          </p:nvSpPr>
          <p:spPr>
            <a:xfrm>
              <a:off x="1850820" y="409326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430" name="Google Shape;2430;p33"/>
          <p:cNvSpPr/>
          <p:nvPr/>
        </p:nvSpPr>
        <p:spPr>
          <a:xfrm>
            <a:off x="1732625" y="3208508"/>
            <a:ext cx="218147" cy="294347"/>
          </a:xfrm>
          <a:custGeom>
            <a:avLst/>
            <a:gdLst/>
            <a:ahLst/>
            <a:cxnLst/>
            <a:rect l="l" t="t" r="r" b="b"/>
            <a:pathLst>
              <a:path w="4943" h="6670" extrusionOk="0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33"/>
          <p:cNvSpPr txBox="1"/>
          <p:nvPr/>
        </p:nvSpPr>
        <p:spPr>
          <a:xfrm>
            <a:off x="1686751" y="3232233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2" name="Google Shape;2432;p33"/>
          <p:cNvSpPr/>
          <p:nvPr/>
        </p:nvSpPr>
        <p:spPr>
          <a:xfrm>
            <a:off x="1732625" y="3930188"/>
            <a:ext cx="218147" cy="294347"/>
          </a:xfrm>
          <a:custGeom>
            <a:avLst/>
            <a:gdLst/>
            <a:ahLst/>
            <a:cxnLst/>
            <a:rect l="l" t="t" r="r" b="b"/>
            <a:pathLst>
              <a:path w="4943" h="6670" extrusionOk="0">
                <a:moveTo>
                  <a:pt x="2485" y="0"/>
                </a:moveTo>
                <a:cubicBezTo>
                  <a:pt x="1108" y="0"/>
                  <a:pt x="1" y="1107"/>
                  <a:pt x="1" y="2457"/>
                </a:cubicBezTo>
                <a:cubicBezTo>
                  <a:pt x="1" y="3835"/>
                  <a:pt x="1108" y="6670"/>
                  <a:pt x="2485" y="6670"/>
                </a:cubicBezTo>
                <a:cubicBezTo>
                  <a:pt x="3835" y="6670"/>
                  <a:pt x="4942" y="3835"/>
                  <a:pt x="4942" y="2457"/>
                </a:cubicBezTo>
                <a:cubicBezTo>
                  <a:pt x="4942" y="1107"/>
                  <a:pt x="3835" y="0"/>
                  <a:pt x="248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33"/>
          <p:cNvSpPr txBox="1"/>
          <p:nvPr/>
        </p:nvSpPr>
        <p:spPr>
          <a:xfrm>
            <a:off x="1686751" y="3953913"/>
            <a:ext cx="309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4" name="Google Shape;2434;p33"/>
          <p:cNvSpPr txBox="1"/>
          <p:nvPr/>
        </p:nvSpPr>
        <p:spPr>
          <a:xfrm>
            <a:off x="3715662" y="2111231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5" name="Google Shape;2435;p33"/>
          <p:cNvSpPr txBox="1"/>
          <p:nvPr/>
        </p:nvSpPr>
        <p:spPr>
          <a:xfrm>
            <a:off x="4774978" y="2111231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6" name="Google Shape;2436;p33"/>
          <p:cNvSpPr txBox="1"/>
          <p:nvPr/>
        </p:nvSpPr>
        <p:spPr>
          <a:xfrm>
            <a:off x="4245312" y="2111231"/>
            <a:ext cx="645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" name="Google Shape;2441;p34"/>
          <p:cNvGrpSpPr/>
          <p:nvPr/>
        </p:nvGrpSpPr>
        <p:grpSpPr>
          <a:xfrm>
            <a:off x="1363118" y="955865"/>
            <a:ext cx="1743824" cy="3776132"/>
            <a:chOff x="1451363" y="955865"/>
            <a:chExt cx="1743824" cy="3776132"/>
          </a:xfrm>
        </p:grpSpPr>
        <p:sp>
          <p:nvSpPr>
            <p:cNvPr id="2442" name="Google Shape;2442;p34"/>
            <p:cNvSpPr/>
            <p:nvPr/>
          </p:nvSpPr>
          <p:spPr>
            <a:xfrm>
              <a:off x="1451363" y="955865"/>
              <a:ext cx="1743824" cy="3776132"/>
            </a:xfrm>
            <a:custGeom>
              <a:avLst/>
              <a:gdLst/>
              <a:ahLst/>
              <a:cxnLst/>
              <a:rect l="l" t="t" r="r" b="b"/>
              <a:pathLst>
                <a:path w="85534" h="185218" extrusionOk="0">
                  <a:moveTo>
                    <a:pt x="10702" y="0"/>
                  </a:moveTo>
                  <a:cubicBezTo>
                    <a:pt x="4790" y="0"/>
                    <a:pt x="0" y="4790"/>
                    <a:pt x="0" y="10702"/>
                  </a:cubicBezTo>
                  <a:lnTo>
                    <a:pt x="0" y="174515"/>
                  </a:lnTo>
                  <a:cubicBezTo>
                    <a:pt x="0" y="180427"/>
                    <a:pt x="4790" y="185217"/>
                    <a:pt x="10702" y="185217"/>
                  </a:cubicBezTo>
                  <a:lnTo>
                    <a:pt x="74831" y="185217"/>
                  </a:lnTo>
                  <a:cubicBezTo>
                    <a:pt x="80744" y="185217"/>
                    <a:pt x="85533" y="180427"/>
                    <a:pt x="85533" y="174515"/>
                  </a:cubicBezTo>
                  <a:lnTo>
                    <a:pt x="85533" y="10702"/>
                  </a:lnTo>
                  <a:cubicBezTo>
                    <a:pt x="85533" y="4790"/>
                    <a:pt x="80744" y="0"/>
                    <a:pt x="7483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2829659" y="4444594"/>
              <a:ext cx="154598" cy="154578"/>
            </a:xfrm>
            <a:custGeom>
              <a:avLst/>
              <a:gdLst/>
              <a:ahLst/>
              <a:cxnLst/>
              <a:rect l="l" t="t" r="r" b="b"/>
              <a:pathLst>
                <a:path w="7583" h="7582" extrusionOk="0">
                  <a:moveTo>
                    <a:pt x="5694" y="438"/>
                  </a:moveTo>
                  <a:cubicBezTo>
                    <a:pt x="6487" y="438"/>
                    <a:pt x="7144" y="1095"/>
                    <a:pt x="7144" y="1889"/>
                  </a:cubicBezTo>
                  <a:lnTo>
                    <a:pt x="7144" y="5666"/>
                  </a:lnTo>
                  <a:cubicBezTo>
                    <a:pt x="7144" y="6487"/>
                    <a:pt x="6487" y="7117"/>
                    <a:pt x="5694" y="7117"/>
                  </a:cubicBezTo>
                  <a:lnTo>
                    <a:pt x="1917" y="7117"/>
                  </a:lnTo>
                  <a:cubicBezTo>
                    <a:pt x="1095" y="7117"/>
                    <a:pt x="466" y="6487"/>
                    <a:pt x="466" y="5666"/>
                  </a:cubicBezTo>
                  <a:lnTo>
                    <a:pt x="466" y="1889"/>
                  </a:lnTo>
                  <a:cubicBezTo>
                    <a:pt x="466" y="1095"/>
                    <a:pt x="1095" y="438"/>
                    <a:pt x="1917" y="438"/>
                  </a:cubicBezTo>
                  <a:close/>
                  <a:moveTo>
                    <a:pt x="1917" y="0"/>
                  </a:moveTo>
                  <a:cubicBezTo>
                    <a:pt x="849" y="0"/>
                    <a:pt x="1" y="849"/>
                    <a:pt x="1" y="1889"/>
                  </a:cubicBezTo>
                  <a:lnTo>
                    <a:pt x="1" y="5666"/>
                  </a:lnTo>
                  <a:cubicBezTo>
                    <a:pt x="1" y="6733"/>
                    <a:pt x="849" y="7582"/>
                    <a:pt x="1917" y="7582"/>
                  </a:cubicBezTo>
                  <a:lnTo>
                    <a:pt x="5694" y="7582"/>
                  </a:lnTo>
                  <a:cubicBezTo>
                    <a:pt x="6734" y="7582"/>
                    <a:pt x="7582" y="6733"/>
                    <a:pt x="7582" y="5666"/>
                  </a:cubicBezTo>
                  <a:lnTo>
                    <a:pt x="7582" y="1889"/>
                  </a:lnTo>
                  <a:cubicBezTo>
                    <a:pt x="7582" y="849"/>
                    <a:pt x="6734" y="0"/>
                    <a:pt x="5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2867601" y="4483086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1" y="1"/>
                  </a:moveTo>
                  <a:lnTo>
                    <a:pt x="1" y="1561"/>
                  </a:lnTo>
                  <a:lnTo>
                    <a:pt x="1561" y="15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2915042" y="4483086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0" y="1"/>
                  </a:moveTo>
                  <a:lnTo>
                    <a:pt x="0" y="1561"/>
                  </a:lnTo>
                  <a:lnTo>
                    <a:pt x="1560" y="1561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>
              <a:off x="2867601" y="4528856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1" y="0"/>
                  </a:moveTo>
                  <a:lnTo>
                    <a:pt x="1" y="1560"/>
                  </a:lnTo>
                  <a:lnTo>
                    <a:pt x="1561" y="156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2915042" y="4528856"/>
              <a:ext cx="31825" cy="31825"/>
            </a:xfrm>
            <a:custGeom>
              <a:avLst/>
              <a:gdLst/>
              <a:ahLst/>
              <a:cxnLst/>
              <a:rect l="l" t="t" r="r" b="b"/>
              <a:pathLst>
                <a:path w="1561" h="1561" extrusionOk="0">
                  <a:moveTo>
                    <a:pt x="0" y="0"/>
                  </a:moveTo>
                  <a:lnTo>
                    <a:pt x="0" y="1560"/>
                  </a:lnTo>
                  <a:lnTo>
                    <a:pt x="1560" y="1560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1694647" y="4442351"/>
              <a:ext cx="63079" cy="63079"/>
            </a:xfrm>
            <a:custGeom>
              <a:avLst/>
              <a:gdLst/>
              <a:ahLst/>
              <a:cxnLst/>
              <a:rect l="l" t="t" r="r" b="b"/>
              <a:pathLst>
                <a:path w="3094" h="3094" extrusionOk="0">
                  <a:moveTo>
                    <a:pt x="1533" y="3094"/>
                  </a:moveTo>
                  <a:cubicBezTo>
                    <a:pt x="2382" y="3094"/>
                    <a:pt x="3094" y="2409"/>
                    <a:pt x="3094" y="1533"/>
                  </a:cubicBezTo>
                  <a:cubicBezTo>
                    <a:pt x="3094" y="685"/>
                    <a:pt x="2382" y="1"/>
                    <a:pt x="1533" y="1"/>
                  </a:cubicBezTo>
                  <a:cubicBezTo>
                    <a:pt x="685" y="1"/>
                    <a:pt x="1" y="685"/>
                    <a:pt x="1" y="1533"/>
                  </a:cubicBezTo>
                  <a:cubicBezTo>
                    <a:pt x="1" y="2409"/>
                    <a:pt x="685" y="3094"/>
                    <a:pt x="1533" y="30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1653362" y="4523269"/>
              <a:ext cx="145098" cy="74802"/>
            </a:xfrm>
            <a:custGeom>
              <a:avLst/>
              <a:gdLst/>
              <a:ahLst/>
              <a:cxnLst/>
              <a:rect l="l" t="t" r="r" b="b"/>
              <a:pathLst>
                <a:path w="7117" h="3669" extrusionOk="0">
                  <a:moveTo>
                    <a:pt x="3558" y="0"/>
                  </a:moveTo>
                  <a:cubicBezTo>
                    <a:pt x="1615" y="0"/>
                    <a:pt x="0" y="1561"/>
                    <a:pt x="0" y="3449"/>
                  </a:cubicBezTo>
                  <a:cubicBezTo>
                    <a:pt x="0" y="3586"/>
                    <a:pt x="110" y="3668"/>
                    <a:pt x="247" y="3668"/>
                  </a:cubicBezTo>
                  <a:cubicBezTo>
                    <a:pt x="356" y="3668"/>
                    <a:pt x="465" y="3586"/>
                    <a:pt x="465" y="3449"/>
                  </a:cubicBezTo>
                  <a:cubicBezTo>
                    <a:pt x="465" y="1807"/>
                    <a:pt x="1861" y="466"/>
                    <a:pt x="3558" y="466"/>
                  </a:cubicBezTo>
                  <a:cubicBezTo>
                    <a:pt x="5283" y="466"/>
                    <a:pt x="6679" y="1807"/>
                    <a:pt x="6679" y="3449"/>
                  </a:cubicBezTo>
                  <a:cubicBezTo>
                    <a:pt x="6679" y="3586"/>
                    <a:pt x="6788" y="3668"/>
                    <a:pt x="6898" y="3668"/>
                  </a:cubicBezTo>
                  <a:cubicBezTo>
                    <a:pt x="7034" y="3668"/>
                    <a:pt x="7117" y="3586"/>
                    <a:pt x="7117" y="3449"/>
                  </a:cubicBezTo>
                  <a:cubicBezTo>
                    <a:pt x="7117" y="1561"/>
                    <a:pt x="5529" y="0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2243743" y="4531628"/>
              <a:ext cx="9501" cy="71458"/>
            </a:xfrm>
            <a:custGeom>
              <a:avLst/>
              <a:gdLst/>
              <a:ahLst/>
              <a:cxnLst/>
              <a:rect l="l" t="t" r="r" b="b"/>
              <a:pathLst>
                <a:path w="466" h="3505" extrusionOk="0">
                  <a:moveTo>
                    <a:pt x="247" y="1"/>
                  </a:moveTo>
                  <a:cubicBezTo>
                    <a:pt x="110" y="1"/>
                    <a:pt x="0" y="110"/>
                    <a:pt x="0" y="247"/>
                  </a:cubicBezTo>
                  <a:lnTo>
                    <a:pt x="0" y="3258"/>
                  </a:lnTo>
                  <a:cubicBezTo>
                    <a:pt x="0" y="3395"/>
                    <a:pt x="110" y="3504"/>
                    <a:pt x="247" y="3504"/>
                  </a:cubicBezTo>
                  <a:cubicBezTo>
                    <a:pt x="356" y="3504"/>
                    <a:pt x="466" y="3395"/>
                    <a:pt x="466" y="3258"/>
                  </a:cubicBezTo>
                  <a:lnTo>
                    <a:pt x="466" y="247"/>
                  </a:lnTo>
                  <a:cubicBezTo>
                    <a:pt x="466" y="110"/>
                    <a:pt x="356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2311266" y="4489793"/>
              <a:ext cx="9501" cy="113293"/>
            </a:xfrm>
            <a:custGeom>
              <a:avLst/>
              <a:gdLst/>
              <a:ahLst/>
              <a:cxnLst/>
              <a:rect l="l" t="t" r="r" b="b"/>
              <a:pathLst>
                <a:path w="466" h="5557" extrusionOk="0">
                  <a:moveTo>
                    <a:pt x="219" y="0"/>
                  </a:moveTo>
                  <a:cubicBezTo>
                    <a:pt x="110" y="0"/>
                    <a:pt x="0" y="82"/>
                    <a:pt x="0" y="219"/>
                  </a:cubicBezTo>
                  <a:lnTo>
                    <a:pt x="0" y="5310"/>
                  </a:lnTo>
                  <a:cubicBezTo>
                    <a:pt x="0" y="5447"/>
                    <a:pt x="110" y="5556"/>
                    <a:pt x="219" y="5556"/>
                  </a:cubicBezTo>
                  <a:cubicBezTo>
                    <a:pt x="356" y="5556"/>
                    <a:pt x="466" y="5447"/>
                    <a:pt x="466" y="5310"/>
                  </a:cubicBezTo>
                  <a:lnTo>
                    <a:pt x="466" y="219"/>
                  </a:lnTo>
                  <a:cubicBezTo>
                    <a:pt x="466" y="82"/>
                    <a:pt x="356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2383255" y="4460211"/>
              <a:ext cx="40184" cy="142325"/>
            </a:xfrm>
            <a:custGeom>
              <a:avLst/>
              <a:gdLst/>
              <a:ahLst/>
              <a:cxnLst/>
              <a:rect l="l" t="t" r="r" b="b"/>
              <a:pathLst>
                <a:path w="1971" h="6981" extrusionOk="0">
                  <a:moveTo>
                    <a:pt x="547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6433"/>
                  </a:lnTo>
                  <a:cubicBezTo>
                    <a:pt x="0" y="6734"/>
                    <a:pt x="246" y="6980"/>
                    <a:pt x="547" y="6980"/>
                  </a:cubicBezTo>
                  <a:lnTo>
                    <a:pt x="1451" y="6980"/>
                  </a:lnTo>
                  <a:cubicBezTo>
                    <a:pt x="1752" y="6980"/>
                    <a:pt x="1971" y="6734"/>
                    <a:pt x="1971" y="6433"/>
                  </a:cubicBezTo>
                  <a:lnTo>
                    <a:pt x="1971" y="548"/>
                  </a:lnTo>
                  <a:cubicBezTo>
                    <a:pt x="1971" y="247"/>
                    <a:pt x="1752" y="1"/>
                    <a:pt x="1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3" name="Google Shape;2453;p34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2454" name="Google Shape;2454;p34"/>
          <p:cNvGrpSpPr/>
          <p:nvPr/>
        </p:nvGrpSpPr>
        <p:grpSpPr>
          <a:xfrm>
            <a:off x="3942010" y="1941478"/>
            <a:ext cx="60286" cy="457047"/>
            <a:chOff x="4050735" y="1941478"/>
            <a:chExt cx="60286" cy="457047"/>
          </a:xfrm>
        </p:grpSpPr>
        <p:sp>
          <p:nvSpPr>
            <p:cNvPr id="2455" name="Google Shape;2455;p34"/>
            <p:cNvSpPr/>
            <p:nvPr/>
          </p:nvSpPr>
          <p:spPr>
            <a:xfrm>
              <a:off x="4050735" y="1941478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4050735" y="2059216"/>
              <a:ext cx="60286" cy="339309"/>
            </a:xfrm>
            <a:custGeom>
              <a:avLst/>
              <a:gdLst/>
              <a:ahLst/>
              <a:cxnLst/>
              <a:rect l="l" t="t" r="r" b="b"/>
              <a:pathLst>
                <a:path w="2957" h="16643" extrusionOk="0">
                  <a:moveTo>
                    <a:pt x="2956" y="1"/>
                  </a:moveTo>
                  <a:lnTo>
                    <a:pt x="0" y="1"/>
                  </a:lnTo>
                  <a:lnTo>
                    <a:pt x="0" y="16642"/>
                  </a:lnTo>
                  <a:lnTo>
                    <a:pt x="2956" y="16642"/>
                  </a:lnTo>
                  <a:lnTo>
                    <a:pt x="295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7" name="Google Shape;2457;p34"/>
          <p:cNvGrpSpPr/>
          <p:nvPr/>
        </p:nvGrpSpPr>
        <p:grpSpPr>
          <a:xfrm>
            <a:off x="4231614" y="1941478"/>
            <a:ext cx="60857" cy="457047"/>
            <a:chOff x="4340339" y="1941478"/>
            <a:chExt cx="60857" cy="457047"/>
          </a:xfrm>
        </p:grpSpPr>
        <p:sp>
          <p:nvSpPr>
            <p:cNvPr id="2458" name="Google Shape;2458;p34"/>
            <p:cNvSpPr/>
            <p:nvPr/>
          </p:nvSpPr>
          <p:spPr>
            <a:xfrm>
              <a:off x="4340339" y="1941478"/>
              <a:ext cx="60857" cy="457047"/>
            </a:xfrm>
            <a:custGeom>
              <a:avLst/>
              <a:gdLst/>
              <a:ahLst/>
              <a:cxnLst/>
              <a:rect l="l" t="t" r="r" b="b"/>
              <a:pathLst>
                <a:path w="2985" h="22418" extrusionOk="0">
                  <a:moveTo>
                    <a:pt x="1" y="0"/>
                  </a:moveTo>
                  <a:lnTo>
                    <a:pt x="1" y="22417"/>
                  </a:lnTo>
                  <a:lnTo>
                    <a:pt x="2984" y="22417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4340339" y="2136790"/>
              <a:ext cx="60857" cy="261735"/>
            </a:xfrm>
            <a:custGeom>
              <a:avLst/>
              <a:gdLst/>
              <a:ahLst/>
              <a:cxnLst/>
              <a:rect l="l" t="t" r="r" b="b"/>
              <a:pathLst>
                <a:path w="2985" h="12838" extrusionOk="0">
                  <a:moveTo>
                    <a:pt x="1" y="0"/>
                  </a:moveTo>
                  <a:lnTo>
                    <a:pt x="1" y="12837"/>
                  </a:lnTo>
                  <a:lnTo>
                    <a:pt x="2984" y="12837"/>
                  </a:lnTo>
                  <a:lnTo>
                    <a:pt x="29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34"/>
          <p:cNvGrpSpPr/>
          <p:nvPr/>
        </p:nvGrpSpPr>
        <p:grpSpPr>
          <a:xfrm>
            <a:off x="4521790" y="1941478"/>
            <a:ext cx="60286" cy="457047"/>
            <a:chOff x="4630515" y="1941478"/>
            <a:chExt cx="60286" cy="457047"/>
          </a:xfrm>
        </p:grpSpPr>
        <p:sp>
          <p:nvSpPr>
            <p:cNvPr id="2461" name="Google Shape;2461;p34"/>
            <p:cNvSpPr/>
            <p:nvPr/>
          </p:nvSpPr>
          <p:spPr>
            <a:xfrm>
              <a:off x="4630515" y="1941478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4630515" y="2075404"/>
              <a:ext cx="60286" cy="323121"/>
            </a:xfrm>
            <a:custGeom>
              <a:avLst/>
              <a:gdLst/>
              <a:ahLst/>
              <a:cxnLst/>
              <a:rect l="l" t="t" r="r" b="b"/>
              <a:pathLst>
                <a:path w="2957" h="15849" extrusionOk="0">
                  <a:moveTo>
                    <a:pt x="0" y="0"/>
                  </a:moveTo>
                  <a:lnTo>
                    <a:pt x="0" y="15848"/>
                  </a:lnTo>
                  <a:lnTo>
                    <a:pt x="2956" y="15848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34"/>
          <p:cNvGrpSpPr/>
          <p:nvPr/>
        </p:nvGrpSpPr>
        <p:grpSpPr>
          <a:xfrm>
            <a:off x="4811394" y="1941478"/>
            <a:ext cx="60286" cy="457047"/>
            <a:chOff x="4920119" y="1941478"/>
            <a:chExt cx="60286" cy="457047"/>
          </a:xfrm>
        </p:grpSpPr>
        <p:sp>
          <p:nvSpPr>
            <p:cNvPr id="2464" name="Google Shape;2464;p34"/>
            <p:cNvSpPr/>
            <p:nvPr/>
          </p:nvSpPr>
          <p:spPr>
            <a:xfrm>
              <a:off x="4920119" y="1941478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1" y="0"/>
                  </a:moveTo>
                  <a:lnTo>
                    <a:pt x="1" y="22417"/>
                  </a:lnTo>
                  <a:lnTo>
                    <a:pt x="2957" y="2241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4920119" y="2145149"/>
              <a:ext cx="60286" cy="253376"/>
            </a:xfrm>
            <a:custGeom>
              <a:avLst/>
              <a:gdLst/>
              <a:ahLst/>
              <a:cxnLst/>
              <a:rect l="l" t="t" r="r" b="b"/>
              <a:pathLst>
                <a:path w="2957" h="12428" extrusionOk="0">
                  <a:moveTo>
                    <a:pt x="1" y="1"/>
                  </a:moveTo>
                  <a:lnTo>
                    <a:pt x="1" y="12427"/>
                  </a:lnTo>
                  <a:lnTo>
                    <a:pt x="2957" y="12427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34"/>
          <p:cNvGrpSpPr/>
          <p:nvPr/>
        </p:nvGrpSpPr>
        <p:grpSpPr>
          <a:xfrm>
            <a:off x="5101019" y="1941478"/>
            <a:ext cx="60286" cy="457047"/>
            <a:chOff x="5209744" y="1941478"/>
            <a:chExt cx="60286" cy="457047"/>
          </a:xfrm>
        </p:grpSpPr>
        <p:sp>
          <p:nvSpPr>
            <p:cNvPr id="2467" name="Google Shape;2467;p34"/>
            <p:cNvSpPr/>
            <p:nvPr/>
          </p:nvSpPr>
          <p:spPr>
            <a:xfrm>
              <a:off x="5209744" y="1941478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4"/>
            <p:cNvSpPr/>
            <p:nvPr/>
          </p:nvSpPr>
          <p:spPr>
            <a:xfrm>
              <a:off x="5209744" y="2034119"/>
              <a:ext cx="60286" cy="364406"/>
            </a:xfrm>
            <a:custGeom>
              <a:avLst/>
              <a:gdLst/>
              <a:ahLst/>
              <a:cxnLst/>
              <a:rect l="l" t="t" r="r" b="b"/>
              <a:pathLst>
                <a:path w="2957" h="17874" extrusionOk="0">
                  <a:moveTo>
                    <a:pt x="0" y="0"/>
                  </a:moveTo>
                  <a:lnTo>
                    <a:pt x="0" y="17873"/>
                  </a:lnTo>
                  <a:lnTo>
                    <a:pt x="2956" y="17873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9" name="Google Shape;2469;p34"/>
          <p:cNvSpPr/>
          <p:nvPr/>
        </p:nvSpPr>
        <p:spPr>
          <a:xfrm>
            <a:off x="3892896" y="2894491"/>
            <a:ext cx="390074" cy="495539"/>
          </a:xfrm>
          <a:custGeom>
            <a:avLst/>
            <a:gdLst/>
            <a:ahLst/>
            <a:cxnLst/>
            <a:rect l="l" t="t" r="r" b="b"/>
            <a:pathLst>
              <a:path w="19133" h="24306" extrusionOk="0">
                <a:moveTo>
                  <a:pt x="2053" y="1"/>
                </a:moveTo>
                <a:cubicBezTo>
                  <a:pt x="931" y="1"/>
                  <a:pt x="1" y="904"/>
                  <a:pt x="1" y="2026"/>
                </a:cubicBezTo>
                <a:lnTo>
                  <a:pt x="1" y="22253"/>
                </a:lnTo>
                <a:cubicBezTo>
                  <a:pt x="1" y="23375"/>
                  <a:pt x="931" y="24306"/>
                  <a:pt x="2053" y="24306"/>
                </a:cubicBezTo>
                <a:lnTo>
                  <a:pt x="17107" y="24306"/>
                </a:lnTo>
                <a:cubicBezTo>
                  <a:pt x="18230" y="24306"/>
                  <a:pt x="19133" y="23375"/>
                  <a:pt x="19133" y="22253"/>
                </a:cubicBezTo>
                <a:lnTo>
                  <a:pt x="19133" y="2026"/>
                </a:lnTo>
                <a:cubicBezTo>
                  <a:pt x="19133" y="904"/>
                  <a:pt x="18230" y="1"/>
                  <a:pt x="1710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34"/>
          <p:cNvSpPr/>
          <p:nvPr/>
        </p:nvSpPr>
        <p:spPr>
          <a:xfrm>
            <a:off x="4373348" y="2894491"/>
            <a:ext cx="390074" cy="495539"/>
          </a:xfrm>
          <a:custGeom>
            <a:avLst/>
            <a:gdLst/>
            <a:ahLst/>
            <a:cxnLst/>
            <a:rect l="l" t="t" r="r" b="b"/>
            <a:pathLst>
              <a:path w="19133" h="24306" extrusionOk="0">
                <a:moveTo>
                  <a:pt x="2026" y="1"/>
                </a:moveTo>
                <a:cubicBezTo>
                  <a:pt x="904" y="1"/>
                  <a:pt x="1" y="904"/>
                  <a:pt x="1" y="2026"/>
                </a:cubicBezTo>
                <a:lnTo>
                  <a:pt x="1" y="22253"/>
                </a:lnTo>
                <a:cubicBezTo>
                  <a:pt x="1" y="23375"/>
                  <a:pt x="904" y="24306"/>
                  <a:pt x="2026" y="24306"/>
                </a:cubicBezTo>
                <a:lnTo>
                  <a:pt x="17080" y="24306"/>
                </a:lnTo>
                <a:cubicBezTo>
                  <a:pt x="18202" y="24306"/>
                  <a:pt x="19133" y="23375"/>
                  <a:pt x="19133" y="22253"/>
                </a:cubicBezTo>
                <a:lnTo>
                  <a:pt x="19133" y="2026"/>
                </a:lnTo>
                <a:cubicBezTo>
                  <a:pt x="19133" y="904"/>
                  <a:pt x="18202" y="1"/>
                  <a:pt x="1708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34"/>
          <p:cNvSpPr/>
          <p:nvPr/>
        </p:nvSpPr>
        <p:spPr>
          <a:xfrm>
            <a:off x="4844891" y="2894491"/>
            <a:ext cx="389503" cy="495539"/>
          </a:xfrm>
          <a:custGeom>
            <a:avLst/>
            <a:gdLst/>
            <a:ahLst/>
            <a:cxnLst/>
            <a:rect l="l" t="t" r="r" b="b"/>
            <a:pathLst>
              <a:path w="19105" h="24306" extrusionOk="0">
                <a:moveTo>
                  <a:pt x="2025" y="1"/>
                </a:moveTo>
                <a:cubicBezTo>
                  <a:pt x="903" y="1"/>
                  <a:pt x="0" y="904"/>
                  <a:pt x="0" y="2026"/>
                </a:cubicBezTo>
                <a:lnTo>
                  <a:pt x="0" y="22253"/>
                </a:lnTo>
                <a:cubicBezTo>
                  <a:pt x="0" y="23375"/>
                  <a:pt x="903" y="24306"/>
                  <a:pt x="2025" y="24306"/>
                </a:cubicBezTo>
                <a:lnTo>
                  <a:pt x="17079" y="24306"/>
                </a:lnTo>
                <a:cubicBezTo>
                  <a:pt x="18202" y="24306"/>
                  <a:pt x="19105" y="23375"/>
                  <a:pt x="19105" y="22253"/>
                </a:cubicBezTo>
                <a:lnTo>
                  <a:pt x="19105" y="2026"/>
                </a:lnTo>
                <a:cubicBezTo>
                  <a:pt x="19105" y="904"/>
                  <a:pt x="18202" y="1"/>
                  <a:pt x="1707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2" name="Google Shape;2472;p34"/>
          <p:cNvGrpSpPr/>
          <p:nvPr/>
        </p:nvGrpSpPr>
        <p:grpSpPr>
          <a:xfrm>
            <a:off x="4916859" y="3301304"/>
            <a:ext cx="278473" cy="27910"/>
            <a:chOff x="5025584" y="3301304"/>
            <a:chExt cx="278473" cy="27910"/>
          </a:xfrm>
        </p:grpSpPr>
        <p:sp>
          <p:nvSpPr>
            <p:cNvPr id="2473" name="Google Shape;2473;p34"/>
            <p:cNvSpPr/>
            <p:nvPr/>
          </p:nvSpPr>
          <p:spPr>
            <a:xfrm>
              <a:off x="5025584" y="3301304"/>
              <a:ext cx="278473" cy="27910"/>
            </a:xfrm>
            <a:custGeom>
              <a:avLst/>
              <a:gdLst/>
              <a:ahLst/>
              <a:cxnLst/>
              <a:rect l="l" t="t" r="r" b="b"/>
              <a:pathLst>
                <a:path w="13659" h="1369" extrusionOk="0">
                  <a:moveTo>
                    <a:pt x="685" y="0"/>
                  </a:moveTo>
                  <a:cubicBezTo>
                    <a:pt x="329" y="0"/>
                    <a:pt x="1" y="301"/>
                    <a:pt x="1" y="684"/>
                  </a:cubicBezTo>
                  <a:cubicBezTo>
                    <a:pt x="1" y="1067"/>
                    <a:pt x="329" y="1369"/>
                    <a:pt x="685" y="1369"/>
                  </a:cubicBezTo>
                  <a:lnTo>
                    <a:pt x="13002" y="1369"/>
                  </a:lnTo>
                  <a:cubicBezTo>
                    <a:pt x="13358" y="1369"/>
                    <a:pt x="13659" y="1067"/>
                    <a:pt x="13659" y="684"/>
                  </a:cubicBezTo>
                  <a:cubicBezTo>
                    <a:pt x="13659" y="301"/>
                    <a:pt x="13358" y="0"/>
                    <a:pt x="13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5025584" y="3301304"/>
              <a:ext cx="116086" cy="27910"/>
            </a:xfrm>
            <a:custGeom>
              <a:avLst/>
              <a:gdLst/>
              <a:ahLst/>
              <a:cxnLst/>
              <a:rect l="l" t="t" r="r" b="b"/>
              <a:pathLst>
                <a:path w="5694" h="1369" extrusionOk="0">
                  <a:moveTo>
                    <a:pt x="5010" y="0"/>
                  </a:moveTo>
                  <a:lnTo>
                    <a:pt x="685" y="0"/>
                  </a:lnTo>
                  <a:cubicBezTo>
                    <a:pt x="329" y="0"/>
                    <a:pt x="1" y="301"/>
                    <a:pt x="1" y="684"/>
                  </a:cubicBezTo>
                  <a:cubicBezTo>
                    <a:pt x="1" y="1067"/>
                    <a:pt x="329" y="1369"/>
                    <a:pt x="685" y="1369"/>
                  </a:cubicBezTo>
                  <a:lnTo>
                    <a:pt x="5010" y="1369"/>
                  </a:lnTo>
                  <a:cubicBezTo>
                    <a:pt x="5393" y="1369"/>
                    <a:pt x="5694" y="1067"/>
                    <a:pt x="5694" y="684"/>
                  </a:cubicBezTo>
                  <a:cubicBezTo>
                    <a:pt x="5694" y="301"/>
                    <a:pt x="5393" y="0"/>
                    <a:pt x="5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4"/>
          <p:cNvGrpSpPr/>
          <p:nvPr/>
        </p:nvGrpSpPr>
        <p:grpSpPr>
          <a:xfrm>
            <a:off x="4444786" y="3301304"/>
            <a:ext cx="278473" cy="27910"/>
            <a:chOff x="4553511" y="3301304"/>
            <a:chExt cx="278473" cy="27910"/>
          </a:xfrm>
        </p:grpSpPr>
        <p:sp>
          <p:nvSpPr>
            <p:cNvPr id="2476" name="Google Shape;2476;p34"/>
            <p:cNvSpPr/>
            <p:nvPr/>
          </p:nvSpPr>
          <p:spPr>
            <a:xfrm>
              <a:off x="4553511" y="3301304"/>
              <a:ext cx="278473" cy="27910"/>
            </a:xfrm>
            <a:custGeom>
              <a:avLst/>
              <a:gdLst/>
              <a:ahLst/>
              <a:cxnLst/>
              <a:rect l="l" t="t" r="r" b="b"/>
              <a:pathLst>
                <a:path w="13659" h="1369" extrusionOk="0">
                  <a:moveTo>
                    <a:pt x="685" y="0"/>
                  </a:moveTo>
                  <a:cubicBezTo>
                    <a:pt x="329" y="0"/>
                    <a:pt x="0" y="301"/>
                    <a:pt x="0" y="684"/>
                  </a:cubicBezTo>
                  <a:cubicBezTo>
                    <a:pt x="0" y="1067"/>
                    <a:pt x="329" y="1369"/>
                    <a:pt x="685" y="1369"/>
                  </a:cubicBezTo>
                  <a:lnTo>
                    <a:pt x="13001" y="1369"/>
                  </a:lnTo>
                  <a:cubicBezTo>
                    <a:pt x="13357" y="1369"/>
                    <a:pt x="13658" y="1067"/>
                    <a:pt x="13658" y="684"/>
                  </a:cubicBezTo>
                  <a:cubicBezTo>
                    <a:pt x="13658" y="301"/>
                    <a:pt x="13357" y="0"/>
                    <a:pt x="13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4553511" y="3301304"/>
              <a:ext cx="244426" cy="27910"/>
            </a:xfrm>
            <a:custGeom>
              <a:avLst/>
              <a:gdLst/>
              <a:ahLst/>
              <a:cxnLst/>
              <a:rect l="l" t="t" r="r" b="b"/>
              <a:pathLst>
                <a:path w="11989" h="1369" extrusionOk="0">
                  <a:moveTo>
                    <a:pt x="11304" y="0"/>
                  </a:moveTo>
                  <a:lnTo>
                    <a:pt x="685" y="0"/>
                  </a:lnTo>
                  <a:cubicBezTo>
                    <a:pt x="329" y="0"/>
                    <a:pt x="0" y="301"/>
                    <a:pt x="0" y="684"/>
                  </a:cubicBezTo>
                  <a:cubicBezTo>
                    <a:pt x="0" y="1067"/>
                    <a:pt x="329" y="1369"/>
                    <a:pt x="685" y="1369"/>
                  </a:cubicBezTo>
                  <a:lnTo>
                    <a:pt x="11304" y="1369"/>
                  </a:lnTo>
                  <a:cubicBezTo>
                    <a:pt x="11688" y="1369"/>
                    <a:pt x="11989" y="1067"/>
                    <a:pt x="11989" y="684"/>
                  </a:cubicBezTo>
                  <a:cubicBezTo>
                    <a:pt x="11989" y="301"/>
                    <a:pt x="11688" y="0"/>
                    <a:pt x="11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2478;p34"/>
          <p:cNvGrpSpPr/>
          <p:nvPr/>
        </p:nvGrpSpPr>
        <p:grpSpPr>
          <a:xfrm>
            <a:off x="3942010" y="3301304"/>
            <a:ext cx="278473" cy="27910"/>
            <a:chOff x="4050735" y="3301304"/>
            <a:chExt cx="278473" cy="27910"/>
          </a:xfrm>
        </p:grpSpPr>
        <p:sp>
          <p:nvSpPr>
            <p:cNvPr id="2479" name="Google Shape;2479;p34"/>
            <p:cNvSpPr/>
            <p:nvPr/>
          </p:nvSpPr>
          <p:spPr>
            <a:xfrm>
              <a:off x="4050735" y="3301304"/>
              <a:ext cx="278473" cy="27910"/>
            </a:xfrm>
            <a:custGeom>
              <a:avLst/>
              <a:gdLst/>
              <a:ahLst/>
              <a:cxnLst/>
              <a:rect l="l" t="t" r="r" b="b"/>
              <a:pathLst>
                <a:path w="13659" h="1369" extrusionOk="0">
                  <a:moveTo>
                    <a:pt x="685" y="0"/>
                  </a:moveTo>
                  <a:cubicBezTo>
                    <a:pt x="301" y="0"/>
                    <a:pt x="0" y="301"/>
                    <a:pt x="0" y="684"/>
                  </a:cubicBezTo>
                  <a:cubicBezTo>
                    <a:pt x="0" y="1067"/>
                    <a:pt x="301" y="1369"/>
                    <a:pt x="685" y="1369"/>
                  </a:cubicBezTo>
                  <a:lnTo>
                    <a:pt x="12974" y="1369"/>
                  </a:lnTo>
                  <a:cubicBezTo>
                    <a:pt x="13357" y="1369"/>
                    <a:pt x="13658" y="1067"/>
                    <a:pt x="13658" y="684"/>
                  </a:cubicBezTo>
                  <a:cubicBezTo>
                    <a:pt x="13658" y="301"/>
                    <a:pt x="13357" y="0"/>
                    <a:pt x="12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4050735" y="3301304"/>
              <a:ext cx="118880" cy="27910"/>
            </a:xfrm>
            <a:custGeom>
              <a:avLst/>
              <a:gdLst/>
              <a:ahLst/>
              <a:cxnLst/>
              <a:rect l="l" t="t" r="r" b="b"/>
              <a:pathLst>
                <a:path w="5831" h="1369" extrusionOk="0">
                  <a:moveTo>
                    <a:pt x="5146" y="0"/>
                  </a:moveTo>
                  <a:lnTo>
                    <a:pt x="685" y="0"/>
                  </a:lnTo>
                  <a:cubicBezTo>
                    <a:pt x="301" y="0"/>
                    <a:pt x="0" y="301"/>
                    <a:pt x="0" y="684"/>
                  </a:cubicBezTo>
                  <a:cubicBezTo>
                    <a:pt x="0" y="1067"/>
                    <a:pt x="301" y="1369"/>
                    <a:pt x="685" y="1369"/>
                  </a:cubicBezTo>
                  <a:lnTo>
                    <a:pt x="5146" y="1369"/>
                  </a:lnTo>
                  <a:cubicBezTo>
                    <a:pt x="5529" y="1369"/>
                    <a:pt x="5830" y="1067"/>
                    <a:pt x="5830" y="684"/>
                  </a:cubicBezTo>
                  <a:cubicBezTo>
                    <a:pt x="5830" y="301"/>
                    <a:pt x="5529" y="0"/>
                    <a:pt x="5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34"/>
          <p:cNvGrpSpPr/>
          <p:nvPr/>
        </p:nvGrpSpPr>
        <p:grpSpPr>
          <a:xfrm>
            <a:off x="4976023" y="3031111"/>
            <a:ext cx="130582" cy="156270"/>
            <a:chOff x="5084748" y="3540041"/>
            <a:chExt cx="130582" cy="156270"/>
          </a:xfrm>
        </p:grpSpPr>
        <p:sp>
          <p:nvSpPr>
            <p:cNvPr id="2482" name="Google Shape;2482;p34"/>
            <p:cNvSpPr/>
            <p:nvPr/>
          </p:nvSpPr>
          <p:spPr>
            <a:xfrm>
              <a:off x="5084748" y="3647728"/>
              <a:ext cx="25117" cy="46912"/>
            </a:xfrm>
            <a:custGeom>
              <a:avLst/>
              <a:gdLst/>
              <a:ahLst/>
              <a:cxnLst/>
              <a:rect l="l" t="t" r="r" b="b"/>
              <a:pathLst>
                <a:path w="1232" h="2301" extrusionOk="0">
                  <a:moveTo>
                    <a:pt x="602" y="466"/>
                  </a:moveTo>
                  <a:cubicBezTo>
                    <a:pt x="712" y="466"/>
                    <a:pt x="767" y="548"/>
                    <a:pt x="767" y="630"/>
                  </a:cubicBezTo>
                  <a:lnTo>
                    <a:pt x="767" y="1698"/>
                  </a:lnTo>
                  <a:cubicBezTo>
                    <a:pt x="767" y="1780"/>
                    <a:pt x="712" y="1862"/>
                    <a:pt x="602" y="1862"/>
                  </a:cubicBezTo>
                  <a:cubicBezTo>
                    <a:pt x="520" y="1862"/>
                    <a:pt x="438" y="1780"/>
                    <a:pt x="438" y="1698"/>
                  </a:cubicBezTo>
                  <a:lnTo>
                    <a:pt x="438" y="630"/>
                  </a:lnTo>
                  <a:cubicBezTo>
                    <a:pt x="438" y="548"/>
                    <a:pt x="520" y="466"/>
                    <a:pt x="602" y="466"/>
                  </a:cubicBezTo>
                  <a:close/>
                  <a:moveTo>
                    <a:pt x="602" y="1"/>
                  </a:moveTo>
                  <a:cubicBezTo>
                    <a:pt x="274" y="1"/>
                    <a:pt x="0" y="302"/>
                    <a:pt x="0" y="630"/>
                  </a:cubicBezTo>
                  <a:lnTo>
                    <a:pt x="0" y="1698"/>
                  </a:lnTo>
                  <a:cubicBezTo>
                    <a:pt x="0" y="2026"/>
                    <a:pt x="274" y="2300"/>
                    <a:pt x="602" y="2300"/>
                  </a:cubicBezTo>
                  <a:cubicBezTo>
                    <a:pt x="958" y="2300"/>
                    <a:pt x="1232" y="2026"/>
                    <a:pt x="1232" y="1698"/>
                  </a:cubicBezTo>
                  <a:lnTo>
                    <a:pt x="1232" y="630"/>
                  </a:lnTo>
                  <a:cubicBezTo>
                    <a:pt x="1232" y="302"/>
                    <a:pt x="958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5092557" y="3540041"/>
              <a:ext cx="122774" cy="156270"/>
            </a:xfrm>
            <a:custGeom>
              <a:avLst/>
              <a:gdLst/>
              <a:ahLst/>
              <a:cxnLst/>
              <a:rect l="l" t="t" r="r" b="b"/>
              <a:pathLst>
                <a:path w="6022" h="7665" extrusionOk="0">
                  <a:moveTo>
                    <a:pt x="5392" y="3586"/>
                  </a:moveTo>
                  <a:cubicBezTo>
                    <a:pt x="5474" y="3586"/>
                    <a:pt x="5557" y="3668"/>
                    <a:pt x="5557" y="3750"/>
                  </a:cubicBezTo>
                  <a:lnTo>
                    <a:pt x="5557" y="4790"/>
                  </a:lnTo>
                  <a:cubicBezTo>
                    <a:pt x="5557" y="4900"/>
                    <a:pt x="5474" y="4982"/>
                    <a:pt x="5392" y="4982"/>
                  </a:cubicBezTo>
                  <a:cubicBezTo>
                    <a:pt x="5310" y="4982"/>
                    <a:pt x="5228" y="4900"/>
                    <a:pt x="5228" y="4790"/>
                  </a:cubicBezTo>
                  <a:lnTo>
                    <a:pt x="5228" y="3750"/>
                  </a:lnTo>
                  <a:cubicBezTo>
                    <a:pt x="5228" y="3668"/>
                    <a:pt x="5310" y="3586"/>
                    <a:pt x="5392" y="3586"/>
                  </a:cubicBezTo>
                  <a:close/>
                  <a:moveTo>
                    <a:pt x="1451" y="0"/>
                  </a:moveTo>
                  <a:cubicBezTo>
                    <a:pt x="657" y="0"/>
                    <a:pt x="0" y="657"/>
                    <a:pt x="0" y="1451"/>
                  </a:cubicBezTo>
                  <a:lnTo>
                    <a:pt x="0" y="4270"/>
                  </a:lnTo>
                  <a:cubicBezTo>
                    <a:pt x="0" y="4380"/>
                    <a:pt x="110" y="4489"/>
                    <a:pt x="219" y="4489"/>
                  </a:cubicBezTo>
                  <a:cubicBezTo>
                    <a:pt x="356" y="4489"/>
                    <a:pt x="466" y="4380"/>
                    <a:pt x="466" y="4270"/>
                  </a:cubicBezTo>
                  <a:lnTo>
                    <a:pt x="466" y="1451"/>
                  </a:lnTo>
                  <a:cubicBezTo>
                    <a:pt x="466" y="904"/>
                    <a:pt x="904" y="438"/>
                    <a:pt x="1451" y="438"/>
                  </a:cubicBezTo>
                  <a:cubicBezTo>
                    <a:pt x="2026" y="438"/>
                    <a:pt x="2464" y="904"/>
                    <a:pt x="2464" y="1451"/>
                  </a:cubicBezTo>
                  <a:lnTo>
                    <a:pt x="2464" y="6214"/>
                  </a:lnTo>
                  <a:cubicBezTo>
                    <a:pt x="2464" y="7007"/>
                    <a:pt x="3121" y="7664"/>
                    <a:pt x="3914" y="7664"/>
                  </a:cubicBezTo>
                  <a:lnTo>
                    <a:pt x="4188" y="7664"/>
                  </a:lnTo>
                  <a:cubicBezTo>
                    <a:pt x="4982" y="7664"/>
                    <a:pt x="5639" y="7007"/>
                    <a:pt x="5639" y="6214"/>
                  </a:cubicBezTo>
                  <a:lnTo>
                    <a:pt x="5639" y="5365"/>
                  </a:lnTo>
                  <a:cubicBezTo>
                    <a:pt x="5858" y="5283"/>
                    <a:pt x="6022" y="5064"/>
                    <a:pt x="6022" y="4790"/>
                  </a:cubicBezTo>
                  <a:lnTo>
                    <a:pt x="6022" y="3750"/>
                  </a:lnTo>
                  <a:cubicBezTo>
                    <a:pt x="6022" y="3422"/>
                    <a:pt x="5721" y="3121"/>
                    <a:pt x="5392" y="3121"/>
                  </a:cubicBezTo>
                  <a:cubicBezTo>
                    <a:pt x="5037" y="3121"/>
                    <a:pt x="4763" y="3422"/>
                    <a:pt x="4763" y="3750"/>
                  </a:cubicBezTo>
                  <a:lnTo>
                    <a:pt x="4763" y="4790"/>
                  </a:lnTo>
                  <a:cubicBezTo>
                    <a:pt x="4763" y="5064"/>
                    <a:pt x="4954" y="5310"/>
                    <a:pt x="5173" y="5392"/>
                  </a:cubicBezTo>
                  <a:lnTo>
                    <a:pt x="5173" y="6214"/>
                  </a:lnTo>
                  <a:cubicBezTo>
                    <a:pt x="5173" y="6761"/>
                    <a:pt x="4735" y="7226"/>
                    <a:pt x="4188" y="7226"/>
                  </a:cubicBezTo>
                  <a:lnTo>
                    <a:pt x="3914" y="7226"/>
                  </a:lnTo>
                  <a:cubicBezTo>
                    <a:pt x="3367" y="7226"/>
                    <a:pt x="2929" y="6761"/>
                    <a:pt x="2929" y="6214"/>
                  </a:cubicBezTo>
                  <a:lnTo>
                    <a:pt x="2929" y="1451"/>
                  </a:lnTo>
                  <a:cubicBezTo>
                    <a:pt x="2929" y="657"/>
                    <a:pt x="2272" y="0"/>
                    <a:pt x="1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34"/>
          <p:cNvGrpSpPr/>
          <p:nvPr/>
        </p:nvGrpSpPr>
        <p:grpSpPr>
          <a:xfrm>
            <a:off x="4493329" y="3033904"/>
            <a:ext cx="125016" cy="156250"/>
            <a:chOff x="4602054" y="3542834"/>
            <a:chExt cx="125016" cy="156250"/>
          </a:xfrm>
        </p:grpSpPr>
        <p:sp>
          <p:nvSpPr>
            <p:cNvPr id="2485" name="Google Shape;2485;p34"/>
            <p:cNvSpPr/>
            <p:nvPr/>
          </p:nvSpPr>
          <p:spPr>
            <a:xfrm>
              <a:off x="4664562" y="3542834"/>
              <a:ext cx="25117" cy="25117"/>
            </a:xfrm>
            <a:custGeom>
              <a:avLst/>
              <a:gdLst/>
              <a:ahLst/>
              <a:cxnLst/>
              <a:rect l="l" t="t" r="r" b="b"/>
              <a:pathLst>
                <a:path w="1232" h="1232" extrusionOk="0">
                  <a:moveTo>
                    <a:pt x="630" y="0"/>
                  </a:moveTo>
                  <a:cubicBezTo>
                    <a:pt x="274" y="0"/>
                    <a:pt x="0" y="274"/>
                    <a:pt x="0" y="602"/>
                  </a:cubicBezTo>
                  <a:cubicBezTo>
                    <a:pt x="0" y="958"/>
                    <a:pt x="274" y="1232"/>
                    <a:pt x="630" y="1232"/>
                  </a:cubicBezTo>
                  <a:cubicBezTo>
                    <a:pt x="958" y="1232"/>
                    <a:pt x="1232" y="958"/>
                    <a:pt x="1232" y="602"/>
                  </a:cubicBezTo>
                  <a:cubicBezTo>
                    <a:pt x="1232" y="274"/>
                    <a:pt x="958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4602054" y="3575434"/>
              <a:ext cx="121102" cy="123650"/>
            </a:xfrm>
            <a:custGeom>
              <a:avLst/>
              <a:gdLst/>
              <a:ahLst/>
              <a:cxnLst/>
              <a:rect l="l" t="t" r="r" b="b"/>
              <a:pathLst>
                <a:path w="5940" h="6065" extrusionOk="0">
                  <a:moveTo>
                    <a:pt x="2924" y="0"/>
                  </a:moveTo>
                  <a:cubicBezTo>
                    <a:pt x="1431" y="0"/>
                    <a:pt x="159" y="1116"/>
                    <a:pt x="110" y="1166"/>
                  </a:cubicBezTo>
                  <a:cubicBezTo>
                    <a:pt x="1" y="1248"/>
                    <a:pt x="1" y="1385"/>
                    <a:pt x="83" y="1494"/>
                  </a:cubicBezTo>
                  <a:cubicBezTo>
                    <a:pt x="130" y="1542"/>
                    <a:pt x="197" y="1571"/>
                    <a:pt x="265" y="1571"/>
                  </a:cubicBezTo>
                  <a:cubicBezTo>
                    <a:pt x="315" y="1571"/>
                    <a:pt x="365" y="1556"/>
                    <a:pt x="411" y="1521"/>
                  </a:cubicBezTo>
                  <a:cubicBezTo>
                    <a:pt x="411" y="1495"/>
                    <a:pt x="1606" y="474"/>
                    <a:pt x="2927" y="474"/>
                  </a:cubicBezTo>
                  <a:cubicBezTo>
                    <a:pt x="2991" y="474"/>
                    <a:pt x="3056" y="476"/>
                    <a:pt x="3121" y="481"/>
                  </a:cubicBezTo>
                  <a:cubicBezTo>
                    <a:pt x="3011" y="974"/>
                    <a:pt x="2820" y="2014"/>
                    <a:pt x="3203" y="2644"/>
                  </a:cubicBezTo>
                  <a:cubicBezTo>
                    <a:pt x="3340" y="2863"/>
                    <a:pt x="3531" y="3027"/>
                    <a:pt x="3778" y="3082"/>
                  </a:cubicBezTo>
                  <a:cubicBezTo>
                    <a:pt x="4654" y="3301"/>
                    <a:pt x="4873" y="4231"/>
                    <a:pt x="4982" y="5873"/>
                  </a:cubicBezTo>
                  <a:cubicBezTo>
                    <a:pt x="4982" y="5983"/>
                    <a:pt x="5091" y="6065"/>
                    <a:pt x="5201" y="6065"/>
                  </a:cubicBezTo>
                  <a:lnTo>
                    <a:pt x="5721" y="6065"/>
                  </a:lnTo>
                  <a:cubicBezTo>
                    <a:pt x="5858" y="6065"/>
                    <a:pt x="5940" y="5983"/>
                    <a:pt x="5940" y="5846"/>
                  </a:cubicBezTo>
                  <a:cubicBezTo>
                    <a:pt x="5940" y="5709"/>
                    <a:pt x="5858" y="5627"/>
                    <a:pt x="5721" y="5627"/>
                  </a:cubicBezTo>
                  <a:lnTo>
                    <a:pt x="5420" y="5627"/>
                  </a:lnTo>
                  <a:cubicBezTo>
                    <a:pt x="5310" y="4204"/>
                    <a:pt x="5091" y="2917"/>
                    <a:pt x="3887" y="2644"/>
                  </a:cubicBezTo>
                  <a:cubicBezTo>
                    <a:pt x="3750" y="2616"/>
                    <a:pt x="3668" y="2534"/>
                    <a:pt x="3586" y="2397"/>
                  </a:cubicBezTo>
                  <a:cubicBezTo>
                    <a:pt x="3285" y="1905"/>
                    <a:pt x="3504" y="728"/>
                    <a:pt x="3613" y="345"/>
                  </a:cubicBezTo>
                  <a:cubicBezTo>
                    <a:pt x="3613" y="290"/>
                    <a:pt x="3613" y="208"/>
                    <a:pt x="3586" y="153"/>
                  </a:cubicBezTo>
                  <a:cubicBezTo>
                    <a:pt x="3559" y="98"/>
                    <a:pt x="3504" y="71"/>
                    <a:pt x="3422" y="43"/>
                  </a:cubicBezTo>
                  <a:cubicBezTo>
                    <a:pt x="3254" y="14"/>
                    <a:pt x="3088" y="0"/>
                    <a:pt x="2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4610983" y="3645241"/>
              <a:ext cx="57493" cy="39348"/>
            </a:xfrm>
            <a:custGeom>
              <a:avLst/>
              <a:gdLst/>
              <a:ahLst/>
              <a:cxnLst/>
              <a:rect l="l" t="t" r="r" b="b"/>
              <a:pathLst>
                <a:path w="2820" h="1930" extrusionOk="0">
                  <a:moveTo>
                    <a:pt x="2562" y="0"/>
                  </a:moveTo>
                  <a:cubicBezTo>
                    <a:pt x="2485" y="0"/>
                    <a:pt x="2408" y="42"/>
                    <a:pt x="2354" y="96"/>
                  </a:cubicBezTo>
                  <a:cubicBezTo>
                    <a:pt x="2108" y="533"/>
                    <a:pt x="1533" y="1026"/>
                    <a:pt x="219" y="1026"/>
                  </a:cubicBezTo>
                  <a:cubicBezTo>
                    <a:pt x="165" y="1054"/>
                    <a:pt x="110" y="1054"/>
                    <a:pt x="55" y="1108"/>
                  </a:cubicBezTo>
                  <a:cubicBezTo>
                    <a:pt x="28" y="1136"/>
                    <a:pt x="0" y="1190"/>
                    <a:pt x="0" y="1272"/>
                  </a:cubicBezTo>
                  <a:lnTo>
                    <a:pt x="0" y="1710"/>
                  </a:lnTo>
                  <a:cubicBezTo>
                    <a:pt x="0" y="1847"/>
                    <a:pt x="110" y="1929"/>
                    <a:pt x="219" y="1929"/>
                  </a:cubicBezTo>
                  <a:cubicBezTo>
                    <a:pt x="356" y="1929"/>
                    <a:pt x="466" y="1847"/>
                    <a:pt x="466" y="1710"/>
                  </a:cubicBezTo>
                  <a:lnTo>
                    <a:pt x="466" y="1491"/>
                  </a:lnTo>
                  <a:cubicBezTo>
                    <a:pt x="1807" y="1437"/>
                    <a:pt x="2464" y="835"/>
                    <a:pt x="2765" y="342"/>
                  </a:cubicBezTo>
                  <a:cubicBezTo>
                    <a:pt x="2820" y="232"/>
                    <a:pt x="2792" y="96"/>
                    <a:pt x="2683" y="41"/>
                  </a:cubicBezTo>
                  <a:cubicBezTo>
                    <a:pt x="2645" y="12"/>
                    <a:pt x="2603" y="0"/>
                    <a:pt x="2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4680179" y="3579634"/>
              <a:ext cx="46891" cy="19022"/>
            </a:xfrm>
            <a:custGeom>
              <a:avLst/>
              <a:gdLst/>
              <a:ahLst/>
              <a:cxnLst/>
              <a:rect l="l" t="t" r="r" b="b"/>
              <a:pathLst>
                <a:path w="2300" h="933" extrusionOk="0">
                  <a:moveTo>
                    <a:pt x="2041" y="1"/>
                  </a:moveTo>
                  <a:cubicBezTo>
                    <a:pt x="1967" y="1"/>
                    <a:pt x="1897" y="31"/>
                    <a:pt x="1862" y="84"/>
                  </a:cubicBezTo>
                  <a:cubicBezTo>
                    <a:pt x="1655" y="422"/>
                    <a:pt x="1164" y="489"/>
                    <a:pt x="752" y="489"/>
                  </a:cubicBezTo>
                  <a:cubicBezTo>
                    <a:pt x="565" y="489"/>
                    <a:pt x="394" y="476"/>
                    <a:pt x="274" y="467"/>
                  </a:cubicBezTo>
                  <a:cubicBezTo>
                    <a:pt x="260" y="463"/>
                    <a:pt x="245" y="462"/>
                    <a:pt x="231" y="462"/>
                  </a:cubicBezTo>
                  <a:cubicBezTo>
                    <a:pt x="132" y="462"/>
                    <a:pt x="28" y="539"/>
                    <a:pt x="28" y="659"/>
                  </a:cubicBezTo>
                  <a:cubicBezTo>
                    <a:pt x="0" y="768"/>
                    <a:pt x="110" y="905"/>
                    <a:pt x="219" y="905"/>
                  </a:cubicBezTo>
                  <a:cubicBezTo>
                    <a:pt x="384" y="932"/>
                    <a:pt x="548" y="932"/>
                    <a:pt x="767" y="932"/>
                  </a:cubicBezTo>
                  <a:cubicBezTo>
                    <a:pt x="1287" y="932"/>
                    <a:pt x="1916" y="823"/>
                    <a:pt x="2245" y="358"/>
                  </a:cubicBezTo>
                  <a:cubicBezTo>
                    <a:pt x="2300" y="248"/>
                    <a:pt x="2272" y="111"/>
                    <a:pt x="2163" y="29"/>
                  </a:cubicBezTo>
                  <a:cubicBezTo>
                    <a:pt x="2124" y="10"/>
                    <a:pt x="2082" y="1"/>
                    <a:pt x="2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34"/>
          <p:cNvGrpSpPr/>
          <p:nvPr/>
        </p:nvGrpSpPr>
        <p:grpSpPr>
          <a:xfrm>
            <a:off x="4007861" y="3030417"/>
            <a:ext cx="155149" cy="153599"/>
            <a:chOff x="4116586" y="3539348"/>
            <a:chExt cx="155149" cy="153599"/>
          </a:xfrm>
        </p:grpSpPr>
        <p:sp>
          <p:nvSpPr>
            <p:cNvPr id="2490" name="Google Shape;2490;p34"/>
            <p:cNvSpPr/>
            <p:nvPr/>
          </p:nvSpPr>
          <p:spPr>
            <a:xfrm>
              <a:off x="4116586" y="3656658"/>
              <a:ext cx="37391" cy="36290"/>
            </a:xfrm>
            <a:custGeom>
              <a:avLst/>
              <a:gdLst/>
              <a:ahLst/>
              <a:cxnLst/>
              <a:rect l="l" t="t" r="r" b="b"/>
              <a:pathLst>
                <a:path w="1834" h="1780" extrusionOk="0">
                  <a:moveTo>
                    <a:pt x="260" y="1"/>
                  </a:moveTo>
                  <a:cubicBezTo>
                    <a:pt x="205" y="1"/>
                    <a:pt x="151" y="28"/>
                    <a:pt x="110" y="83"/>
                  </a:cubicBezTo>
                  <a:cubicBezTo>
                    <a:pt x="0" y="165"/>
                    <a:pt x="0" y="302"/>
                    <a:pt x="110" y="384"/>
                  </a:cubicBezTo>
                  <a:lnTo>
                    <a:pt x="1423" y="1725"/>
                  </a:lnTo>
                  <a:cubicBezTo>
                    <a:pt x="1478" y="1780"/>
                    <a:pt x="1533" y="1780"/>
                    <a:pt x="1588" y="1780"/>
                  </a:cubicBezTo>
                  <a:cubicBezTo>
                    <a:pt x="1642" y="1780"/>
                    <a:pt x="1697" y="1780"/>
                    <a:pt x="1752" y="1725"/>
                  </a:cubicBezTo>
                  <a:cubicBezTo>
                    <a:pt x="1834" y="1643"/>
                    <a:pt x="1834" y="1479"/>
                    <a:pt x="1752" y="1397"/>
                  </a:cubicBezTo>
                  <a:lnTo>
                    <a:pt x="411" y="83"/>
                  </a:lnTo>
                  <a:cubicBezTo>
                    <a:pt x="370" y="28"/>
                    <a:pt x="315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4125496" y="3547850"/>
              <a:ext cx="137310" cy="136739"/>
            </a:xfrm>
            <a:custGeom>
              <a:avLst/>
              <a:gdLst/>
              <a:ahLst/>
              <a:cxnLst/>
              <a:rect l="l" t="t" r="r" b="b"/>
              <a:pathLst>
                <a:path w="6735" h="6707" extrusionOk="0">
                  <a:moveTo>
                    <a:pt x="4148" y="1"/>
                  </a:moveTo>
                  <a:cubicBezTo>
                    <a:pt x="4093" y="1"/>
                    <a:pt x="4038" y="28"/>
                    <a:pt x="3997" y="83"/>
                  </a:cubicBezTo>
                  <a:cubicBezTo>
                    <a:pt x="3888" y="165"/>
                    <a:pt x="3888" y="302"/>
                    <a:pt x="3997" y="384"/>
                  </a:cubicBezTo>
                  <a:lnTo>
                    <a:pt x="5010" y="1396"/>
                  </a:lnTo>
                  <a:lnTo>
                    <a:pt x="1424" y="4982"/>
                  </a:lnTo>
                  <a:lnTo>
                    <a:pt x="412" y="3969"/>
                  </a:lnTo>
                  <a:cubicBezTo>
                    <a:pt x="357" y="3928"/>
                    <a:pt x="295" y="3908"/>
                    <a:pt x="237" y="3908"/>
                  </a:cubicBezTo>
                  <a:cubicBezTo>
                    <a:pt x="179" y="3908"/>
                    <a:pt x="124" y="3928"/>
                    <a:pt x="83" y="3969"/>
                  </a:cubicBezTo>
                  <a:cubicBezTo>
                    <a:pt x="1" y="4079"/>
                    <a:pt x="1" y="4216"/>
                    <a:pt x="83" y="4298"/>
                  </a:cubicBezTo>
                  <a:lnTo>
                    <a:pt x="2437" y="6652"/>
                  </a:lnTo>
                  <a:cubicBezTo>
                    <a:pt x="2464" y="6679"/>
                    <a:pt x="2519" y="6706"/>
                    <a:pt x="2574" y="6706"/>
                  </a:cubicBezTo>
                  <a:cubicBezTo>
                    <a:pt x="2656" y="6706"/>
                    <a:pt x="2711" y="6679"/>
                    <a:pt x="2738" y="6652"/>
                  </a:cubicBezTo>
                  <a:cubicBezTo>
                    <a:pt x="2848" y="6542"/>
                    <a:pt x="2848" y="6405"/>
                    <a:pt x="2738" y="6323"/>
                  </a:cubicBezTo>
                  <a:lnTo>
                    <a:pt x="1725" y="5310"/>
                  </a:lnTo>
                  <a:lnTo>
                    <a:pt x="5311" y="1725"/>
                  </a:lnTo>
                  <a:lnTo>
                    <a:pt x="6324" y="2738"/>
                  </a:lnTo>
                  <a:cubicBezTo>
                    <a:pt x="6378" y="2792"/>
                    <a:pt x="6433" y="2792"/>
                    <a:pt x="6488" y="2792"/>
                  </a:cubicBezTo>
                  <a:cubicBezTo>
                    <a:pt x="6543" y="2792"/>
                    <a:pt x="6597" y="2792"/>
                    <a:pt x="6652" y="2738"/>
                  </a:cubicBezTo>
                  <a:cubicBezTo>
                    <a:pt x="6734" y="2656"/>
                    <a:pt x="6734" y="2519"/>
                    <a:pt x="6652" y="2409"/>
                  </a:cubicBezTo>
                  <a:lnTo>
                    <a:pt x="4298" y="83"/>
                  </a:lnTo>
                  <a:cubicBezTo>
                    <a:pt x="4257" y="28"/>
                    <a:pt x="4202" y="1"/>
                    <a:pt x="4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4234324" y="3539348"/>
              <a:ext cx="37411" cy="36432"/>
            </a:xfrm>
            <a:custGeom>
              <a:avLst/>
              <a:gdLst/>
              <a:ahLst/>
              <a:cxnLst/>
              <a:rect l="l" t="t" r="r" b="b"/>
              <a:pathLst>
                <a:path w="1835" h="1787" extrusionOk="0">
                  <a:moveTo>
                    <a:pt x="247" y="0"/>
                  </a:moveTo>
                  <a:cubicBezTo>
                    <a:pt x="185" y="0"/>
                    <a:pt x="123" y="21"/>
                    <a:pt x="82" y="62"/>
                  </a:cubicBezTo>
                  <a:cubicBezTo>
                    <a:pt x="0" y="171"/>
                    <a:pt x="0" y="308"/>
                    <a:pt x="82" y="390"/>
                  </a:cubicBezTo>
                  <a:lnTo>
                    <a:pt x="1396" y="1731"/>
                  </a:lnTo>
                  <a:cubicBezTo>
                    <a:pt x="1451" y="1759"/>
                    <a:pt x="1506" y="1786"/>
                    <a:pt x="1560" y="1786"/>
                  </a:cubicBezTo>
                  <a:cubicBezTo>
                    <a:pt x="1642" y="1786"/>
                    <a:pt x="1697" y="1759"/>
                    <a:pt x="1725" y="1731"/>
                  </a:cubicBezTo>
                  <a:cubicBezTo>
                    <a:pt x="1834" y="1622"/>
                    <a:pt x="1834" y="1485"/>
                    <a:pt x="1725" y="1403"/>
                  </a:cubicBezTo>
                  <a:lnTo>
                    <a:pt x="411" y="62"/>
                  </a:lnTo>
                  <a:cubicBezTo>
                    <a:pt x="370" y="21"/>
                    <a:pt x="308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34"/>
          <p:cNvSpPr/>
          <p:nvPr/>
        </p:nvSpPr>
        <p:spPr>
          <a:xfrm>
            <a:off x="3904619" y="4004593"/>
            <a:ext cx="1319744" cy="220980"/>
          </a:xfrm>
          <a:custGeom>
            <a:avLst/>
            <a:gdLst/>
            <a:ahLst/>
            <a:cxnLst/>
            <a:rect l="l" t="t" r="r" b="b"/>
            <a:pathLst>
              <a:path w="64733" h="10839" extrusionOk="0">
                <a:moveTo>
                  <a:pt x="1999" y="0"/>
                </a:moveTo>
                <a:cubicBezTo>
                  <a:pt x="904" y="0"/>
                  <a:pt x="0" y="876"/>
                  <a:pt x="0" y="1971"/>
                </a:cubicBezTo>
                <a:lnTo>
                  <a:pt x="0" y="8868"/>
                </a:lnTo>
                <a:cubicBezTo>
                  <a:pt x="0" y="9963"/>
                  <a:pt x="904" y="10839"/>
                  <a:pt x="1999" y="10839"/>
                </a:cubicBezTo>
                <a:lnTo>
                  <a:pt x="62734" y="10839"/>
                </a:lnTo>
                <a:cubicBezTo>
                  <a:pt x="63829" y="10839"/>
                  <a:pt x="64732" y="9963"/>
                  <a:pt x="64732" y="8868"/>
                </a:cubicBezTo>
                <a:lnTo>
                  <a:pt x="64732" y="1971"/>
                </a:lnTo>
                <a:cubicBezTo>
                  <a:pt x="64732" y="876"/>
                  <a:pt x="63829" y="0"/>
                  <a:pt x="627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4" name="Google Shape;2494;p34"/>
          <p:cNvGrpSpPr/>
          <p:nvPr/>
        </p:nvGrpSpPr>
        <p:grpSpPr>
          <a:xfrm>
            <a:off x="3990002" y="4041984"/>
            <a:ext cx="1160130" cy="151234"/>
            <a:chOff x="4098727" y="4041984"/>
            <a:chExt cx="1160130" cy="151234"/>
          </a:xfrm>
        </p:grpSpPr>
        <p:sp>
          <p:nvSpPr>
            <p:cNvPr id="2495" name="Google Shape;2495;p34"/>
            <p:cNvSpPr/>
            <p:nvPr/>
          </p:nvSpPr>
          <p:spPr>
            <a:xfrm>
              <a:off x="4098727" y="4086612"/>
              <a:ext cx="286832" cy="58614"/>
            </a:xfrm>
            <a:custGeom>
              <a:avLst/>
              <a:gdLst/>
              <a:ahLst/>
              <a:cxnLst/>
              <a:rect l="l" t="t" r="r" b="b"/>
              <a:pathLst>
                <a:path w="14069" h="2875" extrusionOk="0">
                  <a:moveTo>
                    <a:pt x="13193" y="2875"/>
                  </a:moveTo>
                  <a:lnTo>
                    <a:pt x="465" y="2875"/>
                  </a:lnTo>
                  <a:cubicBezTo>
                    <a:pt x="192" y="2875"/>
                    <a:pt x="0" y="2683"/>
                    <a:pt x="0" y="2409"/>
                  </a:cubicBezTo>
                  <a:lnTo>
                    <a:pt x="0" y="466"/>
                  </a:lnTo>
                  <a:cubicBezTo>
                    <a:pt x="0" y="220"/>
                    <a:pt x="192" y="1"/>
                    <a:pt x="465" y="1"/>
                  </a:cubicBezTo>
                  <a:lnTo>
                    <a:pt x="14069" y="1"/>
                  </a:lnTo>
                  <a:cubicBezTo>
                    <a:pt x="13494" y="658"/>
                    <a:pt x="13165" y="1506"/>
                    <a:pt x="13165" y="2437"/>
                  </a:cubicBezTo>
                  <a:cubicBezTo>
                    <a:pt x="13165" y="2574"/>
                    <a:pt x="13165" y="2738"/>
                    <a:pt x="13193" y="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4434652" y="4086612"/>
              <a:ext cx="824205" cy="58614"/>
            </a:xfrm>
            <a:custGeom>
              <a:avLst/>
              <a:gdLst/>
              <a:ahLst/>
              <a:cxnLst/>
              <a:rect l="l" t="t" r="r" b="b"/>
              <a:pathLst>
                <a:path w="40427" h="2875" extrusionOk="0">
                  <a:moveTo>
                    <a:pt x="0" y="1"/>
                  </a:moveTo>
                  <a:lnTo>
                    <a:pt x="0" y="2875"/>
                  </a:lnTo>
                  <a:lnTo>
                    <a:pt x="39962" y="2875"/>
                  </a:lnTo>
                  <a:cubicBezTo>
                    <a:pt x="40208" y="2875"/>
                    <a:pt x="40427" y="2683"/>
                    <a:pt x="40427" y="2409"/>
                  </a:cubicBezTo>
                  <a:lnTo>
                    <a:pt x="40427" y="466"/>
                  </a:lnTo>
                  <a:cubicBezTo>
                    <a:pt x="40427" y="220"/>
                    <a:pt x="40208" y="1"/>
                    <a:pt x="39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4335874" y="4041984"/>
              <a:ext cx="151255" cy="151234"/>
            </a:xfrm>
            <a:custGeom>
              <a:avLst/>
              <a:gdLst/>
              <a:ahLst/>
              <a:cxnLst/>
              <a:rect l="l" t="t" r="r" b="b"/>
              <a:pathLst>
                <a:path w="7419" h="7418" extrusionOk="0">
                  <a:moveTo>
                    <a:pt x="3723" y="0"/>
                  </a:moveTo>
                  <a:cubicBezTo>
                    <a:pt x="1670" y="0"/>
                    <a:pt x="1" y="1670"/>
                    <a:pt x="1" y="3722"/>
                  </a:cubicBezTo>
                  <a:cubicBezTo>
                    <a:pt x="1" y="5748"/>
                    <a:pt x="1670" y="7418"/>
                    <a:pt x="3723" y="7418"/>
                  </a:cubicBezTo>
                  <a:cubicBezTo>
                    <a:pt x="5776" y="7418"/>
                    <a:pt x="7418" y="5748"/>
                    <a:pt x="7418" y="3722"/>
                  </a:cubicBezTo>
                  <a:cubicBezTo>
                    <a:pt x="7418" y="1670"/>
                    <a:pt x="5776" y="0"/>
                    <a:pt x="3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8" name="Google Shape;2498;p34"/>
          <p:cNvSpPr/>
          <p:nvPr/>
        </p:nvSpPr>
        <p:spPr>
          <a:xfrm>
            <a:off x="5955506" y="1516975"/>
            <a:ext cx="1820115" cy="1761052"/>
          </a:xfrm>
          <a:custGeom>
            <a:avLst/>
            <a:gdLst/>
            <a:ahLst/>
            <a:cxnLst/>
            <a:rect l="l" t="t" r="r" b="b"/>
            <a:pathLst>
              <a:path w="71849" h="87833" extrusionOk="0">
                <a:moveTo>
                  <a:pt x="3860" y="0"/>
                </a:moveTo>
                <a:cubicBezTo>
                  <a:pt x="1725" y="0"/>
                  <a:pt x="1" y="1725"/>
                  <a:pt x="1" y="3860"/>
                </a:cubicBezTo>
                <a:lnTo>
                  <a:pt x="1" y="83973"/>
                </a:lnTo>
                <a:cubicBezTo>
                  <a:pt x="1" y="86108"/>
                  <a:pt x="1725" y="87833"/>
                  <a:pt x="3860" y="87833"/>
                </a:cubicBezTo>
                <a:lnTo>
                  <a:pt x="67989" y="87833"/>
                </a:lnTo>
                <a:cubicBezTo>
                  <a:pt x="70124" y="87833"/>
                  <a:pt x="71849" y="86108"/>
                  <a:pt x="71849" y="83973"/>
                </a:cubicBezTo>
                <a:lnTo>
                  <a:pt x="71849" y="3860"/>
                </a:lnTo>
                <a:cubicBezTo>
                  <a:pt x="71849" y="1725"/>
                  <a:pt x="70124" y="0"/>
                  <a:pt x="6798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34"/>
          <p:cNvSpPr/>
          <p:nvPr/>
        </p:nvSpPr>
        <p:spPr>
          <a:xfrm>
            <a:off x="5955579" y="3399638"/>
            <a:ext cx="1820115" cy="394539"/>
          </a:xfrm>
          <a:custGeom>
            <a:avLst/>
            <a:gdLst/>
            <a:ahLst/>
            <a:cxnLst/>
            <a:rect l="l" t="t" r="r" b="b"/>
            <a:pathLst>
              <a:path w="71849" h="19352" extrusionOk="0">
                <a:moveTo>
                  <a:pt x="3860" y="0"/>
                </a:moveTo>
                <a:cubicBezTo>
                  <a:pt x="1725" y="0"/>
                  <a:pt x="1" y="1725"/>
                  <a:pt x="1" y="3832"/>
                </a:cubicBezTo>
                <a:lnTo>
                  <a:pt x="1" y="15492"/>
                </a:lnTo>
                <a:cubicBezTo>
                  <a:pt x="1" y="17627"/>
                  <a:pt x="1725" y="19351"/>
                  <a:pt x="3860" y="19351"/>
                </a:cubicBezTo>
                <a:lnTo>
                  <a:pt x="67989" y="19351"/>
                </a:lnTo>
                <a:cubicBezTo>
                  <a:pt x="70124" y="19351"/>
                  <a:pt x="71849" y="17627"/>
                  <a:pt x="71849" y="15492"/>
                </a:cubicBezTo>
                <a:lnTo>
                  <a:pt x="71849" y="3832"/>
                </a:lnTo>
                <a:cubicBezTo>
                  <a:pt x="71849" y="1725"/>
                  <a:pt x="70124" y="0"/>
                  <a:pt x="679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34"/>
          <p:cNvSpPr/>
          <p:nvPr/>
        </p:nvSpPr>
        <p:spPr>
          <a:xfrm>
            <a:off x="6574050" y="3629441"/>
            <a:ext cx="981837" cy="41305"/>
          </a:xfrm>
          <a:custGeom>
            <a:avLst/>
            <a:gdLst/>
            <a:ahLst/>
            <a:cxnLst/>
            <a:rect l="l" t="t" r="r" b="b"/>
            <a:pathLst>
              <a:path w="38758" h="2026" extrusionOk="0">
                <a:moveTo>
                  <a:pt x="0" y="2026"/>
                </a:moveTo>
                <a:lnTo>
                  <a:pt x="0" y="0"/>
                </a:lnTo>
                <a:lnTo>
                  <a:pt x="38757" y="0"/>
                </a:lnTo>
                <a:lnTo>
                  <a:pt x="38757" y="2026"/>
                </a:lnTo>
                <a:lnTo>
                  <a:pt x="0" y="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4"/>
          <p:cNvSpPr/>
          <p:nvPr/>
        </p:nvSpPr>
        <p:spPr>
          <a:xfrm>
            <a:off x="5955579" y="3913558"/>
            <a:ext cx="1820115" cy="395110"/>
          </a:xfrm>
          <a:custGeom>
            <a:avLst/>
            <a:gdLst/>
            <a:ahLst/>
            <a:cxnLst/>
            <a:rect l="l" t="t" r="r" b="b"/>
            <a:pathLst>
              <a:path w="71849" h="19380" extrusionOk="0">
                <a:moveTo>
                  <a:pt x="3860" y="1"/>
                </a:moveTo>
                <a:cubicBezTo>
                  <a:pt x="1725" y="1"/>
                  <a:pt x="1" y="1725"/>
                  <a:pt x="1" y="3860"/>
                </a:cubicBezTo>
                <a:lnTo>
                  <a:pt x="1" y="15520"/>
                </a:lnTo>
                <a:cubicBezTo>
                  <a:pt x="1" y="17627"/>
                  <a:pt x="1725" y="19379"/>
                  <a:pt x="3860" y="19379"/>
                </a:cubicBezTo>
                <a:lnTo>
                  <a:pt x="67989" y="19379"/>
                </a:lnTo>
                <a:cubicBezTo>
                  <a:pt x="70124" y="19379"/>
                  <a:pt x="71849" y="17627"/>
                  <a:pt x="71849" y="15520"/>
                </a:cubicBezTo>
                <a:lnTo>
                  <a:pt x="71849" y="3860"/>
                </a:lnTo>
                <a:cubicBezTo>
                  <a:pt x="71849" y="1725"/>
                  <a:pt x="70124" y="1"/>
                  <a:pt x="679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34"/>
          <p:cNvSpPr/>
          <p:nvPr/>
        </p:nvSpPr>
        <p:spPr>
          <a:xfrm>
            <a:off x="6574050" y="4143933"/>
            <a:ext cx="981837" cy="41305"/>
          </a:xfrm>
          <a:custGeom>
            <a:avLst/>
            <a:gdLst/>
            <a:ahLst/>
            <a:cxnLst/>
            <a:rect l="l" t="t" r="r" b="b"/>
            <a:pathLst>
              <a:path w="38758" h="2026" extrusionOk="0">
                <a:moveTo>
                  <a:pt x="0" y="2026"/>
                </a:moveTo>
                <a:lnTo>
                  <a:pt x="0" y="0"/>
                </a:lnTo>
                <a:lnTo>
                  <a:pt x="38757" y="0"/>
                </a:lnTo>
                <a:lnTo>
                  <a:pt x="38757" y="2026"/>
                </a:lnTo>
                <a:lnTo>
                  <a:pt x="0" y="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34"/>
          <p:cNvSpPr/>
          <p:nvPr/>
        </p:nvSpPr>
        <p:spPr>
          <a:xfrm>
            <a:off x="6153769" y="1116987"/>
            <a:ext cx="54149" cy="97391"/>
          </a:xfrm>
          <a:custGeom>
            <a:avLst/>
            <a:gdLst/>
            <a:ahLst/>
            <a:cxnLst/>
            <a:rect l="l" t="t" r="r" b="b"/>
            <a:pathLst>
              <a:path w="2656" h="4777" extrusionOk="0">
                <a:moveTo>
                  <a:pt x="2399" y="0"/>
                </a:moveTo>
                <a:cubicBezTo>
                  <a:pt x="2341" y="0"/>
                  <a:pt x="2286" y="21"/>
                  <a:pt x="2245" y="62"/>
                </a:cubicBezTo>
                <a:lnTo>
                  <a:pt x="55" y="2224"/>
                </a:lnTo>
                <a:cubicBezTo>
                  <a:pt x="28" y="2279"/>
                  <a:pt x="0" y="2334"/>
                  <a:pt x="0" y="2388"/>
                </a:cubicBezTo>
                <a:cubicBezTo>
                  <a:pt x="0" y="2443"/>
                  <a:pt x="28" y="2498"/>
                  <a:pt x="55" y="2553"/>
                </a:cubicBezTo>
                <a:lnTo>
                  <a:pt x="2245" y="4715"/>
                </a:lnTo>
                <a:cubicBezTo>
                  <a:pt x="2286" y="4756"/>
                  <a:pt x="2341" y="4776"/>
                  <a:pt x="2399" y="4776"/>
                </a:cubicBezTo>
                <a:cubicBezTo>
                  <a:pt x="2457" y="4776"/>
                  <a:pt x="2518" y="4756"/>
                  <a:pt x="2573" y="4715"/>
                </a:cubicBezTo>
                <a:cubicBezTo>
                  <a:pt x="2655" y="4633"/>
                  <a:pt x="2655" y="4496"/>
                  <a:pt x="2573" y="4386"/>
                </a:cubicBezTo>
                <a:lnTo>
                  <a:pt x="548" y="2388"/>
                </a:lnTo>
                <a:lnTo>
                  <a:pt x="2573" y="390"/>
                </a:lnTo>
                <a:cubicBezTo>
                  <a:pt x="2655" y="281"/>
                  <a:pt x="2655" y="144"/>
                  <a:pt x="2573" y="62"/>
                </a:cubicBezTo>
                <a:cubicBezTo>
                  <a:pt x="2518" y="21"/>
                  <a:pt x="2457" y="0"/>
                  <a:pt x="23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34"/>
          <p:cNvSpPr/>
          <p:nvPr/>
        </p:nvSpPr>
        <p:spPr>
          <a:xfrm>
            <a:off x="1502059" y="1438539"/>
            <a:ext cx="393988" cy="400676"/>
          </a:xfrm>
          <a:custGeom>
            <a:avLst/>
            <a:gdLst/>
            <a:ahLst/>
            <a:cxnLst/>
            <a:rect l="l" t="t" r="r" b="b"/>
            <a:pathLst>
              <a:path w="19325" h="19653" extrusionOk="0">
                <a:moveTo>
                  <a:pt x="9662" y="1"/>
                </a:moveTo>
                <a:cubicBezTo>
                  <a:pt x="4325" y="1"/>
                  <a:pt x="0" y="4380"/>
                  <a:pt x="0" y="9827"/>
                </a:cubicBezTo>
                <a:cubicBezTo>
                  <a:pt x="0" y="15273"/>
                  <a:pt x="4325" y="19653"/>
                  <a:pt x="9662" y="19653"/>
                </a:cubicBezTo>
                <a:cubicBezTo>
                  <a:pt x="14999" y="19653"/>
                  <a:pt x="19324" y="15273"/>
                  <a:pt x="19324" y="9827"/>
                </a:cubicBezTo>
                <a:cubicBezTo>
                  <a:pt x="19324" y="4380"/>
                  <a:pt x="14999" y="1"/>
                  <a:pt x="96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34"/>
          <p:cNvSpPr/>
          <p:nvPr/>
        </p:nvSpPr>
        <p:spPr>
          <a:xfrm>
            <a:off x="1662203" y="1547918"/>
            <a:ext cx="74231" cy="75903"/>
          </a:xfrm>
          <a:custGeom>
            <a:avLst/>
            <a:gdLst/>
            <a:ahLst/>
            <a:cxnLst/>
            <a:rect l="l" t="t" r="r" b="b"/>
            <a:pathLst>
              <a:path w="3641" h="3723" extrusionOk="0">
                <a:moveTo>
                  <a:pt x="1807" y="0"/>
                </a:moveTo>
                <a:cubicBezTo>
                  <a:pt x="794" y="0"/>
                  <a:pt x="1" y="849"/>
                  <a:pt x="1" y="1861"/>
                </a:cubicBezTo>
                <a:cubicBezTo>
                  <a:pt x="1" y="2902"/>
                  <a:pt x="794" y="3723"/>
                  <a:pt x="1807" y="3723"/>
                </a:cubicBezTo>
                <a:cubicBezTo>
                  <a:pt x="2820" y="3723"/>
                  <a:pt x="3641" y="2902"/>
                  <a:pt x="3641" y="1861"/>
                </a:cubicBezTo>
                <a:cubicBezTo>
                  <a:pt x="3641" y="849"/>
                  <a:pt x="2820" y="0"/>
                  <a:pt x="18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34"/>
          <p:cNvSpPr/>
          <p:nvPr/>
        </p:nvSpPr>
        <p:spPr>
          <a:xfrm>
            <a:off x="1616453" y="1655604"/>
            <a:ext cx="165750" cy="74251"/>
          </a:xfrm>
          <a:custGeom>
            <a:avLst/>
            <a:gdLst/>
            <a:ahLst/>
            <a:cxnLst/>
            <a:rect l="l" t="t" r="r" b="b"/>
            <a:pathLst>
              <a:path w="8130" h="3642" extrusionOk="0">
                <a:moveTo>
                  <a:pt x="4051" y="1"/>
                </a:moveTo>
                <a:cubicBezTo>
                  <a:pt x="1971" y="1"/>
                  <a:pt x="247" y="1588"/>
                  <a:pt x="0" y="3641"/>
                </a:cubicBezTo>
                <a:lnTo>
                  <a:pt x="8129" y="3641"/>
                </a:lnTo>
                <a:cubicBezTo>
                  <a:pt x="7856" y="1588"/>
                  <a:pt x="6131" y="1"/>
                  <a:pt x="40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7" name="Google Shape;2507;p34"/>
          <p:cNvGrpSpPr/>
          <p:nvPr/>
        </p:nvGrpSpPr>
        <p:grpSpPr>
          <a:xfrm>
            <a:off x="2793872" y="1545125"/>
            <a:ext cx="136739" cy="163508"/>
            <a:chOff x="2882116" y="1545125"/>
            <a:chExt cx="136739" cy="163508"/>
          </a:xfrm>
        </p:grpSpPr>
        <p:sp>
          <p:nvSpPr>
            <p:cNvPr id="2508" name="Google Shape;2508;p34"/>
            <p:cNvSpPr/>
            <p:nvPr/>
          </p:nvSpPr>
          <p:spPr>
            <a:xfrm>
              <a:off x="2882116" y="1545125"/>
              <a:ext cx="136739" cy="117758"/>
            </a:xfrm>
            <a:custGeom>
              <a:avLst/>
              <a:gdLst/>
              <a:ahLst/>
              <a:cxnLst/>
              <a:rect l="l" t="t" r="r" b="b"/>
              <a:pathLst>
                <a:path w="6707" h="5776" extrusionOk="0">
                  <a:moveTo>
                    <a:pt x="6104" y="5776"/>
                  </a:moveTo>
                  <a:lnTo>
                    <a:pt x="603" y="5776"/>
                  </a:lnTo>
                  <a:cubicBezTo>
                    <a:pt x="274" y="5776"/>
                    <a:pt x="0" y="5502"/>
                    <a:pt x="0" y="5173"/>
                  </a:cubicBezTo>
                  <a:lnTo>
                    <a:pt x="0" y="3340"/>
                  </a:lnTo>
                  <a:cubicBezTo>
                    <a:pt x="0" y="1506"/>
                    <a:pt x="1506" y="0"/>
                    <a:pt x="3367" y="0"/>
                  </a:cubicBezTo>
                  <a:cubicBezTo>
                    <a:pt x="5201" y="0"/>
                    <a:pt x="6706" y="1506"/>
                    <a:pt x="6706" y="3340"/>
                  </a:cubicBezTo>
                  <a:lnTo>
                    <a:pt x="6706" y="5173"/>
                  </a:lnTo>
                  <a:cubicBezTo>
                    <a:pt x="6706" y="5502"/>
                    <a:pt x="6433" y="5776"/>
                    <a:pt x="6104" y="57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2924522" y="1685187"/>
              <a:ext cx="51927" cy="23446"/>
            </a:xfrm>
            <a:custGeom>
              <a:avLst/>
              <a:gdLst/>
              <a:ahLst/>
              <a:cxnLst/>
              <a:rect l="l" t="t" r="r" b="b"/>
              <a:pathLst>
                <a:path w="2547" h="1150" extrusionOk="0">
                  <a:moveTo>
                    <a:pt x="1" y="0"/>
                  </a:moveTo>
                  <a:cubicBezTo>
                    <a:pt x="55" y="657"/>
                    <a:pt x="603" y="1150"/>
                    <a:pt x="1287" y="1150"/>
                  </a:cubicBezTo>
                  <a:cubicBezTo>
                    <a:pt x="1944" y="1150"/>
                    <a:pt x="2491" y="657"/>
                    <a:pt x="2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0" name="Google Shape;2510;p34"/>
          <p:cNvSpPr/>
          <p:nvPr/>
        </p:nvSpPr>
        <p:spPr>
          <a:xfrm>
            <a:off x="3851603" y="1114597"/>
            <a:ext cx="1464821" cy="402368"/>
          </a:xfrm>
          <a:custGeom>
            <a:avLst/>
            <a:gdLst/>
            <a:ahLst/>
            <a:cxnLst/>
            <a:rect l="l" t="t" r="r" b="b"/>
            <a:pathLst>
              <a:path w="71849" h="19736" extrusionOk="0">
                <a:moveTo>
                  <a:pt x="3860" y="1"/>
                </a:moveTo>
                <a:cubicBezTo>
                  <a:pt x="1752" y="1"/>
                  <a:pt x="0" y="1780"/>
                  <a:pt x="0" y="3942"/>
                </a:cubicBezTo>
                <a:lnTo>
                  <a:pt x="0" y="15821"/>
                </a:lnTo>
                <a:cubicBezTo>
                  <a:pt x="0" y="17983"/>
                  <a:pt x="1752" y="19735"/>
                  <a:pt x="3860" y="19735"/>
                </a:cubicBezTo>
                <a:lnTo>
                  <a:pt x="68016" y="19735"/>
                </a:lnTo>
                <a:cubicBezTo>
                  <a:pt x="70124" y="19735"/>
                  <a:pt x="71848" y="17983"/>
                  <a:pt x="71848" y="15821"/>
                </a:cubicBezTo>
                <a:lnTo>
                  <a:pt x="71848" y="3942"/>
                </a:lnTo>
                <a:cubicBezTo>
                  <a:pt x="71848" y="1780"/>
                  <a:pt x="70124" y="1"/>
                  <a:pt x="6801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1" name="Google Shape;2511;p34"/>
          <p:cNvGrpSpPr/>
          <p:nvPr/>
        </p:nvGrpSpPr>
        <p:grpSpPr>
          <a:xfrm>
            <a:off x="3913541" y="1238064"/>
            <a:ext cx="164629" cy="167973"/>
            <a:chOff x="4022266" y="1708261"/>
            <a:chExt cx="164629" cy="167973"/>
          </a:xfrm>
        </p:grpSpPr>
        <p:sp>
          <p:nvSpPr>
            <p:cNvPr id="2512" name="Google Shape;2512;p34"/>
            <p:cNvSpPr/>
            <p:nvPr/>
          </p:nvSpPr>
          <p:spPr>
            <a:xfrm>
              <a:off x="4022266" y="1708261"/>
              <a:ext cx="164629" cy="167973"/>
            </a:xfrm>
            <a:custGeom>
              <a:avLst/>
              <a:gdLst/>
              <a:ahLst/>
              <a:cxnLst/>
              <a:rect l="l" t="t" r="r" b="b"/>
              <a:pathLst>
                <a:path w="8075" h="8239" extrusionOk="0">
                  <a:moveTo>
                    <a:pt x="8075" y="4106"/>
                  </a:moveTo>
                  <a:cubicBezTo>
                    <a:pt x="8075" y="6377"/>
                    <a:pt x="6268" y="8239"/>
                    <a:pt x="4051" y="8239"/>
                  </a:cubicBezTo>
                  <a:cubicBezTo>
                    <a:pt x="1807" y="8239"/>
                    <a:pt x="0" y="6377"/>
                    <a:pt x="0" y="4106"/>
                  </a:cubicBezTo>
                  <a:cubicBezTo>
                    <a:pt x="0" y="1834"/>
                    <a:pt x="1807" y="0"/>
                    <a:pt x="4051" y="0"/>
                  </a:cubicBezTo>
                  <a:cubicBezTo>
                    <a:pt x="6268" y="0"/>
                    <a:pt x="8075" y="1834"/>
                    <a:pt x="8075" y="41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4054621" y="1741166"/>
              <a:ext cx="99919" cy="102141"/>
            </a:xfrm>
            <a:custGeom>
              <a:avLst/>
              <a:gdLst/>
              <a:ahLst/>
              <a:cxnLst/>
              <a:rect l="l" t="t" r="r" b="b"/>
              <a:pathLst>
                <a:path w="4901" h="5010" extrusionOk="0">
                  <a:moveTo>
                    <a:pt x="2464" y="1"/>
                  </a:moveTo>
                  <a:cubicBezTo>
                    <a:pt x="1096" y="1"/>
                    <a:pt x="1" y="1123"/>
                    <a:pt x="1" y="2492"/>
                  </a:cubicBezTo>
                  <a:cubicBezTo>
                    <a:pt x="1" y="3888"/>
                    <a:pt x="1096" y="5010"/>
                    <a:pt x="2464" y="5010"/>
                  </a:cubicBezTo>
                  <a:cubicBezTo>
                    <a:pt x="3805" y="5010"/>
                    <a:pt x="4900" y="3888"/>
                    <a:pt x="4900" y="2492"/>
                  </a:cubicBezTo>
                  <a:cubicBezTo>
                    <a:pt x="4900" y="1123"/>
                    <a:pt x="3805" y="1"/>
                    <a:pt x="2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4090910" y="1767405"/>
              <a:ext cx="36840" cy="54700"/>
            </a:xfrm>
            <a:custGeom>
              <a:avLst/>
              <a:gdLst/>
              <a:ahLst/>
              <a:cxnLst/>
              <a:rect l="l" t="t" r="r" b="b"/>
              <a:pathLst>
                <a:path w="1807" h="2683" extrusionOk="0">
                  <a:moveTo>
                    <a:pt x="821" y="466"/>
                  </a:moveTo>
                  <a:cubicBezTo>
                    <a:pt x="958" y="466"/>
                    <a:pt x="1068" y="493"/>
                    <a:pt x="1150" y="575"/>
                  </a:cubicBezTo>
                  <a:cubicBezTo>
                    <a:pt x="1232" y="630"/>
                    <a:pt x="1259" y="739"/>
                    <a:pt x="1259" y="849"/>
                  </a:cubicBezTo>
                  <a:cubicBezTo>
                    <a:pt x="1259" y="986"/>
                    <a:pt x="1204" y="1095"/>
                    <a:pt x="1122" y="1150"/>
                  </a:cubicBezTo>
                  <a:cubicBezTo>
                    <a:pt x="1040" y="1232"/>
                    <a:pt x="903" y="1259"/>
                    <a:pt x="739" y="1259"/>
                  </a:cubicBezTo>
                  <a:lnTo>
                    <a:pt x="575" y="1259"/>
                  </a:lnTo>
                  <a:lnTo>
                    <a:pt x="575" y="466"/>
                  </a:lnTo>
                  <a:close/>
                  <a:moveTo>
                    <a:pt x="0" y="0"/>
                  </a:moveTo>
                  <a:lnTo>
                    <a:pt x="0" y="2683"/>
                  </a:lnTo>
                  <a:lnTo>
                    <a:pt x="575" y="2683"/>
                  </a:lnTo>
                  <a:lnTo>
                    <a:pt x="575" y="1725"/>
                  </a:lnTo>
                  <a:lnTo>
                    <a:pt x="794" y="1725"/>
                  </a:lnTo>
                  <a:cubicBezTo>
                    <a:pt x="1122" y="1725"/>
                    <a:pt x="1369" y="1643"/>
                    <a:pt x="1560" y="1506"/>
                  </a:cubicBezTo>
                  <a:cubicBezTo>
                    <a:pt x="1724" y="1341"/>
                    <a:pt x="1807" y="1123"/>
                    <a:pt x="1807" y="849"/>
                  </a:cubicBezTo>
                  <a:cubicBezTo>
                    <a:pt x="1807" y="575"/>
                    <a:pt x="1724" y="356"/>
                    <a:pt x="1560" y="219"/>
                  </a:cubicBezTo>
                  <a:cubicBezTo>
                    <a:pt x="1396" y="82"/>
                    <a:pt x="1150" y="0"/>
                    <a:pt x="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5" name="Google Shape;2515;p34"/>
          <p:cNvSpPr/>
          <p:nvPr/>
        </p:nvSpPr>
        <p:spPr>
          <a:xfrm>
            <a:off x="4669104" y="1255352"/>
            <a:ext cx="137840" cy="133395"/>
          </a:xfrm>
          <a:custGeom>
            <a:avLst/>
            <a:gdLst/>
            <a:ahLst/>
            <a:cxnLst/>
            <a:rect l="l" t="t" r="r" b="b"/>
            <a:pathLst>
              <a:path w="6761" h="6543" extrusionOk="0">
                <a:moveTo>
                  <a:pt x="3722" y="357"/>
                </a:moveTo>
                <a:lnTo>
                  <a:pt x="4242" y="1944"/>
                </a:lnTo>
                <a:cubicBezTo>
                  <a:pt x="4297" y="2108"/>
                  <a:pt x="4434" y="2218"/>
                  <a:pt x="4598" y="2218"/>
                </a:cubicBezTo>
                <a:lnTo>
                  <a:pt x="6268" y="2218"/>
                </a:lnTo>
                <a:cubicBezTo>
                  <a:pt x="6624" y="2218"/>
                  <a:pt x="6761" y="2683"/>
                  <a:pt x="6460" y="2902"/>
                </a:cubicBezTo>
                <a:lnTo>
                  <a:pt x="5118" y="3887"/>
                </a:lnTo>
                <a:cubicBezTo>
                  <a:pt x="5009" y="3997"/>
                  <a:pt x="4954" y="4161"/>
                  <a:pt x="4981" y="4298"/>
                </a:cubicBezTo>
                <a:lnTo>
                  <a:pt x="5502" y="5913"/>
                </a:lnTo>
                <a:cubicBezTo>
                  <a:pt x="5611" y="6269"/>
                  <a:pt x="5228" y="6542"/>
                  <a:pt x="4954" y="6351"/>
                </a:cubicBezTo>
                <a:lnTo>
                  <a:pt x="3586" y="5338"/>
                </a:lnTo>
                <a:cubicBezTo>
                  <a:pt x="3476" y="5256"/>
                  <a:pt x="3285" y="5256"/>
                  <a:pt x="3175" y="5338"/>
                </a:cubicBezTo>
                <a:lnTo>
                  <a:pt x="1806" y="6351"/>
                </a:lnTo>
                <a:cubicBezTo>
                  <a:pt x="1533" y="6542"/>
                  <a:pt x="1150" y="6269"/>
                  <a:pt x="1259" y="5913"/>
                </a:cubicBezTo>
                <a:lnTo>
                  <a:pt x="1752" y="4298"/>
                </a:lnTo>
                <a:cubicBezTo>
                  <a:pt x="1806" y="4161"/>
                  <a:pt x="1752" y="3997"/>
                  <a:pt x="1642" y="3887"/>
                </a:cubicBezTo>
                <a:lnTo>
                  <a:pt x="274" y="2902"/>
                </a:lnTo>
                <a:cubicBezTo>
                  <a:pt x="0" y="2683"/>
                  <a:pt x="137" y="2218"/>
                  <a:pt x="493" y="2218"/>
                </a:cubicBezTo>
                <a:lnTo>
                  <a:pt x="2162" y="2218"/>
                </a:lnTo>
                <a:cubicBezTo>
                  <a:pt x="2327" y="2218"/>
                  <a:pt x="2463" y="2108"/>
                  <a:pt x="2518" y="1944"/>
                </a:cubicBezTo>
                <a:lnTo>
                  <a:pt x="3038" y="357"/>
                </a:lnTo>
                <a:cubicBezTo>
                  <a:pt x="3148" y="1"/>
                  <a:pt x="3613" y="1"/>
                  <a:pt x="3722" y="35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34"/>
          <p:cNvSpPr/>
          <p:nvPr/>
        </p:nvSpPr>
        <p:spPr>
          <a:xfrm>
            <a:off x="1502059" y="2235961"/>
            <a:ext cx="669648" cy="689159"/>
          </a:xfrm>
          <a:custGeom>
            <a:avLst/>
            <a:gdLst/>
            <a:ahLst/>
            <a:cxnLst/>
            <a:rect l="l" t="t" r="r" b="b"/>
            <a:pathLst>
              <a:path w="32846" h="33803" extrusionOk="0">
                <a:moveTo>
                  <a:pt x="3860" y="0"/>
                </a:moveTo>
                <a:cubicBezTo>
                  <a:pt x="1752" y="0"/>
                  <a:pt x="0" y="1752"/>
                  <a:pt x="0" y="3914"/>
                </a:cubicBezTo>
                <a:lnTo>
                  <a:pt x="0" y="29889"/>
                </a:lnTo>
                <a:cubicBezTo>
                  <a:pt x="0" y="32051"/>
                  <a:pt x="1752" y="33803"/>
                  <a:pt x="3860" y="33803"/>
                </a:cubicBezTo>
                <a:lnTo>
                  <a:pt x="28986" y="33803"/>
                </a:lnTo>
                <a:cubicBezTo>
                  <a:pt x="31093" y="33803"/>
                  <a:pt x="32845" y="32051"/>
                  <a:pt x="32845" y="29889"/>
                </a:cubicBezTo>
                <a:lnTo>
                  <a:pt x="32845" y="3914"/>
                </a:lnTo>
                <a:cubicBezTo>
                  <a:pt x="32845" y="1752"/>
                  <a:pt x="31093" y="0"/>
                  <a:pt x="289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34"/>
          <p:cNvSpPr/>
          <p:nvPr/>
        </p:nvSpPr>
        <p:spPr>
          <a:xfrm>
            <a:off x="2297783" y="2235961"/>
            <a:ext cx="669097" cy="689159"/>
          </a:xfrm>
          <a:custGeom>
            <a:avLst/>
            <a:gdLst/>
            <a:ahLst/>
            <a:cxnLst/>
            <a:rect l="l" t="t" r="r" b="b"/>
            <a:pathLst>
              <a:path w="32819" h="33803" extrusionOk="0">
                <a:moveTo>
                  <a:pt x="3860" y="0"/>
                </a:moveTo>
                <a:cubicBezTo>
                  <a:pt x="1725" y="0"/>
                  <a:pt x="1" y="1752"/>
                  <a:pt x="1" y="3914"/>
                </a:cubicBezTo>
                <a:lnTo>
                  <a:pt x="1" y="29889"/>
                </a:lnTo>
                <a:cubicBezTo>
                  <a:pt x="1" y="32051"/>
                  <a:pt x="1725" y="33803"/>
                  <a:pt x="3860" y="33803"/>
                </a:cubicBezTo>
                <a:lnTo>
                  <a:pt x="28986" y="33803"/>
                </a:lnTo>
                <a:cubicBezTo>
                  <a:pt x="31094" y="33803"/>
                  <a:pt x="32818" y="32051"/>
                  <a:pt x="32818" y="29889"/>
                </a:cubicBezTo>
                <a:lnTo>
                  <a:pt x="32818" y="3914"/>
                </a:lnTo>
                <a:cubicBezTo>
                  <a:pt x="32818" y="1752"/>
                  <a:pt x="31094" y="0"/>
                  <a:pt x="289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34"/>
          <p:cNvSpPr/>
          <p:nvPr/>
        </p:nvSpPr>
        <p:spPr>
          <a:xfrm>
            <a:off x="1576281" y="3421369"/>
            <a:ext cx="248891" cy="437221"/>
          </a:xfrm>
          <a:custGeom>
            <a:avLst/>
            <a:gdLst/>
            <a:ahLst/>
            <a:cxnLst/>
            <a:rect l="l" t="t" r="r" b="b"/>
            <a:pathLst>
              <a:path w="12208" h="12509" extrusionOk="0">
                <a:moveTo>
                  <a:pt x="12208" y="0"/>
                </a:moveTo>
                <a:lnTo>
                  <a:pt x="1" y="0"/>
                </a:lnTo>
                <a:lnTo>
                  <a:pt x="1" y="12508"/>
                </a:lnTo>
                <a:lnTo>
                  <a:pt x="12208" y="12508"/>
                </a:lnTo>
                <a:lnTo>
                  <a:pt x="122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34"/>
          <p:cNvSpPr/>
          <p:nvPr/>
        </p:nvSpPr>
        <p:spPr>
          <a:xfrm>
            <a:off x="1942336" y="3511268"/>
            <a:ext cx="248911" cy="347323"/>
          </a:xfrm>
          <a:custGeom>
            <a:avLst/>
            <a:gdLst/>
            <a:ahLst/>
            <a:cxnLst/>
            <a:rect l="l" t="t" r="r" b="b"/>
            <a:pathLst>
              <a:path w="12209" h="9937" extrusionOk="0">
                <a:moveTo>
                  <a:pt x="1" y="1"/>
                </a:moveTo>
                <a:lnTo>
                  <a:pt x="1" y="9936"/>
                </a:lnTo>
                <a:lnTo>
                  <a:pt x="12208" y="9936"/>
                </a:lnTo>
                <a:lnTo>
                  <a:pt x="12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34"/>
          <p:cNvSpPr/>
          <p:nvPr/>
        </p:nvSpPr>
        <p:spPr>
          <a:xfrm>
            <a:off x="2308391" y="3362997"/>
            <a:ext cx="248340" cy="495591"/>
          </a:xfrm>
          <a:custGeom>
            <a:avLst/>
            <a:gdLst/>
            <a:ahLst/>
            <a:cxnLst/>
            <a:rect l="l" t="t" r="r" b="b"/>
            <a:pathLst>
              <a:path w="12181" h="14179" extrusionOk="0">
                <a:moveTo>
                  <a:pt x="1" y="0"/>
                </a:moveTo>
                <a:lnTo>
                  <a:pt x="1" y="14178"/>
                </a:lnTo>
                <a:lnTo>
                  <a:pt x="12181" y="14178"/>
                </a:lnTo>
                <a:lnTo>
                  <a:pt x="121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34"/>
          <p:cNvSpPr/>
          <p:nvPr/>
        </p:nvSpPr>
        <p:spPr>
          <a:xfrm>
            <a:off x="2673906" y="3511249"/>
            <a:ext cx="248911" cy="347338"/>
          </a:xfrm>
          <a:custGeom>
            <a:avLst/>
            <a:gdLst/>
            <a:ahLst/>
            <a:cxnLst/>
            <a:rect l="l" t="t" r="r" b="b"/>
            <a:pathLst>
              <a:path w="12209" h="10648" extrusionOk="0">
                <a:moveTo>
                  <a:pt x="1" y="0"/>
                </a:moveTo>
                <a:lnTo>
                  <a:pt x="1" y="10647"/>
                </a:lnTo>
                <a:lnTo>
                  <a:pt x="12208" y="10647"/>
                </a:lnTo>
                <a:lnTo>
                  <a:pt x="122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34"/>
          <p:cNvSpPr/>
          <p:nvPr/>
        </p:nvSpPr>
        <p:spPr>
          <a:xfrm>
            <a:off x="2830142" y="1116987"/>
            <a:ext cx="54149" cy="97391"/>
          </a:xfrm>
          <a:custGeom>
            <a:avLst/>
            <a:gdLst/>
            <a:ahLst/>
            <a:cxnLst/>
            <a:rect l="l" t="t" r="r" b="b"/>
            <a:pathLst>
              <a:path w="2656" h="4777" extrusionOk="0">
                <a:moveTo>
                  <a:pt x="257" y="0"/>
                </a:moveTo>
                <a:cubicBezTo>
                  <a:pt x="199" y="0"/>
                  <a:pt x="137" y="21"/>
                  <a:pt x="83" y="62"/>
                </a:cubicBezTo>
                <a:cubicBezTo>
                  <a:pt x="1" y="144"/>
                  <a:pt x="1" y="281"/>
                  <a:pt x="83" y="390"/>
                </a:cubicBezTo>
                <a:lnTo>
                  <a:pt x="2108" y="2388"/>
                </a:lnTo>
                <a:lnTo>
                  <a:pt x="83" y="4386"/>
                </a:lnTo>
                <a:cubicBezTo>
                  <a:pt x="1" y="4496"/>
                  <a:pt x="1" y="4633"/>
                  <a:pt x="83" y="4715"/>
                </a:cubicBezTo>
                <a:cubicBezTo>
                  <a:pt x="137" y="4756"/>
                  <a:pt x="199" y="4776"/>
                  <a:pt x="257" y="4776"/>
                </a:cubicBezTo>
                <a:cubicBezTo>
                  <a:pt x="315" y="4776"/>
                  <a:pt x="370" y="4756"/>
                  <a:pt x="411" y="4715"/>
                </a:cubicBezTo>
                <a:lnTo>
                  <a:pt x="2573" y="2553"/>
                </a:lnTo>
                <a:cubicBezTo>
                  <a:pt x="2628" y="2498"/>
                  <a:pt x="2656" y="2443"/>
                  <a:pt x="2656" y="2388"/>
                </a:cubicBezTo>
                <a:cubicBezTo>
                  <a:pt x="2656" y="2334"/>
                  <a:pt x="2628" y="2279"/>
                  <a:pt x="2573" y="2224"/>
                </a:cubicBezTo>
                <a:lnTo>
                  <a:pt x="411" y="62"/>
                </a:lnTo>
                <a:cubicBezTo>
                  <a:pt x="370" y="21"/>
                  <a:pt x="315" y="0"/>
                  <a:pt x="2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34"/>
          <p:cNvSpPr/>
          <p:nvPr/>
        </p:nvSpPr>
        <p:spPr>
          <a:xfrm>
            <a:off x="1589083" y="2332741"/>
            <a:ext cx="495600" cy="495600"/>
          </a:xfrm>
          <a:prstGeom prst="pie">
            <a:avLst>
              <a:gd name="adj1" fmla="val 0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34"/>
          <p:cNvSpPr/>
          <p:nvPr/>
        </p:nvSpPr>
        <p:spPr>
          <a:xfrm>
            <a:off x="2384533" y="2332741"/>
            <a:ext cx="495600" cy="495600"/>
          </a:xfrm>
          <a:prstGeom prst="pie">
            <a:avLst>
              <a:gd name="adj1" fmla="val 5358253"/>
              <a:gd name="adj2" fmla="val 16200000"/>
            </a:avLst>
          </a:pr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34"/>
          <p:cNvSpPr txBox="1"/>
          <p:nvPr/>
        </p:nvSpPr>
        <p:spPr>
          <a:xfrm>
            <a:off x="1478379" y="104630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26" name="Google Shape;2526;p34"/>
          <p:cNvSpPr/>
          <p:nvPr/>
        </p:nvSpPr>
        <p:spPr>
          <a:xfrm>
            <a:off x="1697683" y="2441341"/>
            <a:ext cx="278400" cy="278400"/>
          </a:xfrm>
          <a:prstGeom prst="ellipse">
            <a:avLst/>
          </a:prstGeom>
          <a:solidFill>
            <a:srgbClr val="FFFFFF">
              <a:alpha val="57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34"/>
          <p:cNvSpPr/>
          <p:nvPr/>
        </p:nvSpPr>
        <p:spPr>
          <a:xfrm>
            <a:off x="2491933" y="2441341"/>
            <a:ext cx="278400" cy="278400"/>
          </a:xfrm>
          <a:prstGeom prst="ellipse">
            <a:avLst/>
          </a:prstGeom>
          <a:solidFill>
            <a:srgbClr val="FFFFFF">
              <a:alpha val="57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8" name="Google Shape;2528;p34"/>
          <p:cNvGrpSpPr/>
          <p:nvPr/>
        </p:nvGrpSpPr>
        <p:grpSpPr>
          <a:xfrm>
            <a:off x="1502054" y="1914130"/>
            <a:ext cx="717000" cy="789845"/>
            <a:chOff x="1590298" y="1914130"/>
            <a:chExt cx="717000" cy="789845"/>
          </a:xfrm>
        </p:grpSpPr>
        <p:sp>
          <p:nvSpPr>
            <p:cNvPr id="2529" name="Google Shape;2529;p34"/>
            <p:cNvSpPr txBox="1"/>
            <p:nvPr/>
          </p:nvSpPr>
          <p:spPr>
            <a:xfrm>
              <a:off x="1590298" y="191413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30" name="Google Shape;2530;p34"/>
            <p:cNvSpPr txBox="1"/>
            <p:nvPr/>
          </p:nvSpPr>
          <p:spPr>
            <a:xfrm>
              <a:off x="1634725" y="2457075"/>
              <a:ext cx="580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1" name="Google Shape;2531;p34"/>
          <p:cNvGrpSpPr/>
          <p:nvPr/>
        </p:nvGrpSpPr>
        <p:grpSpPr>
          <a:xfrm>
            <a:off x="2273829" y="1914130"/>
            <a:ext cx="717000" cy="789845"/>
            <a:chOff x="2362073" y="1914130"/>
            <a:chExt cx="717000" cy="789845"/>
          </a:xfrm>
        </p:grpSpPr>
        <p:sp>
          <p:nvSpPr>
            <p:cNvPr id="2532" name="Google Shape;2532;p34"/>
            <p:cNvSpPr txBox="1"/>
            <p:nvPr/>
          </p:nvSpPr>
          <p:spPr>
            <a:xfrm>
              <a:off x="2362073" y="191413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33" name="Google Shape;2533;p34"/>
            <p:cNvSpPr txBox="1"/>
            <p:nvPr/>
          </p:nvSpPr>
          <p:spPr>
            <a:xfrm>
              <a:off x="2430100" y="2457075"/>
              <a:ext cx="580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534" name="Google Shape;2534;p34"/>
          <p:cNvSpPr txBox="1"/>
          <p:nvPr/>
        </p:nvSpPr>
        <p:spPr>
          <a:xfrm>
            <a:off x="1881254" y="30411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35" name="Google Shape;2535;p34"/>
          <p:cNvSpPr txBox="1"/>
          <p:nvPr/>
        </p:nvSpPr>
        <p:spPr>
          <a:xfrm>
            <a:off x="1520206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6" name="Google Shape;2536;p34"/>
          <p:cNvSpPr txBox="1"/>
          <p:nvPr/>
        </p:nvSpPr>
        <p:spPr>
          <a:xfrm>
            <a:off x="1886194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7" name="Google Shape;2537;p34"/>
          <p:cNvSpPr txBox="1"/>
          <p:nvPr/>
        </p:nvSpPr>
        <p:spPr>
          <a:xfrm>
            <a:off x="2252194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8" name="Google Shape;2538;p34"/>
          <p:cNvSpPr txBox="1"/>
          <p:nvPr/>
        </p:nvSpPr>
        <p:spPr>
          <a:xfrm>
            <a:off x="2618194" y="393835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9" name="Google Shape;2539;p34"/>
          <p:cNvSpPr txBox="1"/>
          <p:nvPr/>
        </p:nvSpPr>
        <p:spPr>
          <a:xfrm>
            <a:off x="4081750" y="1198600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1 560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0" name="Google Shape;2540;p34"/>
          <p:cNvSpPr txBox="1"/>
          <p:nvPr/>
        </p:nvSpPr>
        <p:spPr>
          <a:xfrm>
            <a:off x="4829075" y="1198600"/>
            <a:ext cx="495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520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1" name="Google Shape;2541;p34"/>
          <p:cNvSpPr txBox="1"/>
          <p:nvPr/>
        </p:nvSpPr>
        <p:spPr>
          <a:xfrm>
            <a:off x="4236398" y="1604951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42" name="Google Shape;2542;p34"/>
          <p:cNvSpPr txBox="1"/>
          <p:nvPr/>
        </p:nvSpPr>
        <p:spPr>
          <a:xfrm>
            <a:off x="3791538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3" name="Google Shape;2543;p34"/>
          <p:cNvSpPr txBox="1"/>
          <p:nvPr/>
        </p:nvSpPr>
        <p:spPr>
          <a:xfrm>
            <a:off x="4081438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4" name="Google Shape;2544;p34"/>
          <p:cNvSpPr txBox="1"/>
          <p:nvPr/>
        </p:nvSpPr>
        <p:spPr>
          <a:xfrm>
            <a:off x="4371879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5" name="Google Shape;2545;p34"/>
          <p:cNvSpPr txBox="1"/>
          <p:nvPr/>
        </p:nvSpPr>
        <p:spPr>
          <a:xfrm>
            <a:off x="4660941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6" name="Google Shape;2546;p34"/>
          <p:cNvSpPr txBox="1"/>
          <p:nvPr/>
        </p:nvSpPr>
        <p:spPr>
          <a:xfrm>
            <a:off x="4952191" y="2457825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7" name="Google Shape;2547;p34"/>
          <p:cNvSpPr txBox="1"/>
          <p:nvPr/>
        </p:nvSpPr>
        <p:spPr>
          <a:xfrm>
            <a:off x="3766175" y="341941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8" name="Google Shape;2548;p34"/>
          <p:cNvSpPr txBox="1"/>
          <p:nvPr/>
        </p:nvSpPr>
        <p:spPr>
          <a:xfrm>
            <a:off x="4230188" y="341941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9" name="Google Shape;2549;p34"/>
          <p:cNvSpPr txBox="1"/>
          <p:nvPr/>
        </p:nvSpPr>
        <p:spPr>
          <a:xfrm>
            <a:off x="4734325" y="341941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0" name="Google Shape;2550;p34"/>
          <p:cNvSpPr txBox="1"/>
          <p:nvPr/>
        </p:nvSpPr>
        <p:spPr>
          <a:xfrm>
            <a:off x="3819778" y="3730697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51" name="Google Shape;2551;p34"/>
          <p:cNvSpPr txBox="1"/>
          <p:nvPr/>
        </p:nvSpPr>
        <p:spPr>
          <a:xfrm>
            <a:off x="4691343" y="4261563"/>
            <a:ext cx="643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563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2" name="Google Shape;2552;p34"/>
          <p:cNvSpPr txBox="1"/>
          <p:nvPr/>
        </p:nvSpPr>
        <p:spPr>
          <a:xfrm>
            <a:off x="6507016" y="1049101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53" name="Google Shape;2553;p34"/>
          <p:cNvGrpSpPr/>
          <p:nvPr/>
        </p:nvGrpSpPr>
        <p:grpSpPr>
          <a:xfrm>
            <a:off x="6037935" y="3424850"/>
            <a:ext cx="1159747" cy="294400"/>
            <a:chOff x="6126179" y="3424850"/>
            <a:chExt cx="1159747" cy="294400"/>
          </a:xfrm>
        </p:grpSpPr>
        <p:sp>
          <p:nvSpPr>
            <p:cNvPr id="2554" name="Google Shape;2554;p34"/>
            <p:cNvSpPr txBox="1"/>
            <p:nvPr/>
          </p:nvSpPr>
          <p:spPr>
            <a:xfrm>
              <a:off x="6126179" y="3472350"/>
              <a:ext cx="44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5" name="Google Shape;2555;p34"/>
            <p:cNvSpPr txBox="1"/>
            <p:nvPr/>
          </p:nvSpPr>
          <p:spPr>
            <a:xfrm>
              <a:off x="6568926" y="342485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6" name="Google Shape;2556;p34"/>
          <p:cNvGrpSpPr/>
          <p:nvPr/>
        </p:nvGrpSpPr>
        <p:grpSpPr>
          <a:xfrm>
            <a:off x="6037935" y="3937300"/>
            <a:ext cx="1159747" cy="297263"/>
            <a:chOff x="6126179" y="3937300"/>
            <a:chExt cx="1159747" cy="297263"/>
          </a:xfrm>
        </p:grpSpPr>
        <p:sp>
          <p:nvSpPr>
            <p:cNvPr id="2557" name="Google Shape;2557;p34"/>
            <p:cNvSpPr txBox="1"/>
            <p:nvPr/>
          </p:nvSpPr>
          <p:spPr>
            <a:xfrm>
              <a:off x="6126179" y="3987663"/>
              <a:ext cx="44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8" name="Google Shape;2558;p34"/>
            <p:cNvSpPr txBox="1"/>
            <p:nvPr/>
          </p:nvSpPr>
          <p:spPr>
            <a:xfrm>
              <a:off x="6568926" y="393730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59" name="Google Shape;2559;p34"/>
          <p:cNvSpPr/>
          <p:nvPr/>
        </p:nvSpPr>
        <p:spPr>
          <a:xfrm>
            <a:off x="6999611" y="2141013"/>
            <a:ext cx="248400" cy="24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34"/>
          <p:cNvSpPr/>
          <p:nvPr/>
        </p:nvSpPr>
        <p:spPr>
          <a:xfrm>
            <a:off x="6502701" y="2141013"/>
            <a:ext cx="248400" cy="24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1" name="Google Shape;2561;p34"/>
          <p:cNvGrpSpPr/>
          <p:nvPr/>
        </p:nvGrpSpPr>
        <p:grpSpPr>
          <a:xfrm>
            <a:off x="5960823" y="1601429"/>
            <a:ext cx="1820059" cy="1581649"/>
            <a:chOff x="5972962" y="1769550"/>
            <a:chExt cx="1972750" cy="1714525"/>
          </a:xfrm>
        </p:grpSpPr>
        <p:sp>
          <p:nvSpPr>
            <p:cNvPr id="2562" name="Google Shape;2562;p34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3" name="Google Shape;2563;p34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4" name="Google Shape;2564;p34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5" name="Google Shape;2565;p34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6" name="Google Shape;2566;p34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7" name="Google Shape;2567;p34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8" name="Google Shape;2568;p34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9" name="Google Shape;2569;p34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0" name="Google Shape;2570;p34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1" name="Google Shape;2571;p34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2" name="Google Shape;2572;p34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3" name="Google Shape;2573;p34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4" name="Google Shape;2574;p34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5" name="Google Shape;2575;p34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6" name="Google Shape;2576;p34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7" name="Google Shape;2577;p34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8" name="Google Shape;2578;p34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9" name="Google Shape;2579;p34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0" name="Google Shape;2580;p34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1" name="Google Shape;2581;p34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2" name="Google Shape;2582;p34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3" name="Google Shape;2583;p34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4" name="Google Shape;2584;p34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5" name="Google Shape;2585;p34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6" name="Google Shape;2586;p34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7" name="Google Shape;2587;p34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8" name="Google Shape;2588;p34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9" name="Google Shape;2589;p34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0" name="Google Shape;2590;p34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1" name="Google Shape;2591;p34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2" name="Google Shape;2592;p34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3" name="Google Shape;2593;p34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4" name="Google Shape;2594;p34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5" name="Google Shape;2595;p34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6" name="Google Shape;2596;p34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7" name="Google Shape;2597;p34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8" name="Google Shape;2598;p34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9" name="Google Shape;2599;p34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4" name="Google Shape;2604;p35"/>
          <p:cNvGrpSpPr/>
          <p:nvPr/>
        </p:nvGrpSpPr>
        <p:grpSpPr>
          <a:xfrm>
            <a:off x="6467825" y="1692925"/>
            <a:ext cx="1345800" cy="620900"/>
            <a:chOff x="6467825" y="1692925"/>
            <a:chExt cx="1345800" cy="620900"/>
          </a:xfrm>
        </p:grpSpPr>
        <p:cxnSp>
          <p:nvCxnSpPr>
            <p:cNvPr id="2605" name="Google Shape;2605;p35"/>
            <p:cNvCxnSpPr/>
            <p:nvPr/>
          </p:nvCxnSpPr>
          <p:spPr>
            <a:xfrm>
              <a:off x="6467825" y="2106858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6" name="Google Shape;2606;p35"/>
            <p:cNvCxnSpPr/>
            <p:nvPr/>
          </p:nvCxnSpPr>
          <p:spPr>
            <a:xfrm>
              <a:off x="6467825" y="1899892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7" name="Google Shape;2607;p35"/>
            <p:cNvCxnSpPr/>
            <p:nvPr/>
          </p:nvCxnSpPr>
          <p:spPr>
            <a:xfrm>
              <a:off x="6467825" y="169292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8" name="Google Shape;2608;p35"/>
            <p:cNvCxnSpPr/>
            <p:nvPr/>
          </p:nvCxnSpPr>
          <p:spPr>
            <a:xfrm>
              <a:off x="6467825" y="231382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09" name="Google Shape;2609;p35"/>
          <p:cNvSpPr/>
          <p:nvPr/>
        </p:nvSpPr>
        <p:spPr>
          <a:xfrm>
            <a:off x="1277685" y="3109023"/>
            <a:ext cx="1124700" cy="2988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85725" dist="28575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35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611" name="Google Shape;2611;p35"/>
          <p:cNvSpPr/>
          <p:nvPr/>
        </p:nvSpPr>
        <p:spPr>
          <a:xfrm>
            <a:off x="2125125" y="3193783"/>
            <a:ext cx="112903" cy="131062"/>
          </a:xfrm>
          <a:custGeom>
            <a:avLst/>
            <a:gdLst/>
            <a:ahLst/>
            <a:cxnLst/>
            <a:rect l="l" t="t" r="r" b="b"/>
            <a:pathLst>
              <a:path w="3973" h="4612" extrusionOk="0">
                <a:moveTo>
                  <a:pt x="1553" y="1"/>
                </a:moveTo>
                <a:cubicBezTo>
                  <a:pt x="1553" y="1"/>
                  <a:pt x="1370" y="1325"/>
                  <a:pt x="640" y="2078"/>
                </a:cubicBezTo>
                <a:cubicBezTo>
                  <a:pt x="0" y="2717"/>
                  <a:pt x="23" y="3881"/>
                  <a:pt x="822" y="4452"/>
                </a:cubicBezTo>
                <a:cubicBezTo>
                  <a:pt x="1301" y="3790"/>
                  <a:pt x="1849" y="2808"/>
                  <a:pt x="1781" y="1987"/>
                </a:cubicBezTo>
                <a:lnTo>
                  <a:pt x="1781" y="1987"/>
                </a:lnTo>
                <a:cubicBezTo>
                  <a:pt x="1781" y="1987"/>
                  <a:pt x="2397" y="3242"/>
                  <a:pt x="2466" y="4612"/>
                </a:cubicBezTo>
                <a:cubicBezTo>
                  <a:pt x="3721" y="3972"/>
                  <a:pt x="3972" y="1211"/>
                  <a:pt x="15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2" name="Google Shape;2612;p35"/>
          <p:cNvGrpSpPr/>
          <p:nvPr/>
        </p:nvGrpSpPr>
        <p:grpSpPr>
          <a:xfrm>
            <a:off x="1428774" y="1510737"/>
            <a:ext cx="327597" cy="327085"/>
            <a:chOff x="1428774" y="1510737"/>
            <a:chExt cx="327597" cy="327085"/>
          </a:xfrm>
        </p:grpSpPr>
        <p:sp>
          <p:nvSpPr>
            <p:cNvPr id="2613" name="Google Shape;2613;p35"/>
            <p:cNvSpPr/>
            <p:nvPr/>
          </p:nvSpPr>
          <p:spPr>
            <a:xfrm>
              <a:off x="1428774" y="1510737"/>
              <a:ext cx="327597" cy="292075"/>
            </a:xfrm>
            <a:custGeom>
              <a:avLst/>
              <a:gdLst/>
              <a:ahLst/>
              <a:cxnLst/>
              <a:rect l="l" t="t" r="r" b="b"/>
              <a:pathLst>
                <a:path w="11528" h="10278" extrusionOk="0">
                  <a:moveTo>
                    <a:pt x="5791" y="1"/>
                  </a:moveTo>
                  <a:cubicBezTo>
                    <a:pt x="5710" y="1"/>
                    <a:pt x="5629" y="2"/>
                    <a:pt x="5547" y="6"/>
                  </a:cubicBezTo>
                  <a:cubicBezTo>
                    <a:pt x="2511" y="120"/>
                    <a:pt x="46" y="2676"/>
                    <a:pt x="0" y="5689"/>
                  </a:cubicBezTo>
                  <a:cubicBezTo>
                    <a:pt x="0" y="7561"/>
                    <a:pt x="868" y="9227"/>
                    <a:pt x="2215" y="10277"/>
                  </a:cubicBezTo>
                  <a:cubicBezTo>
                    <a:pt x="2603" y="9547"/>
                    <a:pt x="3812" y="8976"/>
                    <a:pt x="5319" y="8885"/>
                  </a:cubicBezTo>
                  <a:lnTo>
                    <a:pt x="5319" y="8748"/>
                  </a:lnTo>
                  <a:cubicBezTo>
                    <a:pt x="5205" y="8679"/>
                    <a:pt x="5091" y="8588"/>
                    <a:pt x="4976" y="8474"/>
                  </a:cubicBezTo>
                  <a:cubicBezTo>
                    <a:pt x="4543" y="8017"/>
                    <a:pt x="4086" y="7470"/>
                    <a:pt x="3972" y="6739"/>
                  </a:cubicBezTo>
                  <a:cubicBezTo>
                    <a:pt x="3972" y="6762"/>
                    <a:pt x="3949" y="6785"/>
                    <a:pt x="3949" y="6785"/>
                  </a:cubicBezTo>
                  <a:cubicBezTo>
                    <a:pt x="3943" y="6786"/>
                    <a:pt x="3938" y="6786"/>
                    <a:pt x="3932" y="6786"/>
                  </a:cubicBezTo>
                  <a:cubicBezTo>
                    <a:pt x="3778" y="6786"/>
                    <a:pt x="3626" y="6497"/>
                    <a:pt x="3538" y="6123"/>
                  </a:cubicBezTo>
                  <a:cubicBezTo>
                    <a:pt x="3470" y="5758"/>
                    <a:pt x="3538" y="5415"/>
                    <a:pt x="3675" y="5392"/>
                  </a:cubicBezTo>
                  <a:cubicBezTo>
                    <a:pt x="3698" y="5392"/>
                    <a:pt x="3744" y="5392"/>
                    <a:pt x="3767" y="5415"/>
                  </a:cubicBezTo>
                  <a:cubicBezTo>
                    <a:pt x="3630" y="4822"/>
                    <a:pt x="3607" y="4114"/>
                    <a:pt x="3835" y="3589"/>
                  </a:cubicBezTo>
                  <a:cubicBezTo>
                    <a:pt x="4105" y="2935"/>
                    <a:pt x="5688" y="2492"/>
                    <a:pt x="6575" y="2492"/>
                  </a:cubicBezTo>
                  <a:cubicBezTo>
                    <a:pt x="6740" y="2492"/>
                    <a:pt x="6881" y="2507"/>
                    <a:pt x="6985" y="2539"/>
                  </a:cubicBezTo>
                  <a:cubicBezTo>
                    <a:pt x="7670" y="2745"/>
                    <a:pt x="8240" y="3293"/>
                    <a:pt x="8332" y="3589"/>
                  </a:cubicBezTo>
                  <a:cubicBezTo>
                    <a:pt x="8377" y="3726"/>
                    <a:pt x="7601" y="4000"/>
                    <a:pt x="7738" y="4662"/>
                  </a:cubicBezTo>
                  <a:cubicBezTo>
                    <a:pt x="7807" y="4982"/>
                    <a:pt x="7784" y="5255"/>
                    <a:pt x="7738" y="5415"/>
                  </a:cubicBezTo>
                  <a:cubicBezTo>
                    <a:pt x="7771" y="5399"/>
                    <a:pt x="7803" y="5383"/>
                    <a:pt x="7827" y="5383"/>
                  </a:cubicBezTo>
                  <a:cubicBezTo>
                    <a:pt x="7837" y="5383"/>
                    <a:pt x="7846" y="5386"/>
                    <a:pt x="7852" y="5392"/>
                  </a:cubicBezTo>
                  <a:cubicBezTo>
                    <a:pt x="7989" y="5415"/>
                    <a:pt x="8058" y="5758"/>
                    <a:pt x="7989" y="6123"/>
                  </a:cubicBezTo>
                  <a:cubicBezTo>
                    <a:pt x="7923" y="6497"/>
                    <a:pt x="7751" y="6786"/>
                    <a:pt x="7616" y="6786"/>
                  </a:cubicBezTo>
                  <a:cubicBezTo>
                    <a:pt x="7611" y="6786"/>
                    <a:pt x="7606" y="6786"/>
                    <a:pt x="7601" y="6785"/>
                  </a:cubicBezTo>
                  <a:cubicBezTo>
                    <a:pt x="7578" y="6785"/>
                    <a:pt x="7578" y="6762"/>
                    <a:pt x="7556" y="6739"/>
                  </a:cubicBezTo>
                  <a:cubicBezTo>
                    <a:pt x="7442" y="7515"/>
                    <a:pt x="6939" y="8109"/>
                    <a:pt x="6506" y="8542"/>
                  </a:cubicBezTo>
                  <a:cubicBezTo>
                    <a:pt x="6414" y="8634"/>
                    <a:pt x="6323" y="8702"/>
                    <a:pt x="6209" y="8748"/>
                  </a:cubicBezTo>
                  <a:lnTo>
                    <a:pt x="6209" y="8885"/>
                  </a:lnTo>
                  <a:cubicBezTo>
                    <a:pt x="7738" y="8976"/>
                    <a:pt x="8948" y="9547"/>
                    <a:pt x="9313" y="10277"/>
                  </a:cubicBezTo>
                  <a:cubicBezTo>
                    <a:pt x="10660" y="9227"/>
                    <a:pt x="11527" y="7584"/>
                    <a:pt x="11527" y="5758"/>
                  </a:cubicBezTo>
                  <a:cubicBezTo>
                    <a:pt x="11527" y="2575"/>
                    <a:pt x="8945" y="1"/>
                    <a:pt x="57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5"/>
            <p:cNvSpPr/>
            <p:nvPr/>
          </p:nvSpPr>
          <p:spPr>
            <a:xfrm>
              <a:off x="1491691" y="1581582"/>
              <a:ext cx="201764" cy="256241"/>
            </a:xfrm>
            <a:custGeom>
              <a:avLst/>
              <a:gdLst/>
              <a:ahLst/>
              <a:cxnLst/>
              <a:rect l="l" t="t" r="r" b="b"/>
              <a:pathLst>
                <a:path w="7100" h="9017" extrusionOk="0">
                  <a:moveTo>
                    <a:pt x="1621" y="1096"/>
                  </a:moveTo>
                  <a:cubicBezTo>
                    <a:pt x="1393" y="1621"/>
                    <a:pt x="1416" y="2329"/>
                    <a:pt x="1553" y="2922"/>
                  </a:cubicBezTo>
                  <a:lnTo>
                    <a:pt x="1553" y="2922"/>
                  </a:lnTo>
                  <a:cubicBezTo>
                    <a:pt x="1530" y="2899"/>
                    <a:pt x="1484" y="2899"/>
                    <a:pt x="1461" y="2899"/>
                  </a:cubicBezTo>
                  <a:lnTo>
                    <a:pt x="1461" y="2899"/>
                  </a:lnTo>
                  <a:cubicBezTo>
                    <a:pt x="1324" y="2922"/>
                    <a:pt x="1256" y="3265"/>
                    <a:pt x="1324" y="3630"/>
                  </a:cubicBezTo>
                  <a:lnTo>
                    <a:pt x="1324" y="3630"/>
                  </a:lnTo>
                  <a:cubicBezTo>
                    <a:pt x="1416" y="4018"/>
                    <a:pt x="1575" y="4315"/>
                    <a:pt x="1735" y="4292"/>
                  </a:cubicBezTo>
                  <a:lnTo>
                    <a:pt x="1735" y="4292"/>
                  </a:lnTo>
                  <a:cubicBezTo>
                    <a:pt x="1735" y="4292"/>
                    <a:pt x="1758" y="4269"/>
                    <a:pt x="1758" y="4246"/>
                  </a:cubicBezTo>
                  <a:lnTo>
                    <a:pt x="1758" y="4246"/>
                  </a:lnTo>
                  <a:cubicBezTo>
                    <a:pt x="1872" y="4977"/>
                    <a:pt x="2329" y="5524"/>
                    <a:pt x="2762" y="5981"/>
                  </a:cubicBezTo>
                  <a:lnTo>
                    <a:pt x="2762" y="5981"/>
                  </a:lnTo>
                  <a:cubicBezTo>
                    <a:pt x="2877" y="6095"/>
                    <a:pt x="2991" y="6186"/>
                    <a:pt x="3105" y="6255"/>
                  </a:cubicBezTo>
                  <a:lnTo>
                    <a:pt x="3105" y="6255"/>
                  </a:lnTo>
                  <a:lnTo>
                    <a:pt x="3105" y="6392"/>
                  </a:lnTo>
                  <a:cubicBezTo>
                    <a:pt x="1598" y="6483"/>
                    <a:pt x="366" y="7054"/>
                    <a:pt x="1" y="7784"/>
                  </a:cubicBezTo>
                  <a:lnTo>
                    <a:pt x="1" y="7784"/>
                  </a:lnTo>
                  <a:cubicBezTo>
                    <a:pt x="982" y="8560"/>
                    <a:pt x="2215" y="9017"/>
                    <a:pt x="3561" y="9017"/>
                  </a:cubicBezTo>
                  <a:lnTo>
                    <a:pt x="3561" y="9017"/>
                  </a:lnTo>
                  <a:cubicBezTo>
                    <a:pt x="4885" y="9017"/>
                    <a:pt x="6118" y="8560"/>
                    <a:pt x="7099" y="7784"/>
                  </a:cubicBezTo>
                  <a:lnTo>
                    <a:pt x="7099" y="7784"/>
                  </a:lnTo>
                  <a:cubicBezTo>
                    <a:pt x="6734" y="7054"/>
                    <a:pt x="5524" y="6483"/>
                    <a:pt x="3995" y="6392"/>
                  </a:cubicBezTo>
                  <a:lnTo>
                    <a:pt x="3995" y="6392"/>
                  </a:lnTo>
                  <a:lnTo>
                    <a:pt x="3995" y="6255"/>
                  </a:lnTo>
                  <a:cubicBezTo>
                    <a:pt x="4109" y="6209"/>
                    <a:pt x="4200" y="6141"/>
                    <a:pt x="4292" y="6049"/>
                  </a:cubicBezTo>
                  <a:lnTo>
                    <a:pt x="4292" y="6049"/>
                  </a:lnTo>
                  <a:cubicBezTo>
                    <a:pt x="4725" y="5616"/>
                    <a:pt x="5228" y="5022"/>
                    <a:pt x="5342" y="4246"/>
                  </a:cubicBezTo>
                  <a:lnTo>
                    <a:pt x="5342" y="4246"/>
                  </a:lnTo>
                  <a:cubicBezTo>
                    <a:pt x="5364" y="4269"/>
                    <a:pt x="5364" y="4292"/>
                    <a:pt x="5387" y="4292"/>
                  </a:cubicBezTo>
                  <a:lnTo>
                    <a:pt x="5387" y="4292"/>
                  </a:lnTo>
                  <a:cubicBezTo>
                    <a:pt x="5524" y="4315"/>
                    <a:pt x="5707" y="4018"/>
                    <a:pt x="5775" y="3630"/>
                  </a:cubicBezTo>
                  <a:lnTo>
                    <a:pt x="5775" y="3630"/>
                  </a:lnTo>
                  <a:cubicBezTo>
                    <a:pt x="5844" y="3265"/>
                    <a:pt x="5775" y="2922"/>
                    <a:pt x="5638" y="2899"/>
                  </a:cubicBezTo>
                  <a:lnTo>
                    <a:pt x="5638" y="2899"/>
                  </a:lnTo>
                  <a:cubicBezTo>
                    <a:pt x="5616" y="2877"/>
                    <a:pt x="5570" y="2899"/>
                    <a:pt x="5524" y="2922"/>
                  </a:cubicBezTo>
                  <a:lnTo>
                    <a:pt x="5524" y="2922"/>
                  </a:lnTo>
                  <a:cubicBezTo>
                    <a:pt x="5570" y="2762"/>
                    <a:pt x="5593" y="2489"/>
                    <a:pt x="5524" y="2169"/>
                  </a:cubicBezTo>
                  <a:lnTo>
                    <a:pt x="5524" y="2169"/>
                  </a:lnTo>
                  <a:cubicBezTo>
                    <a:pt x="5387" y="1507"/>
                    <a:pt x="6163" y="1233"/>
                    <a:pt x="6118" y="1096"/>
                  </a:cubicBezTo>
                  <a:lnTo>
                    <a:pt x="6118" y="1096"/>
                  </a:lnTo>
                  <a:cubicBezTo>
                    <a:pt x="6026" y="800"/>
                    <a:pt x="5456" y="252"/>
                    <a:pt x="4771" y="46"/>
                  </a:cubicBezTo>
                  <a:lnTo>
                    <a:pt x="4771" y="46"/>
                  </a:lnTo>
                  <a:cubicBezTo>
                    <a:pt x="4657" y="1"/>
                    <a:pt x="4520" y="1"/>
                    <a:pt x="4337" y="1"/>
                  </a:cubicBezTo>
                  <a:lnTo>
                    <a:pt x="4337" y="1"/>
                  </a:lnTo>
                  <a:cubicBezTo>
                    <a:pt x="3470" y="1"/>
                    <a:pt x="1895" y="434"/>
                    <a:pt x="1621" y="109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5" name="Google Shape;2615;p35"/>
          <p:cNvSpPr/>
          <p:nvPr/>
        </p:nvSpPr>
        <p:spPr>
          <a:xfrm>
            <a:off x="3696636" y="1124288"/>
            <a:ext cx="1783766" cy="3607744"/>
          </a:xfrm>
          <a:custGeom>
            <a:avLst/>
            <a:gdLst/>
            <a:ahLst/>
            <a:cxnLst/>
            <a:rect l="l" t="t" r="r" b="b"/>
            <a:pathLst>
              <a:path w="62770" h="126955" extrusionOk="0">
                <a:moveTo>
                  <a:pt x="52521" y="126955"/>
                </a:moveTo>
                <a:lnTo>
                  <a:pt x="10272" y="126955"/>
                </a:lnTo>
                <a:cubicBezTo>
                  <a:pt x="4611" y="126955"/>
                  <a:pt x="0" y="122344"/>
                  <a:pt x="0" y="116684"/>
                </a:cubicBezTo>
                <a:lnTo>
                  <a:pt x="0" y="10249"/>
                </a:lnTo>
                <a:cubicBezTo>
                  <a:pt x="0" y="4589"/>
                  <a:pt x="4611" y="1"/>
                  <a:pt x="10272" y="1"/>
                </a:cubicBezTo>
                <a:lnTo>
                  <a:pt x="52521" y="1"/>
                </a:lnTo>
                <a:cubicBezTo>
                  <a:pt x="58182" y="1"/>
                  <a:pt x="62770" y="4589"/>
                  <a:pt x="62770" y="10249"/>
                </a:cubicBezTo>
                <a:lnTo>
                  <a:pt x="62770" y="116684"/>
                </a:lnTo>
                <a:cubicBezTo>
                  <a:pt x="62770" y="122344"/>
                  <a:pt x="58182" y="126955"/>
                  <a:pt x="52521" y="1269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35"/>
          <p:cNvSpPr/>
          <p:nvPr/>
        </p:nvSpPr>
        <p:spPr>
          <a:xfrm>
            <a:off x="3799110" y="1211217"/>
            <a:ext cx="1579473" cy="3431953"/>
          </a:xfrm>
          <a:custGeom>
            <a:avLst/>
            <a:gdLst/>
            <a:ahLst/>
            <a:cxnLst/>
            <a:rect l="l" t="t" r="r" b="b"/>
            <a:pathLst>
              <a:path w="55581" h="120769" extrusionOk="0">
                <a:moveTo>
                  <a:pt x="47477" y="120769"/>
                </a:moveTo>
                <a:lnTo>
                  <a:pt x="8104" y="120769"/>
                </a:lnTo>
                <a:cubicBezTo>
                  <a:pt x="3630" y="120769"/>
                  <a:pt x="1" y="117140"/>
                  <a:pt x="1" y="112666"/>
                </a:cubicBezTo>
                <a:lnTo>
                  <a:pt x="1" y="8103"/>
                </a:lnTo>
                <a:cubicBezTo>
                  <a:pt x="1" y="3630"/>
                  <a:pt x="3630" y="0"/>
                  <a:pt x="8104" y="0"/>
                </a:cubicBezTo>
                <a:lnTo>
                  <a:pt x="47477" y="0"/>
                </a:lnTo>
                <a:cubicBezTo>
                  <a:pt x="51951" y="0"/>
                  <a:pt x="55580" y="3630"/>
                  <a:pt x="55580" y="8103"/>
                </a:cubicBezTo>
                <a:lnTo>
                  <a:pt x="55580" y="112666"/>
                </a:lnTo>
                <a:cubicBezTo>
                  <a:pt x="55580" y="117140"/>
                  <a:pt x="51951" y="120769"/>
                  <a:pt x="47477" y="1207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35"/>
          <p:cNvSpPr/>
          <p:nvPr/>
        </p:nvSpPr>
        <p:spPr>
          <a:xfrm>
            <a:off x="3892518" y="1842341"/>
            <a:ext cx="1387456" cy="594182"/>
          </a:xfrm>
          <a:custGeom>
            <a:avLst/>
            <a:gdLst/>
            <a:ahLst/>
            <a:cxnLst/>
            <a:rect l="l" t="t" r="r" b="b"/>
            <a:pathLst>
              <a:path w="48824" h="20909" extrusionOk="0">
                <a:moveTo>
                  <a:pt x="1986" y="0"/>
                </a:moveTo>
                <a:cubicBezTo>
                  <a:pt x="891" y="0"/>
                  <a:pt x="1" y="891"/>
                  <a:pt x="1" y="2009"/>
                </a:cubicBezTo>
                <a:lnTo>
                  <a:pt x="1" y="2009"/>
                </a:lnTo>
                <a:lnTo>
                  <a:pt x="1" y="18900"/>
                </a:lnTo>
                <a:cubicBezTo>
                  <a:pt x="1" y="19995"/>
                  <a:pt x="891" y="20908"/>
                  <a:pt x="1986" y="20908"/>
                </a:cubicBezTo>
                <a:lnTo>
                  <a:pt x="1986" y="20908"/>
                </a:lnTo>
                <a:lnTo>
                  <a:pt x="46815" y="20908"/>
                </a:lnTo>
                <a:cubicBezTo>
                  <a:pt x="47934" y="20908"/>
                  <a:pt x="48824" y="19995"/>
                  <a:pt x="48824" y="18900"/>
                </a:cubicBezTo>
                <a:lnTo>
                  <a:pt x="48824" y="18900"/>
                </a:lnTo>
                <a:lnTo>
                  <a:pt x="48824" y="2009"/>
                </a:lnTo>
                <a:cubicBezTo>
                  <a:pt x="48824" y="891"/>
                  <a:pt x="47934" y="0"/>
                  <a:pt x="46815" y="0"/>
                </a:cubicBezTo>
                <a:lnTo>
                  <a:pt x="46815" y="0"/>
                </a:lnTo>
                <a:close/>
              </a:path>
            </a:pathLst>
          </a:cu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8" name="Google Shape;2618;p35"/>
          <p:cNvGrpSpPr/>
          <p:nvPr/>
        </p:nvGrpSpPr>
        <p:grpSpPr>
          <a:xfrm>
            <a:off x="3995645" y="1909804"/>
            <a:ext cx="146634" cy="188124"/>
            <a:chOff x="3995645" y="1909804"/>
            <a:chExt cx="146634" cy="188124"/>
          </a:xfrm>
        </p:grpSpPr>
        <p:sp>
          <p:nvSpPr>
            <p:cNvPr id="2619" name="Google Shape;2619;p35"/>
            <p:cNvSpPr/>
            <p:nvPr/>
          </p:nvSpPr>
          <p:spPr>
            <a:xfrm>
              <a:off x="3995645" y="1960387"/>
              <a:ext cx="146634" cy="137541"/>
            </a:xfrm>
            <a:custGeom>
              <a:avLst/>
              <a:gdLst/>
              <a:ahLst/>
              <a:cxnLst/>
              <a:rect l="l" t="t" r="r" b="b"/>
              <a:pathLst>
                <a:path w="5160" h="4840" extrusionOk="0">
                  <a:moveTo>
                    <a:pt x="2557" y="1"/>
                  </a:moveTo>
                  <a:lnTo>
                    <a:pt x="2534" y="1"/>
                  </a:ln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89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66" y="23"/>
                    <a:pt x="2466" y="23"/>
                  </a:cubicBezTo>
                  <a:lnTo>
                    <a:pt x="2466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lnTo>
                    <a:pt x="2443" y="23"/>
                  </a:lnTo>
                  <a:cubicBezTo>
                    <a:pt x="2443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397" y="46"/>
                    <a:pt x="2397" y="46"/>
                    <a:pt x="2397" y="46"/>
                  </a:cubicBezTo>
                  <a:lnTo>
                    <a:pt x="2397" y="46"/>
                  </a:lnTo>
                  <a:lnTo>
                    <a:pt x="1005" y="663"/>
                  </a:lnTo>
                  <a:cubicBezTo>
                    <a:pt x="868" y="731"/>
                    <a:pt x="777" y="891"/>
                    <a:pt x="800" y="1051"/>
                  </a:cubicBezTo>
                  <a:lnTo>
                    <a:pt x="800" y="1051"/>
                  </a:lnTo>
                  <a:lnTo>
                    <a:pt x="891" y="2169"/>
                  </a:lnTo>
                  <a:cubicBezTo>
                    <a:pt x="914" y="2352"/>
                    <a:pt x="1074" y="2489"/>
                    <a:pt x="1279" y="2489"/>
                  </a:cubicBezTo>
                  <a:lnTo>
                    <a:pt x="1279" y="2489"/>
                  </a:lnTo>
                  <a:cubicBezTo>
                    <a:pt x="1279" y="2489"/>
                    <a:pt x="1302" y="2489"/>
                    <a:pt x="1302" y="2489"/>
                  </a:cubicBezTo>
                  <a:lnTo>
                    <a:pt x="1302" y="2489"/>
                  </a:lnTo>
                  <a:cubicBezTo>
                    <a:pt x="1507" y="2466"/>
                    <a:pt x="1667" y="2283"/>
                    <a:pt x="1644" y="2078"/>
                  </a:cubicBezTo>
                  <a:lnTo>
                    <a:pt x="1644" y="2078"/>
                  </a:lnTo>
                  <a:lnTo>
                    <a:pt x="1553" y="1233"/>
                  </a:lnTo>
                  <a:lnTo>
                    <a:pt x="2124" y="982"/>
                  </a:lnTo>
                  <a:lnTo>
                    <a:pt x="1987" y="2443"/>
                  </a:lnTo>
                  <a:lnTo>
                    <a:pt x="1530" y="3379"/>
                  </a:lnTo>
                  <a:lnTo>
                    <a:pt x="343" y="3538"/>
                  </a:lnTo>
                  <a:cubicBezTo>
                    <a:pt x="161" y="3561"/>
                    <a:pt x="1" y="3744"/>
                    <a:pt x="46" y="3949"/>
                  </a:cubicBezTo>
                  <a:lnTo>
                    <a:pt x="46" y="3949"/>
                  </a:lnTo>
                  <a:cubicBezTo>
                    <a:pt x="69" y="4155"/>
                    <a:pt x="252" y="4292"/>
                    <a:pt x="457" y="4269"/>
                  </a:cubicBezTo>
                  <a:lnTo>
                    <a:pt x="457" y="4269"/>
                  </a:lnTo>
                  <a:lnTo>
                    <a:pt x="1827" y="4086"/>
                  </a:lnTo>
                  <a:cubicBezTo>
                    <a:pt x="1941" y="4063"/>
                    <a:pt x="2055" y="3995"/>
                    <a:pt x="2101" y="3881"/>
                  </a:cubicBezTo>
                  <a:lnTo>
                    <a:pt x="2101" y="3881"/>
                  </a:lnTo>
                  <a:lnTo>
                    <a:pt x="2534" y="2991"/>
                  </a:lnTo>
                  <a:lnTo>
                    <a:pt x="3242" y="3310"/>
                  </a:lnTo>
                  <a:lnTo>
                    <a:pt x="3196" y="4452"/>
                  </a:lnTo>
                  <a:cubicBezTo>
                    <a:pt x="3196" y="4657"/>
                    <a:pt x="3333" y="4817"/>
                    <a:pt x="3539" y="4840"/>
                  </a:cubicBezTo>
                  <a:lnTo>
                    <a:pt x="3539" y="4840"/>
                  </a:lnTo>
                  <a:cubicBezTo>
                    <a:pt x="3562" y="4840"/>
                    <a:pt x="3562" y="4840"/>
                    <a:pt x="3562" y="4840"/>
                  </a:cubicBezTo>
                  <a:lnTo>
                    <a:pt x="3562" y="4840"/>
                  </a:lnTo>
                  <a:cubicBezTo>
                    <a:pt x="3767" y="4840"/>
                    <a:pt x="3927" y="4680"/>
                    <a:pt x="3927" y="4474"/>
                  </a:cubicBezTo>
                  <a:lnTo>
                    <a:pt x="3927" y="4474"/>
                  </a:lnTo>
                  <a:lnTo>
                    <a:pt x="3995" y="3082"/>
                  </a:lnTo>
                  <a:cubicBezTo>
                    <a:pt x="3995" y="2945"/>
                    <a:pt x="3904" y="2808"/>
                    <a:pt x="3767" y="2740"/>
                  </a:cubicBezTo>
                  <a:lnTo>
                    <a:pt x="3767" y="2740"/>
                  </a:lnTo>
                  <a:lnTo>
                    <a:pt x="2740" y="2283"/>
                  </a:lnTo>
                  <a:lnTo>
                    <a:pt x="2831" y="1370"/>
                  </a:lnTo>
                  <a:lnTo>
                    <a:pt x="3128" y="1758"/>
                  </a:lnTo>
                  <a:cubicBezTo>
                    <a:pt x="3219" y="1895"/>
                    <a:pt x="3379" y="1941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16"/>
                    <a:pt x="5159" y="1210"/>
                    <a:pt x="5114" y="1028"/>
                  </a:cubicBezTo>
                  <a:lnTo>
                    <a:pt x="5114" y="1028"/>
                  </a:lnTo>
                  <a:cubicBezTo>
                    <a:pt x="5045" y="822"/>
                    <a:pt x="4840" y="708"/>
                    <a:pt x="4634" y="777"/>
                  </a:cubicBezTo>
                  <a:lnTo>
                    <a:pt x="4634" y="777"/>
                  </a:lnTo>
                  <a:lnTo>
                    <a:pt x="3562" y="1119"/>
                  </a:lnTo>
                  <a:lnTo>
                    <a:pt x="2854" y="160"/>
                  </a:lnTo>
                  <a:cubicBezTo>
                    <a:pt x="2854" y="160"/>
                    <a:pt x="2854" y="160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31" y="138"/>
                    <a:pt x="2831" y="138"/>
                  </a:cubicBezTo>
                  <a:lnTo>
                    <a:pt x="2831" y="138"/>
                  </a:lnTo>
                  <a:cubicBezTo>
                    <a:pt x="2831" y="138"/>
                    <a:pt x="2831" y="138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08" y="115"/>
                    <a:pt x="2808" y="115"/>
                  </a:cubicBezTo>
                  <a:lnTo>
                    <a:pt x="2808" y="115"/>
                  </a:lnTo>
                  <a:cubicBezTo>
                    <a:pt x="2808" y="115"/>
                    <a:pt x="2808" y="115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69"/>
                    <a:pt x="2740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694" y="23"/>
                    <a:pt x="2694" y="23"/>
                    <a:pt x="2694" y="23"/>
                  </a:cubicBezTo>
                  <a:lnTo>
                    <a:pt x="2694" y="23"/>
                  </a:lnTo>
                  <a:lnTo>
                    <a:pt x="2694" y="23"/>
                  </a:lnTo>
                  <a:cubicBezTo>
                    <a:pt x="2671" y="23"/>
                    <a:pt x="2649" y="23"/>
                    <a:pt x="2649" y="23"/>
                  </a:cubicBezTo>
                  <a:lnTo>
                    <a:pt x="2649" y="23"/>
                  </a:lnTo>
                  <a:cubicBezTo>
                    <a:pt x="2649" y="23"/>
                    <a:pt x="2649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lnTo>
                    <a:pt x="2603" y="1"/>
                  </a:lnTo>
                  <a:cubicBezTo>
                    <a:pt x="2580" y="1"/>
                    <a:pt x="2580" y="1"/>
                    <a:pt x="2557" y="1"/>
                  </a:cubicBezTo>
                  <a:lnTo>
                    <a:pt x="2557" y="1"/>
                  </a:lnTo>
                  <a:lnTo>
                    <a:pt x="255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5"/>
            <p:cNvSpPr/>
            <p:nvPr/>
          </p:nvSpPr>
          <p:spPr>
            <a:xfrm>
              <a:off x="4054668" y="1909804"/>
              <a:ext cx="44161" cy="44132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1" y="776"/>
                  </a:moveTo>
                  <a:cubicBezTo>
                    <a:pt x="1" y="1210"/>
                    <a:pt x="343" y="1552"/>
                    <a:pt x="777" y="1552"/>
                  </a:cubicBezTo>
                  <a:lnTo>
                    <a:pt x="777" y="1552"/>
                  </a:lnTo>
                  <a:cubicBezTo>
                    <a:pt x="1211" y="1552"/>
                    <a:pt x="1553" y="1210"/>
                    <a:pt x="1553" y="776"/>
                  </a:cubicBezTo>
                  <a:lnTo>
                    <a:pt x="1553" y="776"/>
                  </a:lnTo>
                  <a:cubicBezTo>
                    <a:pt x="1553" y="365"/>
                    <a:pt x="1211" y="0"/>
                    <a:pt x="777" y="0"/>
                  </a:cubicBezTo>
                  <a:lnTo>
                    <a:pt x="777" y="0"/>
                  </a:lnTo>
                  <a:cubicBezTo>
                    <a:pt x="343" y="0"/>
                    <a:pt x="1" y="365"/>
                    <a:pt x="1" y="7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1" name="Google Shape;2621;p35"/>
          <p:cNvSpPr/>
          <p:nvPr/>
        </p:nvSpPr>
        <p:spPr>
          <a:xfrm>
            <a:off x="4686446" y="1953908"/>
            <a:ext cx="142741" cy="126515"/>
          </a:xfrm>
          <a:custGeom>
            <a:avLst/>
            <a:gdLst/>
            <a:ahLst/>
            <a:cxnLst/>
            <a:rect l="l" t="t" r="r" b="b"/>
            <a:pathLst>
              <a:path w="5023" h="4452" extrusionOk="0">
                <a:moveTo>
                  <a:pt x="2512" y="799"/>
                </a:moveTo>
                <a:cubicBezTo>
                  <a:pt x="2306" y="366"/>
                  <a:pt x="1850" y="23"/>
                  <a:pt x="1347" y="0"/>
                </a:cubicBezTo>
                <a:lnTo>
                  <a:pt x="1347" y="0"/>
                </a:lnTo>
                <a:cubicBezTo>
                  <a:pt x="686" y="0"/>
                  <a:pt x="1" y="685"/>
                  <a:pt x="1" y="1370"/>
                </a:cubicBezTo>
                <a:lnTo>
                  <a:pt x="1" y="1370"/>
                </a:lnTo>
                <a:cubicBezTo>
                  <a:pt x="1" y="1438"/>
                  <a:pt x="1" y="1530"/>
                  <a:pt x="24" y="1598"/>
                </a:cubicBezTo>
                <a:lnTo>
                  <a:pt x="24" y="1598"/>
                </a:lnTo>
                <a:cubicBezTo>
                  <a:pt x="46" y="1689"/>
                  <a:pt x="69" y="1781"/>
                  <a:pt x="115" y="1895"/>
                </a:cubicBezTo>
                <a:lnTo>
                  <a:pt x="115" y="1895"/>
                </a:lnTo>
                <a:cubicBezTo>
                  <a:pt x="320" y="2465"/>
                  <a:pt x="777" y="2831"/>
                  <a:pt x="1210" y="3264"/>
                </a:cubicBezTo>
                <a:lnTo>
                  <a:pt x="1210" y="3264"/>
                </a:lnTo>
                <a:cubicBezTo>
                  <a:pt x="1621" y="3675"/>
                  <a:pt x="2055" y="4086"/>
                  <a:pt x="2512" y="4451"/>
                </a:cubicBezTo>
                <a:lnTo>
                  <a:pt x="2512" y="4451"/>
                </a:lnTo>
                <a:cubicBezTo>
                  <a:pt x="2968" y="4086"/>
                  <a:pt x="3402" y="3675"/>
                  <a:pt x="3813" y="3264"/>
                </a:cubicBezTo>
                <a:lnTo>
                  <a:pt x="3813" y="3264"/>
                </a:lnTo>
                <a:cubicBezTo>
                  <a:pt x="4246" y="2831"/>
                  <a:pt x="4703" y="2465"/>
                  <a:pt x="4908" y="1895"/>
                </a:cubicBezTo>
                <a:lnTo>
                  <a:pt x="4908" y="1895"/>
                </a:lnTo>
                <a:cubicBezTo>
                  <a:pt x="4954" y="1781"/>
                  <a:pt x="4977" y="1689"/>
                  <a:pt x="5000" y="1598"/>
                </a:cubicBezTo>
                <a:lnTo>
                  <a:pt x="5000" y="1598"/>
                </a:lnTo>
                <a:cubicBezTo>
                  <a:pt x="5022" y="1530"/>
                  <a:pt x="5022" y="1438"/>
                  <a:pt x="5022" y="1370"/>
                </a:cubicBezTo>
                <a:lnTo>
                  <a:pt x="5022" y="1370"/>
                </a:lnTo>
                <a:cubicBezTo>
                  <a:pt x="5022" y="685"/>
                  <a:pt x="4338" y="23"/>
                  <a:pt x="3676" y="0"/>
                </a:cubicBezTo>
                <a:lnTo>
                  <a:pt x="3676" y="0"/>
                </a:lnTo>
                <a:cubicBezTo>
                  <a:pt x="3653" y="0"/>
                  <a:pt x="3653" y="0"/>
                  <a:pt x="3653" y="0"/>
                </a:cubicBezTo>
                <a:lnTo>
                  <a:pt x="3653" y="0"/>
                </a:lnTo>
                <a:cubicBezTo>
                  <a:pt x="3173" y="0"/>
                  <a:pt x="2717" y="388"/>
                  <a:pt x="2512" y="7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35"/>
          <p:cNvSpPr/>
          <p:nvPr/>
        </p:nvSpPr>
        <p:spPr>
          <a:xfrm>
            <a:off x="3989166" y="2139417"/>
            <a:ext cx="1194160" cy="7161"/>
          </a:xfrm>
          <a:custGeom>
            <a:avLst/>
            <a:gdLst/>
            <a:ahLst/>
            <a:cxnLst/>
            <a:rect l="l" t="t" r="r" b="b"/>
            <a:pathLst>
              <a:path w="42022" h="252" extrusionOk="0">
                <a:moveTo>
                  <a:pt x="1" y="251"/>
                </a:moveTo>
                <a:lnTo>
                  <a:pt x="42022" y="251"/>
                </a:lnTo>
                <a:lnTo>
                  <a:pt x="42022" y="0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35"/>
          <p:cNvSpPr/>
          <p:nvPr/>
        </p:nvSpPr>
        <p:spPr>
          <a:xfrm>
            <a:off x="3892518" y="2561673"/>
            <a:ext cx="1387456" cy="593528"/>
          </a:xfrm>
          <a:custGeom>
            <a:avLst/>
            <a:gdLst/>
            <a:ahLst/>
            <a:cxnLst/>
            <a:rect l="l" t="t" r="r" b="b"/>
            <a:pathLst>
              <a:path w="48824" h="20886" extrusionOk="0">
                <a:moveTo>
                  <a:pt x="1986" y="1"/>
                </a:moveTo>
                <a:cubicBezTo>
                  <a:pt x="891" y="1"/>
                  <a:pt x="1" y="891"/>
                  <a:pt x="1" y="1986"/>
                </a:cubicBezTo>
                <a:lnTo>
                  <a:pt x="1" y="1986"/>
                </a:lnTo>
                <a:lnTo>
                  <a:pt x="1" y="18877"/>
                </a:lnTo>
                <a:cubicBezTo>
                  <a:pt x="1" y="19996"/>
                  <a:pt x="891" y="20886"/>
                  <a:pt x="1986" y="20886"/>
                </a:cubicBezTo>
                <a:lnTo>
                  <a:pt x="1986" y="20886"/>
                </a:lnTo>
                <a:lnTo>
                  <a:pt x="46815" y="20886"/>
                </a:lnTo>
                <a:cubicBezTo>
                  <a:pt x="47934" y="20886"/>
                  <a:pt x="48824" y="19996"/>
                  <a:pt x="48824" y="18877"/>
                </a:cubicBezTo>
                <a:lnTo>
                  <a:pt x="48824" y="18877"/>
                </a:lnTo>
                <a:lnTo>
                  <a:pt x="48824" y="1986"/>
                </a:lnTo>
                <a:cubicBezTo>
                  <a:pt x="48824" y="891"/>
                  <a:pt x="47934" y="1"/>
                  <a:pt x="46815" y="1"/>
                </a:cubicBezTo>
                <a:lnTo>
                  <a:pt x="468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4" name="Google Shape;2624;p35"/>
          <p:cNvGrpSpPr/>
          <p:nvPr/>
        </p:nvGrpSpPr>
        <p:grpSpPr>
          <a:xfrm>
            <a:off x="3995645" y="2629136"/>
            <a:ext cx="146634" cy="187470"/>
            <a:chOff x="3995645" y="2629136"/>
            <a:chExt cx="146634" cy="187470"/>
          </a:xfrm>
        </p:grpSpPr>
        <p:sp>
          <p:nvSpPr>
            <p:cNvPr id="2625" name="Google Shape;2625;p35"/>
            <p:cNvSpPr/>
            <p:nvPr/>
          </p:nvSpPr>
          <p:spPr>
            <a:xfrm>
              <a:off x="3995645" y="2679719"/>
              <a:ext cx="146634" cy="136887"/>
            </a:xfrm>
            <a:custGeom>
              <a:avLst/>
              <a:gdLst/>
              <a:ahLst/>
              <a:cxnLst/>
              <a:rect l="l" t="t" r="r" b="b"/>
              <a:pathLst>
                <a:path w="5160" h="4817" extrusionOk="0">
                  <a:moveTo>
                    <a:pt x="2557" y="1"/>
                  </a:moveTo>
                  <a:cubicBezTo>
                    <a:pt x="2557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89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66" y="1"/>
                    <a:pt x="2466" y="1"/>
                  </a:cubicBezTo>
                  <a:lnTo>
                    <a:pt x="2466" y="1"/>
                  </a:lnTo>
                  <a:cubicBezTo>
                    <a:pt x="2443" y="1"/>
                    <a:pt x="2443" y="1"/>
                    <a:pt x="2443" y="1"/>
                  </a:cubicBezTo>
                  <a:lnTo>
                    <a:pt x="2443" y="1"/>
                  </a:lnTo>
                  <a:cubicBezTo>
                    <a:pt x="2443" y="24"/>
                    <a:pt x="2443" y="24"/>
                    <a:pt x="2443" y="24"/>
                  </a:cubicBezTo>
                  <a:lnTo>
                    <a:pt x="2443" y="24"/>
                  </a:lnTo>
                  <a:lnTo>
                    <a:pt x="2443" y="24"/>
                  </a:lnTo>
                  <a:lnTo>
                    <a:pt x="2443" y="24"/>
                  </a:lnTo>
                  <a:cubicBezTo>
                    <a:pt x="2443" y="24"/>
                    <a:pt x="2420" y="24"/>
                    <a:pt x="2420" y="24"/>
                  </a:cubicBezTo>
                  <a:lnTo>
                    <a:pt x="2420" y="24"/>
                  </a:lnTo>
                  <a:cubicBezTo>
                    <a:pt x="2420" y="24"/>
                    <a:pt x="2420" y="24"/>
                    <a:pt x="2420" y="24"/>
                  </a:cubicBezTo>
                  <a:lnTo>
                    <a:pt x="2420" y="24"/>
                  </a:lnTo>
                  <a:cubicBezTo>
                    <a:pt x="2420" y="24"/>
                    <a:pt x="2420" y="24"/>
                    <a:pt x="2420" y="24"/>
                  </a:cubicBezTo>
                  <a:lnTo>
                    <a:pt x="2420" y="24"/>
                  </a:lnTo>
                  <a:cubicBezTo>
                    <a:pt x="2397" y="24"/>
                    <a:pt x="2397" y="24"/>
                    <a:pt x="2397" y="24"/>
                  </a:cubicBezTo>
                  <a:lnTo>
                    <a:pt x="2397" y="24"/>
                  </a:lnTo>
                  <a:lnTo>
                    <a:pt x="1005" y="663"/>
                  </a:lnTo>
                  <a:cubicBezTo>
                    <a:pt x="868" y="731"/>
                    <a:pt x="777" y="868"/>
                    <a:pt x="800" y="1028"/>
                  </a:cubicBezTo>
                  <a:lnTo>
                    <a:pt x="800" y="1028"/>
                  </a:lnTo>
                  <a:lnTo>
                    <a:pt x="891" y="2146"/>
                  </a:lnTo>
                  <a:cubicBezTo>
                    <a:pt x="914" y="2352"/>
                    <a:pt x="1074" y="2489"/>
                    <a:pt x="1279" y="2489"/>
                  </a:cubicBezTo>
                  <a:lnTo>
                    <a:pt x="1279" y="2489"/>
                  </a:lnTo>
                  <a:cubicBezTo>
                    <a:pt x="1279" y="2489"/>
                    <a:pt x="1302" y="2489"/>
                    <a:pt x="1302" y="2489"/>
                  </a:cubicBezTo>
                  <a:lnTo>
                    <a:pt x="1302" y="2489"/>
                  </a:lnTo>
                  <a:cubicBezTo>
                    <a:pt x="1507" y="2466"/>
                    <a:pt x="1667" y="2283"/>
                    <a:pt x="1644" y="2078"/>
                  </a:cubicBezTo>
                  <a:lnTo>
                    <a:pt x="1644" y="2078"/>
                  </a:lnTo>
                  <a:lnTo>
                    <a:pt x="1553" y="1233"/>
                  </a:lnTo>
                  <a:lnTo>
                    <a:pt x="2124" y="959"/>
                  </a:lnTo>
                  <a:lnTo>
                    <a:pt x="1987" y="2443"/>
                  </a:lnTo>
                  <a:lnTo>
                    <a:pt x="1530" y="3379"/>
                  </a:lnTo>
                  <a:lnTo>
                    <a:pt x="343" y="3539"/>
                  </a:lnTo>
                  <a:cubicBezTo>
                    <a:pt x="161" y="3562"/>
                    <a:pt x="1" y="3744"/>
                    <a:pt x="46" y="3950"/>
                  </a:cubicBezTo>
                  <a:lnTo>
                    <a:pt x="46" y="3950"/>
                  </a:lnTo>
                  <a:cubicBezTo>
                    <a:pt x="69" y="4155"/>
                    <a:pt x="252" y="4292"/>
                    <a:pt x="457" y="4269"/>
                  </a:cubicBezTo>
                  <a:lnTo>
                    <a:pt x="457" y="4269"/>
                  </a:lnTo>
                  <a:lnTo>
                    <a:pt x="1827" y="4087"/>
                  </a:lnTo>
                  <a:cubicBezTo>
                    <a:pt x="1941" y="4064"/>
                    <a:pt x="2055" y="3995"/>
                    <a:pt x="2101" y="3881"/>
                  </a:cubicBezTo>
                  <a:lnTo>
                    <a:pt x="2101" y="3881"/>
                  </a:lnTo>
                  <a:lnTo>
                    <a:pt x="2534" y="2991"/>
                  </a:lnTo>
                  <a:lnTo>
                    <a:pt x="3242" y="3310"/>
                  </a:lnTo>
                  <a:lnTo>
                    <a:pt x="3196" y="4452"/>
                  </a:lnTo>
                  <a:cubicBezTo>
                    <a:pt x="3196" y="4634"/>
                    <a:pt x="3333" y="4817"/>
                    <a:pt x="3539" y="4817"/>
                  </a:cubicBezTo>
                  <a:lnTo>
                    <a:pt x="3539" y="4817"/>
                  </a:lnTo>
                  <a:cubicBezTo>
                    <a:pt x="3562" y="4817"/>
                    <a:pt x="3562" y="4817"/>
                    <a:pt x="3562" y="4817"/>
                  </a:cubicBezTo>
                  <a:lnTo>
                    <a:pt x="3562" y="4817"/>
                  </a:lnTo>
                  <a:cubicBezTo>
                    <a:pt x="3767" y="4817"/>
                    <a:pt x="3927" y="4680"/>
                    <a:pt x="3927" y="4475"/>
                  </a:cubicBezTo>
                  <a:lnTo>
                    <a:pt x="3927" y="4475"/>
                  </a:lnTo>
                  <a:lnTo>
                    <a:pt x="3995" y="3082"/>
                  </a:lnTo>
                  <a:cubicBezTo>
                    <a:pt x="3995" y="2945"/>
                    <a:pt x="3904" y="2785"/>
                    <a:pt x="3767" y="2740"/>
                  </a:cubicBezTo>
                  <a:lnTo>
                    <a:pt x="3767" y="2740"/>
                  </a:lnTo>
                  <a:lnTo>
                    <a:pt x="2740" y="2260"/>
                  </a:lnTo>
                  <a:lnTo>
                    <a:pt x="2831" y="1347"/>
                  </a:lnTo>
                  <a:lnTo>
                    <a:pt x="3128" y="1758"/>
                  </a:lnTo>
                  <a:cubicBezTo>
                    <a:pt x="3219" y="1872"/>
                    <a:pt x="3379" y="1941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16"/>
                    <a:pt x="5159" y="1211"/>
                    <a:pt x="5114" y="1005"/>
                  </a:cubicBezTo>
                  <a:lnTo>
                    <a:pt x="5114" y="1005"/>
                  </a:lnTo>
                  <a:cubicBezTo>
                    <a:pt x="5045" y="822"/>
                    <a:pt x="4840" y="708"/>
                    <a:pt x="4634" y="777"/>
                  </a:cubicBezTo>
                  <a:lnTo>
                    <a:pt x="4634" y="777"/>
                  </a:lnTo>
                  <a:lnTo>
                    <a:pt x="3562" y="1096"/>
                  </a:lnTo>
                  <a:lnTo>
                    <a:pt x="2854" y="138"/>
                  </a:ln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31" y="138"/>
                    <a:pt x="2831" y="138"/>
                  </a:cubicBezTo>
                  <a:lnTo>
                    <a:pt x="2831" y="138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lnTo>
                    <a:pt x="2785" y="92"/>
                  </a:lnTo>
                  <a:cubicBezTo>
                    <a:pt x="2785" y="92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46"/>
                    <a:pt x="2740" y="46"/>
                    <a:pt x="2717" y="46"/>
                  </a:cubicBezTo>
                  <a:lnTo>
                    <a:pt x="2717" y="46"/>
                  </a:lnTo>
                  <a:lnTo>
                    <a:pt x="2717" y="24"/>
                  </a:lnTo>
                  <a:lnTo>
                    <a:pt x="2717" y="24"/>
                  </a:lnTo>
                  <a:cubicBezTo>
                    <a:pt x="2717" y="24"/>
                    <a:pt x="2717" y="24"/>
                    <a:pt x="2717" y="24"/>
                  </a:cubicBezTo>
                  <a:lnTo>
                    <a:pt x="2717" y="24"/>
                  </a:lnTo>
                  <a:cubicBezTo>
                    <a:pt x="2717" y="24"/>
                    <a:pt x="2717" y="24"/>
                    <a:pt x="2717" y="24"/>
                  </a:cubicBezTo>
                  <a:lnTo>
                    <a:pt x="2717" y="24"/>
                  </a:lnTo>
                  <a:cubicBezTo>
                    <a:pt x="2694" y="24"/>
                    <a:pt x="2694" y="24"/>
                    <a:pt x="2694" y="24"/>
                  </a:cubicBezTo>
                  <a:lnTo>
                    <a:pt x="2694" y="24"/>
                  </a:lnTo>
                  <a:cubicBezTo>
                    <a:pt x="2694" y="24"/>
                    <a:pt x="2694" y="24"/>
                    <a:pt x="2694" y="24"/>
                  </a:cubicBezTo>
                  <a:lnTo>
                    <a:pt x="2694" y="24"/>
                  </a:lnTo>
                  <a:cubicBezTo>
                    <a:pt x="2671" y="24"/>
                    <a:pt x="2649" y="1"/>
                    <a:pt x="2649" y="1"/>
                  </a:cubicBezTo>
                  <a:lnTo>
                    <a:pt x="2649" y="1"/>
                  </a:lnTo>
                  <a:cubicBezTo>
                    <a:pt x="2649" y="1"/>
                    <a:pt x="2649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lnTo>
                    <a:pt x="2603" y="1"/>
                  </a:lnTo>
                  <a:lnTo>
                    <a:pt x="2603" y="1"/>
                  </a:lnTo>
                  <a:cubicBezTo>
                    <a:pt x="2580" y="1"/>
                    <a:pt x="2580" y="1"/>
                    <a:pt x="2557" y="1"/>
                  </a:cubicBezTo>
                  <a:lnTo>
                    <a:pt x="2557" y="1"/>
                  </a:lnTo>
                  <a:lnTo>
                    <a:pt x="255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4054668" y="2629136"/>
              <a:ext cx="44161" cy="44132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1" y="776"/>
                  </a:moveTo>
                  <a:cubicBezTo>
                    <a:pt x="1" y="1210"/>
                    <a:pt x="343" y="1553"/>
                    <a:pt x="777" y="1553"/>
                  </a:cubicBezTo>
                  <a:lnTo>
                    <a:pt x="777" y="1553"/>
                  </a:lnTo>
                  <a:cubicBezTo>
                    <a:pt x="1211" y="1553"/>
                    <a:pt x="1553" y="1210"/>
                    <a:pt x="1553" y="776"/>
                  </a:cubicBezTo>
                  <a:lnTo>
                    <a:pt x="1553" y="776"/>
                  </a:lnTo>
                  <a:cubicBezTo>
                    <a:pt x="1553" y="343"/>
                    <a:pt x="1211" y="0"/>
                    <a:pt x="777" y="0"/>
                  </a:cubicBezTo>
                  <a:lnTo>
                    <a:pt x="777" y="0"/>
                  </a:lnTo>
                  <a:cubicBezTo>
                    <a:pt x="343" y="0"/>
                    <a:pt x="1" y="343"/>
                    <a:pt x="1" y="7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7" name="Google Shape;2627;p35"/>
          <p:cNvSpPr/>
          <p:nvPr/>
        </p:nvSpPr>
        <p:spPr>
          <a:xfrm>
            <a:off x="4686446" y="2673240"/>
            <a:ext cx="142741" cy="126515"/>
          </a:xfrm>
          <a:custGeom>
            <a:avLst/>
            <a:gdLst/>
            <a:ahLst/>
            <a:cxnLst/>
            <a:rect l="l" t="t" r="r" b="b"/>
            <a:pathLst>
              <a:path w="5023" h="4452" extrusionOk="0">
                <a:moveTo>
                  <a:pt x="2512" y="799"/>
                </a:moveTo>
                <a:cubicBezTo>
                  <a:pt x="2306" y="366"/>
                  <a:pt x="1850" y="1"/>
                  <a:pt x="1347" y="1"/>
                </a:cubicBezTo>
                <a:lnTo>
                  <a:pt x="1347" y="1"/>
                </a:lnTo>
                <a:cubicBezTo>
                  <a:pt x="686" y="1"/>
                  <a:pt x="1" y="685"/>
                  <a:pt x="1" y="1370"/>
                </a:cubicBezTo>
                <a:lnTo>
                  <a:pt x="1" y="1370"/>
                </a:lnTo>
                <a:cubicBezTo>
                  <a:pt x="1" y="1439"/>
                  <a:pt x="1" y="1530"/>
                  <a:pt x="24" y="1598"/>
                </a:cubicBezTo>
                <a:lnTo>
                  <a:pt x="24" y="1598"/>
                </a:lnTo>
                <a:cubicBezTo>
                  <a:pt x="46" y="1667"/>
                  <a:pt x="69" y="1781"/>
                  <a:pt x="115" y="1895"/>
                </a:cubicBezTo>
                <a:lnTo>
                  <a:pt x="115" y="1895"/>
                </a:lnTo>
                <a:cubicBezTo>
                  <a:pt x="320" y="2443"/>
                  <a:pt x="777" y="2831"/>
                  <a:pt x="1210" y="3242"/>
                </a:cubicBezTo>
                <a:lnTo>
                  <a:pt x="1210" y="3242"/>
                </a:lnTo>
                <a:cubicBezTo>
                  <a:pt x="1621" y="3653"/>
                  <a:pt x="2055" y="4086"/>
                  <a:pt x="2512" y="4451"/>
                </a:cubicBezTo>
                <a:lnTo>
                  <a:pt x="2512" y="4451"/>
                </a:lnTo>
                <a:cubicBezTo>
                  <a:pt x="2968" y="4086"/>
                  <a:pt x="3402" y="3653"/>
                  <a:pt x="3813" y="3242"/>
                </a:cubicBezTo>
                <a:lnTo>
                  <a:pt x="3813" y="3242"/>
                </a:lnTo>
                <a:cubicBezTo>
                  <a:pt x="4246" y="2831"/>
                  <a:pt x="4703" y="2443"/>
                  <a:pt x="4908" y="1895"/>
                </a:cubicBezTo>
                <a:lnTo>
                  <a:pt x="4908" y="1895"/>
                </a:lnTo>
                <a:cubicBezTo>
                  <a:pt x="4954" y="1781"/>
                  <a:pt x="4977" y="1667"/>
                  <a:pt x="5000" y="1598"/>
                </a:cubicBezTo>
                <a:lnTo>
                  <a:pt x="5000" y="1598"/>
                </a:lnTo>
                <a:cubicBezTo>
                  <a:pt x="5022" y="1530"/>
                  <a:pt x="5022" y="1439"/>
                  <a:pt x="5022" y="1370"/>
                </a:cubicBezTo>
                <a:lnTo>
                  <a:pt x="5022" y="1370"/>
                </a:lnTo>
                <a:cubicBezTo>
                  <a:pt x="5022" y="685"/>
                  <a:pt x="4338" y="1"/>
                  <a:pt x="3676" y="1"/>
                </a:cubicBezTo>
                <a:lnTo>
                  <a:pt x="3676" y="1"/>
                </a:lnTo>
                <a:lnTo>
                  <a:pt x="3653" y="1"/>
                </a:lnTo>
                <a:lnTo>
                  <a:pt x="3653" y="1"/>
                </a:lnTo>
                <a:cubicBezTo>
                  <a:pt x="3173" y="1"/>
                  <a:pt x="2717" y="389"/>
                  <a:pt x="2512" y="7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35"/>
          <p:cNvSpPr/>
          <p:nvPr/>
        </p:nvSpPr>
        <p:spPr>
          <a:xfrm>
            <a:off x="3989166" y="2858750"/>
            <a:ext cx="1194160" cy="6508"/>
          </a:xfrm>
          <a:custGeom>
            <a:avLst/>
            <a:gdLst/>
            <a:ahLst/>
            <a:cxnLst/>
            <a:rect l="l" t="t" r="r" b="b"/>
            <a:pathLst>
              <a:path w="42022" h="229" extrusionOk="0">
                <a:moveTo>
                  <a:pt x="1" y="229"/>
                </a:moveTo>
                <a:lnTo>
                  <a:pt x="42022" y="229"/>
                </a:lnTo>
                <a:lnTo>
                  <a:pt x="42022" y="1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35"/>
          <p:cNvSpPr/>
          <p:nvPr/>
        </p:nvSpPr>
        <p:spPr>
          <a:xfrm>
            <a:off x="3892518" y="3280352"/>
            <a:ext cx="1387456" cy="594182"/>
          </a:xfrm>
          <a:custGeom>
            <a:avLst/>
            <a:gdLst/>
            <a:ahLst/>
            <a:cxnLst/>
            <a:rect l="l" t="t" r="r" b="b"/>
            <a:pathLst>
              <a:path w="48824" h="20909" extrusionOk="0">
                <a:moveTo>
                  <a:pt x="1986" y="1"/>
                </a:moveTo>
                <a:cubicBezTo>
                  <a:pt x="891" y="1"/>
                  <a:pt x="1" y="914"/>
                  <a:pt x="1" y="2010"/>
                </a:cubicBezTo>
                <a:lnTo>
                  <a:pt x="1" y="2010"/>
                </a:lnTo>
                <a:lnTo>
                  <a:pt x="1" y="18900"/>
                </a:lnTo>
                <a:cubicBezTo>
                  <a:pt x="1" y="20019"/>
                  <a:pt x="891" y="20909"/>
                  <a:pt x="1986" y="20909"/>
                </a:cubicBezTo>
                <a:lnTo>
                  <a:pt x="1986" y="20909"/>
                </a:lnTo>
                <a:lnTo>
                  <a:pt x="46815" y="20909"/>
                </a:lnTo>
                <a:cubicBezTo>
                  <a:pt x="47934" y="20909"/>
                  <a:pt x="48824" y="20019"/>
                  <a:pt x="48824" y="18900"/>
                </a:cubicBezTo>
                <a:lnTo>
                  <a:pt x="48824" y="18900"/>
                </a:lnTo>
                <a:lnTo>
                  <a:pt x="48824" y="2010"/>
                </a:lnTo>
                <a:cubicBezTo>
                  <a:pt x="48824" y="914"/>
                  <a:pt x="47934" y="1"/>
                  <a:pt x="46815" y="1"/>
                </a:cubicBezTo>
                <a:lnTo>
                  <a:pt x="4681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ED787D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0" name="Google Shape;2630;p35"/>
          <p:cNvGrpSpPr/>
          <p:nvPr/>
        </p:nvGrpSpPr>
        <p:grpSpPr>
          <a:xfrm>
            <a:off x="3995645" y="3348468"/>
            <a:ext cx="146634" cy="187499"/>
            <a:chOff x="3995645" y="3348468"/>
            <a:chExt cx="146634" cy="187499"/>
          </a:xfrm>
        </p:grpSpPr>
        <p:sp>
          <p:nvSpPr>
            <p:cNvPr id="2631" name="Google Shape;2631;p35"/>
            <p:cNvSpPr/>
            <p:nvPr/>
          </p:nvSpPr>
          <p:spPr>
            <a:xfrm>
              <a:off x="3995645" y="3398426"/>
              <a:ext cx="146634" cy="137541"/>
            </a:xfrm>
            <a:custGeom>
              <a:avLst/>
              <a:gdLst/>
              <a:ahLst/>
              <a:cxnLst/>
              <a:rect l="l" t="t" r="r" b="b"/>
              <a:pathLst>
                <a:path w="5160" h="4840" extrusionOk="0">
                  <a:moveTo>
                    <a:pt x="2557" y="0"/>
                  </a:moveTo>
                  <a:cubicBezTo>
                    <a:pt x="2557" y="0"/>
                    <a:pt x="2534" y="0"/>
                    <a:pt x="2534" y="0"/>
                  </a:cubicBezTo>
                  <a:lnTo>
                    <a:pt x="2534" y="0"/>
                  </a:lnTo>
                  <a:cubicBezTo>
                    <a:pt x="2534" y="0"/>
                    <a:pt x="2534" y="0"/>
                    <a:pt x="2534" y="23"/>
                  </a:cubicBezTo>
                  <a:lnTo>
                    <a:pt x="2534" y="23"/>
                  </a:lnTo>
                  <a:cubicBezTo>
                    <a:pt x="2534" y="23"/>
                    <a:pt x="2534" y="23"/>
                    <a:pt x="2534" y="23"/>
                  </a:cubicBezTo>
                  <a:lnTo>
                    <a:pt x="2534" y="23"/>
                  </a:lnTo>
                  <a:cubicBezTo>
                    <a:pt x="2512" y="23"/>
                    <a:pt x="2512" y="23"/>
                    <a:pt x="2512" y="23"/>
                  </a:cubicBezTo>
                  <a:lnTo>
                    <a:pt x="2512" y="23"/>
                  </a:lnTo>
                  <a:cubicBezTo>
                    <a:pt x="2512" y="23"/>
                    <a:pt x="2512" y="23"/>
                    <a:pt x="2512" y="23"/>
                  </a:cubicBezTo>
                  <a:lnTo>
                    <a:pt x="2512" y="23"/>
                  </a:lnTo>
                  <a:lnTo>
                    <a:pt x="2489" y="23"/>
                  </a:lnTo>
                  <a:cubicBezTo>
                    <a:pt x="2489" y="23"/>
                    <a:pt x="2489" y="23"/>
                    <a:pt x="2489" y="23"/>
                  </a:cubicBezTo>
                  <a:lnTo>
                    <a:pt x="2489" y="23"/>
                  </a:lnTo>
                  <a:cubicBezTo>
                    <a:pt x="2489" y="23"/>
                    <a:pt x="2466" y="23"/>
                    <a:pt x="2466" y="23"/>
                  </a:cubicBezTo>
                  <a:lnTo>
                    <a:pt x="2466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20" y="46"/>
                    <a:pt x="2420" y="46"/>
                  </a:cubicBezTo>
                  <a:lnTo>
                    <a:pt x="2420" y="46"/>
                  </a:lnTo>
                  <a:cubicBezTo>
                    <a:pt x="2420" y="46"/>
                    <a:pt x="2420" y="46"/>
                    <a:pt x="2420" y="46"/>
                  </a:cubicBezTo>
                  <a:lnTo>
                    <a:pt x="2420" y="46"/>
                  </a:lnTo>
                  <a:cubicBezTo>
                    <a:pt x="2420" y="46"/>
                    <a:pt x="2420" y="46"/>
                    <a:pt x="2420" y="46"/>
                  </a:cubicBezTo>
                  <a:lnTo>
                    <a:pt x="2420" y="46"/>
                  </a:lnTo>
                  <a:cubicBezTo>
                    <a:pt x="2397" y="46"/>
                    <a:pt x="2397" y="46"/>
                    <a:pt x="2397" y="46"/>
                  </a:cubicBezTo>
                  <a:lnTo>
                    <a:pt x="2397" y="46"/>
                  </a:lnTo>
                  <a:lnTo>
                    <a:pt x="1005" y="685"/>
                  </a:lnTo>
                  <a:cubicBezTo>
                    <a:pt x="868" y="731"/>
                    <a:pt x="777" y="890"/>
                    <a:pt x="800" y="1050"/>
                  </a:cubicBezTo>
                  <a:lnTo>
                    <a:pt x="800" y="1050"/>
                  </a:lnTo>
                  <a:lnTo>
                    <a:pt x="891" y="2169"/>
                  </a:lnTo>
                  <a:cubicBezTo>
                    <a:pt x="914" y="2351"/>
                    <a:pt x="1074" y="2488"/>
                    <a:pt x="1279" y="2488"/>
                  </a:cubicBezTo>
                  <a:lnTo>
                    <a:pt x="1279" y="2488"/>
                  </a:lnTo>
                  <a:cubicBezTo>
                    <a:pt x="1279" y="2488"/>
                    <a:pt x="1302" y="2488"/>
                    <a:pt x="1302" y="2488"/>
                  </a:cubicBezTo>
                  <a:lnTo>
                    <a:pt x="1302" y="2488"/>
                  </a:lnTo>
                  <a:cubicBezTo>
                    <a:pt x="1507" y="2465"/>
                    <a:pt x="1667" y="2306"/>
                    <a:pt x="1644" y="2100"/>
                  </a:cubicBezTo>
                  <a:lnTo>
                    <a:pt x="1644" y="2100"/>
                  </a:lnTo>
                  <a:lnTo>
                    <a:pt x="1553" y="1233"/>
                  </a:lnTo>
                  <a:lnTo>
                    <a:pt x="2124" y="982"/>
                  </a:lnTo>
                  <a:lnTo>
                    <a:pt x="1987" y="2442"/>
                  </a:lnTo>
                  <a:lnTo>
                    <a:pt x="1530" y="3378"/>
                  </a:lnTo>
                  <a:lnTo>
                    <a:pt x="343" y="3538"/>
                  </a:lnTo>
                  <a:cubicBezTo>
                    <a:pt x="161" y="3584"/>
                    <a:pt x="1" y="3766"/>
                    <a:pt x="46" y="3972"/>
                  </a:cubicBezTo>
                  <a:lnTo>
                    <a:pt x="46" y="3972"/>
                  </a:lnTo>
                  <a:cubicBezTo>
                    <a:pt x="69" y="4177"/>
                    <a:pt x="252" y="4314"/>
                    <a:pt x="457" y="4291"/>
                  </a:cubicBezTo>
                  <a:lnTo>
                    <a:pt x="457" y="4291"/>
                  </a:lnTo>
                  <a:lnTo>
                    <a:pt x="1827" y="4086"/>
                  </a:lnTo>
                  <a:cubicBezTo>
                    <a:pt x="1941" y="4086"/>
                    <a:pt x="2055" y="3995"/>
                    <a:pt x="2101" y="3880"/>
                  </a:cubicBezTo>
                  <a:lnTo>
                    <a:pt x="2101" y="3880"/>
                  </a:lnTo>
                  <a:lnTo>
                    <a:pt x="2534" y="2990"/>
                  </a:lnTo>
                  <a:lnTo>
                    <a:pt x="3242" y="3310"/>
                  </a:lnTo>
                  <a:lnTo>
                    <a:pt x="3196" y="4451"/>
                  </a:lnTo>
                  <a:cubicBezTo>
                    <a:pt x="3196" y="4657"/>
                    <a:pt x="3333" y="4839"/>
                    <a:pt x="3539" y="4839"/>
                  </a:cubicBezTo>
                  <a:lnTo>
                    <a:pt x="3539" y="4839"/>
                  </a:lnTo>
                  <a:cubicBezTo>
                    <a:pt x="3562" y="4839"/>
                    <a:pt x="3562" y="4839"/>
                    <a:pt x="3562" y="4839"/>
                  </a:cubicBezTo>
                  <a:lnTo>
                    <a:pt x="3562" y="4839"/>
                  </a:lnTo>
                  <a:cubicBezTo>
                    <a:pt x="3767" y="4839"/>
                    <a:pt x="3927" y="4679"/>
                    <a:pt x="3927" y="4497"/>
                  </a:cubicBezTo>
                  <a:lnTo>
                    <a:pt x="3927" y="4497"/>
                  </a:lnTo>
                  <a:lnTo>
                    <a:pt x="3995" y="3104"/>
                  </a:lnTo>
                  <a:cubicBezTo>
                    <a:pt x="3995" y="2945"/>
                    <a:pt x="3904" y="2808"/>
                    <a:pt x="3767" y="2739"/>
                  </a:cubicBezTo>
                  <a:lnTo>
                    <a:pt x="3767" y="2739"/>
                  </a:lnTo>
                  <a:lnTo>
                    <a:pt x="2740" y="2283"/>
                  </a:lnTo>
                  <a:lnTo>
                    <a:pt x="2831" y="1370"/>
                  </a:lnTo>
                  <a:lnTo>
                    <a:pt x="3128" y="1758"/>
                  </a:lnTo>
                  <a:cubicBezTo>
                    <a:pt x="3219" y="1895"/>
                    <a:pt x="3379" y="1940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38"/>
                    <a:pt x="5159" y="1233"/>
                    <a:pt x="5114" y="1027"/>
                  </a:cubicBezTo>
                  <a:lnTo>
                    <a:pt x="5114" y="1027"/>
                  </a:lnTo>
                  <a:cubicBezTo>
                    <a:pt x="5045" y="822"/>
                    <a:pt x="4840" y="731"/>
                    <a:pt x="4634" y="776"/>
                  </a:cubicBezTo>
                  <a:lnTo>
                    <a:pt x="4634" y="776"/>
                  </a:lnTo>
                  <a:lnTo>
                    <a:pt x="3562" y="1119"/>
                  </a:lnTo>
                  <a:lnTo>
                    <a:pt x="2854" y="160"/>
                  </a:lnTo>
                  <a:lnTo>
                    <a:pt x="2854" y="160"/>
                  </a:lnTo>
                  <a:cubicBezTo>
                    <a:pt x="2854" y="160"/>
                    <a:pt x="2854" y="160"/>
                    <a:pt x="2854" y="160"/>
                  </a:cubicBezTo>
                  <a:lnTo>
                    <a:pt x="2854" y="160"/>
                  </a:lnTo>
                  <a:cubicBezTo>
                    <a:pt x="2854" y="160"/>
                    <a:pt x="2854" y="160"/>
                    <a:pt x="2854" y="137"/>
                  </a:cubicBezTo>
                  <a:lnTo>
                    <a:pt x="2854" y="137"/>
                  </a:lnTo>
                  <a:lnTo>
                    <a:pt x="2831" y="137"/>
                  </a:lnTo>
                  <a:cubicBezTo>
                    <a:pt x="2831" y="137"/>
                    <a:pt x="2831" y="137"/>
                    <a:pt x="2831" y="137"/>
                  </a:cubicBezTo>
                  <a:lnTo>
                    <a:pt x="2831" y="137"/>
                  </a:lnTo>
                  <a:cubicBezTo>
                    <a:pt x="2831" y="137"/>
                    <a:pt x="2831" y="137"/>
                    <a:pt x="2831" y="137"/>
                  </a:cubicBezTo>
                  <a:lnTo>
                    <a:pt x="2831" y="137"/>
                  </a:lnTo>
                  <a:cubicBezTo>
                    <a:pt x="2831" y="137"/>
                    <a:pt x="2831" y="114"/>
                    <a:pt x="2831" y="114"/>
                  </a:cubicBezTo>
                  <a:lnTo>
                    <a:pt x="2831" y="114"/>
                  </a:lnTo>
                  <a:cubicBezTo>
                    <a:pt x="2831" y="114"/>
                    <a:pt x="2808" y="114"/>
                    <a:pt x="2808" y="114"/>
                  </a:cubicBezTo>
                  <a:lnTo>
                    <a:pt x="2808" y="114"/>
                  </a:lnTo>
                  <a:cubicBezTo>
                    <a:pt x="2808" y="114"/>
                    <a:pt x="2808" y="114"/>
                    <a:pt x="2808" y="114"/>
                  </a:cubicBezTo>
                  <a:lnTo>
                    <a:pt x="2808" y="114"/>
                  </a:lnTo>
                  <a:cubicBezTo>
                    <a:pt x="2808" y="114"/>
                    <a:pt x="2808" y="114"/>
                    <a:pt x="2808" y="114"/>
                  </a:cubicBezTo>
                  <a:lnTo>
                    <a:pt x="2808" y="114"/>
                  </a:lnTo>
                  <a:lnTo>
                    <a:pt x="2785" y="91"/>
                  </a:lnTo>
                  <a:cubicBezTo>
                    <a:pt x="2785" y="91"/>
                    <a:pt x="2785" y="91"/>
                    <a:pt x="2785" y="91"/>
                  </a:cubicBezTo>
                  <a:lnTo>
                    <a:pt x="2785" y="91"/>
                  </a:lnTo>
                  <a:cubicBezTo>
                    <a:pt x="2785" y="91"/>
                    <a:pt x="2785" y="91"/>
                    <a:pt x="2785" y="91"/>
                  </a:cubicBezTo>
                  <a:lnTo>
                    <a:pt x="2785" y="91"/>
                  </a:lnTo>
                  <a:cubicBezTo>
                    <a:pt x="2785" y="91"/>
                    <a:pt x="2785" y="91"/>
                    <a:pt x="2785" y="91"/>
                  </a:cubicBezTo>
                  <a:lnTo>
                    <a:pt x="2785" y="91"/>
                  </a:lnTo>
                  <a:cubicBezTo>
                    <a:pt x="2785" y="91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69"/>
                    <a:pt x="2740" y="69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694" y="46"/>
                    <a:pt x="2694" y="46"/>
                    <a:pt x="2694" y="46"/>
                  </a:cubicBezTo>
                  <a:lnTo>
                    <a:pt x="2694" y="46"/>
                  </a:lnTo>
                  <a:cubicBezTo>
                    <a:pt x="2694" y="46"/>
                    <a:pt x="2694" y="46"/>
                    <a:pt x="2694" y="46"/>
                  </a:cubicBezTo>
                  <a:lnTo>
                    <a:pt x="2694" y="46"/>
                  </a:lnTo>
                  <a:cubicBezTo>
                    <a:pt x="2671" y="23"/>
                    <a:pt x="2649" y="23"/>
                    <a:pt x="2649" y="23"/>
                  </a:cubicBezTo>
                  <a:lnTo>
                    <a:pt x="2649" y="23"/>
                  </a:lnTo>
                  <a:cubicBezTo>
                    <a:pt x="2649" y="23"/>
                    <a:pt x="2649" y="23"/>
                    <a:pt x="2626" y="23"/>
                  </a:cubicBezTo>
                  <a:lnTo>
                    <a:pt x="2626" y="23"/>
                  </a:lnTo>
                  <a:cubicBezTo>
                    <a:pt x="2626" y="23"/>
                    <a:pt x="2626" y="23"/>
                    <a:pt x="2626" y="23"/>
                  </a:cubicBezTo>
                  <a:lnTo>
                    <a:pt x="2626" y="23"/>
                  </a:lnTo>
                  <a:lnTo>
                    <a:pt x="2626" y="23"/>
                  </a:lnTo>
                  <a:lnTo>
                    <a:pt x="2626" y="23"/>
                  </a:lnTo>
                  <a:cubicBezTo>
                    <a:pt x="2626" y="23"/>
                    <a:pt x="2603" y="23"/>
                    <a:pt x="2603" y="23"/>
                  </a:cubicBezTo>
                  <a:lnTo>
                    <a:pt x="2603" y="23"/>
                  </a:lnTo>
                  <a:cubicBezTo>
                    <a:pt x="2603" y="23"/>
                    <a:pt x="2603" y="23"/>
                    <a:pt x="2603" y="23"/>
                  </a:cubicBezTo>
                  <a:lnTo>
                    <a:pt x="2603" y="23"/>
                  </a:lnTo>
                  <a:cubicBezTo>
                    <a:pt x="2603" y="23"/>
                    <a:pt x="2603" y="23"/>
                    <a:pt x="2603" y="23"/>
                  </a:cubicBezTo>
                  <a:lnTo>
                    <a:pt x="2603" y="23"/>
                  </a:lnTo>
                  <a:lnTo>
                    <a:pt x="2603" y="23"/>
                  </a:lnTo>
                  <a:cubicBezTo>
                    <a:pt x="2580" y="0"/>
                    <a:pt x="2580" y="0"/>
                    <a:pt x="2557" y="0"/>
                  </a:cubicBezTo>
                  <a:lnTo>
                    <a:pt x="2557" y="0"/>
                  </a:lnTo>
                  <a:cubicBezTo>
                    <a:pt x="2557" y="0"/>
                    <a:pt x="2557" y="0"/>
                    <a:pt x="255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4054668" y="3348468"/>
              <a:ext cx="44161" cy="44132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1" y="777"/>
                  </a:moveTo>
                  <a:cubicBezTo>
                    <a:pt x="1" y="1188"/>
                    <a:pt x="343" y="1553"/>
                    <a:pt x="777" y="1553"/>
                  </a:cubicBezTo>
                  <a:lnTo>
                    <a:pt x="777" y="1553"/>
                  </a:lnTo>
                  <a:cubicBezTo>
                    <a:pt x="1211" y="1553"/>
                    <a:pt x="1553" y="1188"/>
                    <a:pt x="1553" y="777"/>
                  </a:cubicBezTo>
                  <a:lnTo>
                    <a:pt x="1553" y="777"/>
                  </a:lnTo>
                  <a:cubicBezTo>
                    <a:pt x="1553" y="343"/>
                    <a:pt x="1211" y="1"/>
                    <a:pt x="777" y="1"/>
                  </a:cubicBezTo>
                  <a:lnTo>
                    <a:pt x="777" y="1"/>
                  </a:lnTo>
                  <a:cubicBezTo>
                    <a:pt x="343" y="1"/>
                    <a:pt x="1" y="343"/>
                    <a:pt x="1" y="7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3" name="Google Shape;2633;p35"/>
          <p:cNvSpPr/>
          <p:nvPr/>
        </p:nvSpPr>
        <p:spPr>
          <a:xfrm>
            <a:off x="4686446" y="3392572"/>
            <a:ext cx="142741" cy="126515"/>
          </a:xfrm>
          <a:custGeom>
            <a:avLst/>
            <a:gdLst/>
            <a:ahLst/>
            <a:cxnLst/>
            <a:rect l="l" t="t" r="r" b="b"/>
            <a:pathLst>
              <a:path w="5023" h="4452" extrusionOk="0">
                <a:moveTo>
                  <a:pt x="2512" y="800"/>
                </a:moveTo>
                <a:cubicBezTo>
                  <a:pt x="2306" y="366"/>
                  <a:pt x="1850" y="1"/>
                  <a:pt x="1347" y="1"/>
                </a:cubicBezTo>
                <a:lnTo>
                  <a:pt x="1347" y="1"/>
                </a:lnTo>
                <a:cubicBezTo>
                  <a:pt x="686" y="1"/>
                  <a:pt x="1" y="686"/>
                  <a:pt x="1" y="1347"/>
                </a:cubicBezTo>
                <a:lnTo>
                  <a:pt x="1" y="1347"/>
                </a:lnTo>
                <a:cubicBezTo>
                  <a:pt x="1" y="1439"/>
                  <a:pt x="1" y="1507"/>
                  <a:pt x="24" y="1599"/>
                </a:cubicBezTo>
                <a:lnTo>
                  <a:pt x="24" y="1599"/>
                </a:lnTo>
                <a:cubicBezTo>
                  <a:pt x="46" y="1667"/>
                  <a:pt x="69" y="1781"/>
                  <a:pt x="115" y="1872"/>
                </a:cubicBezTo>
                <a:lnTo>
                  <a:pt x="115" y="1872"/>
                </a:lnTo>
                <a:cubicBezTo>
                  <a:pt x="320" y="2443"/>
                  <a:pt x="777" y="2831"/>
                  <a:pt x="1210" y="3242"/>
                </a:cubicBezTo>
                <a:lnTo>
                  <a:pt x="1210" y="3242"/>
                </a:lnTo>
                <a:cubicBezTo>
                  <a:pt x="1621" y="3653"/>
                  <a:pt x="2055" y="4064"/>
                  <a:pt x="2512" y="4452"/>
                </a:cubicBezTo>
                <a:lnTo>
                  <a:pt x="2512" y="4452"/>
                </a:lnTo>
                <a:cubicBezTo>
                  <a:pt x="2968" y="4064"/>
                  <a:pt x="3402" y="3653"/>
                  <a:pt x="3813" y="3242"/>
                </a:cubicBezTo>
                <a:lnTo>
                  <a:pt x="3813" y="3242"/>
                </a:lnTo>
                <a:cubicBezTo>
                  <a:pt x="4246" y="2831"/>
                  <a:pt x="4703" y="2443"/>
                  <a:pt x="4908" y="1872"/>
                </a:cubicBezTo>
                <a:lnTo>
                  <a:pt x="4908" y="1872"/>
                </a:lnTo>
                <a:cubicBezTo>
                  <a:pt x="4954" y="1781"/>
                  <a:pt x="4977" y="1667"/>
                  <a:pt x="5000" y="1599"/>
                </a:cubicBezTo>
                <a:lnTo>
                  <a:pt x="5000" y="1599"/>
                </a:lnTo>
                <a:cubicBezTo>
                  <a:pt x="5022" y="1507"/>
                  <a:pt x="5022" y="1439"/>
                  <a:pt x="5022" y="1347"/>
                </a:cubicBezTo>
                <a:lnTo>
                  <a:pt x="5022" y="1347"/>
                </a:lnTo>
                <a:cubicBezTo>
                  <a:pt x="5022" y="686"/>
                  <a:pt x="4338" y="1"/>
                  <a:pt x="3676" y="1"/>
                </a:cubicBezTo>
                <a:lnTo>
                  <a:pt x="3676" y="1"/>
                </a:lnTo>
                <a:lnTo>
                  <a:pt x="3653" y="1"/>
                </a:lnTo>
                <a:lnTo>
                  <a:pt x="3653" y="1"/>
                </a:lnTo>
                <a:cubicBezTo>
                  <a:pt x="3173" y="1"/>
                  <a:pt x="2717" y="366"/>
                  <a:pt x="2512" y="8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35"/>
          <p:cNvSpPr/>
          <p:nvPr/>
        </p:nvSpPr>
        <p:spPr>
          <a:xfrm>
            <a:off x="3989166" y="3578082"/>
            <a:ext cx="1194160" cy="6536"/>
          </a:xfrm>
          <a:custGeom>
            <a:avLst/>
            <a:gdLst/>
            <a:ahLst/>
            <a:cxnLst/>
            <a:rect l="l" t="t" r="r" b="b"/>
            <a:pathLst>
              <a:path w="42022" h="230" extrusionOk="0">
                <a:moveTo>
                  <a:pt x="1" y="229"/>
                </a:moveTo>
                <a:lnTo>
                  <a:pt x="42022" y="229"/>
                </a:lnTo>
                <a:lnTo>
                  <a:pt x="42022" y="1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35"/>
          <p:cNvSpPr/>
          <p:nvPr/>
        </p:nvSpPr>
        <p:spPr>
          <a:xfrm>
            <a:off x="4548280" y="1263107"/>
            <a:ext cx="81132" cy="37000"/>
          </a:xfrm>
          <a:custGeom>
            <a:avLst/>
            <a:gdLst/>
            <a:ahLst/>
            <a:cxnLst/>
            <a:rect l="l" t="t" r="r" b="b"/>
            <a:pathLst>
              <a:path w="2855" h="1302" extrusionOk="0">
                <a:moveTo>
                  <a:pt x="184" y="183"/>
                </a:moveTo>
                <a:lnTo>
                  <a:pt x="184" y="1096"/>
                </a:lnTo>
                <a:lnTo>
                  <a:pt x="1987" y="1096"/>
                </a:lnTo>
                <a:lnTo>
                  <a:pt x="1987" y="183"/>
                </a:lnTo>
                <a:close/>
                <a:moveTo>
                  <a:pt x="2580" y="92"/>
                </a:moveTo>
                <a:lnTo>
                  <a:pt x="2580" y="1187"/>
                </a:lnTo>
                <a:lnTo>
                  <a:pt x="92" y="1210"/>
                </a:lnTo>
                <a:lnTo>
                  <a:pt x="92" y="92"/>
                </a:lnTo>
                <a:close/>
                <a:moveTo>
                  <a:pt x="138" y="0"/>
                </a:moveTo>
                <a:cubicBezTo>
                  <a:pt x="69" y="0"/>
                  <a:pt x="1" y="46"/>
                  <a:pt x="1" y="137"/>
                </a:cubicBezTo>
                <a:lnTo>
                  <a:pt x="1" y="1165"/>
                </a:lnTo>
                <a:cubicBezTo>
                  <a:pt x="1" y="1233"/>
                  <a:pt x="69" y="1301"/>
                  <a:pt x="138" y="1301"/>
                </a:cubicBezTo>
                <a:lnTo>
                  <a:pt x="2535" y="1279"/>
                </a:lnTo>
                <a:cubicBezTo>
                  <a:pt x="2603" y="1279"/>
                  <a:pt x="2672" y="1233"/>
                  <a:pt x="2672" y="1165"/>
                </a:cubicBezTo>
                <a:lnTo>
                  <a:pt x="2672" y="936"/>
                </a:lnTo>
                <a:lnTo>
                  <a:pt x="2854" y="936"/>
                </a:lnTo>
                <a:lnTo>
                  <a:pt x="2854" y="343"/>
                </a:lnTo>
                <a:lnTo>
                  <a:pt x="2672" y="343"/>
                </a:lnTo>
                <a:lnTo>
                  <a:pt x="2672" y="115"/>
                </a:lnTo>
                <a:cubicBezTo>
                  <a:pt x="2672" y="46"/>
                  <a:pt x="2603" y="0"/>
                  <a:pt x="25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35"/>
          <p:cNvSpPr/>
          <p:nvPr/>
        </p:nvSpPr>
        <p:spPr>
          <a:xfrm>
            <a:off x="4357599" y="1237815"/>
            <a:ext cx="391138" cy="43479"/>
          </a:xfrm>
          <a:custGeom>
            <a:avLst/>
            <a:gdLst/>
            <a:ahLst/>
            <a:cxnLst/>
            <a:rect l="l" t="t" r="r" b="b"/>
            <a:pathLst>
              <a:path w="13764" h="1530" extrusionOk="0">
                <a:moveTo>
                  <a:pt x="776" y="0"/>
                </a:moveTo>
                <a:cubicBezTo>
                  <a:pt x="343" y="0"/>
                  <a:pt x="0" y="343"/>
                  <a:pt x="0" y="776"/>
                </a:cubicBezTo>
                <a:cubicBezTo>
                  <a:pt x="0" y="1187"/>
                  <a:pt x="343" y="1530"/>
                  <a:pt x="776" y="1530"/>
                </a:cubicBezTo>
                <a:lnTo>
                  <a:pt x="12988" y="1530"/>
                </a:lnTo>
                <a:cubicBezTo>
                  <a:pt x="13422" y="1530"/>
                  <a:pt x="13764" y="1187"/>
                  <a:pt x="13764" y="776"/>
                </a:cubicBezTo>
                <a:cubicBezTo>
                  <a:pt x="13764" y="343"/>
                  <a:pt x="13422" y="0"/>
                  <a:pt x="12988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35"/>
          <p:cNvSpPr/>
          <p:nvPr/>
        </p:nvSpPr>
        <p:spPr>
          <a:xfrm>
            <a:off x="4776615" y="1237815"/>
            <a:ext cx="43479" cy="43479"/>
          </a:xfrm>
          <a:custGeom>
            <a:avLst/>
            <a:gdLst/>
            <a:ahLst/>
            <a:cxnLst/>
            <a:rect l="l" t="t" r="r" b="b"/>
            <a:pathLst>
              <a:path w="1530" h="1530" extrusionOk="0">
                <a:moveTo>
                  <a:pt x="754" y="0"/>
                </a:moveTo>
                <a:cubicBezTo>
                  <a:pt x="343" y="0"/>
                  <a:pt x="0" y="343"/>
                  <a:pt x="0" y="776"/>
                </a:cubicBezTo>
                <a:cubicBezTo>
                  <a:pt x="0" y="1187"/>
                  <a:pt x="343" y="1530"/>
                  <a:pt x="754" y="1530"/>
                </a:cubicBezTo>
                <a:cubicBezTo>
                  <a:pt x="1187" y="1530"/>
                  <a:pt x="1530" y="1187"/>
                  <a:pt x="1530" y="776"/>
                </a:cubicBezTo>
                <a:cubicBezTo>
                  <a:pt x="1530" y="343"/>
                  <a:pt x="1187" y="0"/>
                  <a:pt x="754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35"/>
          <p:cNvSpPr/>
          <p:nvPr/>
        </p:nvSpPr>
        <p:spPr>
          <a:xfrm>
            <a:off x="4138358" y="1176178"/>
            <a:ext cx="900977" cy="149874"/>
          </a:xfrm>
          <a:custGeom>
            <a:avLst/>
            <a:gdLst/>
            <a:ahLst/>
            <a:cxnLst/>
            <a:rect l="l" t="t" r="r" b="b"/>
            <a:pathLst>
              <a:path w="31705" h="5274" extrusionOk="0">
                <a:moveTo>
                  <a:pt x="0" y="1"/>
                </a:moveTo>
                <a:lnTo>
                  <a:pt x="0" y="1736"/>
                </a:lnTo>
                <a:cubicBezTo>
                  <a:pt x="0" y="3699"/>
                  <a:pt x="1575" y="5273"/>
                  <a:pt x="3515" y="5273"/>
                </a:cubicBezTo>
                <a:lnTo>
                  <a:pt x="28190" y="5273"/>
                </a:lnTo>
                <a:cubicBezTo>
                  <a:pt x="30130" y="5273"/>
                  <a:pt x="31705" y="3699"/>
                  <a:pt x="31705" y="1736"/>
                </a:cubicBezTo>
                <a:lnTo>
                  <a:pt x="31705" y="24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35"/>
          <p:cNvSpPr/>
          <p:nvPr/>
        </p:nvSpPr>
        <p:spPr>
          <a:xfrm>
            <a:off x="4314774" y="1230683"/>
            <a:ext cx="459284" cy="50612"/>
          </a:xfrm>
          <a:custGeom>
            <a:avLst/>
            <a:gdLst/>
            <a:ahLst/>
            <a:cxnLst/>
            <a:rect l="l" t="t" r="r" b="b"/>
            <a:pathLst>
              <a:path w="16162" h="1781" extrusionOk="0">
                <a:moveTo>
                  <a:pt x="891" y="0"/>
                </a:moveTo>
                <a:cubicBezTo>
                  <a:pt x="412" y="0"/>
                  <a:pt x="1" y="388"/>
                  <a:pt x="1" y="890"/>
                </a:cubicBezTo>
                <a:cubicBezTo>
                  <a:pt x="1" y="1392"/>
                  <a:pt x="412" y="1781"/>
                  <a:pt x="891" y="1781"/>
                </a:cubicBezTo>
                <a:lnTo>
                  <a:pt x="15271" y="1781"/>
                </a:lnTo>
                <a:cubicBezTo>
                  <a:pt x="15750" y="1781"/>
                  <a:pt x="16161" y="1392"/>
                  <a:pt x="16161" y="890"/>
                </a:cubicBezTo>
                <a:cubicBezTo>
                  <a:pt x="16161" y="388"/>
                  <a:pt x="15750" y="0"/>
                  <a:pt x="152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35"/>
          <p:cNvSpPr/>
          <p:nvPr/>
        </p:nvSpPr>
        <p:spPr>
          <a:xfrm>
            <a:off x="4812279" y="1230683"/>
            <a:ext cx="50640" cy="50612"/>
          </a:xfrm>
          <a:custGeom>
            <a:avLst/>
            <a:gdLst/>
            <a:ahLst/>
            <a:cxnLst/>
            <a:rect l="l" t="t" r="r" b="b"/>
            <a:pathLst>
              <a:path w="1782" h="1781" extrusionOk="0">
                <a:moveTo>
                  <a:pt x="891" y="0"/>
                </a:moveTo>
                <a:cubicBezTo>
                  <a:pt x="389" y="0"/>
                  <a:pt x="1" y="388"/>
                  <a:pt x="1" y="890"/>
                </a:cubicBezTo>
                <a:cubicBezTo>
                  <a:pt x="1" y="1392"/>
                  <a:pt x="389" y="1781"/>
                  <a:pt x="891" y="1781"/>
                </a:cubicBezTo>
                <a:cubicBezTo>
                  <a:pt x="1370" y="1781"/>
                  <a:pt x="1781" y="1392"/>
                  <a:pt x="1781" y="890"/>
                </a:cubicBezTo>
                <a:cubicBezTo>
                  <a:pt x="1781" y="388"/>
                  <a:pt x="1370" y="0"/>
                  <a:pt x="8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35"/>
          <p:cNvSpPr/>
          <p:nvPr/>
        </p:nvSpPr>
        <p:spPr>
          <a:xfrm>
            <a:off x="6420486" y="3319937"/>
            <a:ext cx="534505" cy="601968"/>
          </a:xfrm>
          <a:custGeom>
            <a:avLst/>
            <a:gdLst/>
            <a:ahLst/>
            <a:cxnLst/>
            <a:rect l="l" t="t" r="r" b="b"/>
            <a:pathLst>
              <a:path w="18809" h="21183" extrusionOk="0">
                <a:moveTo>
                  <a:pt x="2602" y="0"/>
                </a:moveTo>
                <a:cubicBezTo>
                  <a:pt x="1164" y="0"/>
                  <a:pt x="0" y="1164"/>
                  <a:pt x="0" y="2602"/>
                </a:cubicBezTo>
                <a:lnTo>
                  <a:pt x="0" y="2602"/>
                </a:lnTo>
                <a:lnTo>
                  <a:pt x="0" y="18580"/>
                </a:lnTo>
                <a:cubicBezTo>
                  <a:pt x="0" y="20018"/>
                  <a:pt x="1164" y="21182"/>
                  <a:pt x="2602" y="21182"/>
                </a:cubicBezTo>
                <a:lnTo>
                  <a:pt x="2602" y="21182"/>
                </a:lnTo>
                <a:lnTo>
                  <a:pt x="16206" y="21182"/>
                </a:lnTo>
                <a:cubicBezTo>
                  <a:pt x="17644" y="21182"/>
                  <a:pt x="18808" y="20018"/>
                  <a:pt x="18808" y="18580"/>
                </a:cubicBezTo>
                <a:lnTo>
                  <a:pt x="18808" y="18580"/>
                </a:lnTo>
                <a:lnTo>
                  <a:pt x="18808" y="2602"/>
                </a:lnTo>
                <a:cubicBezTo>
                  <a:pt x="18808" y="1164"/>
                  <a:pt x="17644" y="0"/>
                  <a:pt x="16206" y="0"/>
                </a:cubicBezTo>
                <a:lnTo>
                  <a:pt x="1620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28575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2" name="Google Shape;2642;p35"/>
          <p:cNvGrpSpPr/>
          <p:nvPr/>
        </p:nvGrpSpPr>
        <p:grpSpPr>
          <a:xfrm>
            <a:off x="6596902" y="3428890"/>
            <a:ext cx="170619" cy="218644"/>
            <a:chOff x="6596902" y="3428890"/>
            <a:chExt cx="170619" cy="218644"/>
          </a:xfrm>
        </p:grpSpPr>
        <p:sp>
          <p:nvSpPr>
            <p:cNvPr id="2643" name="Google Shape;2643;p35"/>
            <p:cNvSpPr/>
            <p:nvPr/>
          </p:nvSpPr>
          <p:spPr>
            <a:xfrm>
              <a:off x="6596902" y="3487942"/>
              <a:ext cx="170619" cy="159593"/>
            </a:xfrm>
            <a:custGeom>
              <a:avLst/>
              <a:gdLst/>
              <a:ahLst/>
              <a:cxnLst/>
              <a:rect l="l" t="t" r="r" b="b"/>
              <a:pathLst>
                <a:path w="6004" h="5616" extrusionOk="0">
                  <a:moveTo>
                    <a:pt x="2968" y="0"/>
                  </a:moveTo>
                  <a:cubicBezTo>
                    <a:pt x="2968" y="0"/>
                    <a:pt x="2968" y="0"/>
                    <a:pt x="2945" y="0"/>
                  </a:cubicBezTo>
                  <a:lnTo>
                    <a:pt x="2945" y="0"/>
                  </a:lnTo>
                  <a:cubicBezTo>
                    <a:pt x="2945" y="0"/>
                    <a:pt x="2945" y="0"/>
                    <a:pt x="2945" y="0"/>
                  </a:cubicBezTo>
                  <a:lnTo>
                    <a:pt x="2945" y="0"/>
                  </a:lnTo>
                  <a:cubicBezTo>
                    <a:pt x="2945" y="0"/>
                    <a:pt x="2945" y="0"/>
                    <a:pt x="2945" y="0"/>
                  </a:cubicBezTo>
                  <a:lnTo>
                    <a:pt x="2945" y="0"/>
                  </a:lnTo>
                  <a:cubicBezTo>
                    <a:pt x="2923" y="0"/>
                    <a:pt x="2923" y="0"/>
                    <a:pt x="2923" y="0"/>
                  </a:cubicBezTo>
                  <a:lnTo>
                    <a:pt x="2923" y="0"/>
                  </a:lnTo>
                  <a:cubicBezTo>
                    <a:pt x="2923" y="0"/>
                    <a:pt x="2923" y="0"/>
                    <a:pt x="2923" y="0"/>
                  </a:cubicBezTo>
                  <a:lnTo>
                    <a:pt x="2923" y="0"/>
                  </a:lnTo>
                  <a:cubicBezTo>
                    <a:pt x="2923" y="0"/>
                    <a:pt x="2900" y="0"/>
                    <a:pt x="2900" y="0"/>
                  </a:cubicBezTo>
                  <a:lnTo>
                    <a:pt x="2900" y="0"/>
                  </a:lnTo>
                  <a:cubicBezTo>
                    <a:pt x="2900" y="0"/>
                    <a:pt x="2900" y="0"/>
                    <a:pt x="2900" y="0"/>
                  </a:cubicBezTo>
                  <a:lnTo>
                    <a:pt x="2900" y="0"/>
                  </a:lnTo>
                  <a:cubicBezTo>
                    <a:pt x="2877" y="0"/>
                    <a:pt x="2877" y="0"/>
                    <a:pt x="2854" y="23"/>
                  </a:cubicBezTo>
                  <a:lnTo>
                    <a:pt x="2854" y="23"/>
                  </a:lnTo>
                  <a:lnTo>
                    <a:pt x="2854" y="23"/>
                  </a:lnTo>
                  <a:cubicBezTo>
                    <a:pt x="2854" y="23"/>
                    <a:pt x="2831" y="23"/>
                    <a:pt x="2831" y="23"/>
                  </a:cubicBezTo>
                  <a:lnTo>
                    <a:pt x="2831" y="23"/>
                  </a:lnTo>
                  <a:cubicBezTo>
                    <a:pt x="2831" y="23"/>
                    <a:pt x="2831" y="23"/>
                    <a:pt x="2831" y="23"/>
                  </a:cubicBezTo>
                  <a:lnTo>
                    <a:pt x="2831" y="23"/>
                  </a:lnTo>
                  <a:lnTo>
                    <a:pt x="2808" y="23"/>
                  </a:lnTo>
                  <a:cubicBezTo>
                    <a:pt x="2808" y="23"/>
                    <a:pt x="2808" y="23"/>
                    <a:pt x="2808" y="23"/>
                  </a:cubicBezTo>
                  <a:lnTo>
                    <a:pt x="2808" y="23"/>
                  </a:lnTo>
                  <a:cubicBezTo>
                    <a:pt x="2808" y="23"/>
                    <a:pt x="2808" y="23"/>
                    <a:pt x="2808" y="23"/>
                  </a:cubicBezTo>
                  <a:lnTo>
                    <a:pt x="2808" y="23"/>
                  </a:lnTo>
                  <a:cubicBezTo>
                    <a:pt x="2808" y="23"/>
                    <a:pt x="2808" y="23"/>
                    <a:pt x="2808" y="46"/>
                  </a:cubicBezTo>
                  <a:lnTo>
                    <a:pt x="2808" y="46"/>
                  </a:lnTo>
                  <a:lnTo>
                    <a:pt x="1165" y="776"/>
                  </a:lnTo>
                  <a:cubicBezTo>
                    <a:pt x="1005" y="845"/>
                    <a:pt x="891" y="1027"/>
                    <a:pt x="914" y="1210"/>
                  </a:cubicBezTo>
                  <a:lnTo>
                    <a:pt x="914" y="1210"/>
                  </a:lnTo>
                  <a:lnTo>
                    <a:pt x="1051" y="2511"/>
                  </a:lnTo>
                  <a:cubicBezTo>
                    <a:pt x="1074" y="2716"/>
                    <a:pt x="1256" y="2899"/>
                    <a:pt x="1485" y="2899"/>
                  </a:cubicBezTo>
                  <a:lnTo>
                    <a:pt x="1485" y="2899"/>
                  </a:lnTo>
                  <a:cubicBezTo>
                    <a:pt x="1485" y="2899"/>
                    <a:pt x="1507" y="2899"/>
                    <a:pt x="1507" y="2899"/>
                  </a:cubicBezTo>
                  <a:lnTo>
                    <a:pt x="1507" y="2899"/>
                  </a:lnTo>
                  <a:cubicBezTo>
                    <a:pt x="1758" y="2876"/>
                    <a:pt x="1918" y="2648"/>
                    <a:pt x="1895" y="2420"/>
                  </a:cubicBezTo>
                  <a:lnTo>
                    <a:pt x="1895" y="2420"/>
                  </a:lnTo>
                  <a:lnTo>
                    <a:pt x="1804" y="1438"/>
                  </a:lnTo>
                  <a:lnTo>
                    <a:pt x="2466" y="1119"/>
                  </a:lnTo>
                  <a:lnTo>
                    <a:pt x="2306" y="2830"/>
                  </a:lnTo>
                  <a:lnTo>
                    <a:pt x="1781" y="3926"/>
                  </a:lnTo>
                  <a:lnTo>
                    <a:pt x="412" y="4109"/>
                  </a:lnTo>
                  <a:cubicBezTo>
                    <a:pt x="161" y="4154"/>
                    <a:pt x="1" y="4360"/>
                    <a:pt x="47" y="4588"/>
                  </a:cubicBezTo>
                  <a:lnTo>
                    <a:pt x="47" y="4588"/>
                  </a:lnTo>
                  <a:cubicBezTo>
                    <a:pt x="69" y="4839"/>
                    <a:pt x="298" y="4999"/>
                    <a:pt x="526" y="4976"/>
                  </a:cubicBezTo>
                  <a:lnTo>
                    <a:pt x="526" y="4976"/>
                  </a:lnTo>
                  <a:lnTo>
                    <a:pt x="2124" y="4748"/>
                  </a:lnTo>
                  <a:cubicBezTo>
                    <a:pt x="2261" y="4725"/>
                    <a:pt x="2398" y="4634"/>
                    <a:pt x="2443" y="4519"/>
                  </a:cubicBezTo>
                  <a:lnTo>
                    <a:pt x="2443" y="4519"/>
                  </a:lnTo>
                  <a:lnTo>
                    <a:pt x="2968" y="3470"/>
                  </a:lnTo>
                  <a:lnTo>
                    <a:pt x="3767" y="3835"/>
                  </a:lnTo>
                  <a:lnTo>
                    <a:pt x="3721" y="5181"/>
                  </a:lnTo>
                  <a:cubicBezTo>
                    <a:pt x="3699" y="5410"/>
                    <a:pt x="3881" y="5615"/>
                    <a:pt x="4132" y="5615"/>
                  </a:cubicBezTo>
                  <a:lnTo>
                    <a:pt x="4132" y="5615"/>
                  </a:lnTo>
                  <a:cubicBezTo>
                    <a:pt x="4132" y="5615"/>
                    <a:pt x="4132" y="5615"/>
                    <a:pt x="4155" y="5615"/>
                  </a:cubicBezTo>
                  <a:lnTo>
                    <a:pt x="4155" y="5615"/>
                  </a:lnTo>
                  <a:cubicBezTo>
                    <a:pt x="4383" y="5615"/>
                    <a:pt x="4566" y="5432"/>
                    <a:pt x="4566" y="5204"/>
                  </a:cubicBezTo>
                  <a:lnTo>
                    <a:pt x="4566" y="5204"/>
                  </a:lnTo>
                  <a:lnTo>
                    <a:pt x="4657" y="3584"/>
                  </a:lnTo>
                  <a:cubicBezTo>
                    <a:pt x="4657" y="3424"/>
                    <a:pt x="4543" y="3264"/>
                    <a:pt x="4383" y="3173"/>
                  </a:cubicBezTo>
                  <a:lnTo>
                    <a:pt x="4383" y="3173"/>
                  </a:lnTo>
                  <a:lnTo>
                    <a:pt x="3196" y="2648"/>
                  </a:lnTo>
                  <a:lnTo>
                    <a:pt x="3288" y="1575"/>
                  </a:lnTo>
                  <a:lnTo>
                    <a:pt x="3630" y="2032"/>
                  </a:lnTo>
                  <a:cubicBezTo>
                    <a:pt x="3744" y="2191"/>
                    <a:pt x="3950" y="2237"/>
                    <a:pt x="4109" y="2191"/>
                  </a:cubicBezTo>
                  <a:lnTo>
                    <a:pt x="4109" y="2191"/>
                  </a:lnTo>
                  <a:lnTo>
                    <a:pt x="5662" y="1712"/>
                  </a:lnTo>
                  <a:cubicBezTo>
                    <a:pt x="5890" y="1643"/>
                    <a:pt x="6004" y="1415"/>
                    <a:pt x="5935" y="1187"/>
                  </a:cubicBezTo>
                  <a:lnTo>
                    <a:pt x="5935" y="1187"/>
                  </a:lnTo>
                  <a:cubicBezTo>
                    <a:pt x="5867" y="959"/>
                    <a:pt x="5639" y="822"/>
                    <a:pt x="5410" y="890"/>
                  </a:cubicBezTo>
                  <a:lnTo>
                    <a:pt x="5410" y="890"/>
                  </a:lnTo>
                  <a:lnTo>
                    <a:pt x="4155" y="1278"/>
                  </a:lnTo>
                  <a:lnTo>
                    <a:pt x="3311" y="160"/>
                  </a:lnTo>
                  <a:lnTo>
                    <a:pt x="3311" y="160"/>
                  </a:lnTo>
                  <a:lnTo>
                    <a:pt x="3311" y="160"/>
                  </a:lnTo>
                  <a:lnTo>
                    <a:pt x="3311" y="160"/>
                  </a:lnTo>
                  <a:cubicBezTo>
                    <a:pt x="3311" y="160"/>
                    <a:pt x="3311" y="160"/>
                    <a:pt x="3311" y="160"/>
                  </a:cubicBezTo>
                  <a:lnTo>
                    <a:pt x="3311" y="160"/>
                  </a:lnTo>
                  <a:cubicBezTo>
                    <a:pt x="3311" y="137"/>
                    <a:pt x="3288" y="137"/>
                    <a:pt x="3288" y="137"/>
                  </a:cubicBezTo>
                  <a:lnTo>
                    <a:pt x="3288" y="137"/>
                  </a:lnTo>
                  <a:cubicBezTo>
                    <a:pt x="3288" y="137"/>
                    <a:pt x="3288" y="137"/>
                    <a:pt x="3288" y="137"/>
                  </a:cubicBezTo>
                  <a:lnTo>
                    <a:pt x="3288" y="137"/>
                  </a:lnTo>
                  <a:lnTo>
                    <a:pt x="3288" y="114"/>
                  </a:lnTo>
                  <a:lnTo>
                    <a:pt x="3288" y="114"/>
                  </a:lnTo>
                  <a:cubicBezTo>
                    <a:pt x="3288" y="114"/>
                    <a:pt x="3288" y="114"/>
                    <a:pt x="3288" y="114"/>
                  </a:cubicBezTo>
                  <a:lnTo>
                    <a:pt x="3288" y="114"/>
                  </a:lnTo>
                  <a:cubicBezTo>
                    <a:pt x="3265" y="114"/>
                    <a:pt x="3265" y="114"/>
                    <a:pt x="3265" y="114"/>
                  </a:cubicBezTo>
                  <a:lnTo>
                    <a:pt x="3265" y="114"/>
                  </a:lnTo>
                  <a:cubicBezTo>
                    <a:pt x="3265" y="114"/>
                    <a:pt x="3265" y="114"/>
                    <a:pt x="3265" y="114"/>
                  </a:cubicBezTo>
                  <a:lnTo>
                    <a:pt x="3265" y="114"/>
                  </a:lnTo>
                  <a:lnTo>
                    <a:pt x="3242" y="91"/>
                  </a:lnTo>
                  <a:cubicBezTo>
                    <a:pt x="3242" y="91"/>
                    <a:pt x="3242" y="91"/>
                    <a:pt x="3242" y="91"/>
                  </a:cubicBezTo>
                  <a:lnTo>
                    <a:pt x="3242" y="91"/>
                  </a:lnTo>
                  <a:cubicBezTo>
                    <a:pt x="3242" y="91"/>
                    <a:pt x="3242" y="91"/>
                    <a:pt x="3242" y="91"/>
                  </a:cubicBezTo>
                  <a:lnTo>
                    <a:pt x="3242" y="91"/>
                  </a:lnTo>
                  <a:cubicBezTo>
                    <a:pt x="3242" y="91"/>
                    <a:pt x="3242" y="91"/>
                    <a:pt x="3219" y="91"/>
                  </a:cubicBezTo>
                  <a:lnTo>
                    <a:pt x="3219" y="91"/>
                  </a:lnTo>
                  <a:cubicBezTo>
                    <a:pt x="3219" y="69"/>
                    <a:pt x="3219" y="69"/>
                    <a:pt x="3219" y="69"/>
                  </a:cubicBezTo>
                  <a:lnTo>
                    <a:pt x="3219" y="69"/>
                  </a:lnTo>
                  <a:cubicBezTo>
                    <a:pt x="3196" y="69"/>
                    <a:pt x="3196" y="46"/>
                    <a:pt x="3174" y="46"/>
                  </a:cubicBezTo>
                  <a:lnTo>
                    <a:pt x="3174" y="46"/>
                  </a:lnTo>
                  <a:cubicBezTo>
                    <a:pt x="3174" y="46"/>
                    <a:pt x="3174" y="46"/>
                    <a:pt x="3174" y="46"/>
                  </a:cubicBezTo>
                  <a:lnTo>
                    <a:pt x="3174" y="46"/>
                  </a:lnTo>
                  <a:cubicBezTo>
                    <a:pt x="3151" y="46"/>
                    <a:pt x="3151" y="46"/>
                    <a:pt x="3151" y="23"/>
                  </a:cubicBezTo>
                  <a:lnTo>
                    <a:pt x="3151" y="23"/>
                  </a:lnTo>
                  <a:cubicBezTo>
                    <a:pt x="3151" y="23"/>
                    <a:pt x="3151" y="23"/>
                    <a:pt x="3151" y="23"/>
                  </a:cubicBezTo>
                  <a:lnTo>
                    <a:pt x="3151" y="23"/>
                  </a:lnTo>
                  <a:cubicBezTo>
                    <a:pt x="3151" y="23"/>
                    <a:pt x="3151" y="23"/>
                    <a:pt x="3128" y="23"/>
                  </a:cubicBezTo>
                  <a:lnTo>
                    <a:pt x="3128" y="23"/>
                  </a:lnTo>
                  <a:cubicBezTo>
                    <a:pt x="3128" y="23"/>
                    <a:pt x="3128" y="23"/>
                    <a:pt x="3128" y="23"/>
                  </a:cubicBezTo>
                  <a:lnTo>
                    <a:pt x="3128" y="23"/>
                  </a:lnTo>
                  <a:cubicBezTo>
                    <a:pt x="3105" y="23"/>
                    <a:pt x="3082" y="23"/>
                    <a:pt x="3082" y="0"/>
                  </a:cubicBezTo>
                  <a:lnTo>
                    <a:pt x="3082" y="0"/>
                  </a:lnTo>
                  <a:lnTo>
                    <a:pt x="3059" y="0"/>
                  </a:lnTo>
                  <a:lnTo>
                    <a:pt x="3059" y="0"/>
                  </a:lnTo>
                  <a:lnTo>
                    <a:pt x="3059" y="0"/>
                  </a:lnTo>
                  <a:lnTo>
                    <a:pt x="3059" y="0"/>
                  </a:lnTo>
                  <a:cubicBezTo>
                    <a:pt x="3059" y="0"/>
                    <a:pt x="3037" y="0"/>
                    <a:pt x="3037" y="0"/>
                  </a:cubicBezTo>
                  <a:lnTo>
                    <a:pt x="3037" y="0"/>
                  </a:lnTo>
                  <a:cubicBezTo>
                    <a:pt x="3037" y="0"/>
                    <a:pt x="3037" y="0"/>
                    <a:pt x="3037" y="0"/>
                  </a:cubicBezTo>
                  <a:lnTo>
                    <a:pt x="3037" y="0"/>
                  </a:lnTo>
                  <a:cubicBezTo>
                    <a:pt x="3037" y="0"/>
                    <a:pt x="3037" y="0"/>
                    <a:pt x="3014" y="0"/>
                  </a:cubicBezTo>
                  <a:lnTo>
                    <a:pt x="3014" y="0"/>
                  </a:lnTo>
                  <a:cubicBezTo>
                    <a:pt x="3014" y="0"/>
                    <a:pt x="3014" y="0"/>
                    <a:pt x="3014" y="0"/>
                  </a:cubicBezTo>
                  <a:lnTo>
                    <a:pt x="3014" y="0"/>
                  </a:lnTo>
                  <a:lnTo>
                    <a:pt x="3014" y="0"/>
                  </a:lnTo>
                  <a:cubicBezTo>
                    <a:pt x="2991" y="0"/>
                    <a:pt x="2991" y="0"/>
                    <a:pt x="2968" y="0"/>
                  </a:cubicBezTo>
                  <a:lnTo>
                    <a:pt x="2968" y="0"/>
                  </a:lnTo>
                  <a:cubicBezTo>
                    <a:pt x="2968" y="0"/>
                    <a:pt x="2968" y="0"/>
                    <a:pt x="296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6665018" y="3428890"/>
              <a:ext cx="51919" cy="51294"/>
            </a:xfrm>
            <a:custGeom>
              <a:avLst/>
              <a:gdLst/>
              <a:ahLst/>
              <a:cxnLst/>
              <a:rect l="l" t="t" r="r" b="b"/>
              <a:pathLst>
                <a:path w="1827" h="1805" extrusionOk="0">
                  <a:moveTo>
                    <a:pt x="1" y="914"/>
                  </a:moveTo>
                  <a:cubicBezTo>
                    <a:pt x="1" y="1416"/>
                    <a:pt x="411" y="1804"/>
                    <a:pt x="914" y="1804"/>
                  </a:cubicBezTo>
                  <a:lnTo>
                    <a:pt x="914" y="1804"/>
                  </a:lnTo>
                  <a:cubicBezTo>
                    <a:pt x="1416" y="1804"/>
                    <a:pt x="1827" y="1416"/>
                    <a:pt x="1827" y="914"/>
                  </a:cubicBezTo>
                  <a:lnTo>
                    <a:pt x="1827" y="914"/>
                  </a:lnTo>
                  <a:cubicBezTo>
                    <a:pt x="1827" y="412"/>
                    <a:pt x="1416" y="1"/>
                    <a:pt x="914" y="1"/>
                  </a:cubicBezTo>
                  <a:lnTo>
                    <a:pt x="914" y="1"/>
                  </a:lnTo>
                  <a:cubicBezTo>
                    <a:pt x="411" y="1"/>
                    <a:pt x="1" y="412"/>
                    <a:pt x="1" y="9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5" name="Google Shape;2645;p35"/>
          <p:cNvSpPr/>
          <p:nvPr/>
        </p:nvSpPr>
        <p:spPr>
          <a:xfrm>
            <a:off x="7673641" y="3319937"/>
            <a:ext cx="214097" cy="601968"/>
          </a:xfrm>
          <a:custGeom>
            <a:avLst/>
            <a:gdLst/>
            <a:ahLst/>
            <a:cxnLst/>
            <a:rect l="l" t="t" r="r" b="b"/>
            <a:pathLst>
              <a:path w="7534" h="21183" extrusionOk="0">
                <a:moveTo>
                  <a:pt x="2603" y="0"/>
                </a:moveTo>
                <a:cubicBezTo>
                  <a:pt x="1165" y="0"/>
                  <a:pt x="1" y="1164"/>
                  <a:pt x="1" y="2602"/>
                </a:cubicBezTo>
                <a:lnTo>
                  <a:pt x="1" y="2602"/>
                </a:lnTo>
                <a:lnTo>
                  <a:pt x="1" y="18580"/>
                </a:lnTo>
                <a:cubicBezTo>
                  <a:pt x="1" y="20018"/>
                  <a:pt x="1165" y="21182"/>
                  <a:pt x="2603" y="21182"/>
                </a:cubicBezTo>
                <a:lnTo>
                  <a:pt x="2603" y="21182"/>
                </a:lnTo>
                <a:lnTo>
                  <a:pt x="7533" y="21182"/>
                </a:lnTo>
                <a:lnTo>
                  <a:pt x="75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28575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35"/>
          <p:cNvSpPr/>
          <p:nvPr/>
        </p:nvSpPr>
        <p:spPr>
          <a:xfrm>
            <a:off x="7045756" y="3319937"/>
            <a:ext cx="534533" cy="601968"/>
          </a:xfrm>
          <a:custGeom>
            <a:avLst/>
            <a:gdLst/>
            <a:ahLst/>
            <a:cxnLst/>
            <a:rect l="l" t="t" r="r" b="b"/>
            <a:pathLst>
              <a:path w="18810" h="21183" extrusionOk="0">
                <a:moveTo>
                  <a:pt x="2603" y="0"/>
                </a:moveTo>
                <a:cubicBezTo>
                  <a:pt x="1165" y="0"/>
                  <a:pt x="1" y="1164"/>
                  <a:pt x="1" y="2602"/>
                </a:cubicBezTo>
                <a:lnTo>
                  <a:pt x="1" y="2602"/>
                </a:lnTo>
                <a:lnTo>
                  <a:pt x="1" y="18580"/>
                </a:lnTo>
                <a:cubicBezTo>
                  <a:pt x="1" y="20018"/>
                  <a:pt x="1165" y="21182"/>
                  <a:pt x="2603" y="21182"/>
                </a:cubicBezTo>
                <a:lnTo>
                  <a:pt x="2603" y="21182"/>
                </a:lnTo>
                <a:lnTo>
                  <a:pt x="16207" y="21182"/>
                </a:lnTo>
                <a:cubicBezTo>
                  <a:pt x="17622" y="21182"/>
                  <a:pt x="18809" y="20018"/>
                  <a:pt x="18809" y="18580"/>
                </a:cubicBezTo>
                <a:lnTo>
                  <a:pt x="18809" y="18580"/>
                </a:lnTo>
                <a:lnTo>
                  <a:pt x="18809" y="2602"/>
                </a:lnTo>
                <a:cubicBezTo>
                  <a:pt x="18809" y="1164"/>
                  <a:pt x="17622" y="0"/>
                  <a:pt x="16207" y="0"/>
                </a:cubicBezTo>
                <a:lnTo>
                  <a:pt x="1620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28575" dir="5400000" algn="bl" rotWithShape="0">
              <a:srgbClr val="000000">
                <a:alpha val="2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7" name="Google Shape;2647;p35"/>
          <p:cNvGrpSpPr/>
          <p:nvPr/>
        </p:nvGrpSpPr>
        <p:grpSpPr>
          <a:xfrm>
            <a:off x="7241666" y="3419825"/>
            <a:ext cx="142713" cy="238082"/>
            <a:chOff x="7241666" y="3419825"/>
            <a:chExt cx="142713" cy="238082"/>
          </a:xfrm>
        </p:grpSpPr>
        <p:sp>
          <p:nvSpPr>
            <p:cNvPr id="2648" name="Google Shape;2648;p35"/>
            <p:cNvSpPr/>
            <p:nvPr/>
          </p:nvSpPr>
          <p:spPr>
            <a:xfrm>
              <a:off x="7241666" y="3467168"/>
              <a:ext cx="142713" cy="190738"/>
            </a:xfrm>
            <a:custGeom>
              <a:avLst/>
              <a:gdLst/>
              <a:ahLst/>
              <a:cxnLst/>
              <a:rect l="l" t="t" r="r" b="b"/>
              <a:pathLst>
                <a:path w="5022" h="6712" extrusionOk="0">
                  <a:moveTo>
                    <a:pt x="1621" y="1"/>
                  </a:moveTo>
                  <a:cubicBezTo>
                    <a:pt x="1621" y="1"/>
                    <a:pt x="1621" y="1"/>
                    <a:pt x="1621" y="1"/>
                  </a:cubicBezTo>
                  <a:lnTo>
                    <a:pt x="1621" y="1"/>
                  </a:lnTo>
                  <a:lnTo>
                    <a:pt x="1621" y="1"/>
                  </a:lnTo>
                  <a:cubicBezTo>
                    <a:pt x="1621" y="1"/>
                    <a:pt x="1598" y="1"/>
                    <a:pt x="1598" y="23"/>
                  </a:cubicBezTo>
                  <a:lnTo>
                    <a:pt x="1598" y="23"/>
                  </a:lnTo>
                  <a:cubicBezTo>
                    <a:pt x="1598" y="23"/>
                    <a:pt x="1598" y="23"/>
                    <a:pt x="1598" y="23"/>
                  </a:cubicBezTo>
                  <a:lnTo>
                    <a:pt x="1598" y="23"/>
                  </a:lnTo>
                  <a:cubicBezTo>
                    <a:pt x="1598" y="23"/>
                    <a:pt x="1598" y="23"/>
                    <a:pt x="1575" y="23"/>
                  </a:cubicBezTo>
                  <a:lnTo>
                    <a:pt x="1575" y="23"/>
                  </a:lnTo>
                  <a:cubicBezTo>
                    <a:pt x="1575" y="23"/>
                    <a:pt x="1575" y="23"/>
                    <a:pt x="1575" y="23"/>
                  </a:cubicBezTo>
                  <a:lnTo>
                    <a:pt x="1575" y="23"/>
                  </a:lnTo>
                  <a:cubicBezTo>
                    <a:pt x="1575" y="23"/>
                    <a:pt x="1575" y="23"/>
                    <a:pt x="1575" y="23"/>
                  </a:cubicBezTo>
                  <a:lnTo>
                    <a:pt x="1575" y="23"/>
                  </a:lnTo>
                  <a:cubicBezTo>
                    <a:pt x="1575" y="23"/>
                    <a:pt x="1575" y="23"/>
                    <a:pt x="1552" y="23"/>
                  </a:cubicBezTo>
                  <a:lnTo>
                    <a:pt x="1552" y="23"/>
                  </a:lnTo>
                  <a:cubicBezTo>
                    <a:pt x="1552" y="23"/>
                    <a:pt x="1552" y="23"/>
                    <a:pt x="1552" y="23"/>
                  </a:cubicBezTo>
                  <a:lnTo>
                    <a:pt x="1552" y="23"/>
                  </a:lnTo>
                  <a:lnTo>
                    <a:pt x="1552" y="23"/>
                  </a:lnTo>
                  <a:lnTo>
                    <a:pt x="1552" y="23"/>
                  </a:lnTo>
                  <a:cubicBezTo>
                    <a:pt x="1552" y="23"/>
                    <a:pt x="1552" y="23"/>
                    <a:pt x="1530" y="23"/>
                  </a:cubicBezTo>
                  <a:lnTo>
                    <a:pt x="1530" y="23"/>
                  </a:lnTo>
                  <a:lnTo>
                    <a:pt x="1530" y="23"/>
                  </a:lnTo>
                  <a:cubicBezTo>
                    <a:pt x="1530" y="23"/>
                    <a:pt x="1530" y="23"/>
                    <a:pt x="1530" y="23"/>
                  </a:cubicBezTo>
                  <a:lnTo>
                    <a:pt x="1530" y="23"/>
                  </a:lnTo>
                  <a:lnTo>
                    <a:pt x="1507" y="23"/>
                  </a:lnTo>
                  <a:lnTo>
                    <a:pt x="1507" y="23"/>
                  </a:lnTo>
                  <a:cubicBezTo>
                    <a:pt x="1507" y="23"/>
                    <a:pt x="1507" y="23"/>
                    <a:pt x="1507" y="23"/>
                  </a:cubicBezTo>
                  <a:lnTo>
                    <a:pt x="1507" y="23"/>
                  </a:lnTo>
                  <a:cubicBezTo>
                    <a:pt x="1507" y="46"/>
                    <a:pt x="1507" y="46"/>
                    <a:pt x="1507" y="46"/>
                  </a:cubicBezTo>
                  <a:lnTo>
                    <a:pt x="1507" y="46"/>
                  </a:lnTo>
                  <a:cubicBezTo>
                    <a:pt x="1507" y="46"/>
                    <a:pt x="1484" y="46"/>
                    <a:pt x="1484" y="46"/>
                  </a:cubicBezTo>
                  <a:lnTo>
                    <a:pt x="1484" y="46"/>
                  </a:lnTo>
                  <a:cubicBezTo>
                    <a:pt x="1484" y="46"/>
                    <a:pt x="1484" y="46"/>
                    <a:pt x="1484" y="46"/>
                  </a:cubicBezTo>
                  <a:lnTo>
                    <a:pt x="1484" y="46"/>
                  </a:lnTo>
                  <a:cubicBezTo>
                    <a:pt x="1484" y="46"/>
                    <a:pt x="1484" y="46"/>
                    <a:pt x="1484" y="46"/>
                  </a:cubicBezTo>
                  <a:lnTo>
                    <a:pt x="1484" y="46"/>
                  </a:lnTo>
                  <a:cubicBezTo>
                    <a:pt x="1484" y="46"/>
                    <a:pt x="1461" y="46"/>
                    <a:pt x="1461" y="46"/>
                  </a:cubicBezTo>
                  <a:lnTo>
                    <a:pt x="1461" y="46"/>
                  </a:lnTo>
                  <a:cubicBezTo>
                    <a:pt x="1461" y="46"/>
                    <a:pt x="1461" y="46"/>
                    <a:pt x="1461" y="46"/>
                  </a:cubicBezTo>
                  <a:lnTo>
                    <a:pt x="1461" y="46"/>
                  </a:lnTo>
                  <a:cubicBezTo>
                    <a:pt x="1461" y="46"/>
                    <a:pt x="1461" y="69"/>
                    <a:pt x="1461" y="69"/>
                  </a:cubicBezTo>
                  <a:lnTo>
                    <a:pt x="1461" y="69"/>
                  </a:lnTo>
                  <a:cubicBezTo>
                    <a:pt x="1461" y="69"/>
                    <a:pt x="1461" y="69"/>
                    <a:pt x="1438" y="69"/>
                  </a:cubicBezTo>
                  <a:lnTo>
                    <a:pt x="1438" y="69"/>
                  </a:lnTo>
                  <a:cubicBezTo>
                    <a:pt x="1438" y="69"/>
                    <a:pt x="1438" y="69"/>
                    <a:pt x="1438" y="69"/>
                  </a:cubicBezTo>
                  <a:lnTo>
                    <a:pt x="1438" y="69"/>
                  </a:lnTo>
                  <a:cubicBezTo>
                    <a:pt x="1438" y="69"/>
                    <a:pt x="1438" y="69"/>
                    <a:pt x="1438" y="69"/>
                  </a:cubicBezTo>
                  <a:lnTo>
                    <a:pt x="1438" y="69"/>
                  </a:lnTo>
                  <a:cubicBezTo>
                    <a:pt x="1438" y="69"/>
                    <a:pt x="1438" y="69"/>
                    <a:pt x="1438" y="69"/>
                  </a:cubicBezTo>
                  <a:lnTo>
                    <a:pt x="1438" y="69"/>
                  </a:lnTo>
                  <a:cubicBezTo>
                    <a:pt x="1415" y="92"/>
                    <a:pt x="1415" y="92"/>
                    <a:pt x="1415" y="92"/>
                  </a:cubicBezTo>
                  <a:lnTo>
                    <a:pt x="1415" y="92"/>
                  </a:lnTo>
                  <a:cubicBezTo>
                    <a:pt x="1415" y="92"/>
                    <a:pt x="1415" y="92"/>
                    <a:pt x="1415" y="92"/>
                  </a:cubicBezTo>
                  <a:lnTo>
                    <a:pt x="1415" y="92"/>
                  </a:lnTo>
                  <a:cubicBezTo>
                    <a:pt x="1415" y="92"/>
                    <a:pt x="1415" y="92"/>
                    <a:pt x="1415" y="92"/>
                  </a:cubicBezTo>
                  <a:lnTo>
                    <a:pt x="1415" y="92"/>
                  </a:lnTo>
                  <a:cubicBezTo>
                    <a:pt x="1415" y="92"/>
                    <a:pt x="1393" y="92"/>
                    <a:pt x="1393" y="92"/>
                  </a:cubicBezTo>
                  <a:lnTo>
                    <a:pt x="1393" y="92"/>
                  </a:lnTo>
                  <a:cubicBezTo>
                    <a:pt x="1393" y="92"/>
                    <a:pt x="1393" y="115"/>
                    <a:pt x="1393" y="115"/>
                  </a:cubicBezTo>
                  <a:lnTo>
                    <a:pt x="1393" y="115"/>
                  </a:lnTo>
                  <a:cubicBezTo>
                    <a:pt x="1393" y="115"/>
                    <a:pt x="1393" y="115"/>
                    <a:pt x="1393" y="115"/>
                  </a:cubicBezTo>
                  <a:lnTo>
                    <a:pt x="1393" y="115"/>
                  </a:lnTo>
                  <a:cubicBezTo>
                    <a:pt x="1393" y="115"/>
                    <a:pt x="1370" y="115"/>
                    <a:pt x="1370" y="138"/>
                  </a:cubicBezTo>
                  <a:lnTo>
                    <a:pt x="1370" y="138"/>
                  </a:lnTo>
                  <a:cubicBezTo>
                    <a:pt x="1142" y="389"/>
                    <a:pt x="959" y="685"/>
                    <a:pt x="731" y="1347"/>
                  </a:cubicBezTo>
                  <a:lnTo>
                    <a:pt x="731" y="1347"/>
                  </a:lnTo>
                  <a:cubicBezTo>
                    <a:pt x="571" y="1804"/>
                    <a:pt x="502" y="2306"/>
                    <a:pt x="525" y="2785"/>
                  </a:cubicBezTo>
                  <a:lnTo>
                    <a:pt x="525" y="2785"/>
                  </a:lnTo>
                  <a:lnTo>
                    <a:pt x="525" y="2785"/>
                  </a:lnTo>
                  <a:cubicBezTo>
                    <a:pt x="525" y="2808"/>
                    <a:pt x="525" y="2808"/>
                    <a:pt x="525" y="2808"/>
                  </a:cubicBezTo>
                  <a:lnTo>
                    <a:pt x="525" y="2808"/>
                  </a:lnTo>
                  <a:lnTo>
                    <a:pt x="525" y="2808"/>
                  </a:lnTo>
                  <a:cubicBezTo>
                    <a:pt x="525" y="2831"/>
                    <a:pt x="548" y="2854"/>
                    <a:pt x="548" y="2854"/>
                  </a:cubicBezTo>
                  <a:lnTo>
                    <a:pt x="548" y="2854"/>
                  </a:lnTo>
                  <a:cubicBezTo>
                    <a:pt x="548" y="2854"/>
                    <a:pt x="548" y="2854"/>
                    <a:pt x="548" y="2877"/>
                  </a:cubicBezTo>
                  <a:lnTo>
                    <a:pt x="548" y="2877"/>
                  </a:lnTo>
                  <a:cubicBezTo>
                    <a:pt x="548" y="2877"/>
                    <a:pt x="548" y="2899"/>
                    <a:pt x="571" y="2922"/>
                  </a:cubicBezTo>
                  <a:lnTo>
                    <a:pt x="571" y="2922"/>
                  </a:lnTo>
                  <a:lnTo>
                    <a:pt x="571" y="2922"/>
                  </a:lnTo>
                  <a:cubicBezTo>
                    <a:pt x="571" y="2922"/>
                    <a:pt x="571" y="2945"/>
                    <a:pt x="594" y="2945"/>
                  </a:cubicBezTo>
                  <a:lnTo>
                    <a:pt x="594" y="2945"/>
                  </a:lnTo>
                  <a:cubicBezTo>
                    <a:pt x="594" y="2945"/>
                    <a:pt x="594" y="2968"/>
                    <a:pt x="594" y="2968"/>
                  </a:cubicBezTo>
                  <a:lnTo>
                    <a:pt x="594" y="2968"/>
                  </a:lnTo>
                  <a:cubicBezTo>
                    <a:pt x="594" y="2968"/>
                    <a:pt x="594" y="2968"/>
                    <a:pt x="594" y="2968"/>
                  </a:cubicBezTo>
                  <a:lnTo>
                    <a:pt x="594" y="2968"/>
                  </a:lnTo>
                  <a:lnTo>
                    <a:pt x="594" y="2968"/>
                  </a:lnTo>
                  <a:lnTo>
                    <a:pt x="594" y="2968"/>
                  </a:lnTo>
                  <a:cubicBezTo>
                    <a:pt x="594" y="2991"/>
                    <a:pt x="617" y="2991"/>
                    <a:pt x="617" y="2991"/>
                  </a:cubicBezTo>
                  <a:lnTo>
                    <a:pt x="617" y="2991"/>
                  </a:lnTo>
                  <a:cubicBezTo>
                    <a:pt x="617" y="2991"/>
                    <a:pt x="617" y="2991"/>
                    <a:pt x="617" y="2991"/>
                  </a:cubicBezTo>
                  <a:lnTo>
                    <a:pt x="617" y="2991"/>
                  </a:lnTo>
                  <a:cubicBezTo>
                    <a:pt x="617" y="3014"/>
                    <a:pt x="617" y="3014"/>
                    <a:pt x="639" y="3014"/>
                  </a:cubicBezTo>
                  <a:lnTo>
                    <a:pt x="639" y="3014"/>
                  </a:lnTo>
                  <a:lnTo>
                    <a:pt x="639" y="3014"/>
                  </a:lnTo>
                  <a:cubicBezTo>
                    <a:pt x="639" y="3014"/>
                    <a:pt x="639" y="3014"/>
                    <a:pt x="639" y="3036"/>
                  </a:cubicBezTo>
                  <a:lnTo>
                    <a:pt x="639" y="3036"/>
                  </a:lnTo>
                  <a:cubicBezTo>
                    <a:pt x="639" y="3036"/>
                    <a:pt x="639" y="3036"/>
                    <a:pt x="662" y="3036"/>
                  </a:cubicBezTo>
                  <a:lnTo>
                    <a:pt x="662" y="3036"/>
                  </a:lnTo>
                  <a:cubicBezTo>
                    <a:pt x="662" y="3036"/>
                    <a:pt x="685" y="3059"/>
                    <a:pt x="685" y="3059"/>
                  </a:cubicBezTo>
                  <a:lnTo>
                    <a:pt x="685" y="3059"/>
                  </a:lnTo>
                  <a:cubicBezTo>
                    <a:pt x="685" y="3059"/>
                    <a:pt x="685" y="3059"/>
                    <a:pt x="685" y="3059"/>
                  </a:cubicBezTo>
                  <a:lnTo>
                    <a:pt x="685" y="3059"/>
                  </a:lnTo>
                  <a:cubicBezTo>
                    <a:pt x="708" y="3059"/>
                    <a:pt x="731" y="3082"/>
                    <a:pt x="731" y="3082"/>
                  </a:cubicBezTo>
                  <a:lnTo>
                    <a:pt x="731" y="3082"/>
                  </a:lnTo>
                  <a:cubicBezTo>
                    <a:pt x="753" y="3082"/>
                    <a:pt x="753" y="3082"/>
                    <a:pt x="753" y="3105"/>
                  </a:cubicBezTo>
                  <a:lnTo>
                    <a:pt x="753" y="3105"/>
                  </a:lnTo>
                  <a:cubicBezTo>
                    <a:pt x="936" y="3151"/>
                    <a:pt x="1096" y="3219"/>
                    <a:pt x="1210" y="3287"/>
                  </a:cubicBezTo>
                  <a:lnTo>
                    <a:pt x="1210" y="3287"/>
                  </a:lnTo>
                  <a:cubicBezTo>
                    <a:pt x="1210" y="3287"/>
                    <a:pt x="1187" y="3287"/>
                    <a:pt x="1187" y="3287"/>
                  </a:cubicBezTo>
                  <a:lnTo>
                    <a:pt x="1187" y="3287"/>
                  </a:lnTo>
                  <a:lnTo>
                    <a:pt x="297" y="3287"/>
                  </a:lnTo>
                  <a:cubicBezTo>
                    <a:pt x="206" y="3287"/>
                    <a:pt x="114" y="3379"/>
                    <a:pt x="114" y="3470"/>
                  </a:cubicBezTo>
                  <a:lnTo>
                    <a:pt x="114" y="3470"/>
                  </a:lnTo>
                  <a:cubicBezTo>
                    <a:pt x="114" y="3584"/>
                    <a:pt x="206" y="3676"/>
                    <a:pt x="297" y="3676"/>
                  </a:cubicBezTo>
                  <a:lnTo>
                    <a:pt x="297" y="3676"/>
                  </a:lnTo>
                  <a:lnTo>
                    <a:pt x="639" y="3676"/>
                  </a:lnTo>
                  <a:lnTo>
                    <a:pt x="799" y="4041"/>
                  </a:lnTo>
                  <a:cubicBezTo>
                    <a:pt x="320" y="4269"/>
                    <a:pt x="0" y="4748"/>
                    <a:pt x="0" y="5319"/>
                  </a:cubicBezTo>
                  <a:lnTo>
                    <a:pt x="0" y="5319"/>
                  </a:lnTo>
                  <a:cubicBezTo>
                    <a:pt x="0" y="6095"/>
                    <a:pt x="617" y="6711"/>
                    <a:pt x="1370" y="6711"/>
                  </a:cubicBezTo>
                  <a:lnTo>
                    <a:pt x="1370" y="6711"/>
                  </a:lnTo>
                  <a:lnTo>
                    <a:pt x="3219" y="6711"/>
                  </a:lnTo>
                  <a:cubicBezTo>
                    <a:pt x="3744" y="6711"/>
                    <a:pt x="4177" y="6278"/>
                    <a:pt x="4177" y="5753"/>
                  </a:cubicBezTo>
                  <a:lnTo>
                    <a:pt x="4177" y="5753"/>
                  </a:lnTo>
                  <a:cubicBezTo>
                    <a:pt x="4177" y="5387"/>
                    <a:pt x="3949" y="5045"/>
                    <a:pt x="3629" y="4885"/>
                  </a:cubicBezTo>
                  <a:lnTo>
                    <a:pt x="3629" y="4885"/>
                  </a:lnTo>
                  <a:cubicBezTo>
                    <a:pt x="3629" y="4885"/>
                    <a:pt x="3629" y="4885"/>
                    <a:pt x="3629" y="4885"/>
                  </a:cubicBezTo>
                  <a:lnTo>
                    <a:pt x="3629" y="4885"/>
                  </a:lnTo>
                  <a:lnTo>
                    <a:pt x="3515" y="4817"/>
                  </a:lnTo>
                  <a:lnTo>
                    <a:pt x="4291" y="1918"/>
                  </a:lnTo>
                  <a:cubicBezTo>
                    <a:pt x="4565" y="1827"/>
                    <a:pt x="4771" y="1598"/>
                    <a:pt x="4816" y="1302"/>
                  </a:cubicBezTo>
                  <a:lnTo>
                    <a:pt x="4816" y="1302"/>
                  </a:lnTo>
                  <a:cubicBezTo>
                    <a:pt x="4908" y="868"/>
                    <a:pt x="4999" y="320"/>
                    <a:pt x="4999" y="275"/>
                  </a:cubicBezTo>
                  <a:lnTo>
                    <a:pt x="4999" y="275"/>
                  </a:lnTo>
                  <a:cubicBezTo>
                    <a:pt x="5022" y="160"/>
                    <a:pt x="4953" y="69"/>
                    <a:pt x="4839" y="46"/>
                  </a:cubicBezTo>
                  <a:lnTo>
                    <a:pt x="4839" y="46"/>
                  </a:lnTo>
                  <a:cubicBezTo>
                    <a:pt x="4725" y="23"/>
                    <a:pt x="4634" y="92"/>
                    <a:pt x="4611" y="206"/>
                  </a:cubicBezTo>
                  <a:lnTo>
                    <a:pt x="4611" y="206"/>
                  </a:lnTo>
                  <a:cubicBezTo>
                    <a:pt x="4611" y="252"/>
                    <a:pt x="4497" y="868"/>
                    <a:pt x="4428" y="1233"/>
                  </a:cubicBezTo>
                  <a:lnTo>
                    <a:pt x="4428" y="1233"/>
                  </a:lnTo>
                  <a:cubicBezTo>
                    <a:pt x="4406" y="1416"/>
                    <a:pt x="4269" y="1530"/>
                    <a:pt x="4109" y="1576"/>
                  </a:cubicBezTo>
                  <a:lnTo>
                    <a:pt x="4109" y="1576"/>
                  </a:lnTo>
                  <a:cubicBezTo>
                    <a:pt x="4040" y="1576"/>
                    <a:pt x="3972" y="1576"/>
                    <a:pt x="3903" y="1553"/>
                  </a:cubicBezTo>
                  <a:lnTo>
                    <a:pt x="3903" y="1553"/>
                  </a:lnTo>
                  <a:cubicBezTo>
                    <a:pt x="3812" y="1530"/>
                    <a:pt x="3698" y="1576"/>
                    <a:pt x="3652" y="1667"/>
                  </a:cubicBezTo>
                  <a:lnTo>
                    <a:pt x="3652" y="1667"/>
                  </a:lnTo>
                  <a:cubicBezTo>
                    <a:pt x="3629" y="1781"/>
                    <a:pt x="3675" y="1895"/>
                    <a:pt x="3789" y="1918"/>
                  </a:cubicBezTo>
                  <a:lnTo>
                    <a:pt x="3789" y="1918"/>
                  </a:lnTo>
                  <a:cubicBezTo>
                    <a:pt x="3812" y="1941"/>
                    <a:pt x="3858" y="1941"/>
                    <a:pt x="3881" y="1941"/>
                  </a:cubicBezTo>
                  <a:lnTo>
                    <a:pt x="3881" y="1941"/>
                  </a:lnTo>
                  <a:lnTo>
                    <a:pt x="3150" y="4634"/>
                  </a:lnTo>
                  <a:lnTo>
                    <a:pt x="2579" y="4360"/>
                  </a:lnTo>
                  <a:lnTo>
                    <a:pt x="2716" y="3904"/>
                  </a:lnTo>
                  <a:cubicBezTo>
                    <a:pt x="2739" y="3858"/>
                    <a:pt x="2739" y="3812"/>
                    <a:pt x="2739" y="3767"/>
                  </a:cubicBezTo>
                  <a:lnTo>
                    <a:pt x="2739" y="3767"/>
                  </a:lnTo>
                  <a:lnTo>
                    <a:pt x="3219" y="3402"/>
                  </a:lnTo>
                  <a:cubicBezTo>
                    <a:pt x="3356" y="3310"/>
                    <a:pt x="3424" y="3128"/>
                    <a:pt x="3378" y="2945"/>
                  </a:cubicBezTo>
                  <a:lnTo>
                    <a:pt x="3378" y="2945"/>
                  </a:lnTo>
                  <a:cubicBezTo>
                    <a:pt x="3310" y="2763"/>
                    <a:pt x="3173" y="2648"/>
                    <a:pt x="2990" y="2626"/>
                  </a:cubicBezTo>
                  <a:lnTo>
                    <a:pt x="2990" y="2626"/>
                  </a:lnTo>
                  <a:lnTo>
                    <a:pt x="1210" y="2466"/>
                  </a:lnTo>
                  <a:cubicBezTo>
                    <a:pt x="1233" y="2146"/>
                    <a:pt x="1278" y="1850"/>
                    <a:pt x="1370" y="1553"/>
                  </a:cubicBezTo>
                  <a:lnTo>
                    <a:pt x="1370" y="1553"/>
                  </a:lnTo>
                  <a:cubicBezTo>
                    <a:pt x="1484" y="1210"/>
                    <a:pt x="1598" y="1005"/>
                    <a:pt x="1689" y="845"/>
                  </a:cubicBezTo>
                  <a:lnTo>
                    <a:pt x="1689" y="845"/>
                  </a:lnTo>
                  <a:cubicBezTo>
                    <a:pt x="1963" y="1096"/>
                    <a:pt x="2465" y="1461"/>
                    <a:pt x="3036" y="1553"/>
                  </a:cubicBezTo>
                  <a:lnTo>
                    <a:pt x="3036" y="1553"/>
                  </a:lnTo>
                  <a:cubicBezTo>
                    <a:pt x="3127" y="1553"/>
                    <a:pt x="3196" y="1553"/>
                    <a:pt x="3264" y="1553"/>
                  </a:cubicBezTo>
                  <a:lnTo>
                    <a:pt x="3264" y="1553"/>
                  </a:lnTo>
                  <a:cubicBezTo>
                    <a:pt x="3652" y="1553"/>
                    <a:pt x="3995" y="1439"/>
                    <a:pt x="4154" y="1370"/>
                  </a:cubicBezTo>
                  <a:lnTo>
                    <a:pt x="4154" y="1370"/>
                  </a:lnTo>
                  <a:lnTo>
                    <a:pt x="4154" y="1370"/>
                  </a:lnTo>
                  <a:cubicBezTo>
                    <a:pt x="4337" y="1302"/>
                    <a:pt x="4428" y="1096"/>
                    <a:pt x="4360" y="936"/>
                  </a:cubicBezTo>
                  <a:lnTo>
                    <a:pt x="4360" y="936"/>
                  </a:lnTo>
                  <a:cubicBezTo>
                    <a:pt x="4291" y="754"/>
                    <a:pt x="4109" y="663"/>
                    <a:pt x="3926" y="731"/>
                  </a:cubicBezTo>
                  <a:lnTo>
                    <a:pt x="3926" y="731"/>
                  </a:lnTo>
                  <a:lnTo>
                    <a:pt x="3903" y="731"/>
                  </a:lnTo>
                  <a:cubicBezTo>
                    <a:pt x="3766" y="777"/>
                    <a:pt x="3447" y="914"/>
                    <a:pt x="3127" y="868"/>
                  </a:cubicBezTo>
                  <a:lnTo>
                    <a:pt x="3127" y="868"/>
                  </a:lnTo>
                  <a:cubicBezTo>
                    <a:pt x="2625" y="800"/>
                    <a:pt x="2146" y="343"/>
                    <a:pt x="1963" y="183"/>
                  </a:cubicBezTo>
                  <a:lnTo>
                    <a:pt x="1963" y="183"/>
                  </a:lnTo>
                  <a:cubicBezTo>
                    <a:pt x="1895" y="115"/>
                    <a:pt x="1849" y="69"/>
                    <a:pt x="1781" y="46"/>
                  </a:cubicBezTo>
                  <a:lnTo>
                    <a:pt x="1781" y="46"/>
                  </a:lnTo>
                  <a:cubicBezTo>
                    <a:pt x="1781" y="46"/>
                    <a:pt x="1781" y="46"/>
                    <a:pt x="1781" y="46"/>
                  </a:cubicBezTo>
                  <a:lnTo>
                    <a:pt x="1781" y="46"/>
                  </a:lnTo>
                  <a:cubicBezTo>
                    <a:pt x="1781" y="46"/>
                    <a:pt x="1781" y="46"/>
                    <a:pt x="1781" y="46"/>
                  </a:cubicBezTo>
                  <a:lnTo>
                    <a:pt x="1781" y="46"/>
                  </a:lnTo>
                  <a:cubicBezTo>
                    <a:pt x="1781" y="46"/>
                    <a:pt x="1758" y="46"/>
                    <a:pt x="1758" y="23"/>
                  </a:cubicBezTo>
                  <a:lnTo>
                    <a:pt x="1758" y="23"/>
                  </a:lnTo>
                  <a:cubicBezTo>
                    <a:pt x="1758" y="23"/>
                    <a:pt x="1758" y="23"/>
                    <a:pt x="1758" y="23"/>
                  </a:cubicBezTo>
                  <a:lnTo>
                    <a:pt x="1758" y="23"/>
                  </a:lnTo>
                  <a:cubicBezTo>
                    <a:pt x="1758" y="23"/>
                    <a:pt x="1735" y="23"/>
                    <a:pt x="1735" y="23"/>
                  </a:cubicBezTo>
                  <a:lnTo>
                    <a:pt x="1735" y="23"/>
                  </a:lnTo>
                  <a:lnTo>
                    <a:pt x="1735" y="23"/>
                  </a:lnTo>
                  <a:cubicBezTo>
                    <a:pt x="1735" y="23"/>
                    <a:pt x="1735" y="23"/>
                    <a:pt x="1735" y="23"/>
                  </a:cubicBezTo>
                  <a:lnTo>
                    <a:pt x="1735" y="23"/>
                  </a:lnTo>
                  <a:cubicBezTo>
                    <a:pt x="1712" y="23"/>
                    <a:pt x="1712" y="23"/>
                    <a:pt x="1712" y="23"/>
                  </a:cubicBezTo>
                  <a:lnTo>
                    <a:pt x="1712" y="23"/>
                  </a:lnTo>
                  <a:cubicBezTo>
                    <a:pt x="1712" y="23"/>
                    <a:pt x="1712" y="23"/>
                    <a:pt x="1712" y="23"/>
                  </a:cubicBezTo>
                  <a:lnTo>
                    <a:pt x="1712" y="23"/>
                  </a:lnTo>
                  <a:cubicBezTo>
                    <a:pt x="1712" y="23"/>
                    <a:pt x="1712" y="23"/>
                    <a:pt x="1689" y="23"/>
                  </a:cubicBezTo>
                  <a:lnTo>
                    <a:pt x="1689" y="23"/>
                  </a:lnTo>
                  <a:cubicBezTo>
                    <a:pt x="1689" y="23"/>
                    <a:pt x="1689" y="23"/>
                    <a:pt x="1689" y="23"/>
                  </a:cubicBezTo>
                  <a:lnTo>
                    <a:pt x="1689" y="23"/>
                  </a:lnTo>
                  <a:cubicBezTo>
                    <a:pt x="1689" y="23"/>
                    <a:pt x="1689" y="23"/>
                    <a:pt x="1689" y="23"/>
                  </a:cubicBezTo>
                  <a:lnTo>
                    <a:pt x="1689" y="23"/>
                  </a:lnTo>
                  <a:cubicBezTo>
                    <a:pt x="1689" y="23"/>
                    <a:pt x="1689" y="23"/>
                    <a:pt x="1689" y="23"/>
                  </a:cubicBezTo>
                  <a:lnTo>
                    <a:pt x="1689" y="23"/>
                  </a:lnTo>
                  <a:cubicBezTo>
                    <a:pt x="1666" y="23"/>
                    <a:pt x="1666" y="23"/>
                    <a:pt x="1666" y="23"/>
                  </a:cubicBezTo>
                  <a:lnTo>
                    <a:pt x="1666" y="23"/>
                  </a:lnTo>
                  <a:cubicBezTo>
                    <a:pt x="1666" y="23"/>
                    <a:pt x="1666" y="23"/>
                    <a:pt x="1666" y="23"/>
                  </a:cubicBezTo>
                  <a:lnTo>
                    <a:pt x="1666" y="23"/>
                  </a:lnTo>
                  <a:cubicBezTo>
                    <a:pt x="1666" y="1"/>
                    <a:pt x="1644" y="1"/>
                    <a:pt x="1644" y="1"/>
                  </a:cubicBezTo>
                  <a:lnTo>
                    <a:pt x="1644" y="1"/>
                  </a:lnTo>
                  <a:lnTo>
                    <a:pt x="1644" y="1"/>
                  </a:lnTo>
                  <a:cubicBezTo>
                    <a:pt x="1644" y="1"/>
                    <a:pt x="1644" y="1"/>
                    <a:pt x="1621" y="1"/>
                  </a:cubicBezTo>
                  <a:lnTo>
                    <a:pt x="1621" y="1"/>
                  </a:lnTo>
                  <a:close/>
                  <a:moveTo>
                    <a:pt x="1073" y="3676"/>
                  </a:moveTo>
                  <a:lnTo>
                    <a:pt x="1187" y="3676"/>
                  </a:lnTo>
                  <a:cubicBezTo>
                    <a:pt x="1278" y="3676"/>
                    <a:pt x="1370" y="3584"/>
                    <a:pt x="1370" y="3470"/>
                  </a:cubicBezTo>
                  <a:lnTo>
                    <a:pt x="1370" y="3470"/>
                  </a:lnTo>
                  <a:cubicBezTo>
                    <a:pt x="1370" y="3424"/>
                    <a:pt x="1347" y="3356"/>
                    <a:pt x="1301" y="3333"/>
                  </a:cubicBezTo>
                  <a:lnTo>
                    <a:pt x="1301" y="3333"/>
                  </a:lnTo>
                  <a:cubicBezTo>
                    <a:pt x="1507" y="3447"/>
                    <a:pt x="1666" y="3561"/>
                    <a:pt x="1781" y="3653"/>
                  </a:cubicBezTo>
                  <a:lnTo>
                    <a:pt x="1781" y="3653"/>
                  </a:lnTo>
                  <a:lnTo>
                    <a:pt x="1438" y="3904"/>
                  </a:lnTo>
                  <a:cubicBezTo>
                    <a:pt x="1415" y="3904"/>
                    <a:pt x="1393" y="3904"/>
                    <a:pt x="1370" y="3904"/>
                  </a:cubicBezTo>
                  <a:lnTo>
                    <a:pt x="1370" y="3904"/>
                  </a:lnTo>
                  <a:cubicBezTo>
                    <a:pt x="1301" y="3904"/>
                    <a:pt x="1233" y="3927"/>
                    <a:pt x="1164" y="3927"/>
                  </a:cubicBezTo>
                  <a:lnTo>
                    <a:pt x="1164" y="3927"/>
                  </a:lnTo>
                  <a:close/>
                  <a:moveTo>
                    <a:pt x="388" y="5319"/>
                  </a:moveTo>
                  <a:cubicBezTo>
                    <a:pt x="388" y="4794"/>
                    <a:pt x="776" y="4360"/>
                    <a:pt x="1278" y="4315"/>
                  </a:cubicBezTo>
                  <a:lnTo>
                    <a:pt x="1278" y="4315"/>
                  </a:lnTo>
                  <a:cubicBezTo>
                    <a:pt x="1278" y="4337"/>
                    <a:pt x="1301" y="4383"/>
                    <a:pt x="1324" y="4429"/>
                  </a:cubicBezTo>
                  <a:lnTo>
                    <a:pt x="1324" y="4429"/>
                  </a:lnTo>
                  <a:cubicBezTo>
                    <a:pt x="1393" y="4520"/>
                    <a:pt x="1507" y="4566"/>
                    <a:pt x="1598" y="4566"/>
                  </a:cubicBezTo>
                  <a:lnTo>
                    <a:pt x="1598" y="4566"/>
                  </a:lnTo>
                  <a:cubicBezTo>
                    <a:pt x="1666" y="4566"/>
                    <a:pt x="1758" y="4543"/>
                    <a:pt x="1803" y="4497"/>
                  </a:cubicBezTo>
                  <a:lnTo>
                    <a:pt x="1803" y="4497"/>
                  </a:lnTo>
                  <a:lnTo>
                    <a:pt x="1826" y="4474"/>
                  </a:lnTo>
                  <a:lnTo>
                    <a:pt x="1484" y="5616"/>
                  </a:lnTo>
                  <a:cubicBezTo>
                    <a:pt x="1438" y="5798"/>
                    <a:pt x="1530" y="5981"/>
                    <a:pt x="1712" y="6027"/>
                  </a:cubicBezTo>
                  <a:lnTo>
                    <a:pt x="1712" y="6027"/>
                  </a:lnTo>
                  <a:cubicBezTo>
                    <a:pt x="1735" y="6049"/>
                    <a:pt x="1781" y="6049"/>
                    <a:pt x="1803" y="6049"/>
                  </a:cubicBezTo>
                  <a:lnTo>
                    <a:pt x="1803" y="6049"/>
                  </a:lnTo>
                  <a:cubicBezTo>
                    <a:pt x="1963" y="6049"/>
                    <a:pt x="2100" y="5958"/>
                    <a:pt x="2146" y="5798"/>
                  </a:cubicBezTo>
                  <a:lnTo>
                    <a:pt x="2146" y="5798"/>
                  </a:lnTo>
                  <a:lnTo>
                    <a:pt x="2465" y="4725"/>
                  </a:lnTo>
                  <a:lnTo>
                    <a:pt x="3196" y="5091"/>
                  </a:lnTo>
                  <a:cubicBezTo>
                    <a:pt x="3196" y="5091"/>
                    <a:pt x="3196" y="5091"/>
                    <a:pt x="3196" y="5091"/>
                  </a:cubicBezTo>
                  <a:lnTo>
                    <a:pt x="3196" y="5091"/>
                  </a:lnTo>
                  <a:lnTo>
                    <a:pt x="3447" y="5228"/>
                  </a:lnTo>
                  <a:cubicBezTo>
                    <a:pt x="3447" y="5228"/>
                    <a:pt x="3447" y="5228"/>
                    <a:pt x="3447" y="5228"/>
                  </a:cubicBezTo>
                  <a:lnTo>
                    <a:pt x="3447" y="5228"/>
                  </a:lnTo>
                  <a:cubicBezTo>
                    <a:pt x="3652" y="5319"/>
                    <a:pt x="3766" y="5524"/>
                    <a:pt x="3766" y="5753"/>
                  </a:cubicBezTo>
                  <a:lnTo>
                    <a:pt x="3766" y="5753"/>
                  </a:lnTo>
                  <a:cubicBezTo>
                    <a:pt x="3766" y="6072"/>
                    <a:pt x="3538" y="6323"/>
                    <a:pt x="3219" y="6323"/>
                  </a:cubicBezTo>
                  <a:lnTo>
                    <a:pt x="3219" y="6323"/>
                  </a:lnTo>
                  <a:lnTo>
                    <a:pt x="1370" y="6323"/>
                  </a:lnTo>
                  <a:cubicBezTo>
                    <a:pt x="845" y="6323"/>
                    <a:pt x="388" y="5867"/>
                    <a:pt x="388" y="531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7283809" y="3419825"/>
              <a:ext cx="51919" cy="48679"/>
            </a:xfrm>
            <a:custGeom>
              <a:avLst/>
              <a:gdLst/>
              <a:ahLst/>
              <a:cxnLst/>
              <a:rect l="l" t="t" r="r" b="b"/>
              <a:pathLst>
                <a:path w="1827" h="1713" extrusionOk="0">
                  <a:moveTo>
                    <a:pt x="252" y="366"/>
                  </a:moveTo>
                  <a:cubicBezTo>
                    <a:pt x="1" y="731"/>
                    <a:pt x="115" y="1210"/>
                    <a:pt x="457" y="1461"/>
                  </a:cubicBezTo>
                  <a:lnTo>
                    <a:pt x="457" y="1461"/>
                  </a:lnTo>
                  <a:cubicBezTo>
                    <a:pt x="823" y="1712"/>
                    <a:pt x="1325" y="1621"/>
                    <a:pt x="1576" y="1256"/>
                  </a:cubicBezTo>
                  <a:lnTo>
                    <a:pt x="1576" y="1256"/>
                  </a:lnTo>
                  <a:cubicBezTo>
                    <a:pt x="1827" y="891"/>
                    <a:pt x="1713" y="388"/>
                    <a:pt x="1348" y="137"/>
                  </a:cubicBezTo>
                  <a:lnTo>
                    <a:pt x="1348" y="137"/>
                  </a:lnTo>
                  <a:cubicBezTo>
                    <a:pt x="1211" y="46"/>
                    <a:pt x="1074" y="0"/>
                    <a:pt x="914" y="0"/>
                  </a:cubicBezTo>
                  <a:lnTo>
                    <a:pt x="914" y="0"/>
                  </a:lnTo>
                  <a:cubicBezTo>
                    <a:pt x="663" y="0"/>
                    <a:pt x="412" y="137"/>
                    <a:pt x="252" y="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7257239" y="3600787"/>
              <a:ext cx="18187" cy="37653"/>
            </a:xfrm>
            <a:custGeom>
              <a:avLst/>
              <a:gdLst/>
              <a:ahLst/>
              <a:cxnLst/>
              <a:rect l="l" t="t" r="r" b="b"/>
              <a:pathLst>
                <a:path w="640" h="1325" extrusionOk="0">
                  <a:moveTo>
                    <a:pt x="160" y="92"/>
                  </a:moveTo>
                  <a:cubicBezTo>
                    <a:pt x="46" y="229"/>
                    <a:pt x="0" y="412"/>
                    <a:pt x="0" y="617"/>
                  </a:cubicBezTo>
                  <a:lnTo>
                    <a:pt x="0" y="617"/>
                  </a:lnTo>
                  <a:cubicBezTo>
                    <a:pt x="0" y="868"/>
                    <a:pt x="91" y="1096"/>
                    <a:pt x="274" y="1279"/>
                  </a:cubicBezTo>
                  <a:lnTo>
                    <a:pt x="274" y="1279"/>
                  </a:lnTo>
                  <a:cubicBezTo>
                    <a:pt x="320" y="1325"/>
                    <a:pt x="365" y="1325"/>
                    <a:pt x="411" y="1325"/>
                  </a:cubicBezTo>
                  <a:lnTo>
                    <a:pt x="411" y="1325"/>
                  </a:lnTo>
                  <a:cubicBezTo>
                    <a:pt x="457" y="1325"/>
                    <a:pt x="525" y="1302"/>
                    <a:pt x="548" y="1279"/>
                  </a:cubicBezTo>
                  <a:lnTo>
                    <a:pt x="548" y="1279"/>
                  </a:lnTo>
                  <a:cubicBezTo>
                    <a:pt x="639" y="1188"/>
                    <a:pt x="616" y="1073"/>
                    <a:pt x="548" y="1005"/>
                  </a:cubicBezTo>
                  <a:lnTo>
                    <a:pt x="548" y="1005"/>
                  </a:lnTo>
                  <a:cubicBezTo>
                    <a:pt x="434" y="891"/>
                    <a:pt x="388" y="754"/>
                    <a:pt x="388" y="617"/>
                  </a:cubicBezTo>
                  <a:lnTo>
                    <a:pt x="388" y="617"/>
                  </a:lnTo>
                  <a:cubicBezTo>
                    <a:pt x="388" y="503"/>
                    <a:pt x="411" y="389"/>
                    <a:pt x="479" y="297"/>
                  </a:cubicBezTo>
                  <a:lnTo>
                    <a:pt x="479" y="297"/>
                  </a:lnTo>
                  <a:cubicBezTo>
                    <a:pt x="548" y="229"/>
                    <a:pt x="525" y="92"/>
                    <a:pt x="434" y="46"/>
                  </a:cubicBezTo>
                  <a:lnTo>
                    <a:pt x="434" y="46"/>
                  </a:lnTo>
                  <a:cubicBezTo>
                    <a:pt x="411" y="1"/>
                    <a:pt x="365" y="1"/>
                    <a:pt x="320" y="1"/>
                  </a:cubicBezTo>
                  <a:lnTo>
                    <a:pt x="320" y="1"/>
                  </a:lnTo>
                  <a:cubicBezTo>
                    <a:pt x="274" y="1"/>
                    <a:pt x="205" y="23"/>
                    <a:pt x="160" y="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7323395" y="3618293"/>
              <a:ext cx="18187" cy="24695"/>
            </a:xfrm>
            <a:custGeom>
              <a:avLst/>
              <a:gdLst/>
              <a:ahLst/>
              <a:cxnLst/>
              <a:rect l="l" t="t" r="r" b="b"/>
              <a:pathLst>
                <a:path w="640" h="869" extrusionOk="0">
                  <a:moveTo>
                    <a:pt x="160" y="92"/>
                  </a:moveTo>
                  <a:cubicBezTo>
                    <a:pt x="114" y="184"/>
                    <a:pt x="137" y="320"/>
                    <a:pt x="228" y="366"/>
                  </a:cubicBezTo>
                  <a:lnTo>
                    <a:pt x="228" y="366"/>
                  </a:lnTo>
                  <a:cubicBezTo>
                    <a:pt x="228" y="366"/>
                    <a:pt x="251" y="389"/>
                    <a:pt x="251" y="412"/>
                  </a:cubicBezTo>
                  <a:lnTo>
                    <a:pt x="251" y="412"/>
                  </a:lnTo>
                  <a:cubicBezTo>
                    <a:pt x="251" y="457"/>
                    <a:pt x="228" y="480"/>
                    <a:pt x="206" y="480"/>
                  </a:cubicBezTo>
                  <a:lnTo>
                    <a:pt x="206" y="480"/>
                  </a:lnTo>
                  <a:cubicBezTo>
                    <a:pt x="92" y="480"/>
                    <a:pt x="0" y="549"/>
                    <a:pt x="0" y="663"/>
                  </a:cubicBezTo>
                  <a:lnTo>
                    <a:pt x="0" y="663"/>
                  </a:lnTo>
                  <a:cubicBezTo>
                    <a:pt x="0" y="777"/>
                    <a:pt x="92" y="868"/>
                    <a:pt x="206" y="868"/>
                  </a:cubicBezTo>
                  <a:lnTo>
                    <a:pt x="206" y="868"/>
                  </a:lnTo>
                  <a:cubicBezTo>
                    <a:pt x="434" y="868"/>
                    <a:pt x="639" y="663"/>
                    <a:pt x="639" y="412"/>
                  </a:cubicBezTo>
                  <a:lnTo>
                    <a:pt x="639" y="412"/>
                  </a:lnTo>
                  <a:cubicBezTo>
                    <a:pt x="639" y="275"/>
                    <a:pt x="571" y="115"/>
                    <a:pt x="434" y="47"/>
                  </a:cubicBezTo>
                  <a:lnTo>
                    <a:pt x="434" y="47"/>
                  </a:lnTo>
                  <a:cubicBezTo>
                    <a:pt x="388" y="24"/>
                    <a:pt x="365" y="1"/>
                    <a:pt x="320" y="1"/>
                  </a:cubicBezTo>
                  <a:lnTo>
                    <a:pt x="320" y="1"/>
                  </a:lnTo>
                  <a:cubicBezTo>
                    <a:pt x="274" y="1"/>
                    <a:pt x="206" y="47"/>
                    <a:pt x="160" y="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35"/>
          <p:cNvGrpSpPr/>
          <p:nvPr/>
        </p:nvGrpSpPr>
        <p:grpSpPr>
          <a:xfrm>
            <a:off x="3999907" y="3943514"/>
            <a:ext cx="1220700" cy="648839"/>
            <a:chOff x="4884470" y="3058151"/>
            <a:chExt cx="1220700" cy="648839"/>
          </a:xfrm>
        </p:grpSpPr>
        <p:sp>
          <p:nvSpPr>
            <p:cNvPr id="2653" name="Google Shape;2653;p35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4" name="Google Shape;2654;p35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655" name="Google Shape;2655;p35"/>
          <p:cNvSpPr txBox="1"/>
          <p:nvPr/>
        </p:nvSpPr>
        <p:spPr>
          <a:xfrm>
            <a:off x="3999907" y="1494464"/>
            <a:ext cx="1218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56" name="Google Shape;2656;p35"/>
          <p:cNvGrpSpPr/>
          <p:nvPr/>
        </p:nvGrpSpPr>
        <p:grpSpPr>
          <a:xfrm>
            <a:off x="3999907" y="3348475"/>
            <a:ext cx="1261377" cy="486059"/>
            <a:chOff x="3999907" y="3348475"/>
            <a:chExt cx="1261377" cy="486059"/>
          </a:xfrm>
        </p:grpSpPr>
        <p:sp>
          <p:nvSpPr>
            <p:cNvPr id="2657" name="Google Shape;2657;p35"/>
            <p:cNvSpPr txBox="1"/>
            <p:nvPr/>
          </p:nvSpPr>
          <p:spPr>
            <a:xfrm>
              <a:off x="4113771" y="33484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348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8" name="Google Shape;2658;p35"/>
            <p:cNvSpPr txBox="1"/>
            <p:nvPr/>
          </p:nvSpPr>
          <p:spPr>
            <a:xfrm>
              <a:off x="4805284" y="33484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147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9" name="Google Shape;2659;p35"/>
            <p:cNvSpPr txBox="1"/>
            <p:nvPr/>
          </p:nvSpPr>
          <p:spPr>
            <a:xfrm>
              <a:off x="3999907" y="358763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60" name="Google Shape;2660;p35"/>
          <p:cNvGrpSpPr/>
          <p:nvPr/>
        </p:nvGrpSpPr>
        <p:grpSpPr>
          <a:xfrm>
            <a:off x="3999907" y="2624075"/>
            <a:ext cx="1261377" cy="510759"/>
            <a:chOff x="3999907" y="2624075"/>
            <a:chExt cx="1261377" cy="510759"/>
          </a:xfrm>
        </p:grpSpPr>
        <p:sp>
          <p:nvSpPr>
            <p:cNvPr id="2661" name="Google Shape;2661;p35"/>
            <p:cNvSpPr txBox="1"/>
            <p:nvPr/>
          </p:nvSpPr>
          <p:spPr>
            <a:xfrm>
              <a:off x="4113771" y="26240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2" name="Google Shape;2662;p35"/>
            <p:cNvSpPr txBox="1"/>
            <p:nvPr/>
          </p:nvSpPr>
          <p:spPr>
            <a:xfrm>
              <a:off x="4805284" y="2624075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3" name="Google Shape;2663;p35"/>
            <p:cNvSpPr txBox="1"/>
            <p:nvPr/>
          </p:nvSpPr>
          <p:spPr>
            <a:xfrm>
              <a:off x="3999907" y="288793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64" name="Google Shape;2664;p35"/>
          <p:cNvGrpSpPr/>
          <p:nvPr/>
        </p:nvGrpSpPr>
        <p:grpSpPr>
          <a:xfrm>
            <a:off x="3999907" y="1876200"/>
            <a:ext cx="1261377" cy="539634"/>
            <a:chOff x="3999907" y="1876200"/>
            <a:chExt cx="1261377" cy="539634"/>
          </a:xfrm>
        </p:grpSpPr>
        <p:sp>
          <p:nvSpPr>
            <p:cNvPr id="2665" name="Google Shape;2665;p35"/>
            <p:cNvSpPr txBox="1"/>
            <p:nvPr/>
          </p:nvSpPr>
          <p:spPr>
            <a:xfrm>
              <a:off x="4113771" y="1876200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6" name="Google Shape;2666;p35"/>
            <p:cNvSpPr txBox="1"/>
            <p:nvPr/>
          </p:nvSpPr>
          <p:spPr>
            <a:xfrm>
              <a:off x="4805284" y="1876200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7" name="Google Shape;2667;p35"/>
            <p:cNvSpPr txBox="1"/>
            <p:nvPr/>
          </p:nvSpPr>
          <p:spPr>
            <a:xfrm>
              <a:off x="3999907" y="2168934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668" name="Google Shape;2668;p35"/>
          <p:cNvSpPr/>
          <p:nvPr/>
        </p:nvSpPr>
        <p:spPr>
          <a:xfrm>
            <a:off x="6532901" y="1551125"/>
            <a:ext cx="42300" cy="768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35"/>
          <p:cNvSpPr/>
          <p:nvPr/>
        </p:nvSpPr>
        <p:spPr>
          <a:xfrm>
            <a:off x="6628526" y="1747150"/>
            <a:ext cx="42300" cy="5727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35"/>
          <p:cNvSpPr/>
          <p:nvPr/>
        </p:nvSpPr>
        <p:spPr>
          <a:xfrm>
            <a:off x="6849400" y="1513425"/>
            <a:ext cx="42300" cy="806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35"/>
          <p:cNvSpPr/>
          <p:nvPr/>
        </p:nvSpPr>
        <p:spPr>
          <a:xfrm>
            <a:off x="6945025" y="1600525"/>
            <a:ext cx="42300" cy="719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5"/>
          <p:cNvSpPr/>
          <p:nvPr/>
        </p:nvSpPr>
        <p:spPr>
          <a:xfrm>
            <a:off x="7144263" y="1841100"/>
            <a:ext cx="42300" cy="4788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35"/>
          <p:cNvSpPr/>
          <p:nvPr/>
        </p:nvSpPr>
        <p:spPr>
          <a:xfrm>
            <a:off x="7239888" y="1683425"/>
            <a:ext cx="42300" cy="6366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35"/>
          <p:cNvSpPr/>
          <p:nvPr/>
        </p:nvSpPr>
        <p:spPr>
          <a:xfrm>
            <a:off x="7476950" y="1640450"/>
            <a:ext cx="42300" cy="6795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35"/>
          <p:cNvSpPr/>
          <p:nvPr/>
        </p:nvSpPr>
        <p:spPr>
          <a:xfrm>
            <a:off x="7572575" y="1503500"/>
            <a:ext cx="42300" cy="816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6" name="Google Shape;2676;p35"/>
          <p:cNvGrpSpPr/>
          <p:nvPr/>
        </p:nvGrpSpPr>
        <p:grpSpPr>
          <a:xfrm>
            <a:off x="6394640" y="2308247"/>
            <a:ext cx="1358485" cy="335700"/>
            <a:chOff x="6394640" y="2308247"/>
            <a:chExt cx="1358485" cy="335700"/>
          </a:xfrm>
        </p:grpSpPr>
        <p:sp>
          <p:nvSpPr>
            <p:cNvPr id="2677" name="Google Shape;2677;p35"/>
            <p:cNvSpPr txBox="1"/>
            <p:nvPr/>
          </p:nvSpPr>
          <p:spPr>
            <a:xfrm>
              <a:off x="6394640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8" name="Google Shape;2678;p35"/>
            <p:cNvSpPr txBox="1"/>
            <p:nvPr/>
          </p:nvSpPr>
          <p:spPr>
            <a:xfrm>
              <a:off x="6712028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9" name="Google Shape;2679;p35"/>
            <p:cNvSpPr txBox="1"/>
            <p:nvPr/>
          </p:nvSpPr>
          <p:spPr>
            <a:xfrm>
              <a:off x="7002851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0" name="Google Shape;2680;p35"/>
            <p:cNvSpPr txBox="1"/>
            <p:nvPr/>
          </p:nvSpPr>
          <p:spPr>
            <a:xfrm>
              <a:off x="7335525" y="2308247"/>
              <a:ext cx="4176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1" name="Google Shape;2681;p35"/>
          <p:cNvGrpSpPr/>
          <p:nvPr/>
        </p:nvGrpSpPr>
        <p:grpSpPr>
          <a:xfrm>
            <a:off x="6428425" y="2620527"/>
            <a:ext cx="868845" cy="264900"/>
            <a:chOff x="6428425" y="2620527"/>
            <a:chExt cx="868845" cy="264900"/>
          </a:xfrm>
        </p:grpSpPr>
        <p:sp>
          <p:nvSpPr>
            <p:cNvPr id="2682" name="Google Shape;2682;p35"/>
            <p:cNvSpPr/>
            <p:nvPr/>
          </p:nvSpPr>
          <p:spPr>
            <a:xfrm>
              <a:off x="6428425" y="2734561"/>
              <a:ext cx="206400" cy="37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A9999"/>
                </a:gs>
                <a:gs pos="35000">
                  <a:srgbClr val="F5BF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5"/>
            <p:cNvSpPr txBox="1"/>
            <p:nvPr/>
          </p:nvSpPr>
          <p:spPr>
            <a:xfrm>
              <a:off x="6615070" y="2620527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4" name="Google Shape;2684;p35"/>
          <p:cNvGrpSpPr/>
          <p:nvPr/>
        </p:nvGrpSpPr>
        <p:grpSpPr>
          <a:xfrm>
            <a:off x="7211075" y="2619953"/>
            <a:ext cx="848303" cy="264900"/>
            <a:chOff x="7211075" y="2619953"/>
            <a:chExt cx="848303" cy="264900"/>
          </a:xfrm>
        </p:grpSpPr>
        <p:sp>
          <p:nvSpPr>
            <p:cNvPr id="2685" name="Google Shape;2685;p35"/>
            <p:cNvSpPr/>
            <p:nvPr/>
          </p:nvSpPr>
          <p:spPr>
            <a:xfrm>
              <a:off x="7211075" y="2734561"/>
              <a:ext cx="206400" cy="37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5"/>
            <p:cNvSpPr txBox="1"/>
            <p:nvPr/>
          </p:nvSpPr>
          <p:spPr>
            <a:xfrm>
              <a:off x="7377178" y="2619953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7" name="Google Shape;2687;p35"/>
          <p:cNvGrpSpPr/>
          <p:nvPr/>
        </p:nvGrpSpPr>
        <p:grpSpPr>
          <a:xfrm>
            <a:off x="7735311" y="1542648"/>
            <a:ext cx="371365" cy="715763"/>
            <a:chOff x="7735311" y="1542648"/>
            <a:chExt cx="371365" cy="715763"/>
          </a:xfrm>
        </p:grpSpPr>
        <p:sp>
          <p:nvSpPr>
            <p:cNvPr id="2688" name="Google Shape;2688;p35"/>
            <p:cNvSpPr txBox="1"/>
            <p:nvPr/>
          </p:nvSpPr>
          <p:spPr>
            <a:xfrm>
              <a:off x="7735561" y="1542648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9" name="Google Shape;2689;p35"/>
            <p:cNvSpPr txBox="1"/>
            <p:nvPr/>
          </p:nvSpPr>
          <p:spPr>
            <a:xfrm>
              <a:off x="7735576" y="1748075"/>
              <a:ext cx="37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0" name="Google Shape;2690;p35"/>
            <p:cNvSpPr txBox="1"/>
            <p:nvPr/>
          </p:nvSpPr>
          <p:spPr>
            <a:xfrm>
              <a:off x="7735311" y="1959611"/>
              <a:ext cx="371100" cy="29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91" name="Google Shape;2691;p35"/>
          <p:cNvSpPr txBox="1"/>
          <p:nvPr/>
        </p:nvSpPr>
        <p:spPr>
          <a:xfrm>
            <a:off x="6354147" y="3655300"/>
            <a:ext cx="648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2" name="Google Shape;2692;p35"/>
          <p:cNvSpPr txBox="1"/>
          <p:nvPr/>
        </p:nvSpPr>
        <p:spPr>
          <a:xfrm>
            <a:off x="6990022" y="3655300"/>
            <a:ext cx="648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 min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3" name="Google Shape;2693;p35"/>
          <p:cNvSpPr txBox="1"/>
          <p:nvPr/>
        </p:nvSpPr>
        <p:spPr>
          <a:xfrm>
            <a:off x="1839726" y="1568300"/>
            <a:ext cx="1017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94" name="Google Shape;2694;p35"/>
          <p:cNvGrpSpPr/>
          <p:nvPr/>
        </p:nvGrpSpPr>
        <p:grpSpPr>
          <a:xfrm>
            <a:off x="1612977" y="1946122"/>
            <a:ext cx="912036" cy="914591"/>
            <a:chOff x="1612977" y="1946122"/>
            <a:chExt cx="912036" cy="914591"/>
          </a:xfrm>
        </p:grpSpPr>
        <p:sp>
          <p:nvSpPr>
            <p:cNvPr id="2695" name="Google Shape;2695;p35"/>
            <p:cNvSpPr/>
            <p:nvPr/>
          </p:nvSpPr>
          <p:spPr>
            <a:xfrm>
              <a:off x="1612977" y="1946122"/>
              <a:ext cx="912031" cy="912003"/>
            </a:xfrm>
            <a:custGeom>
              <a:avLst/>
              <a:gdLst/>
              <a:ahLst/>
              <a:cxnLst/>
              <a:rect l="l" t="t" r="r" b="b"/>
              <a:pathLst>
                <a:path w="32094" h="32093" extrusionOk="0">
                  <a:moveTo>
                    <a:pt x="16047" y="4223"/>
                  </a:moveTo>
                  <a:cubicBezTo>
                    <a:pt x="22575" y="4223"/>
                    <a:pt x="27871" y="9541"/>
                    <a:pt x="27871" y="16047"/>
                  </a:cubicBezTo>
                  <a:cubicBezTo>
                    <a:pt x="27871" y="22575"/>
                    <a:pt x="22575" y="27893"/>
                    <a:pt x="16047" y="27893"/>
                  </a:cubicBezTo>
                  <a:cubicBezTo>
                    <a:pt x="9519" y="27893"/>
                    <a:pt x="4224" y="22575"/>
                    <a:pt x="4224" y="16047"/>
                  </a:cubicBezTo>
                  <a:cubicBezTo>
                    <a:pt x="4224" y="9541"/>
                    <a:pt x="9519" y="4223"/>
                    <a:pt x="16047" y="4223"/>
                  </a:cubicBezTo>
                  <a:close/>
                  <a:moveTo>
                    <a:pt x="16047" y="0"/>
                  </a:moveTo>
                  <a:cubicBezTo>
                    <a:pt x="7191" y="0"/>
                    <a:pt x="1" y="7213"/>
                    <a:pt x="1" y="16047"/>
                  </a:cubicBezTo>
                  <a:cubicBezTo>
                    <a:pt x="1" y="24903"/>
                    <a:pt x="7191" y="32093"/>
                    <a:pt x="16047" y="32093"/>
                  </a:cubicBezTo>
                  <a:cubicBezTo>
                    <a:pt x="24903" y="32093"/>
                    <a:pt x="32093" y="24903"/>
                    <a:pt x="32093" y="16047"/>
                  </a:cubicBezTo>
                  <a:cubicBezTo>
                    <a:pt x="32093" y="7213"/>
                    <a:pt x="24903" y="0"/>
                    <a:pt x="16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85725" dist="28575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5"/>
            <p:cNvSpPr/>
            <p:nvPr/>
          </p:nvSpPr>
          <p:spPr>
            <a:xfrm>
              <a:off x="1613012" y="1948713"/>
              <a:ext cx="912000" cy="912000"/>
            </a:xfrm>
            <a:prstGeom prst="blockArc">
              <a:avLst>
                <a:gd name="adj1" fmla="val 10700000"/>
                <a:gd name="adj2" fmla="val 5463927"/>
                <a:gd name="adj3" fmla="val 13218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7" name="Google Shape;2697;p35"/>
          <p:cNvSpPr txBox="1"/>
          <p:nvPr/>
        </p:nvSpPr>
        <p:spPr>
          <a:xfrm>
            <a:off x="1726151" y="2278675"/>
            <a:ext cx="738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698" name="Google Shape;2698;p35"/>
          <p:cNvGrpSpPr/>
          <p:nvPr/>
        </p:nvGrpSpPr>
        <p:grpSpPr>
          <a:xfrm>
            <a:off x="1141888" y="3657895"/>
            <a:ext cx="1771200" cy="468605"/>
            <a:chOff x="1141888" y="3657895"/>
            <a:chExt cx="1771200" cy="468605"/>
          </a:xfrm>
        </p:grpSpPr>
        <p:sp>
          <p:nvSpPr>
            <p:cNvPr id="2699" name="Google Shape;2699;p35"/>
            <p:cNvSpPr/>
            <p:nvPr/>
          </p:nvSpPr>
          <p:spPr>
            <a:xfrm>
              <a:off x="1141888" y="3657895"/>
              <a:ext cx="1771200" cy="468600"/>
            </a:xfrm>
            <a:prstGeom prst="roundRect">
              <a:avLst>
                <a:gd name="adj" fmla="val 16667"/>
              </a:avLst>
            </a:prstGeom>
            <a:solidFill>
              <a:srgbClr val="F8F8F6"/>
            </a:solidFill>
            <a:ln>
              <a:noFill/>
            </a:ln>
            <a:effectLst>
              <a:outerShdw blurRad="114300" dist="19050" dir="4859999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5"/>
            <p:cNvSpPr/>
            <p:nvPr/>
          </p:nvSpPr>
          <p:spPr>
            <a:xfrm>
              <a:off x="1141888" y="3657900"/>
              <a:ext cx="888000" cy="468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  <a:effectLst>
              <a:outerShdw blurRad="85725" dist="28575" dir="486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1" name="Google Shape;2701;p35"/>
          <p:cNvSpPr txBox="1"/>
          <p:nvPr/>
        </p:nvSpPr>
        <p:spPr>
          <a:xfrm>
            <a:off x="1227835" y="37687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02" name="Google Shape;2702;p35"/>
          <p:cNvSpPr txBox="1"/>
          <p:nvPr/>
        </p:nvSpPr>
        <p:spPr>
          <a:xfrm>
            <a:off x="2086635" y="3768750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03" name="Google Shape;2703;p35"/>
          <p:cNvSpPr txBox="1"/>
          <p:nvPr/>
        </p:nvSpPr>
        <p:spPr>
          <a:xfrm>
            <a:off x="1334598" y="3135863"/>
            <a:ext cx="742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704" name="Google Shape;2704;p35"/>
          <p:cNvGrpSpPr/>
          <p:nvPr/>
        </p:nvGrpSpPr>
        <p:grpSpPr>
          <a:xfrm>
            <a:off x="2491638" y="3126878"/>
            <a:ext cx="264900" cy="264900"/>
            <a:chOff x="2491638" y="3126878"/>
            <a:chExt cx="264900" cy="264900"/>
          </a:xfrm>
        </p:grpSpPr>
        <p:sp>
          <p:nvSpPr>
            <p:cNvPr id="2705" name="Google Shape;2705;p35"/>
            <p:cNvSpPr/>
            <p:nvPr/>
          </p:nvSpPr>
          <p:spPr>
            <a:xfrm>
              <a:off x="2491638" y="3126878"/>
              <a:ext cx="264900" cy="264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  <a:effectLst>
              <a:outerShdw blurRad="85725" dist="28575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5"/>
            <p:cNvSpPr/>
            <p:nvPr/>
          </p:nvSpPr>
          <p:spPr>
            <a:xfrm>
              <a:off x="2567625" y="3201538"/>
              <a:ext cx="112800" cy="1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1" name="Google Shape;2711;p36"/>
          <p:cNvGrpSpPr/>
          <p:nvPr/>
        </p:nvGrpSpPr>
        <p:grpSpPr>
          <a:xfrm>
            <a:off x="6394500" y="3008025"/>
            <a:ext cx="1572600" cy="1572600"/>
            <a:chOff x="6394500" y="3008025"/>
            <a:chExt cx="1572600" cy="1572600"/>
          </a:xfrm>
        </p:grpSpPr>
        <p:sp>
          <p:nvSpPr>
            <p:cNvPr id="2712" name="Google Shape;2712;p36"/>
            <p:cNvSpPr/>
            <p:nvPr/>
          </p:nvSpPr>
          <p:spPr>
            <a:xfrm>
              <a:off x="6394500" y="3008025"/>
              <a:ext cx="1572600" cy="15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6609009" y="3222534"/>
              <a:ext cx="1143600" cy="11436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6775152" y="3388677"/>
              <a:ext cx="811200" cy="811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6490158" y="3103683"/>
              <a:ext cx="1381200" cy="1381200"/>
            </a:xfrm>
            <a:prstGeom prst="blockArc">
              <a:avLst>
                <a:gd name="adj1" fmla="val 5806091"/>
                <a:gd name="adj2" fmla="val 83434"/>
                <a:gd name="adj3" fmla="val 71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6" name="Google Shape;2716;p36"/>
          <p:cNvSpPr/>
          <p:nvPr/>
        </p:nvSpPr>
        <p:spPr>
          <a:xfrm>
            <a:off x="702650" y="1236250"/>
            <a:ext cx="2077500" cy="1719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718" name="Google Shape;2718;p36"/>
          <p:cNvSpPr/>
          <p:nvPr/>
        </p:nvSpPr>
        <p:spPr>
          <a:xfrm rot="10800000">
            <a:off x="2427638" y="1500700"/>
            <a:ext cx="120000" cy="103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9" name="Google Shape;2719;p36"/>
          <p:cNvCxnSpPr/>
          <p:nvPr/>
        </p:nvCxnSpPr>
        <p:spPr>
          <a:xfrm>
            <a:off x="875438" y="2269064"/>
            <a:ext cx="167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0" name="Google Shape;2720;p36"/>
          <p:cNvGrpSpPr/>
          <p:nvPr/>
        </p:nvGrpSpPr>
        <p:grpSpPr>
          <a:xfrm>
            <a:off x="875438" y="1410400"/>
            <a:ext cx="1167307" cy="1371000"/>
            <a:chOff x="3251250" y="1138175"/>
            <a:chExt cx="1167307" cy="1371000"/>
          </a:xfrm>
        </p:grpSpPr>
        <p:sp>
          <p:nvSpPr>
            <p:cNvPr id="2721" name="Google Shape;2721;p36"/>
            <p:cNvSpPr txBox="1"/>
            <p:nvPr/>
          </p:nvSpPr>
          <p:spPr>
            <a:xfrm>
              <a:off x="3251250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22" name="Google Shape;2722;p36"/>
            <p:cNvSpPr txBox="1"/>
            <p:nvPr/>
          </p:nvSpPr>
          <p:spPr>
            <a:xfrm>
              <a:off x="3251257" y="14560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3" name="Google Shape;2723;p36"/>
            <p:cNvSpPr txBox="1"/>
            <p:nvPr/>
          </p:nvSpPr>
          <p:spPr>
            <a:xfrm>
              <a:off x="3251250" y="20726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24" name="Google Shape;2724;p36"/>
          <p:cNvSpPr/>
          <p:nvPr/>
        </p:nvSpPr>
        <p:spPr>
          <a:xfrm>
            <a:off x="731000" y="3123099"/>
            <a:ext cx="2077500" cy="1239600"/>
          </a:xfrm>
          <a:prstGeom prst="roundRect">
            <a:avLst>
              <a:gd name="adj" fmla="val 14211"/>
            </a:avLst>
          </a:prstGeom>
          <a:solidFill>
            <a:schemeClr val="lt1"/>
          </a:solidFill>
          <a:ln>
            <a:noFill/>
          </a:ln>
          <a:effectLst>
            <a:outerShdw blurRad="85725" dist="9525" dir="540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5" name="Google Shape;2725;p36"/>
          <p:cNvGrpSpPr/>
          <p:nvPr/>
        </p:nvGrpSpPr>
        <p:grpSpPr>
          <a:xfrm>
            <a:off x="990529" y="3449232"/>
            <a:ext cx="1617526" cy="101424"/>
            <a:chOff x="6304147" y="3467121"/>
            <a:chExt cx="1250213" cy="71090"/>
          </a:xfrm>
        </p:grpSpPr>
        <p:sp>
          <p:nvSpPr>
            <p:cNvPr id="2726" name="Google Shape;2726;p36"/>
            <p:cNvSpPr/>
            <p:nvPr/>
          </p:nvSpPr>
          <p:spPr>
            <a:xfrm>
              <a:off x="6304147" y="3467121"/>
              <a:ext cx="1250213" cy="71090"/>
            </a:xfrm>
            <a:custGeom>
              <a:avLst/>
              <a:gdLst/>
              <a:ahLst/>
              <a:cxnLst/>
              <a:rect l="l" t="t" r="r" b="b"/>
              <a:pathLst>
                <a:path w="61640" h="3505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6304147" y="3467121"/>
              <a:ext cx="662873" cy="71090"/>
            </a:xfrm>
            <a:custGeom>
              <a:avLst/>
              <a:gdLst/>
              <a:ahLst/>
              <a:cxnLst/>
              <a:rect l="l" t="t" r="r" b="b"/>
              <a:pathLst>
                <a:path w="32682" h="3505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30930" y="3504"/>
                  </a:lnTo>
                  <a:cubicBezTo>
                    <a:pt x="31888" y="3504"/>
                    <a:pt x="32681" y="2710"/>
                    <a:pt x="32681" y="1752"/>
                  </a:cubicBezTo>
                  <a:cubicBezTo>
                    <a:pt x="32681" y="794"/>
                    <a:pt x="31888" y="1"/>
                    <a:pt x="3093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36"/>
          <p:cNvGrpSpPr/>
          <p:nvPr/>
        </p:nvGrpSpPr>
        <p:grpSpPr>
          <a:xfrm>
            <a:off x="990529" y="3956396"/>
            <a:ext cx="1617526" cy="101395"/>
            <a:chOff x="6304147" y="3928045"/>
            <a:chExt cx="1250213" cy="71070"/>
          </a:xfrm>
        </p:grpSpPr>
        <p:sp>
          <p:nvSpPr>
            <p:cNvPr id="2729" name="Google Shape;2729;p36"/>
            <p:cNvSpPr/>
            <p:nvPr/>
          </p:nvSpPr>
          <p:spPr>
            <a:xfrm>
              <a:off x="6304147" y="3928045"/>
              <a:ext cx="1250213" cy="71070"/>
            </a:xfrm>
            <a:custGeom>
              <a:avLst/>
              <a:gdLst/>
              <a:ahLst/>
              <a:cxnLst/>
              <a:rect l="l" t="t" r="r" b="b"/>
              <a:pathLst>
                <a:path w="61640" h="3504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59888" y="3504"/>
                  </a:lnTo>
                  <a:cubicBezTo>
                    <a:pt x="60846" y="3504"/>
                    <a:pt x="61640" y="2710"/>
                    <a:pt x="61640" y="1752"/>
                  </a:cubicBezTo>
                  <a:cubicBezTo>
                    <a:pt x="61640" y="794"/>
                    <a:pt x="60846" y="1"/>
                    <a:pt x="59888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6304147" y="3928045"/>
              <a:ext cx="1004288" cy="71070"/>
            </a:xfrm>
            <a:custGeom>
              <a:avLst/>
              <a:gdLst/>
              <a:ahLst/>
              <a:cxnLst/>
              <a:rect l="l" t="t" r="r" b="b"/>
              <a:pathLst>
                <a:path w="49515" h="3504" extrusionOk="0">
                  <a:moveTo>
                    <a:pt x="1752" y="1"/>
                  </a:moveTo>
                  <a:cubicBezTo>
                    <a:pt x="795" y="1"/>
                    <a:pt x="1" y="794"/>
                    <a:pt x="1" y="1752"/>
                  </a:cubicBezTo>
                  <a:cubicBezTo>
                    <a:pt x="1" y="2710"/>
                    <a:pt x="795" y="3504"/>
                    <a:pt x="1752" y="3504"/>
                  </a:cubicBezTo>
                  <a:lnTo>
                    <a:pt x="47763" y="3504"/>
                  </a:lnTo>
                  <a:cubicBezTo>
                    <a:pt x="48748" y="3504"/>
                    <a:pt x="49514" y="2710"/>
                    <a:pt x="49514" y="1752"/>
                  </a:cubicBezTo>
                  <a:cubicBezTo>
                    <a:pt x="49514" y="794"/>
                    <a:pt x="48748" y="1"/>
                    <a:pt x="477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36"/>
          <p:cNvGrpSpPr/>
          <p:nvPr/>
        </p:nvGrpSpPr>
        <p:grpSpPr>
          <a:xfrm>
            <a:off x="889726" y="3144991"/>
            <a:ext cx="1820006" cy="698663"/>
            <a:chOff x="889726" y="3144991"/>
            <a:chExt cx="1820006" cy="698663"/>
          </a:xfrm>
        </p:grpSpPr>
        <p:sp>
          <p:nvSpPr>
            <p:cNvPr id="2732" name="Google Shape;2732;p36"/>
            <p:cNvSpPr txBox="1"/>
            <p:nvPr/>
          </p:nvSpPr>
          <p:spPr>
            <a:xfrm>
              <a:off x="889726" y="3144991"/>
              <a:ext cx="8157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3" name="Google Shape;2733;p36"/>
            <p:cNvSpPr txBox="1"/>
            <p:nvPr/>
          </p:nvSpPr>
          <p:spPr>
            <a:xfrm>
              <a:off x="2171232" y="3491454"/>
              <a:ext cx="538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4" name="Google Shape;2734;p36"/>
          <p:cNvGrpSpPr/>
          <p:nvPr/>
        </p:nvGrpSpPr>
        <p:grpSpPr>
          <a:xfrm>
            <a:off x="889726" y="3654402"/>
            <a:ext cx="1819977" cy="690198"/>
            <a:chOff x="889726" y="3654402"/>
            <a:chExt cx="1819977" cy="690198"/>
          </a:xfrm>
        </p:grpSpPr>
        <p:sp>
          <p:nvSpPr>
            <p:cNvPr id="2735" name="Google Shape;2735;p36"/>
            <p:cNvSpPr txBox="1"/>
            <p:nvPr/>
          </p:nvSpPr>
          <p:spPr>
            <a:xfrm>
              <a:off x="889726" y="3654402"/>
              <a:ext cx="8157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6" name="Google Shape;2736;p36"/>
            <p:cNvSpPr txBox="1"/>
            <p:nvPr/>
          </p:nvSpPr>
          <p:spPr>
            <a:xfrm>
              <a:off x="2171203" y="3992401"/>
              <a:ext cx="538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80%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7" name="Google Shape;2737;p36"/>
          <p:cNvGrpSpPr/>
          <p:nvPr/>
        </p:nvGrpSpPr>
        <p:grpSpPr>
          <a:xfrm>
            <a:off x="3479550" y="1153100"/>
            <a:ext cx="2184900" cy="3578925"/>
            <a:chOff x="4040300" y="1153100"/>
            <a:chExt cx="2184900" cy="3578925"/>
          </a:xfrm>
        </p:grpSpPr>
        <p:sp>
          <p:nvSpPr>
            <p:cNvPr id="2738" name="Google Shape;2738;p36"/>
            <p:cNvSpPr/>
            <p:nvPr/>
          </p:nvSpPr>
          <p:spPr>
            <a:xfrm>
              <a:off x="4040300" y="1153325"/>
              <a:ext cx="2184900" cy="3578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 rot="10800000">
              <a:off x="4785350" y="1153100"/>
              <a:ext cx="694800" cy="5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0" name="Google Shape;2740;p36"/>
          <p:cNvSpPr/>
          <p:nvPr/>
        </p:nvSpPr>
        <p:spPr>
          <a:xfrm>
            <a:off x="6362537" y="1587487"/>
            <a:ext cx="453000" cy="45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6"/>
          <p:cNvSpPr/>
          <p:nvPr/>
        </p:nvSpPr>
        <p:spPr>
          <a:xfrm>
            <a:off x="6944787" y="1587487"/>
            <a:ext cx="453000" cy="45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6"/>
          <p:cNvSpPr/>
          <p:nvPr/>
        </p:nvSpPr>
        <p:spPr>
          <a:xfrm>
            <a:off x="7527037" y="1587487"/>
            <a:ext cx="453000" cy="45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6"/>
          <p:cNvSpPr/>
          <p:nvPr/>
        </p:nvSpPr>
        <p:spPr>
          <a:xfrm rot="5400000">
            <a:off x="6495573" y="1733339"/>
            <a:ext cx="186900" cy="1614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36"/>
          <p:cNvSpPr/>
          <p:nvPr/>
        </p:nvSpPr>
        <p:spPr>
          <a:xfrm rot="5400000">
            <a:off x="7077823" y="1733339"/>
            <a:ext cx="186900" cy="1614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36"/>
          <p:cNvSpPr/>
          <p:nvPr/>
        </p:nvSpPr>
        <p:spPr>
          <a:xfrm rot="5400000">
            <a:off x="7660073" y="1733339"/>
            <a:ext cx="186900" cy="1614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6" name="Google Shape;2746;p36"/>
          <p:cNvGrpSpPr/>
          <p:nvPr/>
        </p:nvGrpSpPr>
        <p:grpSpPr>
          <a:xfrm>
            <a:off x="6560945" y="1236250"/>
            <a:ext cx="1220700" cy="1309510"/>
            <a:chOff x="6560945" y="1236250"/>
            <a:chExt cx="1220700" cy="1309510"/>
          </a:xfrm>
        </p:grpSpPr>
        <p:sp>
          <p:nvSpPr>
            <p:cNvPr id="2747" name="Google Shape;2747;p36"/>
            <p:cNvSpPr txBox="1"/>
            <p:nvPr/>
          </p:nvSpPr>
          <p:spPr>
            <a:xfrm>
              <a:off x="6812793" y="123625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48" name="Google Shape;2748;p36"/>
            <p:cNvSpPr txBox="1"/>
            <p:nvPr/>
          </p:nvSpPr>
          <p:spPr>
            <a:xfrm>
              <a:off x="6560945" y="2109260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49" name="Google Shape;2749;p36"/>
          <p:cNvSpPr/>
          <p:nvPr/>
        </p:nvSpPr>
        <p:spPr>
          <a:xfrm>
            <a:off x="3594150" y="3243449"/>
            <a:ext cx="1955700" cy="106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36"/>
          <p:cNvSpPr txBox="1"/>
          <p:nvPr/>
        </p:nvSpPr>
        <p:spPr>
          <a:xfrm>
            <a:off x="6673554" y="3590797"/>
            <a:ext cx="1014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 km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1" name="Google Shape;2751;p36"/>
          <p:cNvSpPr txBox="1"/>
          <p:nvPr/>
        </p:nvSpPr>
        <p:spPr>
          <a:xfrm>
            <a:off x="6812793" y="2701250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2" name="Google Shape;2752;p36"/>
          <p:cNvSpPr txBox="1"/>
          <p:nvPr/>
        </p:nvSpPr>
        <p:spPr>
          <a:xfrm>
            <a:off x="3961650" y="1396067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53" name="Google Shape;2753;p36"/>
          <p:cNvSpPr/>
          <p:nvPr/>
        </p:nvSpPr>
        <p:spPr>
          <a:xfrm>
            <a:off x="3594150" y="1711825"/>
            <a:ext cx="1955700" cy="106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4" name="Google Shape;2754;p36"/>
          <p:cNvGrpSpPr/>
          <p:nvPr/>
        </p:nvGrpSpPr>
        <p:grpSpPr>
          <a:xfrm>
            <a:off x="3871862" y="2201266"/>
            <a:ext cx="1400400" cy="120000"/>
            <a:chOff x="3871862" y="2201266"/>
            <a:chExt cx="1400400" cy="120000"/>
          </a:xfrm>
        </p:grpSpPr>
        <p:cxnSp>
          <p:nvCxnSpPr>
            <p:cNvPr id="2755" name="Google Shape;2755;p36"/>
            <p:cNvCxnSpPr/>
            <p:nvPr/>
          </p:nvCxnSpPr>
          <p:spPr>
            <a:xfrm>
              <a:off x="3871862" y="2261254"/>
              <a:ext cx="14004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56" name="Google Shape;2756;p36"/>
            <p:cNvSpPr/>
            <p:nvPr/>
          </p:nvSpPr>
          <p:spPr>
            <a:xfrm>
              <a:off x="389248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430553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471858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5131637" y="2201266"/>
              <a:ext cx="120000" cy="120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0" name="Google Shape;2760;p36"/>
          <p:cNvGrpSpPr/>
          <p:nvPr/>
        </p:nvGrpSpPr>
        <p:grpSpPr>
          <a:xfrm>
            <a:off x="3593987" y="1745880"/>
            <a:ext cx="717000" cy="426000"/>
            <a:chOff x="3593987" y="1745880"/>
            <a:chExt cx="717000" cy="426000"/>
          </a:xfrm>
        </p:grpSpPr>
        <p:sp>
          <p:nvSpPr>
            <p:cNvPr id="2761" name="Google Shape;2761;p36"/>
            <p:cNvSpPr txBox="1"/>
            <p:nvPr/>
          </p:nvSpPr>
          <p:spPr>
            <a:xfrm>
              <a:off x="3593987" y="19249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2" name="Google Shape;2762;p36"/>
            <p:cNvSpPr txBox="1"/>
            <p:nvPr/>
          </p:nvSpPr>
          <p:spPr>
            <a:xfrm>
              <a:off x="3593987" y="17458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3" name="Google Shape;2763;p36"/>
          <p:cNvGrpSpPr/>
          <p:nvPr/>
        </p:nvGrpSpPr>
        <p:grpSpPr>
          <a:xfrm>
            <a:off x="4007037" y="2319127"/>
            <a:ext cx="717000" cy="426000"/>
            <a:chOff x="4007037" y="2319127"/>
            <a:chExt cx="717000" cy="426000"/>
          </a:xfrm>
        </p:grpSpPr>
        <p:sp>
          <p:nvSpPr>
            <p:cNvPr id="2764" name="Google Shape;2764;p36"/>
            <p:cNvSpPr txBox="1"/>
            <p:nvPr/>
          </p:nvSpPr>
          <p:spPr>
            <a:xfrm>
              <a:off x="4007037" y="249822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5" name="Google Shape;2765;p36"/>
            <p:cNvSpPr txBox="1"/>
            <p:nvPr/>
          </p:nvSpPr>
          <p:spPr>
            <a:xfrm>
              <a:off x="4007037" y="2319127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6" name="Google Shape;2766;p36"/>
          <p:cNvGrpSpPr/>
          <p:nvPr/>
        </p:nvGrpSpPr>
        <p:grpSpPr>
          <a:xfrm>
            <a:off x="4425351" y="1745880"/>
            <a:ext cx="717000" cy="426000"/>
            <a:chOff x="4425351" y="1745880"/>
            <a:chExt cx="717000" cy="426000"/>
          </a:xfrm>
        </p:grpSpPr>
        <p:sp>
          <p:nvSpPr>
            <p:cNvPr id="2767" name="Google Shape;2767;p36"/>
            <p:cNvSpPr txBox="1"/>
            <p:nvPr/>
          </p:nvSpPr>
          <p:spPr>
            <a:xfrm>
              <a:off x="4425351" y="19249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8" name="Google Shape;2768;p36"/>
            <p:cNvSpPr txBox="1"/>
            <p:nvPr/>
          </p:nvSpPr>
          <p:spPr>
            <a:xfrm>
              <a:off x="4425351" y="174588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69" name="Google Shape;2769;p36"/>
          <p:cNvGrpSpPr/>
          <p:nvPr/>
        </p:nvGrpSpPr>
        <p:grpSpPr>
          <a:xfrm>
            <a:off x="4833013" y="2319140"/>
            <a:ext cx="717000" cy="426000"/>
            <a:chOff x="4833013" y="2319140"/>
            <a:chExt cx="717000" cy="426000"/>
          </a:xfrm>
        </p:grpSpPr>
        <p:sp>
          <p:nvSpPr>
            <p:cNvPr id="2770" name="Google Shape;2770;p36"/>
            <p:cNvSpPr txBox="1"/>
            <p:nvPr/>
          </p:nvSpPr>
          <p:spPr>
            <a:xfrm>
              <a:off x="4833013" y="24982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1" name="Google Shape;2771;p36"/>
            <p:cNvSpPr txBox="1"/>
            <p:nvPr/>
          </p:nvSpPr>
          <p:spPr>
            <a:xfrm>
              <a:off x="4833013" y="2319140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772" name="Google Shape;2772;p36"/>
          <p:cNvSpPr/>
          <p:nvPr/>
        </p:nvSpPr>
        <p:spPr>
          <a:xfrm>
            <a:off x="4215525" y="3483318"/>
            <a:ext cx="1220707" cy="32287"/>
          </a:xfrm>
          <a:custGeom>
            <a:avLst/>
            <a:gdLst/>
            <a:ahLst/>
            <a:cxnLst/>
            <a:rect l="l" t="t" r="r" b="b"/>
            <a:pathLst>
              <a:path w="47577" h="1156" extrusionOk="0">
                <a:moveTo>
                  <a:pt x="594" y="0"/>
                </a:moveTo>
                <a:cubicBezTo>
                  <a:pt x="250" y="0"/>
                  <a:pt x="0" y="250"/>
                  <a:pt x="0" y="562"/>
                </a:cubicBezTo>
                <a:cubicBezTo>
                  <a:pt x="0" y="875"/>
                  <a:pt x="250" y="1156"/>
                  <a:pt x="594" y="1156"/>
                </a:cubicBezTo>
                <a:lnTo>
                  <a:pt x="46983" y="1156"/>
                </a:lnTo>
                <a:cubicBezTo>
                  <a:pt x="47295" y="1156"/>
                  <a:pt x="47577" y="875"/>
                  <a:pt x="47577" y="562"/>
                </a:cubicBezTo>
                <a:cubicBezTo>
                  <a:pt x="47577" y="250"/>
                  <a:pt x="47295" y="0"/>
                  <a:pt x="469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36"/>
          <p:cNvSpPr/>
          <p:nvPr/>
        </p:nvSpPr>
        <p:spPr>
          <a:xfrm>
            <a:off x="4215525" y="3773116"/>
            <a:ext cx="1220707" cy="32315"/>
          </a:xfrm>
          <a:custGeom>
            <a:avLst/>
            <a:gdLst/>
            <a:ahLst/>
            <a:cxnLst/>
            <a:rect l="l" t="t" r="r" b="b"/>
            <a:pathLst>
              <a:path w="47577" h="1157" extrusionOk="0">
                <a:moveTo>
                  <a:pt x="594" y="1"/>
                </a:moveTo>
                <a:cubicBezTo>
                  <a:pt x="250" y="1"/>
                  <a:pt x="0" y="251"/>
                  <a:pt x="0" y="594"/>
                </a:cubicBezTo>
                <a:cubicBezTo>
                  <a:pt x="0" y="907"/>
                  <a:pt x="250" y="1157"/>
                  <a:pt x="594" y="1157"/>
                </a:cubicBezTo>
                <a:lnTo>
                  <a:pt x="46983" y="1157"/>
                </a:lnTo>
                <a:cubicBezTo>
                  <a:pt x="47295" y="1157"/>
                  <a:pt x="47577" y="907"/>
                  <a:pt x="47577" y="594"/>
                </a:cubicBezTo>
                <a:cubicBezTo>
                  <a:pt x="47577" y="251"/>
                  <a:pt x="47295" y="1"/>
                  <a:pt x="469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36"/>
          <p:cNvSpPr/>
          <p:nvPr/>
        </p:nvSpPr>
        <p:spPr>
          <a:xfrm>
            <a:off x="4215525" y="4063363"/>
            <a:ext cx="1220707" cy="31449"/>
          </a:xfrm>
          <a:custGeom>
            <a:avLst/>
            <a:gdLst/>
            <a:ahLst/>
            <a:cxnLst/>
            <a:rect l="l" t="t" r="r" b="b"/>
            <a:pathLst>
              <a:path w="47577" h="1126" extrusionOk="0">
                <a:moveTo>
                  <a:pt x="594" y="1"/>
                </a:moveTo>
                <a:cubicBezTo>
                  <a:pt x="250" y="1"/>
                  <a:pt x="0" y="251"/>
                  <a:pt x="0" y="563"/>
                </a:cubicBezTo>
                <a:cubicBezTo>
                  <a:pt x="0" y="876"/>
                  <a:pt x="250" y="1125"/>
                  <a:pt x="594" y="1125"/>
                </a:cubicBezTo>
                <a:lnTo>
                  <a:pt x="46983" y="1125"/>
                </a:lnTo>
                <a:cubicBezTo>
                  <a:pt x="47295" y="1125"/>
                  <a:pt x="47577" y="876"/>
                  <a:pt x="47577" y="563"/>
                </a:cubicBezTo>
                <a:cubicBezTo>
                  <a:pt x="47577" y="251"/>
                  <a:pt x="47295" y="1"/>
                  <a:pt x="469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36"/>
          <p:cNvSpPr/>
          <p:nvPr/>
        </p:nvSpPr>
        <p:spPr>
          <a:xfrm>
            <a:off x="4215525" y="3483318"/>
            <a:ext cx="953322" cy="32287"/>
          </a:xfrm>
          <a:custGeom>
            <a:avLst/>
            <a:gdLst/>
            <a:ahLst/>
            <a:cxnLst/>
            <a:rect l="l" t="t" r="r" b="b"/>
            <a:pathLst>
              <a:path w="40455" h="1156" extrusionOk="0">
                <a:moveTo>
                  <a:pt x="594" y="0"/>
                </a:moveTo>
                <a:cubicBezTo>
                  <a:pt x="250" y="0"/>
                  <a:pt x="0" y="250"/>
                  <a:pt x="0" y="562"/>
                </a:cubicBezTo>
                <a:cubicBezTo>
                  <a:pt x="0" y="875"/>
                  <a:pt x="250" y="1156"/>
                  <a:pt x="594" y="1156"/>
                </a:cubicBezTo>
                <a:lnTo>
                  <a:pt x="39892" y="1156"/>
                </a:lnTo>
                <a:cubicBezTo>
                  <a:pt x="40204" y="1156"/>
                  <a:pt x="40454" y="875"/>
                  <a:pt x="40454" y="562"/>
                </a:cubicBezTo>
                <a:cubicBezTo>
                  <a:pt x="40454" y="250"/>
                  <a:pt x="40204" y="0"/>
                  <a:pt x="3989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4215525" y="3773116"/>
            <a:ext cx="831845" cy="32315"/>
          </a:xfrm>
          <a:custGeom>
            <a:avLst/>
            <a:gdLst/>
            <a:ahLst/>
            <a:cxnLst/>
            <a:rect l="l" t="t" r="r" b="b"/>
            <a:pathLst>
              <a:path w="35300" h="1157" extrusionOk="0">
                <a:moveTo>
                  <a:pt x="594" y="1"/>
                </a:moveTo>
                <a:cubicBezTo>
                  <a:pt x="250" y="1"/>
                  <a:pt x="0" y="251"/>
                  <a:pt x="0" y="594"/>
                </a:cubicBezTo>
                <a:cubicBezTo>
                  <a:pt x="0" y="907"/>
                  <a:pt x="250" y="1157"/>
                  <a:pt x="594" y="1157"/>
                </a:cubicBezTo>
                <a:lnTo>
                  <a:pt x="34737" y="1157"/>
                </a:lnTo>
                <a:cubicBezTo>
                  <a:pt x="35050" y="1157"/>
                  <a:pt x="35300" y="907"/>
                  <a:pt x="35300" y="594"/>
                </a:cubicBezTo>
                <a:cubicBezTo>
                  <a:pt x="35300" y="251"/>
                  <a:pt x="35050" y="1"/>
                  <a:pt x="3473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36"/>
          <p:cNvSpPr/>
          <p:nvPr/>
        </p:nvSpPr>
        <p:spPr>
          <a:xfrm>
            <a:off x="4215525" y="4063363"/>
            <a:ext cx="387513" cy="31449"/>
          </a:xfrm>
          <a:custGeom>
            <a:avLst/>
            <a:gdLst/>
            <a:ahLst/>
            <a:cxnLst/>
            <a:rect l="l" t="t" r="r" b="b"/>
            <a:pathLst>
              <a:path w="18588" h="1126" extrusionOk="0">
                <a:moveTo>
                  <a:pt x="594" y="1"/>
                </a:moveTo>
                <a:cubicBezTo>
                  <a:pt x="250" y="1"/>
                  <a:pt x="0" y="251"/>
                  <a:pt x="0" y="563"/>
                </a:cubicBezTo>
                <a:cubicBezTo>
                  <a:pt x="0" y="876"/>
                  <a:pt x="250" y="1125"/>
                  <a:pt x="594" y="1125"/>
                </a:cubicBezTo>
                <a:lnTo>
                  <a:pt x="18025" y="1125"/>
                </a:lnTo>
                <a:cubicBezTo>
                  <a:pt x="18337" y="1125"/>
                  <a:pt x="18587" y="876"/>
                  <a:pt x="18587" y="563"/>
                </a:cubicBezTo>
                <a:cubicBezTo>
                  <a:pt x="18587" y="251"/>
                  <a:pt x="18337" y="1"/>
                  <a:pt x="180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36"/>
          <p:cNvSpPr txBox="1"/>
          <p:nvPr/>
        </p:nvSpPr>
        <p:spPr>
          <a:xfrm>
            <a:off x="3961650" y="2920955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779" name="Google Shape;2779;p36"/>
          <p:cNvGrpSpPr/>
          <p:nvPr/>
        </p:nvGrpSpPr>
        <p:grpSpPr>
          <a:xfrm>
            <a:off x="3594159" y="3376011"/>
            <a:ext cx="1939057" cy="356632"/>
            <a:chOff x="3594159" y="3376011"/>
            <a:chExt cx="1939057" cy="356632"/>
          </a:xfrm>
        </p:grpSpPr>
        <p:sp>
          <p:nvSpPr>
            <p:cNvPr id="2780" name="Google Shape;2780;p36"/>
            <p:cNvSpPr txBox="1"/>
            <p:nvPr/>
          </p:nvSpPr>
          <p:spPr>
            <a:xfrm>
              <a:off x="3594159" y="3376011"/>
              <a:ext cx="57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1" name="Google Shape;2781;p36"/>
            <p:cNvSpPr txBox="1"/>
            <p:nvPr/>
          </p:nvSpPr>
          <p:spPr>
            <a:xfrm>
              <a:off x="5076016" y="3485743"/>
              <a:ext cx="45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2" name="Google Shape;2782;p36"/>
          <p:cNvGrpSpPr/>
          <p:nvPr/>
        </p:nvGrpSpPr>
        <p:grpSpPr>
          <a:xfrm>
            <a:off x="3594159" y="3665824"/>
            <a:ext cx="1939057" cy="351769"/>
            <a:chOff x="3594159" y="3665824"/>
            <a:chExt cx="1939057" cy="351769"/>
          </a:xfrm>
        </p:grpSpPr>
        <p:sp>
          <p:nvSpPr>
            <p:cNvPr id="2783" name="Google Shape;2783;p36"/>
            <p:cNvSpPr txBox="1"/>
            <p:nvPr/>
          </p:nvSpPr>
          <p:spPr>
            <a:xfrm>
              <a:off x="3594159" y="3665824"/>
              <a:ext cx="57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6"/>
            <p:cNvSpPr txBox="1"/>
            <p:nvPr/>
          </p:nvSpPr>
          <p:spPr>
            <a:xfrm>
              <a:off x="5076016" y="3770692"/>
              <a:ext cx="45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6"/>
          <p:cNvGrpSpPr/>
          <p:nvPr/>
        </p:nvGrpSpPr>
        <p:grpSpPr>
          <a:xfrm>
            <a:off x="3594159" y="3955638"/>
            <a:ext cx="1939057" cy="352586"/>
            <a:chOff x="3594159" y="3955638"/>
            <a:chExt cx="1939057" cy="352586"/>
          </a:xfrm>
        </p:grpSpPr>
        <p:sp>
          <p:nvSpPr>
            <p:cNvPr id="2786" name="Google Shape;2786;p36"/>
            <p:cNvSpPr txBox="1"/>
            <p:nvPr/>
          </p:nvSpPr>
          <p:spPr>
            <a:xfrm>
              <a:off x="3594159" y="3955638"/>
              <a:ext cx="579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6"/>
            <p:cNvSpPr txBox="1"/>
            <p:nvPr/>
          </p:nvSpPr>
          <p:spPr>
            <a:xfrm>
              <a:off x="5076016" y="4061324"/>
              <a:ext cx="457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37"/>
          <p:cNvGrpSpPr/>
          <p:nvPr/>
        </p:nvGrpSpPr>
        <p:grpSpPr>
          <a:xfrm>
            <a:off x="6247281" y="1032354"/>
            <a:ext cx="1759476" cy="3699435"/>
            <a:chOff x="6324348" y="1032354"/>
            <a:chExt cx="1759476" cy="3699435"/>
          </a:xfrm>
        </p:grpSpPr>
        <p:grpSp>
          <p:nvGrpSpPr>
            <p:cNvPr id="2793" name="Google Shape;2793;p37"/>
            <p:cNvGrpSpPr/>
            <p:nvPr/>
          </p:nvGrpSpPr>
          <p:grpSpPr>
            <a:xfrm>
              <a:off x="6324347" y="1032354"/>
              <a:ext cx="1759476" cy="3699435"/>
              <a:chOff x="6324348" y="1032354"/>
              <a:chExt cx="1759476" cy="3699435"/>
            </a:xfrm>
          </p:grpSpPr>
          <p:sp>
            <p:nvSpPr>
              <p:cNvPr id="2794" name="Google Shape;2794;p37"/>
              <p:cNvSpPr/>
              <p:nvPr/>
            </p:nvSpPr>
            <p:spPr>
              <a:xfrm>
                <a:off x="6324347" y="1032354"/>
                <a:ext cx="1759476" cy="3699435"/>
              </a:xfrm>
              <a:custGeom>
                <a:avLst/>
                <a:gdLst/>
                <a:ahLst/>
                <a:cxnLst/>
                <a:rect l="l" t="t" r="r" b="b"/>
                <a:pathLst>
                  <a:path w="69869" h="146905" extrusionOk="0">
                    <a:moveTo>
                      <a:pt x="8993" y="1"/>
                    </a:moveTo>
                    <a:cubicBezTo>
                      <a:pt x="4040" y="1"/>
                      <a:pt x="0" y="4018"/>
                      <a:pt x="0" y="8994"/>
                    </a:cubicBezTo>
                    <a:lnTo>
                      <a:pt x="0" y="137911"/>
                    </a:lnTo>
                    <a:cubicBezTo>
                      <a:pt x="0" y="142887"/>
                      <a:pt x="4040" y="146904"/>
                      <a:pt x="8993" y="146904"/>
                    </a:cubicBezTo>
                    <a:lnTo>
                      <a:pt x="60852" y="146904"/>
                    </a:lnTo>
                    <a:cubicBezTo>
                      <a:pt x="65828" y="146904"/>
                      <a:pt x="69868" y="142887"/>
                      <a:pt x="69868" y="137911"/>
                    </a:cubicBezTo>
                    <a:lnTo>
                      <a:pt x="69868" y="8994"/>
                    </a:lnTo>
                    <a:cubicBezTo>
                      <a:pt x="69868" y="4018"/>
                      <a:pt x="65828" y="1"/>
                      <a:pt x="608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7"/>
              <p:cNvSpPr/>
              <p:nvPr/>
            </p:nvSpPr>
            <p:spPr>
              <a:xfrm>
                <a:off x="6324347" y="2403264"/>
                <a:ext cx="1759476" cy="2328525"/>
              </a:xfrm>
              <a:custGeom>
                <a:avLst/>
                <a:gdLst/>
                <a:ahLst/>
                <a:cxnLst/>
                <a:rect l="l" t="t" r="r" b="b"/>
                <a:pathLst>
                  <a:path w="69869" h="92466" extrusionOk="0">
                    <a:moveTo>
                      <a:pt x="8993" y="0"/>
                    </a:moveTo>
                    <a:cubicBezTo>
                      <a:pt x="4040" y="0"/>
                      <a:pt x="0" y="4040"/>
                      <a:pt x="0" y="9016"/>
                    </a:cubicBezTo>
                    <a:lnTo>
                      <a:pt x="0" y="83472"/>
                    </a:lnTo>
                    <a:cubicBezTo>
                      <a:pt x="0" y="88448"/>
                      <a:pt x="4040" y="92465"/>
                      <a:pt x="8993" y="92465"/>
                    </a:cubicBezTo>
                    <a:lnTo>
                      <a:pt x="60852" y="92465"/>
                    </a:lnTo>
                    <a:cubicBezTo>
                      <a:pt x="65828" y="92465"/>
                      <a:pt x="69868" y="88448"/>
                      <a:pt x="69868" y="83472"/>
                    </a:cubicBezTo>
                    <a:lnTo>
                      <a:pt x="69868" y="9016"/>
                    </a:lnTo>
                    <a:cubicBezTo>
                      <a:pt x="69868" y="4040"/>
                      <a:pt x="65828" y="0"/>
                      <a:pt x="608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7"/>
              <p:cNvSpPr/>
              <p:nvPr/>
            </p:nvSpPr>
            <p:spPr>
              <a:xfrm>
                <a:off x="6849705" y="4639797"/>
                <a:ext cx="708736" cy="18988"/>
              </a:xfrm>
              <a:custGeom>
                <a:avLst/>
                <a:gdLst/>
                <a:ahLst/>
                <a:cxnLst/>
                <a:rect l="l" t="t" r="r" b="b"/>
                <a:pathLst>
                  <a:path w="28144" h="754" extrusionOk="0">
                    <a:moveTo>
                      <a:pt x="366" y="0"/>
                    </a:moveTo>
                    <a:cubicBezTo>
                      <a:pt x="160" y="0"/>
                      <a:pt x="0" y="183"/>
                      <a:pt x="0" y="388"/>
                    </a:cubicBezTo>
                    <a:cubicBezTo>
                      <a:pt x="0" y="594"/>
                      <a:pt x="160" y="753"/>
                      <a:pt x="366" y="753"/>
                    </a:cubicBezTo>
                    <a:lnTo>
                      <a:pt x="27756" y="753"/>
                    </a:lnTo>
                    <a:cubicBezTo>
                      <a:pt x="27984" y="753"/>
                      <a:pt x="28144" y="594"/>
                      <a:pt x="28144" y="388"/>
                    </a:cubicBezTo>
                    <a:cubicBezTo>
                      <a:pt x="28144" y="183"/>
                      <a:pt x="27984" y="0"/>
                      <a:pt x="27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37"/>
            <p:cNvGrpSpPr/>
            <p:nvPr/>
          </p:nvGrpSpPr>
          <p:grpSpPr>
            <a:xfrm>
              <a:off x="7857911" y="1303670"/>
              <a:ext cx="83933" cy="82221"/>
              <a:chOff x="7857911" y="1303670"/>
              <a:chExt cx="83933" cy="82221"/>
            </a:xfrm>
          </p:grpSpPr>
          <p:sp>
            <p:nvSpPr>
              <p:cNvPr id="2798" name="Google Shape;2798;p37"/>
              <p:cNvSpPr/>
              <p:nvPr/>
            </p:nvSpPr>
            <p:spPr>
              <a:xfrm>
                <a:off x="7857911" y="1303670"/>
                <a:ext cx="74742" cy="74742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484" y="366"/>
                    </a:moveTo>
                    <a:cubicBezTo>
                      <a:pt x="2100" y="366"/>
                      <a:pt x="2602" y="868"/>
                      <a:pt x="2602" y="1484"/>
                    </a:cubicBezTo>
                    <a:cubicBezTo>
                      <a:pt x="2602" y="2077"/>
                      <a:pt x="2100" y="2580"/>
                      <a:pt x="1484" y="2580"/>
                    </a:cubicBezTo>
                    <a:cubicBezTo>
                      <a:pt x="890" y="2580"/>
                      <a:pt x="388" y="2077"/>
                      <a:pt x="388" y="1484"/>
                    </a:cubicBezTo>
                    <a:cubicBezTo>
                      <a:pt x="388" y="868"/>
                      <a:pt x="890" y="366"/>
                      <a:pt x="1484" y="366"/>
                    </a:cubicBezTo>
                    <a:close/>
                    <a:moveTo>
                      <a:pt x="1484" y="0"/>
                    </a:moveTo>
                    <a:cubicBezTo>
                      <a:pt x="685" y="0"/>
                      <a:pt x="0" y="662"/>
                      <a:pt x="0" y="1484"/>
                    </a:cubicBezTo>
                    <a:cubicBezTo>
                      <a:pt x="0" y="2283"/>
                      <a:pt x="685" y="2968"/>
                      <a:pt x="1484" y="2968"/>
                    </a:cubicBezTo>
                    <a:cubicBezTo>
                      <a:pt x="2306" y="2968"/>
                      <a:pt x="2968" y="2283"/>
                      <a:pt x="2968" y="1484"/>
                    </a:cubicBezTo>
                    <a:cubicBezTo>
                      <a:pt x="2968" y="662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7"/>
              <p:cNvSpPr/>
              <p:nvPr/>
            </p:nvSpPr>
            <p:spPr>
              <a:xfrm>
                <a:off x="7913665" y="1358694"/>
                <a:ext cx="28179" cy="27197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080" extrusionOk="0">
                    <a:moveTo>
                      <a:pt x="214" y="1"/>
                    </a:moveTo>
                    <a:cubicBezTo>
                      <a:pt x="166" y="1"/>
                      <a:pt x="114" y="18"/>
                      <a:pt x="69" y="52"/>
                    </a:cubicBezTo>
                    <a:cubicBezTo>
                      <a:pt x="0" y="121"/>
                      <a:pt x="0" y="258"/>
                      <a:pt x="69" y="326"/>
                    </a:cubicBezTo>
                    <a:lnTo>
                      <a:pt x="776" y="1011"/>
                    </a:lnTo>
                    <a:cubicBezTo>
                      <a:pt x="811" y="1057"/>
                      <a:pt x="856" y="1079"/>
                      <a:pt x="905" y="1079"/>
                    </a:cubicBezTo>
                    <a:cubicBezTo>
                      <a:pt x="953" y="1079"/>
                      <a:pt x="1005" y="1057"/>
                      <a:pt x="1050" y="1011"/>
                    </a:cubicBezTo>
                    <a:cubicBezTo>
                      <a:pt x="1119" y="942"/>
                      <a:pt x="1119" y="828"/>
                      <a:pt x="1050" y="760"/>
                    </a:cubicBezTo>
                    <a:lnTo>
                      <a:pt x="343" y="52"/>
                    </a:lnTo>
                    <a:cubicBezTo>
                      <a:pt x="308" y="18"/>
                      <a:pt x="263" y="1"/>
                      <a:pt x="214" y="1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0" name="Google Shape;2800;p37"/>
            <p:cNvGrpSpPr/>
            <p:nvPr/>
          </p:nvGrpSpPr>
          <p:grpSpPr>
            <a:xfrm>
              <a:off x="6466326" y="1315732"/>
              <a:ext cx="96021" cy="57643"/>
              <a:chOff x="6466326" y="1315732"/>
              <a:chExt cx="96021" cy="57643"/>
            </a:xfrm>
          </p:grpSpPr>
          <p:sp>
            <p:nvSpPr>
              <p:cNvPr id="2801" name="Google Shape;2801;p37"/>
              <p:cNvSpPr/>
              <p:nvPr/>
            </p:nvSpPr>
            <p:spPr>
              <a:xfrm>
                <a:off x="6466326" y="1315732"/>
                <a:ext cx="34500" cy="5764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289" extrusionOk="0">
                    <a:moveTo>
                      <a:pt x="1173" y="1"/>
                    </a:moveTo>
                    <a:cubicBezTo>
                      <a:pt x="1124" y="1"/>
                      <a:pt x="1073" y="24"/>
                      <a:pt x="1027" y="69"/>
                    </a:cubicBezTo>
                    <a:lnTo>
                      <a:pt x="92" y="1005"/>
                    </a:lnTo>
                    <a:cubicBezTo>
                      <a:pt x="0" y="1096"/>
                      <a:pt x="0" y="1210"/>
                      <a:pt x="92" y="1279"/>
                    </a:cubicBezTo>
                    <a:lnTo>
                      <a:pt x="1027" y="2238"/>
                    </a:lnTo>
                    <a:cubicBezTo>
                      <a:pt x="1073" y="2272"/>
                      <a:pt x="1124" y="2289"/>
                      <a:pt x="1173" y="2289"/>
                    </a:cubicBezTo>
                    <a:cubicBezTo>
                      <a:pt x="1221" y="2289"/>
                      <a:pt x="1267" y="2272"/>
                      <a:pt x="1301" y="2238"/>
                    </a:cubicBezTo>
                    <a:cubicBezTo>
                      <a:pt x="1370" y="2146"/>
                      <a:pt x="1370" y="2032"/>
                      <a:pt x="1301" y="1964"/>
                    </a:cubicBezTo>
                    <a:lnTo>
                      <a:pt x="480" y="1142"/>
                    </a:lnTo>
                    <a:lnTo>
                      <a:pt x="1301" y="320"/>
                    </a:lnTo>
                    <a:cubicBezTo>
                      <a:pt x="1370" y="252"/>
                      <a:pt x="1370" y="138"/>
                      <a:pt x="1301" y="69"/>
                    </a:cubicBezTo>
                    <a:cubicBezTo>
                      <a:pt x="1267" y="24"/>
                      <a:pt x="1221" y="1"/>
                      <a:pt x="1173" y="1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7"/>
              <p:cNvSpPr/>
              <p:nvPr/>
            </p:nvSpPr>
            <p:spPr>
              <a:xfrm>
                <a:off x="6466906" y="1339882"/>
                <a:ext cx="95442" cy="9796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89" extrusionOk="0">
                    <a:moveTo>
                      <a:pt x="205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297"/>
                      <a:pt x="91" y="388"/>
                      <a:pt x="205" y="388"/>
                    </a:cubicBezTo>
                    <a:lnTo>
                      <a:pt x="3606" y="388"/>
                    </a:lnTo>
                    <a:cubicBezTo>
                      <a:pt x="3698" y="388"/>
                      <a:pt x="3789" y="297"/>
                      <a:pt x="3789" y="183"/>
                    </a:cubicBezTo>
                    <a:cubicBezTo>
                      <a:pt x="3789" y="92"/>
                      <a:pt x="3698" y="0"/>
                      <a:pt x="3606" y="0"/>
                    </a:cubicBezTo>
                    <a:close/>
                  </a:path>
                </a:pathLst>
              </a:custGeom>
              <a:solidFill>
                <a:srgbClr val="091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3" name="Google Shape;2803;p37"/>
          <p:cNvGrpSpPr/>
          <p:nvPr/>
        </p:nvGrpSpPr>
        <p:grpSpPr>
          <a:xfrm>
            <a:off x="3692262" y="1032354"/>
            <a:ext cx="1759476" cy="3699435"/>
            <a:chOff x="3730939" y="1032354"/>
            <a:chExt cx="1759476" cy="3699435"/>
          </a:xfrm>
        </p:grpSpPr>
        <p:sp>
          <p:nvSpPr>
            <p:cNvPr id="2804" name="Google Shape;2804;p37"/>
            <p:cNvSpPr/>
            <p:nvPr/>
          </p:nvSpPr>
          <p:spPr>
            <a:xfrm>
              <a:off x="3730939" y="1032354"/>
              <a:ext cx="1759476" cy="3699435"/>
            </a:xfrm>
            <a:custGeom>
              <a:avLst/>
              <a:gdLst/>
              <a:ahLst/>
              <a:cxnLst/>
              <a:rect l="l" t="t" r="r" b="b"/>
              <a:pathLst>
                <a:path w="69869" h="146905" extrusionOk="0">
                  <a:moveTo>
                    <a:pt x="8994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137911"/>
                  </a:lnTo>
                  <a:cubicBezTo>
                    <a:pt x="0" y="142887"/>
                    <a:pt x="4040" y="146904"/>
                    <a:pt x="8994" y="146904"/>
                  </a:cubicBezTo>
                  <a:lnTo>
                    <a:pt x="60853" y="146904"/>
                  </a:lnTo>
                  <a:cubicBezTo>
                    <a:pt x="65829" y="146904"/>
                    <a:pt x="69869" y="142887"/>
                    <a:pt x="69869" y="137911"/>
                  </a:cubicBezTo>
                  <a:lnTo>
                    <a:pt x="69869" y="8994"/>
                  </a:lnTo>
                  <a:cubicBezTo>
                    <a:pt x="69869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4256296" y="4639797"/>
              <a:ext cx="708761" cy="18988"/>
            </a:xfrm>
            <a:custGeom>
              <a:avLst/>
              <a:gdLst/>
              <a:ahLst/>
              <a:cxnLst/>
              <a:rect l="l" t="t" r="r" b="b"/>
              <a:pathLst>
                <a:path w="28145" h="754" extrusionOk="0">
                  <a:moveTo>
                    <a:pt x="366" y="0"/>
                  </a:moveTo>
                  <a:cubicBezTo>
                    <a:pt x="161" y="0"/>
                    <a:pt x="1" y="183"/>
                    <a:pt x="1" y="388"/>
                  </a:cubicBezTo>
                  <a:cubicBezTo>
                    <a:pt x="1" y="594"/>
                    <a:pt x="161" y="753"/>
                    <a:pt x="366" y="753"/>
                  </a:cubicBezTo>
                  <a:lnTo>
                    <a:pt x="27756" y="753"/>
                  </a:lnTo>
                  <a:cubicBezTo>
                    <a:pt x="27985" y="753"/>
                    <a:pt x="28144" y="594"/>
                    <a:pt x="28144" y="388"/>
                  </a:cubicBezTo>
                  <a:cubicBezTo>
                    <a:pt x="28144" y="183"/>
                    <a:pt x="27985" y="0"/>
                    <a:pt x="27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37"/>
            <p:cNvGrpSpPr/>
            <p:nvPr/>
          </p:nvGrpSpPr>
          <p:grpSpPr>
            <a:xfrm>
              <a:off x="3880194" y="4417958"/>
              <a:ext cx="139499" cy="134505"/>
              <a:chOff x="1401693" y="4431714"/>
              <a:chExt cx="96021" cy="92571"/>
            </a:xfrm>
          </p:grpSpPr>
          <p:sp>
            <p:nvSpPr>
              <p:cNvPr id="2807" name="Google Shape;2807;p37"/>
              <p:cNvSpPr/>
              <p:nvPr/>
            </p:nvSpPr>
            <p:spPr>
              <a:xfrm>
                <a:off x="1405143" y="4434862"/>
                <a:ext cx="89700" cy="85973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3414" extrusionOk="0">
                    <a:moveTo>
                      <a:pt x="1778" y="1"/>
                    </a:moveTo>
                    <a:cubicBezTo>
                      <a:pt x="1684" y="1"/>
                      <a:pt x="1587" y="35"/>
                      <a:pt x="1507" y="104"/>
                    </a:cubicBezTo>
                    <a:lnTo>
                      <a:pt x="206" y="1245"/>
                    </a:lnTo>
                    <a:cubicBezTo>
                      <a:pt x="69" y="1359"/>
                      <a:pt x="1" y="1519"/>
                      <a:pt x="1" y="1679"/>
                    </a:cubicBezTo>
                    <a:lnTo>
                      <a:pt x="1" y="2614"/>
                    </a:lnTo>
                    <a:cubicBezTo>
                      <a:pt x="1" y="3071"/>
                      <a:pt x="366" y="3413"/>
                      <a:pt x="800" y="3413"/>
                    </a:cubicBezTo>
                    <a:lnTo>
                      <a:pt x="1096" y="3413"/>
                    </a:lnTo>
                    <a:lnTo>
                      <a:pt x="1096" y="2226"/>
                    </a:lnTo>
                    <a:cubicBezTo>
                      <a:pt x="1096" y="2158"/>
                      <a:pt x="1165" y="2112"/>
                      <a:pt x="1210" y="2112"/>
                    </a:cubicBezTo>
                    <a:lnTo>
                      <a:pt x="2329" y="2112"/>
                    </a:lnTo>
                    <a:cubicBezTo>
                      <a:pt x="2397" y="2112"/>
                      <a:pt x="2443" y="2158"/>
                      <a:pt x="2443" y="2226"/>
                    </a:cubicBezTo>
                    <a:lnTo>
                      <a:pt x="2443" y="3413"/>
                    </a:lnTo>
                    <a:lnTo>
                      <a:pt x="2762" y="3413"/>
                    </a:lnTo>
                    <a:cubicBezTo>
                      <a:pt x="3196" y="3413"/>
                      <a:pt x="3561" y="3071"/>
                      <a:pt x="3561" y="2614"/>
                    </a:cubicBezTo>
                    <a:lnTo>
                      <a:pt x="3561" y="1679"/>
                    </a:lnTo>
                    <a:cubicBezTo>
                      <a:pt x="3561" y="1519"/>
                      <a:pt x="3470" y="1359"/>
                      <a:pt x="3356" y="1245"/>
                    </a:cubicBezTo>
                    <a:lnTo>
                      <a:pt x="2032" y="104"/>
                    </a:lnTo>
                    <a:cubicBezTo>
                      <a:pt x="1964" y="35"/>
                      <a:pt x="1872" y="1"/>
                      <a:pt x="17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7"/>
              <p:cNvSpPr/>
              <p:nvPr/>
            </p:nvSpPr>
            <p:spPr>
              <a:xfrm>
                <a:off x="1401693" y="4431714"/>
                <a:ext cx="96021" cy="92571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676" extrusionOk="0">
                    <a:moveTo>
                      <a:pt x="1918" y="251"/>
                    </a:moveTo>
                    <a:cubicBezTo>
                      <a:pt x="1986" y="251"/>
                      <a:pt x="2032" y="274"/>
                      <a:pt x="2101" y="320"/>
                    </a:cubicBezTo>
                    <a:lnTo>
                      <a:pt x="3402" y="1461"/>
                    </a:lnTo>
                    <a:cubicBezTo>
                      <a:pt x="3493" y="1553"/>
                      <a:pt x="3561" y="1667"/>
                      <a:pt x="3561" y="1804"/>
                    </a:cubicBezTo>
                    <a:lnTo>
                      <a:pt x="3561" y="2739"/>
                    </a:lnTo>
                    <a:cubicBezTo>
                      <a:pt x="3561" y="3127"/>
                      <a:pt x="3265" y="3424"/>
                      <a:pt x="2899" y="3424"/>
                    </a:cubicBezTo>
                    <a:lnTo>
                      <a:pt x="2717" y="3424"/>
                    </a:lnTo>
                    <a:lnTo>
                      <a:pt x="2717" y="2351"/>
                    </a:lnTo>
                    <a:cubicBezTo>
                      <a:pt x="2717" y="2214"/>
                      <a:pt x="2603" y="2100"/>
                      <a:pt x="2466" y="2100"/>
                    </a:cubicBezTo>
                    <a:lnTo>
                      <a:pt x="1347" y="2100"/>
                    </a:lnTo>
                    <a:cubicBezTo>
                      <a:pt x="1210" y="2100"/>
                      <a:pt x="1119" y="2214"/>
                      <a:pt x="1119" y="2351"/>
                    </a:cubicBezTo>
                    <a:lnTo>
                      <a:pt x="1119" y="3424"/>
                    </a:lnTo>
                    <a:lnTo>
                      <a:pt x="937" y="3424"/>
                    </a:lnTo>
                    <a:cubicBezTo>
                      <a:pt x="571" y="3424"/>
                      <a:pt x="275" y="3127"/>
                      <a:pt x="275" y="2739"/>
                    </a:cubicBezTo>
                    <a:lnTo>
                      <a:pt x="275" y="1804"/>
                    </a:lnTo>
                    <a:cubicBezTo>
                      <a:pt x="275" y="1667"/>
                      <a:pt x="320" y="1553"/>
                      <a:pt x="412" y="1461"/>
                    </a:cubicBezTo>
                    <a:lnTo>
                      <a:pt x="1735" y="320"/>
                    </a:lnTo>
                    <a:cubicBezTo>
                      <a:pt x="1781" y="274"/>
                      <a:pt x="1850" y="251"/>
                      <a:pt x="1918" y="251"/>
                    </a:cubicBezTo>
                    <a:close/>
                    <a:moveTo>
                      <a:pt x="1918" y="0"/>
                    </a:moveTo>
                    <a:cubicBezTo>
                      <a:pt x="1781" y="0"/>
                      <a:pt x="1667" y="46"/>
                      <a:pt x="1576" y="115"/>
                    </a:cubicBezTo>
                    <a:lnTo>
                      <a:pt x="252" y="1279"/>
                    </a:lnTo>
                    <a:cubicBezTo>
                      <a:pt x="92" y="1416"/>
                      <a:pt x="1" y="1598"/>
                      <a:pt x="1" y="1804"/>
                    </a:cubicBezTo>
                    <a:lnTo>
                      <a:pt x="1" y="2739"/>
                    </a:lnTo>
                    <a:cubicBezTo>
                      <a:pt x="1" y="3264"/>
                      <a:pt x="412" y="3675"/>
                      <a:pt x="937" y="3675"/>
                    </a:cubicBezTo>
                    <a:lnTo>
                      <a:pt x="1233" y="3675"/>
                    </a:lnTo>
                    <a:lnTo>
                      <a:pt x="1325" y="3630"/>
                    </a:lnTo>
                    <a:lnTo>
                      <a:pt x="1370" y="3538"/>
                    </a:lnTo>
                    <a:lnTo>
                      <a:pt x="1370" y="2351"/>
                    </a:lnTo>
                    <a:lnTo>
                      <a:pt x="2466" y="2351"/>
                    </a:lnTo>
                    <a:lnTo>
                      <a:pt x="2466" y="3538"/>
                    </a:lnTo>
                    <a:lnTo>
                      <a:pt x="2489" y="3630"/>
                    </a:lnTo>
                    <a:lnTo>
                      <a:pt x="2580" y="3675"/>
                    </a:lnTo>
                    <a:lnTo>
                      <a:pt x="2899" y="3675"/>
                    </a:lnTo>
                    <a:cubicBezTo>
                      <a:pt x="3402" y="3675"/>
                      <a:pt x="3812" y="3264"/>
                      <a:pt x="3812" y="2739"/>
                    </a:cubicBezTo>
                    <a:lnTo>
                      <a:pt x="3812" y="1804"/>
                    </a:lnTo>
                    <a:cubicBezTo>
                      <a:pt x="3812" y="1598"/>
                      <a:pt x="3721" y="1416"/>
                      <a:pt x="3584" y="1279"/>
                    </a:cubicBezTo>
                    <a:lnTo>
                      <a:pt x="2260" y="115"/>
                    </a:lnTo>
                    <a:cubicBezTo>
                      <a:pt x="2169" y="46"/>
                      <a:pt x="2032" y="0"/>
                      <a:pt x="19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7"/>
            <p:cNvGrpSpPr/>
            <p:nvPr/>
          </p:nvGrpSpPr>
          <p:grpSpPr>
            <a:xfrm>
              <a:off x="5141137" y="4386234"/>
              <a:ext cx="162036" cy="163704"/>
              <a:chOff x="2269633" y="4409881"/>
              <a:chExt cx="111533" cy="112667"/>
            </a:xfrm>
          </p:grpSpPr>
          <p:sp>
            <p:nvSpPr>
              <p:cNvPr id="2810" name="Google Shape;2810;p37"/>
              <p:cNvSpPr/>
              <p:nvPr/>
            </p:nvSpPr>
            <p:spPr>
              <a:xfrm>
                <a:off x="2269633" y="4424235"/>
                <a:ext cx="89121" cy="78192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3105" extrusionOk="0">
                    <a:moveTo>
                      <a:pt x="1758" y="343"/>
                    </a:moveTo>
                    <a:cubicBezTo>
                      <a:pt x="2261" y="343"/>
                      <a:pt x="2649" y="754"/>
                      <a:pt x="2649" y="1233"/>
                    </a:cubicBezTo>
                    <a:lnTo>
                      <a:pt x="2649" y="1872"/>
                    </a:lnTo>
                    <a:lnTo>
                      <a:pt x="2671" y="1941"/>
                    </a:lnTo>
                    <a:lnTo>
                      <a:pt x="3082" y="2763"/>
                    </a:lnTo>
                    <a:lnTo>
                      <a:pt x="457" y="2763"/>
                    </a:lnTo>
                    <a:lnTo>
                      <a:pt x="845" y="1964"/>
                    </a:lnTo>
                    <a:lnTo>
                      <a:pt x="868" y="1895"/>
                    </a:lnTo>
                    <a:lnTo>
                      <a:pt x="868" y="1233"/>
                    </a:lnTo>
                    <a:cubicBezTo>
                      <a:pt x="868" y="754"/>
                      <a:pt x="1256" y="343"/>
                      <a:pt x="1758" y="343"/>
                    </a:cubicBezTo>
                    <a:close/>
                    <a:moveTo>
                      <a:pt x="1758" y="1"/>
                    </a:moveTo>
                    <a:cubicBezTo>
                      <a:pt x="1074" y="1"/>
                      <a:pt x="526" y="548"/>
                      <a:pt x="526" y="1233"/>
                    </a:cubicBezTo>
                    <a:lnTo>
                      <a:pt x="526" y="1850"/>
                    </a:lnTo>
                    <a:lnTo>
                      <a:pt x="24" y="2854"/>
                    </a:lnTo>
                    <a:cubicBezTo>
                      <a:pt x="1" y="2899"/>
                      <a:pt x="1" y="2968"/>
                      <a:pt x="24" y="3014"/>
                    </a:cubicBezTo>
                    <a:cubicBezTo>
                      <a:pt x="47" y="3059"/>
                      <a:pt x="115" y="3105"/>
                      <a:pt x="161" y="3105"/>
                    </a:cubicBezTo>
                    <a:lnTo>
                      <a:pt x="3356" y="3105"/>
                    </a:lnTo>
                    <a:cubicBezTo>
                      <a:pt x="3402" y="3105"/>
                      <a:pt x="3470" y="3059"/>
                      <a:pt x="3493" y="3014"/>
                    </a:cubicBezTo>
                    <a:cubicBezTo>
                      <a:pt x="3539" y="2968"/>
                      <a:pt x="3539" y="2899"/>
                      <a:pt x="3516" y="2854"/>
                    </a:cubicBezTo>
                    <a:lnTo>
                      <a:pt x="2991" y="1781"/>
                    </a:lnTo>
                    <a:lnTo>
                      <a:pt x="2991" y="1233"/>
                    </a:lnTo>
                    <a:cubicBezTo>
                      <a:pt x="2991" y="548"/>
                      <a:pt x="2443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7"/>
              <p:cNvSpPr/>
              <p:nvPr/>
            </p:nvSpPr>
            <p:spPr>
              <a:xfrm>
                <a:off x="2304133" y="4510460"/>
                <a:ext cx="19567" cy="1208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80" extrusionOk="0">
                    <a:moveTo>
                      <a:pt x="0" y="0"/>
                    </a:moveTo>
                    <a:lnTo>
                      <a:pt x="0" y="92"/>
                    </a:lnTo>
                    <a:cubicBezTo>
                      <a:pt x="0" y="297"/>
                      <a:pt x="183" y="480"/>
                      <a:pt x="388" y="480"/>
                    </a:cubicBezTo>
                    <a:cubicBezTo>
                      <a:pt x="617" y="480"/>
                      <a:pt x="776" y="297"/>
                      <a:pt x="776" y="92"/>
                    </a:cubicBez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7"/>
              <p:cNvSpPr/>
              <p:nvPr/>
            </p:nvSpPr>
            <p:spPr>
              <a:xfrm>
                <a:off x="2361045" y="4409881"/>
                <a:ext cx="20121" cy="2012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411" y="0"/>
                    </a:moveTo>
                    <a:cubicBezTo>
                      <a:pt x="183" y="0"/>
                      <a:pt x="0" y="160"/>
                      <a:pt x="0" y="388"/>
                    </a:cubicBezTo>
                    <a:cubicBezTo>
                      <a:pt x="0" y="616"/>
                      <a:pt x="183" y="799"/>
                      <a:pt x="411" y="799"/>
                    </a:cubicBezTo>
                    <a:cubicBezTo>
                      <a:pt x="616" y="799"/>
                      <a:pt x="799" y="616"/>
                      <a:pt x="799" y="388"/>
                    </a:cubicBezTo>
                    <a:cubicBezTo>
                      <a:pt x="799" y="160"/>
                      <a:pt x="616" y="0"/>
                      <a:pt x="4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3" name="Google Shape;2813;p37"/>
            <p:cNvGrpSpPr/>
            <p:nvPr/>
          </p:nvGrpSpPr>
          <p:grpSpPr>
            <a:xfrm>
              <a:off x="4509019" y="4397906"/>
              <a:ext cx="142828" cy="156203"/>
              <a:chOff x="1834529" y="4417914"/>
              <a:chExt cx="98312" cy="107504"/>
            </a:xfrm>
          </p:grpSpPr>
          <p:sp>
            <p:nvSpPr>
              <p:cNvPr id="2814" name="Google Shape;2814;p37"/>
              <p:cNvSpPr/>
              <p:nvPr/>
            </p:nvSpPr>
            <p:spPr>
              <a:xfrm>
                <a:off x="1834529" y="4427106"/>
                <a:ext cx="98312" cy="983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2739" y="343"/>
                    </a:moveTo>
                    <a:cubicBezTo>
                      <a:pt x="3196" y="343"/>
                      <a:pt x="3561" y="708"/>
                      <a:pt x="3561" y="1165"/>
                    </a:cubicBezTo>
                    <a:lnTo>
                      <a:pt x="3561" y="2740"/>
                    </a:lnTo>
                    <a:cubicBezTo>
                      <a:pt x="3561" y="3196"/>
                      <a:pt x="3196" y="3562"/>
                      <a:pt x="2739" y="3562"/>
                    </a:cubicBezTo>
                    <a:lnTo>
                      <a:pt x="1164" y="3562"/>
                    </a:lnTo>
                    <a:cubicBezTo>
                      <a:pt x="708" y="3562"/>
                      <a:pt x="343" y="3196"/>
                      <a:pt x="343" y="2740"/>
                    </a:cubicBezTo>
                    <a:lnTo>
                      <a:pt x="343" y="1165"/>
                    </a:lnTo>
                    <a:cubicBezTo>
                      <a:pt x="343" y="708"/>
                      <a:pt x="708" y="343"/>
                      <a:pt x="1164" y="343"/>
                    </a:cubicBezTo>
                    <a:close/>
                    <a:moveTo>
                      <a:pt x="1164" y="1"/>
                    </a:moveTo>
                    <a:cubicBezTo>
                      <a:pt x="525" y="1"/>
                      <a:pt x="0" y="526"/>
                      <a:pt x="0" y="1165"/>
                    </a:cubicBezTo>
                    <a:lnTo>
                      <a:pt x="0" y="2740"/>
                    </a:lnTo>
                    <a:cubicBezTo>
                      <a:pt x="0" y="3379"/>
                      <a:pt x="525" y="3904"/>
                      <a:pt x="1164" y="3904"/>
                    </a:cubicBezTo>
                    <a:lnTo>
                      <a:pt x="2739" y="3904"/>
                    </a:lnTo>
                    <a:cubicBezTo>
                      <a:pt x="3378" y="3904"/>
                      <a:pt x="3903" y="3379"/>
                      <a:pt x="3903" y="2740"/>
                    </a:cubicBezTo>
                    <a:lnTo>
                      <a:pt x="3903" y="1165"/>
                    </a:lnTo>
                    <a:cubicBezTo>
                      <a:pt x="3903" y="526"/>
                      <a:pt x="3378" y="1"/>
                      <a:pt x="2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7"/>
              <p:cNvSpPr/>
              <p:nvPr/>
            </p:nvSpPr>
            <p:spPr>
              <a:xfrm>
                <a:off x="1863842" y="4417914"/>
                <a:ext cx="8638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120" extrusionOk="0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lnTo>
                      <a:pt x="0" y="959"/>
                    </a:lnTo>
                    <a:cubicBezTo>
                      <a:pt x="0" y="1051"/>
                      <a:pt x="69" y="1119"/>
                      <a:pt x="160" y="1119"/>
                    </a:cubicBezTo>
                    <a:cubicBezTo>
                      <a:pt x="251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7"/>
              <p:cNvSpPr/>
              <p:nvPr/>
            </p:nvSpPr>
            <p:spPr>
              <a:xfrm>
                <a:off x="1894867" y="4417914"/>
                <a:ext cx="8663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120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lnTo>
                      <a:pt x="1" y="959"/>
                    </a:lnTo>
                    <a:cubicBezTo>
                      <a:pt x="1" y="1051"/>
                      <a:pt x="92" y="1119"/>
                      <a:pt x="183" y="1119"/>
                    </a:cubicBezTo>
                    <a:cubicBezTo>
                      <a:pt x="275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7"/>
              <p:cNvSpPr/>
              <p:nvPr/>
            </p:nvSpPr>
            <p:spPr>
              <a:xfrm>
                <a:off x="1856363" y="4466189"/>
                <a:ext cx="14958" cy="866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44" extrusionOk="0">
                    <a:moveTo>
                      <a:pt x="160" y="1"/>
                    </a:moveTo>
                    <a:cubicBezTo>
                      <a:pt x="69" y="1"/>
                      <a:pt x="0" y="69"/>
                      <a:pt x="0" y="161"/>
                    </a:cubicBezTo>
                    <a:cubicBezTo>
                      <a:pt x="0" y="252"/>
                      <a:pt x="69" y="343"/>
                      <a:pt x="160" y="343"/>
                    </a:cubicBezTo>
                    <a:lnTo>
                      <a:pt x="434" y="343"/>
                    </a:lnTo>
                    <a:cubicBezTo>
                      <a:pt x="525" y="343"/>
                      <a:pt x="594" y="252"/>
                      <a:pt x="594" y="161"/>
                    </a:cubicBezTo>
                    <a:cubicBezTo>
                      <a:pt x="594" y="69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7"/>
              <p:cNvSpPr/>
              <p:nvPr/>
            </p:nvSpPr>
            <p:spPr>
              <a:xfrm>
                <a:off x="1877063" y="4466189"/>
                <a:ext cx="34500" cy="866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44" extrusionOk="0">
                    <a:moveTo>
                      <a:pt x="183" y="1"/>
                    </a:moveTo>
                    <a:cubicBezTo>
                      <a:pt x="91" y="1"/>
                      <a:pt x="0" y="69"/>
                      <a:pt x="0" y="161"/>
                    </a:cubicBezTo>
                    <a:cubicBezTo>
                      <a:pt x="0" y="252"/>
                      <a:pt x="91" y="343"/>
                      <a:pt x="183" y="343"/>
                    </a:cubicBezTo>
                    <a:lnTo>
                      <a:pt x="1187" y="343"/>
                    </a:lnTo>
                    <a:cubicBezTo>
                      <a:pt x="1278" y="343"/>
                      <a:pt x="1370" y="252"/>
                      <a:pt x="1370" y="161"/>
                    </a:cubicBezTo>
                    <a:cubicBezTo>
                      <a:pt x="1370" y="69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7"/>
              <p:cNvSpPr/>
              <p:nvPr/>
            </p:nvSpPr>
            <p:spPr>
              <a:xfrm>
                <a:off x="1856363" y="4486310"/>
                <a:ext cx="14958" cy="924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67" extrusionOk="0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75"/>
                      <a:pt x="69" y="366"/>
                      <a:pt x="160" y="366"/>
                    </a:cubicBezTo>
                    <a:lnTo>
                      <a:pt x="434" y="366"/>
                    </a:lnTo>
                    <a:cubicBezTo>
                      <a:pt x="525" y="366"/>
                      <a:pt x="594" y="275"/>
                      <a:pt x="594" y="183"/>
                    </a:cubicBezTo>
                    <a:cubicBezTo>
                      <a:pt x="594" y="92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7"/>
              <p:cNvSpPr/>
              <p:nvPr/>
            </p:nvSpPr>
            <p:spPr>
              <a:xfrm>
                <a:off x="1877063" y="4486310"/>
                <a:ext cx="34500" cy="924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67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5"/>
                      <a:pt x="91" y="366"/>
                      <a:pt x="183" y="366"/>
                    </a:cubicBezTo>
                    <a:lnTo>
                      <a:pt x="1187" y="366"/>
                    </a:lnTo>
                    <a:cubicBezTo>
                      <a:pt x="1278" y="366"/>
                      <a:pt x="1370" y="275"/>
                      <a:pt x="1370" y="183"/>
                    </a:cubicBezTo>
                    <a:cubicBezTo>
                      <a:pt x="1370" y="92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1" name="Google Shape;2821;p37"/>
          <p:cNvGrpSpPr/>
          <p:nvPr/>
        </p:nvGrpSpPr>
        <p:grpSpPr>
          <a:xfrm>
            <a:off x="1137243" y="1032354"/>
            <a:ext cx="1758922" cy="3699435"/>
            <a:chOff x="1214310" y="1032354"/>
            <a:chExt cx="1758922" cy="3699435"/>
          </a:xfrm>
        </p:grpSpPr>
        <p:sp>
          <p:nvSpPr>
            <p:cNvPr id="2822" name="Google Shape;2822;p37"/>
            <p:cNvSpPr/>
            <p:nvPr/>
          </p:nvSpPr>
          <p:spPr>
            <a:xfrm>
              <a:off x="1214310" y="1032354"/>
              <a:ext cx="1758922" cy="3699435"/>
            </a:xfrm>
            <a:custGeom>
              <a:avLst/>
              <a:gdLst/>
              <a:ahLst/>
              <a:cxnLst/>
              <a:rect l="l" t="t" r="r" b="b"/>
              <a:pathLst>
                <a:path w="69847" h="146905" extrusionOk="0">
                  <a:moveTo>
                    <a:pt x="8994" y="1"/>
                  </a:moveTo>
                  <a:cubicBezTo>
                    <a:pt x="4041" y="1"/>
                    <a:pt x="1" y="4041"/>
                    <a:pt x="1" y="8994"/>
                  </a:cubicBezTo>
                  <a:lnTo>
                    <a:pt x="1" y="137911"/>
                  </a:lnTo>
                  <a:cubicBezTo>
                    <a:pt x="1" y="142864"/>
                    <a:pt x="4041" y="146904"/>
                    <a:pt x="8994" y="146904"/>
                  </a:cubicBezTo>
                  <a:lnTo>
                    <a:pt x="60853" y="146904"/>
                  </a:lnTo>
                  <a:cubicBezTo>
                    <a:pt x="65806" y="146904"/>
                    <a:pt x="69846" y="142864"/>
                    <a:pt x="69846" y="137911"/>
                  </a:cubicBezTo>
                  <a:lnTo>
                    <a:pt x="69846" y="8994"/>
                  </a:lnTo>
                  <a:cubicBezTo>
                    <a:pt x="69846" y="4041"/>
                    <a:pt x="65806" y="1"/>
                    <a:pt x="60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1739113" y="4639797"/>
              <a:ext cx="709315" cy="18988"/>
            </a:xfrm>
            <a:custGeom>
              <a:avLst/>
              <a:gdLst/>
              <a:ahLst/>
              <a:cxnLst/>
              <a:rect l="l" t="t" r="r" b="b"/>
              <a:pathLst>
                <a:path w="28167" h="754" extrusionOk="0">
                  <a:moveTo>
                    <a:pt x="388" y="0"/>
                  </a:moveTo>
                  <a:cubicBezTo>
                    <a:pt x="183" y="0"/>
                    <a:pt x="0" y="183"/>
                    <a:pt x="0" y="388"/>
                  </a:cubicBezTo>
                  <a:cubicBezTo>
                    <a:pt x="0" y="594"/>
                    <a:pt x="183" y="753"/>
                    <a:pt x="388" y="753"/>
                  </a:cubicBezTo>
                  <a:lnTo>
                    <a:pt x="27779" y="753"/>
                  </a:lnTo>
                  <a:cubicBezTo>
                    <a:pt x="27984" y="753"/>
                    <a:pt x="28167" y="594"/>
                    <a:pt x="28167" y="388"/>
                  </a:cubicBezTo>
                  <a:cubicBezTo>
                    <a:pt x="28167" y="183"/>
                    <a:pt x="27984" y="0"/>
                    <a:pt x="27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1382281" y="4417958"/>
              <a:ext cx="139499" cy="134505"/>
              <a:chOff x="1401693" y="4431714"/>
              <a:chExt cx="96021" cy="92571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1405143" y="4434862"/>
                <a:ext cx="89700" cy="85973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3414" extrusionOk="0">
                    <a:moveTo>
                      <a:pt x="1778" y="1"/>
                    </a:moveTo>
                    <a:cubicBezTo>
                      <a:pt x="1684" y="1"/>
                      <a:pt x="1587" y="35"/>
                      <a:pt x="1507" y="104"/>
                    </a:cubicBezTo>
                    <a:lnTo>
                      <a:pt x="206" y="1245"/>
                    </a:lnTo>
                    <a:cubicBezTo>
                      <a:pt x="69" y="1359"/>
                      <a:pt x="1" y="1519"/>
                      <a:pt x="1" y="1679"/>
                    </a:cubicBezTo>
                    <a:lnTo>
                      <a:pt x="1" y="2614"/>
                    </a:lnTo>
                    <a:cubicBezTo>
                      <a:pt x="1" y="3071"/>
                      <a:pt x="366" y="3413"/>
                      <a:pt x="800" y="3413"/>
                    </a:cubicBezTo>
                    <a:lnTo>
                      <a:pt x="1096" y="3413"/>
                    </a:lnTo>
                    <a:lnTo>
                      <a:pt x="1096" y="2226"/>
                    </a:lnTo>
                    <a:cubicBezTo>
                      <a:pt x="1096" y="2158"/>
                      <a:pt x="1165" y="2112"/>
                      <a:pt x="1210" y="2112"/>
                    </a:cubicBezTo>
                    <a:lnTo>
                      <a:pt x="2329" y="2112"/>
                    </a:lnTo>
                    <a:cubicBezTo>
                      <a:pt x="2397" y="2112"/>
                      <a:pt x="2443" y="2158"/>
                      <a:pt x="2443" y="2226"/>
                    </a:cubicBezTo>
                    <a:lnTo>
                      <a:pt x="2443" y="3413"/>
                    </a:lnTo>
                    <a:lnTo>
                      <a:pt x="2762" y="3413"/>
                    </a:lnTo>
                    <a:cubicBezTo>
                      <a:pt x="3196" y="3413"/>
                      <a:pt x="3561" y="3071"/>
                      <a:pt x="3561" y="2614"/>
                    </a:cubicBezTo>
                    <a:lnTo>
                      <a:pt x="3561" y="1679"/>
                    </a:lnTo>
                    <a:cubicBezTo>
                      <a:pt x="3561" y="1519"/>
                      <a:pt x="3470" y="1359"/>
                      <a:pt x="3356" y="1245"/>
                    </a:cubicBezTo>
                    <a:lnTo>
                      <a:pt x="2032" y="104"/>
                    </a:lnTo>
                    <a:cubicBezTo>
                      <a:pt x="1964" y="35"/>
                      <a:pt x="1872" y="1"/>
                      <a:pt x="177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1401693" y="4431714"/>
                <a:ext cx="96021" cy="92571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3676" extrusionOk="0">
                    <a:moveTo>
                      <a:pt x="1918" y="251"/>
                    </a:moveTo>
                    <a:cubicBezTo>
                      <a:pt x="1986" y="251"/>
                      <a:pt x="2032" y="274"/>
                      <a:pt x="2101" y="320"/>
                    </a:cubicBezTo>
                    <a:lnTo>
                      <a:pt x="3402" y="1461"/>
                    </a:lnTo>
                    <a:cubicBezTo>
                      <a:pt x="3493" y="1553"/>
                      <a:pt x="3561" y="1667"/>
                      <a:pt x="3561" y="1804"/>
                    </a:cubicBezTo>
                    <a:lnTo>
                      <a:pt x="3561" y="2739"/>
                    </a:lnTo>
                    <a:cubicBezTo>
                      <a:pt x="3561" y="3127"/>
                      <a:pt x="3265" y="3424"/>
                      <a:pt x="2899" y="3424"/>
                    </a:cubicBezTo>
                    <a:lnTo>
                      <a:pt x="2717" y="3424"/>
                    </a:lnTo>
                    <a:lnTo>
                      <a:pt x="2717" y="2351"/>
                    </a:lnTo>
                    <a:cubicBezTo>
                      <a:pt x="2717" y="2214"/>
                      <a:pt x="2603" y="2100"/>
                      <a:pt x="2466" y="2100"/>
                    </a:cubicBezTo>
                    <a:lnTo>
                      <a:pt x="1347" y="2100"/>
                    </a:lnTo>
                    <a:cubicBezTo>
                      <a:pt x="1210" y="2100"/>
                      <a:pt x="1119" y="2214"/>
                      <a:pt x="1119" y="2351"/>
                    </a:cubicBezTo>
                    <a:lnTo>
                      <a:pt x="1119" y="3424"/>
                    </a:lnTo>
                    <a:lnTo>
                      <a:pt x="937" y="3424"/>
                    </a:lnTo>
                    <a:cubicBezTo>
                      <a:pt x="571" y="3424"/>
                      <a:pt x="275" y="3127"/>
                      <a:pt x="275" y="2739"/>
                    </a:cubicBezTo>
                    <a:lnTo>
                      <a:pt x="275" y="1804"/>
                    </a:lnTo>
                    <a:cubicBezTo>
                      <a:pt x="275" y="1667"/>
                      <a:pt x="320" y="1553"/>
                      <a:pt x="412" y="1461"/>
                    </a:cubicBezTo>
                    <a:lnTo>
                      <a:pt x="1735" y="320"/>
                    </a:lnTo>
                    <a:cubicBezTo>
                      <a:pt x="1781" y="274"/>
                      <a:pt x="1850" y="251"/>
                      <a:pt x="1918" y="251"/>
                    </a:cubicBezTo>
                    <a:close/>
                    <a:moveTo>
                      <a:pt x="1918" y="0"/>
                    </a:moveTo>
                    <a:cubicBezTo>
                      <a:pt x="1781" y="0"/>
                      <a:pt x="1667" y="46"/>
                      <a:pt x="1576" y="115"/>
                    </a:cubicBezTo>
                    <a:lnTo>
                      <a:pt x="252" y="1279"/>
                    </a:lnTo>
                    <a:cubicBezTo>
                      <a:pt x="92" y="1416"/>
                      <a:pt x="1" y="1598"/>
                      <a:pt x="1" y="1804"/>
                    </a:cubicBezTo>
                    <a:lnTo>
                      <a:pt x="1" y="2739"/>
                    </a:lnTo>
                    <a:cubicBezTo>
                      <a:pt x="1" y="3264"/>
                      <a:pt x="412" y="3675"/>
                      <a:pt x="937" y="3675"/>
                    </a:cubicBezTo>
                    <a:lnTo>
                      <a:pt x="1233" y="3675"/>
                    </a:lnTo>
                    <a:lnTo>
                      <a:pt x="1325" y="3630"/>
                    </a:lnTo>
                    <a:lnTo>
                      <a:pt x="1370" y="3538"/>
                    </a:lnTo>
                    <a:lnTo>
                      <a:pt x="1370" y="2351"/>
                    </a:lnTo>
                    <a:lnTo>
                      <a:pt x="2466" y="2351"/>
                    </a:lnTo>
                    <a:lnTo>
                      <a:pt x="2466" y="3538"/>
                    </a:lnTo>
                    <a:lnTo>
                      <a:pt x="2489" y="3630"/>
                    </a:lnTo>
                    <a:lnTo>
                      <a:pt x="2580" y="3675"/>
                    </a:lnTo>
                    <a:lnTo>
                      <a:pt x="2899" y="3675"/>
                    </a:lnTo>
                    <a:cubicBezTo>
                      <a:pt x="3402" y="3675"/>
                      <a:pt x="3812" y="3264"/>
                      <a:pt x="3812" y="2739"/>
                    </a:cubicBezTo>
                    <a:lnTo>
                      <a:pt x="3812" y="1804"/>
                    </a:lnTo>
                    <a:cubicBezTo>
                      <a:pt x="3812" y="1598"/>
                      <a:pt x="3721" y="1416"/>
                      <a:pt x="3584" y="1279"/>
                    </a:cubicBezTo>
                    <a:lnTo>
                      <a:pt x="2260" y="115"/>
                    </a:lnTo>
                    <a:cubicBezTo>
                      <a:pt x="2169" y="46"/>
                      <a:pt x="2032" y="0"/>
                      <a:pt x="19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7" name="Google Shape;2827;p37"/>
            <p:cNvGrpSpPr/>
            <p:nvPr/>
          </p:nvGrpSpPr>
          <p:grpSpPr>
            <a:xfrm>
              <a:off x="2643225" y="4386234"/>
              <a:ext cx="162036" cy="163704"/>
              <a:chOff x="2269633" y="4409881"/>
              <a:chExt cx="111533" cy="112667"/>
            </a:xfrm>
          </p:grpSpPr>
          <p:sp>
            <p:nvSpPr>
              <p:cNvPr id="2828" name="Google Shape;2828;p37"/>
              <p:cNvSpPr/>
              <p:nvPr/>
            </p:nvSpPr>
            <p:spPr>
              <a:xfrm>
                <a:off x="2269633" y="4424235"/>
                <a:ext cx="89121" cy="78192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3105" extrusionOk="0">
                    <a:moveTo>
                      <a:pt x="1758" y="343"/>
                    </a:moveTo>
                    <a:cubicBezTo>
                      <a:pt x="2261" y="343"/>
                      <a:pt x="2649" y="754"/>
                      <a:pt x="2649" y="1233"/>
                    </a:cubicBezTo>
                    <a:lnTo>
                      <a:pt x="2649" y="1872"/>
                    </a:lnTo>
                    <a:lnTo>
                      <a:pt x="2671" y="1941"/>
                    </a:lnTo>
                    <a:lnTo>
                      <a:pt x="3082" y="2763"/>
                    </a:lnTo>
                    <a:lnTo>
                      <a:pt x="457" y="2763"/>
                    </a:lnTo>
                    <a:lnTo>
                      <a:pt x="845" y="1964"/>
                    </a:lnTo>
                    <a:lnTo>
                      <a:pt x="868" y="1895"/>
                    </a:lnTo>
                    <a:lnTo>
                      <a:pt x="868" y="1233"/>
                    </a:lnTo>
                    <a:cubicBezTo>
                      <a:pt x="868" y="754"/>
                      <a:pt x="1256" y="343"/>
                      <a:pt x="1758" y="343"/>
                    </a:cubicBezTo>
                    <a:close/>
                    <a:moveTo>
                      <a:pt x="1758" y="1"/>
                    </a:moveTo>
                    <a:cubicBezTo>
                      <a:pt x="1074" y="1"/>
                      <a:pt x="526" y="548"/>
                      <a:pt x="526" y="1233"/>
                    </a:cubicBezTo>
                    <a:lnTo>
                      <a:pt x="526" y="1850"/>
                    </a:lnTo>
                    <a:lnTo>
                      <a:pt x="24" y="2854"/>
                    </a:lnTo>
                    <a:cubicBezTo>
                      <a:pt x="1" y="2899"/>
                      <a:pt x="1" y="2968"/>
                      <a:pt x="24" y="3014"/>
                    </a:cubicBezTo>
                    <a:cubicBezTo>
                      <a:pt x="47" y="3059"/>
                      <a:pt x="115" y="3105"/>
                      <a:pt x="161" y="3105"/>
                    </a:cubicBezTo>
                    <a:lnTo>
                      <a:pt x="3356" y="3105"/>
                    </a:lnTo>
                    <a:cubicBezTo>
                      <a:pt x="3402" y="3105"/>
                      <a:pt x="3470" y="3059"/>
                      <a:pt x="3493" y="3014"/>
                    </a:cubicBezTo>
                    <a:cubicBezTo>
                      <a:pt x="3539" y="2968"/>
                      <a:pt x="3539" y="2899"/>
                      <a:pt x="3516" y="2854"/>
                    </a:cubicBezTo>
                    <a:lnTo>
                      <a:pt x="2991" y="1781"/>
                    </a:lnTo>
                    <a:lnTo>
                      <a:pt x="2991" y="1233"/>
                    </a:lnTo>
                    <a:cubicBezTo>
                      <a:pt x="2991" y="548"/>
                      <a:pt x="2443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2304133" y="4510460"/>
                <a:ext cx="19567" cy="1208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80" extrusionOk="0">
                    <a:moveTo>
                      <a:pt x="0" y="0"/>
                    </a:moveTo>
                    <a:lnTo>
                      <a:pt x="0" y="92"/>
                    </a:lnTo>
                    <a:cubicBezTo>
                      <a:pt x="0" y="297"/>
                      <a:pt x="183" y="480"/>
                      <a:pt x="388" y="480"/>
                    </a:cubicBezTo>
                    <a:cubicBezTo>
                      <a:pt x="617" y="480"/>
                      <a:pt x="776" y="297"/>
                      <a:pt x="776" y="92"/>
                    </a:cubicBez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2361045" y="4409881"/>
                <a:ext cx="20121" cy="2012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99" extrusionOk="0">
                    <a:moveTo>
                      <a:pt x="411" y="0"/>
                    </a:moveTo>
                    <a:cubicBezTo>
                      <a:pt x="183" y="0"/>
                      <a:pt x="0" y="160"/>
                      <a:pt x="0" y="388"/>
                    </a:cubicBezTo>
                    <a:cubicBezTo>
                      <a:pt x="0" y="616"/>
                      <a:pt x="183" y="799"/>
                      <a:pt x="411" y="799"/>
                    </a:cubicBezTo>
                    <a:cubicBezTo>
                      <a:pt x="616" y="799"/>
                      <a:pt x="799" y="616"/>
                      <a:pt x="799" y="388"/>
                    </a:cubicBezTo>
                    <a:cubicBezTo>
                      <a:pt x="799" y="160"/>
                      <a:pt x="616" y="0"/>
                      <a:pt x="4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1" name="Google Shape;2831;p37"/>
            <p:cNvGrpSpPr/>
            <p:nvPr/>
          </p:nvGrpSpPr>
          <p:grpSpPr>
            <a:xfrm>
              <a:off x="2011107" y="4397906"/>
              <a:ext cx="142828" cy="156203"/>
              <a:chOff x="1834529" y="4417914"/>
              <a:chExt cx="98312" cy="107504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1834529" y="4427106"/>
                <a:ext cx="98312" cy="983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2739" y="343"/>
                    </a:moveTo>
                    <a:cubicBezTo>
                      <a:pt x="3196" y="343"/>
                      <a:pt x="3561" y="708"/>
                      <a:pt x="3561" y="1165"/>
                    </a:cubicBezTo>
                    <a:lnTo>
                      <a:pt x="3561" y="2740"/>
                    </a:lnTo>
                    <a:cubicBezTo>
                      <a:pt x="3561" y="3196"/>
                      <a:pt x="3196" y="3562"/>
                      <a:pt x="2739" y="3562"/>
                    </a:cubicBezTo>
                    <a:lnTo>
                      <a:pt x="1164" y="3562"/>
                    </a:lnTo>
                    <a:cubicBezTo>
                      <a:pt x="708" y="3562"/>
                      <a:pt x="343" y="3196"/>
                      <a:pt x="343" y="2740"/>
                    </a:cubicBezTo>
                    <a:lnTo>
                      <a:pt x="343" y="1165"/>
                    </a:lnTo>
                    <a:cubicBezTo>
                      <a:pt x="343" y="708"/>
                      <a:pt x="708" y="343"/>
                      <a:pt x="1164" y="343"/>
                    </a:cubicBezTo>
                    <a:close/>
                    <a:moveTo>
                      <a:pt x="1164" y="1"/>
                    </a:moveTo>
                    <a:cubicBezTo>
                      <a:pt x="525" y="1"/>
                      <a:pt x="0" y="526"/>
                      <a:pt x="0" y="1165"/>
                    </a:cubicBezTo>
                    <a:lnTo>
                      <a:pt x="0" y="2740"/>
                    </a:lnTo>
                    <a:cubicBezTo>
                      <a:pt x="0" y="3379"/>
                      <a:pt x="525" y="3904"/>
                      <a:pt x="1164" y="3904"/>
                    </a:cubicBezTo>
                    <a:lnTo>
                      <a:pt x="2739" y="3904"/>
                    </a:lnTo>
                    <a:cubicBezTo>
                      <a:pt x="3378" y="3904"/>
                      <a:pt x="3903" y="3379"/>
                      <a:pt x="3903" y="2740"/>
                    </a:cubicBezTo>
                    <a:lnTo>
                      <a:pt x="3903" y="1165"/>
                    </a:lnTo>
                    <a:cubicBezTo>
                      <a:pt x="3903" y="526"/>
                      <a:pt x="3378" y="1"/>
                      <a:pt x="2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1863842" y="4417914"/>
                <a:ext cx="8638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120" extrusionOk="0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lnTo>
                      <a:pt x="0" y="959"/>
                    </a:lnTo>
                    <a:cubicBezTo>
                      <a:pt x="0" y="1051"/>
                      <a:pt x="69" y="1119"/>
                      <a:pt x="160" y="1119"/>
                    </a:cubicBezTo>
                    <a:cubicBezTo>
                      <a:pt x="251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1894867" y="4417914"/>
                <a:ext cx="8663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120" extrusionOk="0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lnTo>
                      <a:pt x="1" y="959"/>
                    </a:lnTo>
                    <a:cubicBezTo>
                      <a:pt x="1" y="1051"/>
                      <a:pt x="92" y="1119"/>
                      <a:pt x="183" y="1119"/>
                    </a:cubicBezTo>
                    <a:cubicBezTo>
                      <a:pt x="275" y="1119"/>
                      <a:pt x="343" y="1051"/>
                      <a:pt x="343" y="959"/>
                    </a:cubicBezTo>
                    <a:lnTo>
                      <a:pt x="343" y="183"/>
                    </a:lnTo>
                    <a:cubicBezTo>
                      <a:pt x="343" y="92"/>
                      <a:pt x="275" y="1"/>
                      <a:pt x="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1856363" y="4466189"/>
                <a:ext cx="14958" cy="8663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44" extrusionOk="0">
                    <a:moveTo>
                      <a:pt x="160" y="1"/>
                    </a:moveTo>
                    <a:cubicBezTo>
                      <a:pt x="69" y="1"/>
                      <a:pt x="0" y="69"/>
                      <a:pt x="0" y="161"/>
                    </a:cubicBezTo>
                    <a:cubicBezTo>
                      <a:pt x="0" y="252"/>
                      <a:pt x="69" y="343"/>
                      <a:pt x="160" y="343"/>
                    </a:cubicBezTo>
                    <a:lnTo>
                      <a:pt x="434" y="343"/>
                    </a:lnTo>
                    <a:cubicBezTo>
                      <a:pt x="525" y="343"/>
                      <a:pt x="594" y="252"/>
                      <a:pt x="594" y="161"/>
                    </a:cubicBezTo>
                    <a:cubicBezTo>
                      <a:pt x="594" y="69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1877063" y="4466189"/>
                <a:ext cx="34500" cy="8663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44" extrusionOk="0">
                    <a:moveTo>
                      <a:pt x="183" y="1"/>
                    </a:moveTo>
                    <a:cubicBezTo>
                      <a:pt x="91" y="1"/>
                      <a:pt x="0" y="69"/>
                      <a:pt x="0" y="161"/>
                    </a:cubicBezTo>
                    <a:cubicBezTo>
                      <a:pt x="0" y="252"/>
                      <a:pt x="91" y="343"/>
                      <a:pt x="183" y="343"/>
                    </a:cubicBezTo>
                    <a:lnTo>
                      <a:pt x="1187" y="343"/>
                    </a:lnTo>
                    <a:cubicBezTo>
                      <a:pt x="1278" y="343"/>
                      <a:pt x="1370" y="252"/>
                      <a:pt x="1370" y="161"/>
                    </a:cubicBezTo>
                    <a:cubicBezTo>
                      <a:pt x="1370" y="69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1856363" y="4486310"/>
                <a:ext cx="14958" cy="9242"/>
              </a:xfrm>
              <a:custGeom>
                <a:avLst/>
                <a:gdLst/>
                <a:ahLst/>
                <a:cxnLst/>
                <a:rect l="l" t="t" r="r" b="b"/>
                <a:pathLst>
                  <a:path w="594" h="367" extrusionOk="0">
                    <a:moveTo>
                      <a:pt x="160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75"/>
                      <a:pt x="69" y="366"/>
                      <a:pt x="160" y="366"/>
                    </a:cubicBezTo>
                    <a:lnTo>
                      <a:pt x="434" y="366"/>
                    </a:lnTo>
                    <a:cubicBezTo>
                      <a:pt x="525" y="366"/>
                      <a:pt x="594" y="275"/>
                      <a:pt x="594" y="183"/>
                    </a:cubicBezTo>
                    <a:cubicBezTo>
                      <a:pt x="594" y="92"/>
                      <a:pt x="525" y="1"/>
                      <a:pt x="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1877063" y="4486310"/>
                <a:ext cx="34500" cy="9242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367" extrusionOk="0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5"/>
                      <a:pt x="91" y="366"/>
                      <a:pt x="183" y="366"/>
                    </a:cubicBezTo>
                    <a:lnTo>
                      <a:pt x="1187" y="366"/>
                    </a:lnTo>
                    <a:cubicBezTo>
                      <a:pt x="1278" y="366"/>
                      <a:pt x="1370" y="275"/>
                      <a:pt x="1370" y="183"/>
                    </a:cubicBezTo>
                    <a:cubicBezTo>
                      <a:pt x="1370" y="92"/>
                      <a:pt x="1278" y="1"/>
                      <a:pt x="11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9" name="Google Shape;2839;p37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2840" name="Google Shape;2840;p37"/>
          <p:cNvGrpSpPr/>
          <p:nvPr/>
        </p:nvGrpSpPr>
        <p:grpSpPr>
          <a:xfrm>
            <a:off x="3828474" y="2872867"/>
            <a:ext cx="1477281" cy="1366881"/>
            <a:chOff x="3867151" y="2872867"/>
            <a:chExt cx="1477281" cy="1366881"/>
          </a:xfrm>
        </p:grpSpPr>
        <p:sp>
          <p:nvSpPr>
            <p:cNvPr id="2841" name="Google Shape;2841;p37"/>
            <p:cNvSpPr/>
            <p:nvPr/>
          </p:nvSpPr>
          <p:spPr>
            <a:xfrm>
              <a:off x="5159316" y="2974025"/>
              <a:ext cx="14958" cy="15538"/>
            </a:xfrm>
            <a:custGeom>
              <a:avLst/>
              <a:gdLst/>
              <a:ahLst/>
              <a:cxnLst/>
              <a:rect l="l" t="t" r="r" b="b"/>
              <a:pathLst>
                <a:path w="594" h="617" extrusionOk="0">
                  <a:moveTo>
                    <a:pt x="297" y="1"/>
                  </a:moveTo>
                  <a:cubicBezTo>
                    <a:pt x="137" y="1"/>
                    <a:pt x="0" y="138"/>
                    <a:pt x="0" y="297"/>
                  </a:cubicBezTo>
                  <a:cubicBezTo>
                    <a:pt x="0" y="480"/>
                    <a:pt x="137" y="617"/>
                    <a:pt x="297" y="617"/>
                  </a:cubicBezTo>
                  <a:cubicBezTo>
                    <a:pt x="457" y="617"/>
                    <a:pt x="594" y="480"/>
                    <a:pt x="594" y="297"/>
                  </a:cubicBezTo>
                  <a:cubicBezTo>
                    <a:pt x="594" y="138"/>
                    <a:pt x="457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202428" y="2974025"/>
              <a:ext cx="14958" cy="15538"/>
            </a:xfrm>
            <a:custGeom>
              <a:avLst/>
              <a:gdLst/>
              <a:ahLst/>
              <a:cxnLst/>
              <a:rect l="l" t="t" r="r" b="b"/>
              <a:pathLst>
                <a:path w="594" h="617" extrusionOk="0">
                  <a:moveTo>
                    <a:pt x="297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80"/>
                    <a:pt x="114" y="617"/>
                    <a:pt x="297" y="617"/>
                  </a:cubicBezTo>
                  <a:cubicBezTo>
                    <a:pt x="457" y="617"/>
                    <a:pt x="594" y="480"/>
                    <a:pt x="594" y="297"/>
                  </a:cubicBezTo>
                  <a:cubicBezTo>
                    <a:pt x="594" y="138"/>
                    <a:pt x="457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244961" y="2974025"/>
              <a:ext cx="15538" cy="15538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297" y="1"/>
                  </a:moveTo>
                  <a:cubicBezTo>
                    <a:pt x="137" y="1"/>
                    <a:pt x="0" y="138"/>
                    <a:pt x="0" y="297"/>
                  </a:cubicBezTo>
                  <a:cubicBezTo>
                    <a:pt x="0" y="480"/>
                    <a:pt x="137" y="617"/>
                    <a:pt x="297" y="617"/>
                  </a:cubicBezTo>
                  <a:cubicBezTo>
                    <a:pt x="480" y="617"/>
                    <a:pt x="617" y="480"/>
                    <a:pt x="617" y="297"/>
                  </a:cubicBezTo>
                  <a:cubicBezTo>
                    <a:pt x="617" y="138"/>
                    <a:pt x="480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4" name="Google Shape;2844;p37"/>
            <p:cNvGrpSpPr/>
            <p:nvPr/>
          </p:nvGrpSpPr>
          <p:grpSpPr>
            <a:xfrm>
              <a:off x="3867151" y="3847153"/>
              <a:ext cx="1477281" cy="392595"/>
              <a:chOff x="3867151" y="3847153"/>
              <a:chExt cx="1477281" cy="392595"/>
            </a:xfrm>
          </p:grpSpPr>
          <p:sp>
            <p:nvSpPr>
              <p:cNvPr id="2845" name="Google Shape;2845;p37"/>
              <p:cNvSpPr/>
              <p:nvPr/>
            </p:nvSpPr>
            <p:spPr>
              <a:xfrm>
                <a:off x="3876947" y="3847153"/>
                <a:ext cx="1467485" cy="392595"/>
              </a:xfrm>
              <a:custGeom>
                <a:avLst/>
                <a:gdLst/>
                <a:ahLst/>
                <a:cxnLst/>
                <a:rect l="l" t="t" r="r" b="b"/>
                <a:pathLst>
                  <a:path w="58274" h="15590" extrusionOk="0">
                    <a:moveTo>
                      <a:pt x="3789" y="0"/>
                    </a:moveTo>
                    <a:cubicBezTo>
                      <a:pt x="1689" y="0"/>
                      <a:pt x="0" y="1712"/>
                      <a:pt x="0" y="3812"/>
                    </a:cubicBezTo>
                    <a:lnTo>
                      <a:pt x="0" y="11801"/>
                    </a:lnTo>
                    <a:cubicBezTo>
                      <a:pt x="0" y="13901"/>
                      <a:pt x="1689" y="15590"/>
                      <a:pt x="3789" y="15590"/>
                    </a:cubicBezTo>
                    <a:lnTo>
                      <a:pt x="54461" y="15590"/>
                    </a:lnTo>
                    <a:cubicBezTo>
                      <a:pt x="56561" y="15590"/>
                      <a:pt x="58273" y="13901"/>
                      <a:pt x="58273" y="11801"/>
                    </a:cubicBezTo>
                    <a:lnTo>
                      <a:pt x="58273" y="3812"/>
                    </a:lnTo>
                    <a:cubicBezTo>
                      <a:pt x="58273" y="1712"/>
                      <a:pt x="56561" y="0"/>
                      <a:pt x="5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3867151" y="3937382"/>
                <a:ext cx="19013" cy="85092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379" extrusionOk="0">
                    <a:moveTo>
                      <a:pt x="389" y="1"/>
                    </a:moveTo>
                    <a:cubicBezTo>
                      <a:pt x="184" y="1"/>
                      <a:pt x="1" y="160"/>
                      <a:pt x="1" y="389"/>
                    </a:cubicBezTo>
                    <a:lnTo>
                      <a:pt x="1" y="2991"/>
                    </a:lnTo>
                    <a:cubicBezTo>
                      <a:pt x="1" y="3196"/>
                      <a:pt x="184" y="3379"/>
                      <a:pt x="389" y="3379"/>
                    </a:cubicBezTo>
                    <a:cubicBezTo>
                      <a:pt x="594" y="3379"/>
                      <a:pt x="754" y="3196"/>
                      <a:pt x="754" y="2991"/>
                    </a:cubicBezTo>
                    <a:lnTo>
                      <a:pt x="754" y="389"/>
                    </a:lnTo>
                    <a:cubicBezTo>
                      <a:pt x="754" y="160"/>
                      <a:pt x="594" y="1"/>
                      <a:pt x="3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7" name="Google Shape;2847;p37"/>
            <p:cNvGrpSpPr/>
            <p:nvPr/>
          </p:nvGrpSpPr>
          <p:grpSpPr>
            <a:xfrm>
              <a:off x="3867151" y="3360299"/>
              <a:ext cx="1477281" cy="392595"/>
              <a:chOff x="3867151" y="3360299"/>
              <a:chExt cx="1477281" cy="392595"/>
            </a:xfrm>
          </p:grpSpPr>
          <p:sp>
            <p:nvSpPr>
              <p:cNvPr id="2848" name="Google Shape;2848;p37"/>
              <p:cNvSpPr/>
              <p:nvPr/>
            </p:nvSpPr>
            <p:spPr>
              <a:xfrm>
                <a:off x="3876947" y="3360299"/>
                <a:ext cx="1467485" cy="392595"/>
              </a:xfrm>
              <a:custGeom>
                <a:avLst/>
                <a:gdLst/>
                <a:ahLst/>
                <a:cxnLst/>
                <a:rect l="l" t="t" r="r" b="b"/>
                <a:pathLst>
                  <a:path w="58274" h="15590" extrusionOk="0">
                    <a:moveTo>
                      <a:pt x="3789" y="0"/>
                    </a:moveTo>
                    <a:cubicBezTo>
                      <a:pt x="1689" y="0"/>
                      <a:pt x="0" y="1689"/>
                      <a:pt x="0" y="3789"/>
                    </a:cubicBezTo>
                    <a:lnTo>
                      <a:pt x="0" y="11778"/>
                    </a:lnTo>
                    <a:cubicBezTo>
                      <a:pt x="0" y="13878"/>
                      <a:pt x="1689" y="15590"/>
                      <a:pt x="3789" y="15590"/>
                    </a:cubicBezTo>
                    <a:lnTo>
                      <a:pt x="54461" y="15590"/>
                    </a:lnTo>
                    <a:cubicBezTo>
                      <a:pt x="56561" y="15590"/>
                      <a:pt x="58273" y="13878"/>
                      <a:pt x="58273" y="11778"/>
                    </a:cubicBezTo>
                    <a:lnTo>
                      <a:pt x="58273" y="3789"/>
                    </a:lnTo>
                    <a:cubicBezTo>
                      <a:pt x="58273" y="1689"/>
                      <a:pt x="56561" y="0"/>
                      <a:pt x="5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3867151" y="3449949"/>
                <a:ext cx="19013" cy="85092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379" extrusionOk="0">
                    <a:moveTo>
                      <a:pt x="389" y="1"/>
                    </a:moveTo>
                    <a:cubicBezTo>
                      <a:pt x="184" y="1"/>
                      <a:pt x="1" y="183"/>
                      <a:pt x="1" y="389"/>
                    </a:cubicBezTo>
                    <a:lnTo>
                      <a:pt x="1" y="3014"/>
                    </a:lnTo>
                    <a:cubicBezTo>
                      <a:pt x="1" y="3219"/>
                      <a:pt x="184" y="3379"/>
                      <a:pt x="389" y="3379"/>
                    </a:cubicBezTo>
                    <a:cubicBezTo>
                      <a:pt x="594" y="3379"/>
                      <a:pt x="754" y="3219"/>
                      <a:pt x="754" y="3014"/>
                    </a:cubicBezTo>
                    <a:lnTo>
                      <a:pt x="754" y="389"/>
                    </a:lnTo>
                    <a:cubicBezTo>
                      <a:pt x="754" y="183"/>
                      <a:pt x="594" y="1"/>
                      <a:pt x="3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0" name="Google Shape;2850;p37"/>
            <p:cNvGrpSpPr/>
            <p:nvPr/>
          </p:nvGrpSpPr>
          <p:grpSpPr>
            <a:xfrm>
              <a:off x="3867151" y="2872867"/>
              <a:ext cx="1477281" cy="393174"/>
              <a:chOff x="3867151" y="2872867"/>
              <a:chExt cx="1477281" cy="393174"/>
            </a:xfrm>
          </p:grpSpPr>
          <p:sp>
            <p:nvSpPr>
              <p:cNvPr id="2851" name="Google Shape;2851;p37"/>
              <p:cNvSpPr/>
              <p:nvPr/>
            </p:nvSpPr>
            <p:spPr>
              <a:xfrm>
                <a:off x="3876947" y="2872867"/>
                <a:ext cx="1467485" cy="393174"/>
              </a:xfrm>
              <a:custGeom>
                <a:avLst/>
                <a:gdLst/>
                <a:ahLst/>
                <a:cxnLst/>
                <a:rect l="l" t="t" r="r" b="b"/>
                <a:pathLst>
                  <a:path w="58274" h="15613" extrusionOk="0">
                    <a:moveTo>
                      <a:pt x="3789" y="0"/>
                    </a:moveTo>
                    <a:cubicBezTo>
                      <a:pt x="1689" y="0"/>
                      <a:pt x="0" y="1712"/>
                      <a:pt x="0" y="3812"/>
                    </a:cubicBezTo>
                    <a:lnTo>
                      <a:pt x="0" y="11801"/>
                    </a:lnTo>
                    <a:cubicBezTo>
                      <a:pt x="0" y="13901"/>
                      <a:pt x="1689" y="15613"/>
                      <a:pt x="3789" y="15613"/>
                    </a:cubicBezTo>
                    <a:lnTo>
                      <a:pt x="54461" y="15613"/>
                    </a:lnTo>
                    <a:cubicBezTo>
                      <a:pt x="56561" y="15613"/>
                      <a:pt x="58273" y="13901"/>
                      <a:pt x="58273" y="11801"/>
                    </a:cubicBezTo>
                    <a:lnTo>
                      <a:pt x="58273" y="3812"/>
                    </a:lnTo>
                    <a:cubicBezTo>
                      <a:pt x="58273" y="1712"/>
                      <a:pt x="56561" y="0"/>
                      <a:pt x="544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867151" y="2963096"/>
                <a:ext cx="19013" cy="85117"/>
              </a:xfrm>
              <a:custGeom>
                <a:avLst/>
                <a:gdLst/>
                <a:ahLst/>
                <a:cxnLst/>
                <a:rect l="l" t="t" r="r" b="b"/>
                <a:pathLst>
                  <a:path w="755" h="3380" extrusionOk="0">
                    <a:moveTo>
                      <a:pt x="389" y="1"/>
                    </a:moveTo>
                    <a:cubicBezTo>
                      <a:pt x="184" y="1"/>
                      <a:pt x="1" y="161"/>
                      <a:pt x="1" y="389"/>
                    </a:cubicBezTo>
                    <a:lnTo>
                      <a:pt x="1" y="2991"/>
                    </a:lnTo>
                    <a:cubicBezTo>
                      <a:pt x="1" y="3219"/>
                      <a:pt x="184" y="3379"/>
                      <a:pt x="389" y="3379"/>
                    </a:cubicBezTo>
                    <a:cubicBezTo>
                      <a:pt x="594" y="3379"/>
                      <a:pt x="754" y="3219"/>
                      <a:pt x="754" y="2991"/>
                    </a:cubicBezTo>
                    <a:lnTo>
                      <a:pt x="754" y="389"/>
                    </a:lnTo>
                    <a:cubicBezTo>
                      <a:pt x="754" y="161"/>
                      <a:pt x="594" y="1"/>
                      <a:pt x="38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3" name="Google Shape;2853;p37"/>
            <p:cNvSpPr/>
            <p:nvPr/>
          </p:nvSpPr>
          <p:spPr>
            <a:xfrm>
              <a:off x="5254153" y="4063848"/>
              <a:ext cx="21858" cy="21858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6" y="0"/>
                    <a:pt x="0" y="183"/>
                    <a:pt x="0" y="434"/>
                  </a:cubicBezTo>
                  <a:cubicBezTo>
                    <a:pt x="0" y="685"/>
                    <a:pt x="206" y="868"/>
                    <a:pt x="434" y="868"/>
                  </a:cubicBezTo>
                  <a:cubicBezTo>
                    <a:pt x="685" y="868"/>
                    <a:pt x="868" y="685"/>
                    <a:pt x="868" y="434"/>
                  </a:cubicBezTo>
                  <a:cubicBezTo>
                    <a:pt x="868" y="183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254153" y="4001194"/>
              <a:ext cx="21858" cy="22438"/>
            </a:xfrm>
            <a:custGeom>
              <a:avLst/>
              <a:gdLst/>
              <a:ahLst/>
              <a:cxnLst/>
              <a:rect l="l" t="t" r="r" b="b"/>
              <a:pathLst>
                <a:path w="868" h="891" extrusionOk="0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85"/>
                    <a:pt x="206" y="890"/>
                    <a:pt x="434" y="890"/>
                  </a:cubicBezTo>
                  <a:cubicBezTo>
                    <a:pt x="685" y="890"/>
                    <a:pt x="868" y="685"/>
                    <a:pt x="868" y="434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254153" y="3576416"/>
              <a:ext cx="21858" cy="22438"/>
            </a:xfrm>
            <a:custGeom>
              <a:avLst/>
              <a:gdLst/>
              <a:ahLst/>
              <a:cxnLst/>
              <a:rect l="l" t="t" r="r" b="b"/>
              <a:pathLst>
                <a:path w="868" h="891" extrusionOk="0">
                  <a:moveTo>
                    <a:pt x="434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685"/>
                    <a:pt x="206" y="891"/>
                    <a:pt x="434" y="891"/>
                  </a:cubicBezTo>
                  <a:cubicBezTo>
                    <a:pt x="685" y="891"/>
                    <a:pt x="868" y="685"/>
                    <a:pt x="868" y="457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5254153" y="3514341"/>
              <a:ext cx="21858" cy="21858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85"/>
                    <a:pt x="206" y="868"/>
                    <a:pt x="434" y="868"/>
                  </a:cubicBezTo>
                  <a:cubicBezTo>
                    <a:pt x="685" y="868"/>
                    <a:pt x="868" y="685"/>
                    <a:pt x="868" y="434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254153" y="3089562"/>
              <a:ext cx="21858" cy="21858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6" y="0"/>
                    <a:pt x="0" y="206"/>
                    <a:pt x="0" y="434"/>
                  </a:cubicBezTo>
                  <a:cubicBezTo>
                    <a:pt x="0" y="685"/>
                    <a:pt x="206" y="868"/>
                    <a:pt x="434" y="868"/>
                  </a:cubicBezTo>
                  <a:cubicBezTo>
                    <a:pt x="685" y="868"/>
                    <a:pt x="868" y="685"/>
                    <a:pt x="868" y="434"/>
                  </a:cubicBezTo>
                  <a:cubicBezTo>
                    <a:pt x="868" y="206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7"/>
            <p:cNvSpPr/>
            <p:nvPr/>
          </p:nvSpPr>
          <p:spPr>
            <a:xfrm>
              <a:off x="5254153" y="3027487"/>
              <a:ext cx="21858" cy="21858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6" y="0"/>
                    <a:pt x="0" y="183"/>
                    <a:pt x="0" y="434"/>
                  </a:cubicBezTo>
                  <a:cubicBezTo>
                    <a:pt x="0" y="662"/>
                    <a:pt x="206" y="868"/>
                    <a:pt x="434" y="868"/>
                  </a:cubicBezTo>
                  <a:cubicBezTo>
                    <a:pt x="685" y="868"/>
                    <a:pt x="868" y="662"/>
                    <a:pt x="868" y="434"/>
                  </a:cubicBezTo>
                  <a:cubicBezTo>
                    <a:pt x="868" y="183"/>
                    <a:pt x="685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9" name="Google Shape;2859;p37"/>
          <p:cNvGrpSpPr/>
          <p:nvPr/>
        </p:nvGrpSpPr>
        <p:grpSpPr>
          <a:xfrm>
            <a:off x="3692262" y="1032354"/>
            <a:ext cx="1759476" cy="1489343"/>
            <a:chOff x="3730939" y="1032354"/>
            <a:chExt cx="1759476" cy="1489343"/>
          </a:xfrm>
        </p:grpSpPr>
        <p:sp>
          <p:nvSpPr>
            <p:cNvPr id="2860" name="Google Shape;2860;p37"/>
            <p:cNvSpPr/>
            <p:nvPr/>
          </p:nvSpPr>
          <p:spPr>
            <a:xfrm>
              <a:off x="3730939" y="1032354"/>
              <a:ext cx="1759476" cy="1489343"/>
            </a:xfrm>
            <a:custGeom>
              <a:avLst/>
              <a:gdLst/>
              <a:ahLst/>
              <a:cxnLst/>
              <a:rect l="l" t="t" r="r" b="b"/>
              <a:pathLst>
                <a:path w="69869" h="59142" extrusionOk="0">
                  <a:moveTo>
                    <a:pt x="8994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50148"/>
                  </a:lnTo>
                  <a:cubicBezTo>
                    <a:pt x="0" y="55124"/>
                    <a:pt x="4040" y="59141"/>
                    <a:pt x="8994" y="59141"/>
                  </a:cubicBezTo>
                  <a:lnTo>
                    <a:pt x="60853" y="59141"/>
                  </a:lnTo>
                  <a:cubicBezTo>
                    <a:pt x="65829" y="59141"/>
                    <a:pt x="69869" y="55124"/>
                    <a:pt x="69869" y="50148"/>
                  </a:cubicBezTo>
                  <a:lnTo>
                    <a:pt x="69869" y="8994"/>
                  </a:lnTo>
                  <a:cubicBezTo>
                    <a:pt x="69869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5267953" y="1303670"/>
              <a:ext cx="74742" cy="74742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484" y="366"/>
                  </a:moveTo>
                  <a:cubicBezTo>
                    <a:pt x="2100" y="366"/>
                    <a:pt x="2602" y="868"/>
                    <a:pt x="2602" y="1484"/>
                  </a:cubicBezTo>
                  <a:cubicBezTo>
                    <a:pt x="2602" y="2077"/>
                    <a:pt x="2100" y="2580"/>
                    <a:pt x="1484" y="2580"/>
                  </a:cubicBezTo>
                  <a:cubicBezTo>
                    <a:pt x="890" y="2580"/>
                    <a:pt x="388" y="2077"/>
                    <a:pt x="388" y="1484"/>
                  </a:cubicBezTo>
                  <a:cubicBezTo>
                    <a:pt x="388" y="868"/>
                    <a:pt x="890" y="366"/>
                    <a:pt x="1484" y="366"/>
                  </a:cubicBezTo>
                  <a:close/>
                  <a:moveTo>
                    <a:pt x="1484" y="0"/>
                  </a:moveTo>
                  <a:cubicBezTo>
                    <a:pt x="685" y="0"/>
                    <a:pt x="0" y="662"/>
                    <a:pt x="0" y="1484"/>
                  </a:cubicBezTo>
                  <a:cubicBezTo>
                    <a:pt x="0" y="2283"/>
                    <a:pt x="685" y="2968"/>
                    <a:pt x="1484" y="2968"/>
                  </a:cubicBezTo>
                  <a:cubicBezTo>
                    <a:pt x="2306" y="2968"/>
                    <a:pt x="2968" y="2283"/>
                    <a:pt x="2968" y="1484"/>
                  </a:cubicBezTo>
                  <a:cubicBezTo>
                    <a:pt x="2968" y="662"/>
                    <a:pt x="2306" y="0"/>
                    <a:pt x="1484" y="0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5323707" y="1358694"/>
              <a:ext cx="28179" cy="27197"/>
            </a:xfrm>
            <a:custGeom>
              <a:avLst/>
              <a:gdLst/>
              <a:ahLst/>
              <a:cxnLst/>
              <a:rect l="l" t="t" r="r" b="b"/>
              <a:pathLst>
                <a:path w="1119" h="1080" extrusionOk="0">
                  <a:moveTo>
                    <a:pt x="214" y="1"/>
                  </a:moveTo>
                  <a:cubicBezTo>
                    <a:pt x="166" y="1"/>
                    <a:pt x="114" y="18"/>
                    <a:pt x="69" y="52"/>
                  </a:cubicBezTo>
                  <a:cubicBezTo>
                    <a:pt x="0" y="121"/>
                    <a:pt x="0" y="258"/>
                    <a:pt x="69" y="326"/>
                  </a:cubicBezTo>
                  <a:lnTo>
                    <a:pt x="776" y="1011"/>
                  </a:lnTo>
                  <a:cubicBezTo>
                    <a:pt x="811" y="1057"/>
                    <a:pt x="856" y="1079"/>
                    <a:pt x="905" y="1079"/>
                  </a:cubicBezTo>
                  <a:cubicBezTo>
                    <a:pt x="953" y="1079"/>
                    <a:pt x="1005" y="1057"/>
                    <a:pt x="1050" y="1011"/>
                  </a:cubicBezTo>
                  <a:cubicBezTo>
                    <a:pt x="1119" y="942"/>
                    <a:pt x="1119" y="828"/>
                    <a:pt x="1050" y="760"/>
                  </a:cubicBezTo>
                  <a:lnTo>
                    <a:pt x="343" y="52"/>
                  </a:lnTo>
                  <a:cubicBezTo>
                    <a:pt x="308" y="18"/>
                    <a:pt x="263" y="1"/>
                    <a:pt x="214" y="1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3876368" y="1315732"/>
              <a:ext cx="34500" cy="57643"/>
            </a:xfrm>
            <a:custGeom>
              <a:avLst/>
              <a:gdLst/>
              <a:ahLst/>
              <a:cxnLst/>
              <a:rect l="l" t="t" r="r" b="b"/>
              <a:pathLst>
                <a:path w="1370" h="2289" extrusionOk="0">
                  <a:moveTo>
                    <a:pt x="1173" y="1"/>
                  </a:moveTo>
                  <a:cubicBezTo>
                    <a:pt x="1124" y="1"/>
                    <a:pt x="1073" y="24"/>
                    <a:pt x="1027" y="69"/>
                  </a:cubicBezTo>
                  <a:lnTo>
                    <a:pt x="92" y="1005"/>
                  </a:lnTo>
                  <a:cubicBezTo>
                    <a:pt x="0" y="1096"/>
                    <a:pt x="0" y="1210"/>
                    <a:pt x="92" y="1279"/>
                  </a:cubicBezTo>
                  <a:lnTo>
                    <a:pt x="1027" y="2238"/>
                  </a:lnTo>
                  <a:cubicBezTo>
                    <a:pt x="1073" y="2272"/>
                    <a:pt x="1124" y="2289"/>
                    <a:pt x="1173" y="2289"/>
                  </a:cubicBezTo>
                  <a:cubicBezTo>
                    <a:pt x="1221" y="2289"/>
                    <a:pt x="1267" y="2272"/>
                    <a:pt x="1301" y="2238"/>
                  </a:cubicBezTo>
                  <a:cubicBezTo>
                    <a:pt x="1370" y="2146"/>
                    <a:pt x="1370" y="2032"/>
                    <a:pt x="1301" y="1964"/>
                  </a:cubicBezTo>
                  <a:lnTo>
                    <a:pt x="480" y="1142"/>
                  </a:lnTo>
                  <a:lnTo>
                    <a:pt x="1301" y="320"/>
                  </a:lnTo>
                  <a:cubicBezTo>
                    <a:pt x="1370" y="252"/>
                    <a:pt x="1370" y="138"/>
                    <a:pt x="1301" y="69"/>
                  </a:cubicBezTo>
                  <a:cubicBezTo>
                    <a:pt x="1267" y="24"/>
                    <a:pt x="1221" y="1"/>
                    <a:pt x="1173" y="1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3876947" y="1339882"/>
              <a:ext cx="95442" cy="9796"/>
            </a:xfrm>
            <a:custGeom>
              <a:avLst/>
              <a:gdLst/>
              <a:ahLst/>
              <a:cxnLst/>
              <a:rect l="l" t="t" r="r" b="b"/>
              <a:pathLst>
                <a:path w="3790" h="389" extrusionOk="0">
                  <a:moveTo>
                    <a:pt x="205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297"/>
                    <a:pt x="91" y="388"/>
                    <a:pt x="205" y="388"/>
                  </a:cubicBezTo>
                  <a:lnTo>
                    <a:pt x="3606" y="388"/>
                  </a:lnTo>
                  <a:cubicBezTo>
                    <a:pt x="3698" y="388"/>
                    <a:pt x="3789" y="297"/>
                    <a:pt x="3789" y="183"/>
                  </a:cubicBezTo>
                  <a:cubicBezTo>
                    <a:pt x="3789" y="92"/>
                    <a:pt x="3698" y="0"/>
                    <a:pt x="3606" y="0"/>
                  </a:cubicBezTo>
                  <a:close/>
                </a:path>
              </a:pathLst>
            </a:custGeom>
            <a:solidFill>
              <a:srgbClr val="091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37"/>
          <p:cNvGrpSpPr/>
          <p:nvPr/>
        </p:nvGrpSpPr>
        <p:grpSpPr>
          <a:xfrm>
            <a:off x="3909537" y="3931640"/>
            <a:ext cx="215562" cy="215562"/>
            <a:chOff x="3948214" y="3931640"/>
            <a:chExt cx="215562" cy="215562"/>
          </a:xfrm>
        </p:grpSpPr>
        <p:sp>
          <p:nvSpPr>
            <p:cNvPr id="2866" name="Google Shape;2866;p37"/>
            <p:cNvSpPr/>
            <p:nvPr/>
          </p:nvSpPr>
          <p:spPr>
            <a:xfrm>
              <a:off x="3948214" y="3931640"/>
              <a:ext cx="215562" cy="215562"/>
            </a:xfrm>
            <a:custGeom>
              <a:avLst/>
              <a:gdLst/>
              <a:ahLst/>
              <a:cxnLst/>
              <a:rect l="l" t="t" r="r" b="b"/>
              <a:pathLst>
                <a:path w="8560" h="8560" extrusionOk="0">
                  <a:moveTo>
                    <a:pt x="4292" y="0"/>
                  </a:moveTo>
                  <a:cubicBezTo>
                    <a:pt x="1918" y="0"/>
                    <a:pt x="0" y="1918"/>
                    <a:pt x="0" y="4269"/>
                  </a:cubicBezTo>
                  <a:cubicBezTo>
                    <a:pt x="0" y="6643"/>
                    <a:pt x="1918" y="8560"/>
                    <a:pt x="4292" y="8560"/>
                  </a:cubicBezTo>
                  <a:cubicBezTo>
                    <a:pt x="6643" y="8560"/>
                    <a:pt x="8560" y="6643"/>
                    <a:pt x="8560" y="4269"/>
                  </a:cubicBezTo>
                  <a:cubicBezTo>
                    <a:pt x="8560" y="1918"/>
                    <a:pt x="6643" y="0"/>
                    <a:pt x="42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4037888" y="3987973"/>
              <a:ext cx="36238" cy="23017"/>
            </a:xfrm>
            <a:custGeom>
              <a:avLst/>
              <a:gdLst/>
              <a:ahLst/>
              <a:cxnLst/>
              <a:rect l="l" t="t" r="r" b="b"/>
              <a:pathLst>
                <a:path w="1439" h="914" extrusionOk="0">
                  <a:moveTo>
                    <a:pt x="731" y="0"/>
                  </a:moveTo>
                  <a:cubicBezTo>
                    <a:pt x="571" y="0"/>
                    <a:pt x="434" y="137"/>
                    <a:pt x="434" y="297"/>
                  </a:cubicBezTo>
                  <a:lnTo>
                    <a:pt x="160" y="297"/>
                  </a:lnTo>
                  <a:cubicBezTo>
                    <a:pt x="69" y="297"/>
                    <a:pt x="0" y="366"/>
                    <a:pt x="0" y="457"/>
                  </a:cubicBezTo>
                  <a:lnTo>
                    <a:pt x="0" y="754"/>
                  </a:lnTo>
                  <a:cubicBezTo>
                    <a:pt x="0" y="845"/>
                    <a:pt x="69" y="913"/>
                    <a:pt x="160" y="913"/>
                  </a:cubicBezTo>
                  <a:lnTo>
                    <a:pt x="1301" y="913"/>
                  </a:lnTo>
                  <a:cubicBezTo>
                    <a:pt x="1392" y="913"/>
                    <a:pt x="1438" y="845"/>
                    <a:pt x="1438" y="754"/>
                  </a:cubicBezTo>
                  <a:lnTo>
                    <a:pt x="1438" y="457"/>
                  </a:lnTo>
                  <a:cubicBezTo>
                    <a:pt x="1438" y="366"/>
                    <a:pt x="1392" y="297"/>
                    <a:pt x="1301" y="297"/>
                  </a:cubicBezTo>
                  <a:lnTo>
                    <a:pt x="1027" y="297"/>
                  </a:lnTo>
                  <a:cubicBezTo>
                    <a:pt x="1027" y="137"/>
                    <a:pt x="890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4022930" y="4002906"/>
              <a:ext cx="66708" cy="87408"/>
            </a:xfrm>
            <a:custGeom>
              <a:avLst/>
              <a:gdLst/>
              <a:ahLst/>
              <a:cxnLst/>
              <a:rect l="l" t="t" r="r" b="b"/>
              <a:pathLst>
                <a:path w="2649" h="3471" extrusionOk="0">
                  <a:moveTo>
                    <a:pt x="594" y="1347"/>
                  </a:moveTo>
                  <a:cubicBezTo>
                    <a:pt x="663" y="1347"/>
                    <a:pt x="731" y="1393"/>
                    <a:pt x="731" y="1462"/>
                  </a:cubicBezTo>
                  <a:cubicBezTo>
                    <a:pt x="731" y="1530"/>
                    <a:pt x="663" y="1599"/>
                    <a:pt x="594" y="1599"/>
                  </a:cubicBezTo>
                  <a:cubicBezTo>
                    <a:pt x="526" y="1599"/>
                    <a:pt x="457" y="1530"/>
                    <a:pt x="457" y="1462"/>
                  </a:cubicBezTo>
                  <a:cubicBezTo>
                    <a:pt x="457" y="1393"/>
                    <a:pt x="526" y="1347"/>
                    <a:pt x="594" y="1347"/>
                  </a:cubicBezTo>
                  <a:close/>
                  <a:moveTo>
                    <a:pt x="2055" y="1347"/>
                  </a:moveTo>
                  <a:cubicBezTo>
                    <a:pt x="2123" y="1347"/>
                    <a:pt x="2169" y="1393"/>
                    <a:pt x="2169" y="1462"/>
                  </a:cubicBezTo>
                  <a:cubicBezTo>
                    <a:pt x="2169" y="1530"/>
                    <a:pt x="2123" y="1599"/>
                    <a:pt x="2055" y="1599"/>
                  </a:cubicBezTo>
                  <a:lnTo>
                    <a:pt x="1142" y="1599"/>
                  </a:lnTo>
                  <a:cubicBezTo>
                    <a:pt x="1073" y="1599"/>
                    <a:pt x="1005" y="1530"/>
                    <a:pt x="1005" y="1462"/>
                  </a:cubicBezTo>
                  <a:cubicBezTo>
                    <a:pt x="1005" y="1393"/>
                    <a:pt x="1073" y="1347"/>
                    <a:pt x="1142" y="1347"/>
                  </a:cubicBezTo>
                  <a:close/>
                  <a:moveTo>
                    <a:pt x="594" y="1827"/>
                  </a:moveTo>
                  <a:cubicBezTo>
                    <a:pt x="663" y="1827"/>
                    <a:pt x="731" y="1872"/>
                    <a:pt x="731" y="1964"/>
                  </a:cubicBezTo>
                  <a:cubicBezTo>
                    <a:pt x="731" y="2032"/>
                    <a:pt x="663" y="2078"/>
                    <a:pt x="594" y="2078"/>
                  </a:cubicBezTo>
                  <a:cubicBezTo>
                    <a:pt x="526" y="2078"/>
                    <a:pt x="457" y="2032"/>
                    <a:pt x="457" y="1964"/>
                  </a:cubicBezTo>
                  <a:cubicBezTo>
                    <a:pt x="457" y="1872"/>
                    <a:pt x="526" y="1827"/>
                    <a:pt x="594" y="1827"/>
                  </a:cubicBezTo>
                  <a:close/>
                  <a:moveTo>
                    <a:pt x="2055" y="1827"/>
                  </a:moveTo>
                  <a:cubicBezTo>
                    <a:pt x="2123" y="1827"/>
                    <a:pt x="2169" y="1872"/>
                    <a:pt x="2169" y="1964"/>
                  </a:cubicBezTo>
                  <a:cubicBezTo>
                    <a:pt x="2169" y="2032"/>
                    <a:pt x="2123" y="2078"/>
                    <a:pt x="2055" y="2078"/>
                  </a:cubicBezTo>
                  <a:lnTo>
                    <a:pt x="1142" y="2078"/>
                  </a:lnTo>
                  <a:cubicBezTo>
                    <a:pt x="1073" y="2078"/>
                    <a:pt x="1005" y="2032"/>
                    <a:pt x="1005" y="1964"/>
                  </a:cubicBezTo>
                  <a:cubicBezTo>
                    <a:pt x="1005" y="1872"/>
                    <a:pt x="1073" y="1827"/>
                    <a:pt x="1142" y="1827"/>
                  </a:cubicBezTo>
                  <a:close/>
                  <a:moveTo>
                    <a:pt x="594" y="2306"/>
                  </a:moveTo>
                  <a:cubicBezTo>
                    <a:pt x="663" y="2306"/>
                    <a:pt x="731" y="2375"/>
                    <a:pt x="731" y="2443"/>
                  </a:cubicBezTo>
                  <a:cubicBezTo>
                    <a:pt x="731" y="2512"/>
                    <a:pt x="663" y="2580"/>
                    <a:pt x="594" y="2580"/>
                  </a:cubicBezTo>
                  <a:cubicBezTo>
                    <a:pt x="526" y="2580"/>
                    <a:pt x="457" y="2512"/>
                    <a:pt x="457" y="2443"/>
                  </a:cubicBezTo>
                  <a:cubicBezTo>
                    <a:pt x="457" y="2375"/>
                    <a:pt x="526" y="2306"/>
                    <a:pt x="594" y="2306"/>
                  </a:cubicBezTo>
                  <a:close/>
                  <a:moveTo>
                    <a:pt x="2055" y="2306"/>
                  </a:moveTo>
                  <a:cubicBezTo>
                    <a:pt x="2123" y="2306"/>
                    <a:pt x="2169" y="2375"/>
                    <a:pt x="2169" y="2443"/>
                  </a:cubicBezTo>
                  <a:cubicBezTo>
                    <a:pt x="2169" y="2512"/>
                    <a:pt x="2123" y="2580"/>
                    <a:pt x="2055" y="2580"/>
                  </a:cubicBezTo>
                  <a:lnTo>
                    <a:pt x="1142" y="2580"/>
                  </a:lnTo>
                  <a:cubicBezTo>
                    <a:pt x="1073" y="2580"/>
                    <a:pt x="1005" y="2512"/>
                    <a:pt x="1005" y="2443"/>
                  </a:cubicBezTo>
                  <a:cubicBezTo>
                    <a:pt x="1005" y="2375"/>
                    <a:pt x="1073" y="2306"/>
                    <a:pt x="1142" y="2306"/>
                  </a:cubicBezTo>
                  <a:close/>
                  <a:moveTo>
                    <a:pt x="297" y="1"/>
                  </a:moveTo>
                  <a:cubicBezTo>
                    <a:pt x="138" y="1"/>
                    <a:pt x="1" y="115"/>
                    <a:pt x="1" y="275"/>
                  </a:cubicBezTo>
                  <a:lnTo>
                    <a:pt x="1" y="3173"/>
                  </a:lnTo>
                  <a:cubicBezTo>
                    <a:pt x="1" y="3356"/>
                    <a:pt x="138" y="3470"/>
                    <a:pt x="297" y="3470"/>
                  </a:cubicBezTo>
                  <a:lnTo>
                    <a:pt x="2352" y="3470"/>
                  </a:lnTo>
                  <a:cubicBezTo>
                    <a:pt x="2511" y="3470"/>
                    <a:pt x="2648" y="3356"/>
                    <a:pt x="2648" y="3173"/>
                  </a:cubicBezTo>
                  <a:lnTo>
                    <a:pt x="2648" y="275"/>
                  </a:lnTo>
                  <a:cubicBezTo>
                    <a:pt x="2648" y="115"/>
                    <a:pt x="2511" y="1"/>
                    <a:pt x="2352" y="1"/>
                  </a:cubicBezTo>
                  <a:lnTo>
                    <a:pt x="2260" y="1"/>
                  </a:lnTo>
                  <a:lnTo>
                    <a:pt x="2260" y="161"/>
                  </a:lnTo>
                  <a:cubicBezTo>
                    <a:pt x="2260" y="366"/>
                    <a:pt x="2101" y="526"/>
                    <a:pt x="1895" y="526"/>
                  </a:cubicBezTo>
                  <a:lnTo>
                    <a:pt x="754" y="526"/>
                  </a:lnTo>
                  <a:cubicBezTo>
                    <a:pt x="548" y="526"/>
                    <a:pt x="389" y="366"/>
                    <a:pt x="389" y="161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9" name="Google Shape;2869;p37"/>
          <p:cNvGrpSpPr/>
          <p:nvPr/>
        </p:nvGrpSpPr>
        <p:grpSpPr>
          <a:xfrm>
            <a:off x="3909537" y="3444207"/>
            <a:ext cx="215562" cy="215587"/>
            <a:chOff x="3948214" y="3444207"/>
            <a:chExt cx="215562" cy="215587"/>
          </a:xfrm>
        </p:grpSpPr>
        <p:sp>
          <p:nvSpPr>
            <p:cNvPr id="2870" name="Google Shape;2870;p37"/>
            <p:cNvSpPr/>
            <p:nvPr/>
          </p:nvSpPr>
          <p:spPr>
            <a:xfrm>
              <a:off x="3948214" y="3444207"/>
              <a:ext cx="215562" cy="215587"/>
            </a:xfrm>
            <a:custGeom>
              <a:avLst/>
              <a:gdLst/>
              <a:ahLst/>
              <a:cxnLst/>
              <a:rect l="l" t="t" r="r" b="b"/>
              <a:pathLst>
                <a:path w="8560" h="8561" extrusionOk="0">
                  <a:moveTo>
                    <a:pt x="4292" y="1"/>
                  </a:moveTo>
                  <a:cubicBezTo>
                    <a:pt x="1918" y="1"/>
                    <a:pt x="0" y="1918"/>
                    <a:pt x="0" y="4292"/>
                  </a:cubicBezTo>
                  <a:cubicBezTo>
                    <a:pt x="0" y="6666"/>
                    <a:pt x="1918" y="8560"/>
                    <a:pt x="4292" y="8560"/>
                  </a:cubicBezTo>
                  <a:cubicBezTo>
                    <a:pt x="6643" y="8560"/>
                    <a:pt x="8560" y="6666"/>
                    <a:pt x="8560" y="4292"/>
                  </a:cubicBezTo>
                  <a:cubicBezTo>
                    <a:pt x="8560" y="1918"/>
                    <a:pt x="6643" y="1"/>
                    <a:pt x="429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4037888" y="3501120"/>
              <a:ext cx="36238" cy="22438"/>
            </a:xfrm>
            <a:custGeom>
              <a:avLst/>
              <a:gdLst/>
              <a:ahLst/>
              <a:cxnLst/>
              <a:rect l="l" t="t" r="r" b="b"/>
              <a:pathLst>
                <a:path w="1439" h="891" extrusionOk="0">
                  <a:moveTo>
                    <a:pt x="731" y="0"/>
                  </a:moveTo>
                  <a:cubicBezTo>
                    <a:pt x="571" y="0"/>
                    <a:pt x="434" y="137"/>
                    <a:pt x="434" y="297"/>
                  </a:cubicBezTo>
                  <a:lnTo>
                    <a:pt x="160" y="297"/>
                  </a:lnTo>
                  <a:cubicBezTo>
                    <a:pt x="69" y="297"/>
                    <a:pt x="0" y="366"/>
                    <a:pt x="0" y="434"/>
                  </a:cubicBezTo>
                  <a:lnTo>
                    <a:pt x="0" y="754"/>
                  </a:lnTo>
                  <a:cubicBezTo>
                    <a:pt x="0" y="822"/>
                    <a:pt x="69" y="891"/>
                    <a:pt x="160" y="891"/>
                  </a:cubicBezTo>
                  <a:lnTo>
                    <a:pt x="1301" y="891"/>
                  </a:lnTo>
                  <a:cubicBezTo>
                    <a:pt x="1392" y="891"/>
                    <a:pt x="1438" y="822"/>
                    <a:pt x="1438" y="754"/>
                  </a:cubicBezTo>
                  <a:lnTo>
                    <a:pt x="1438" y="434"/>
                  </a:lnTo>
                  <a:cubicBezTo>
                    <a:pt x="1438" y="366"/>
                    <a:pt x="1392" y="297"/>
                    <a:pt x="1301" y="297"/>
                  </a:cubicBezTo>
                  <a:lnTo>
                    <a:pt x="1027" y="297"/>
                  </a:lnTo>
                  <a:cubicBezTo>
                    <a:pt x="1027" y="137"/>
                    <a:pt x="890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4022930" y="3515474"/>
              <a:ext cx="66708" cy="87988"/>
            </a:xfrm>
            <a:custGeom>
              <a:avLst/>
              <a:gdLst/>
              <a:ahLst/>
              <a:cxnLst/>
              <a:rect l="l" t="t" r="r" b="b"/>
              <a:pathLst>
                <a:path w="2649" h="3494" extrusionOk="0">
                  <a:moveTo>
                    <a:pt x="594" y="1348"/>
                  </a:moveTo>
                  <a:cubicBezTo>
                    <a:pt x="663" y="1348"/>
                    <a:pt x="731" y="1416"/>
                    <a:pt x="731" y="1485"/>
                  </a:cubicBezTo>
                  <a:cubicBezTo>
                    <a:pt x="731" y="1553"/>
                    <a:pt x="663" y="1599"/>
                    <a:pt x="594" y="1599"/>
                  </a:cubicBezTo>
                  <a:cubicBezTo>
                    <a:pt x="526" y="1599"/>
                    <a:pt x="457" y="1553"/>
                    <a:pt x="457" y="1485"/>
                  </a:cubicBezTo>
                  <a:cubicBezTo>
                    <a:pt x="457" y="1416"/>
                    <a:pt x="526" y="1348"/>
                    <a:pt x="594" y="1348"/>
                  </a:cubicBezTo>
                  <a:close/>
                  <a:moveTo>
                    <a:pt x="2055" y="1348"/>
                  </a:moveTo>
                  <a:cubicBezTo>
                    <a:pt x="2123" y="1348"/>
                    <a:pt x="2169" y="1416"/>
                    <a:pt x="2169" y="1485"/>
                  </a:cubicBezTo>
                  <a:cubicBezTo>
                    <a:pt x="2169" y="1553"/>
                    <a:pt x="2123" y="1599"/>
                    <a:pt x="2055" y="1599"/>
                  </a:cubicBezTo>
                  <a:lnTo>
                    <a:pt x="1142" y="1599"/>
                  </a:lnTo>
                  <a:cubicBezTo>
                    <a:pt x="1073" y="1599"/>
                    <a:pt x="1005" y="1553"/>
                    <a:pt x="1005" y="1485"/>
                  </a:cubicBezTo>
                  <a:cubicBezTo>
                    <a:pt x="1005" y="1416"/>
                    <a:pt x="1073" y="1348"/>
                    <a:pt x="1142" y="1348"/>
                  </a:cubicBezTo>
                  <a:close/>
                  <a:moveTo>
                    <a:pt x="594" y="1850"/>
                  </a:moveTo>
                  <a:cubicBezTo>
                    <a:pt x="663" y="1850"/>
                    <a:pt x="731" y="1895"/>
                    <a:pt x="731" y="1964"/>
                  </a:cubicBezTo>
                  <a:cubicBezTo>
                    <a:pt x="731" y="2032"/>
                    <a:pt x="663" y="2101"/>
                    <a:pt x="594" y="2101"/>
                  </a:cubicBezTo>
                  <a:cubicBezTo>
                    <a:pt x="526" y="2101"/>
                    <a:pt x="457" y="2032"/>
                    <a:pt x="457" y="1964"/>
                  </a:cubicBezTo>
                  <a:cubicBezTo>
                    <a:pt x="457" y="1895"/>
                    <a:pt x="526" y="1850"/>
                    <a:pt x="594" y="1850"/>
                  </a:cubicBezTo>
                  <a:close/>
                  <a:moveTo>
                    <a:pt x="2055" y="1850"/>
                  </a:moveTo>
                  <a:cubicBezTo>
                    <a:pt x="2123" y="1850"/>
                    <a:pt x="2169" y="1895"/>
                    <a:pt x="2169" y="1964"/>
                  </a:cubicBezTo>
                  <a:cubicBezTo>
                    <a:pt x="2169" y="2032"/>
                    <a:pt x="2123" y="2101"/>
                    <a:pt x="2055" y="2101"/>
                  </a:cubicBezTo>
                  <a:lnTo>
                    <a:pt x="1142" y="2101"/>
                  </a:lnTo>
                  <a:cubicBezTo>
                    <a:pt x="1073" y="2101"/>
                    <a:pt x="1005" y="2032"/>
                    <a:pt x="1005" y="1964"/>
                  </a:cubicBezTo>
                  <a:cubicBezTo>
                    <a:pt x="1005" y="1895"/>
                    <a:pt x="1073" y="1850"/>
                    <a:pt x="1142" y="1850"/>
                  </a:cubicBezTo>
                  <a:close/>
                  <a:moveTo>
                    <a:pt x="594" y="2329"/>
                  </a:moveTo>
                  <a:cubicBezTo>
                    <a:pt x="663" y="2329"/>
                    <a:pt x="731" y="2375"/>
                    <a:pt x="731" y="2466"/>
                  </a:cubicBezTo>
                  <a:cubicBezTo>
                    <a:pt x="731" y="2535"/>
                    <a:pt x="663" y="2580"/>
                    <a:pt x="594" y="2580"/>
                  </a:cubicBezTo>
                  <a:cubicBezTo>
                    <a:pt x="526" y="2580"/>
                    <a:pt x="457" y="2535"/>
                    <a:pt x="457" y="2466"/>
                  </a:cubicBezTo>
                  <a:cubicBezTo>
                    <a:pt x="457" y="2375"/>
                    <a:pt x="526" y="2329"/>
                    <a:pt x="594" y="2329"/>
                  </a:cubicBezTo>
                  <a:close/>
                  <a:moveTo>
                    <a:pt x="2055" y="2329"/>
                  </a:moveTo>
                  <a:cubicBezTo>
                    <a:pt x="2123" y="2329"/>
                    <a:pt x="2169" y="2375"/>
                    <a:pt x="2169" y="2466"/>
                  </a:cubicBezTo>
                  <a:cubicBezTo>
                    <a:pt x="2169" y="2535"/>
                    <a:pt x="2123" y="2580"/>
                    <a:pt x="2055" y="2580"/>
                  </a:cubicBezTo>
                  <a:lnTo>
                    <a:pt x="1142" y="2580"/>
                  </a:lnTo>
                  <a:cubicBezTo>
                    <a:pt x="1073" y="2580"/>
                    <a:pt x="1005" y="2535"/>
                    <a:pt x="1005" y="2466"/>
                  </a:cubicBezTo>
                  <a:cubicBezTo>
                    <a:pt x="1005" y="2375"/>
                    <a:pt x="1073" y="2329"/>
                    <a:pt x="1142" y="2329"/>
                  </a:cubicBezTo>
                  <a:close/>
                  <a:moveTo>
                    <a:pt x="297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3196"/>
                  </a:lnTo>
                  <a:cubicBezTo>
                    <a:pt x="1" y="3356"/>
                    <a:pt x="138" y="3493"/>
                    <a:pt x="297" y="3493"/>
                  </a:cubicBezTo>
                  <a:lnTo>
                    <a:pt x="2352" y="3493"/>
                  </a:lnTo>
                  <a:cubicBezTo>
                    <a:pt x="2511" y="3493"/>
                    <a:pt x="2648" y="3356"/>
                    <a:pt x="2648" y="3196"/>
                  </a:cubicBezTo>
                  <a:lnTo>
                    <a:pt x="2648" y="298"/>
                  </a:lnTo>
                  <a:cubicBezTo>
                    <a:pt x="2648" y="138"/>
                    <a:pt x="2511" y="1"/>
                    <a:pt x="2352" y="1"/>
                  </a:cubicBezTo>
                  <a:lnTo>
                    <a:pt x="2260" y="1"/>
                  </a:lnTo>
                  <a:lnTo>
                    <a:pt x="2260" y="184"/>
                  </a:lnTo>
                  <a:cubicBezTo>
                    <a:pt x="2260" y="389"/>
                    <a:pt x="2101" y="549"/>
                    <a:pt x="1895" y="549"/>
                  </a:cubicBezTo>
                  <a:lnTo>
                    <a:pt x="754" y="549"/>
                  </a:lnTo>
                  <a:cubicBezTo>
                    <a:pt x="548" y="549"/>
                    <a:pt x="389" y="389"/>
                    <a:pt x="389" y="184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3" name="Google Shape;2873;p37"/>
          <p:cNvGrpSpPr/>
          <p:nvPr/>
        </p:nvGrpSpPr>
        <p:grpSpPr>
          <a:xfrm>
            <a:off x="3909537" y="2957354"/>
            <a:ext cx="215562" cy="215587"/>
            <a:chOff x="3948214" y="2957354"/>
            <a:chExt cx="215562" cy="215587"/>
          </a:xfrm>
        </p:grpSpPr>
        <p:sp>
          <p:nvSpPr>
            <p:cNvPr id="2874" name="Google Shape;2874;p37"/>
            <p:cNvSpPr/>
            <p:nvPr/>
          </p:nvSpPr>
          <p:spPr>
            <a:xfrm>
              <a:off x="3948214" y="2957354"/>
              <a:ext cx="215562" cy="215587"/>
            </a:xfrm>
            <a:custGeom>
              <a:avLst/>
              <a:gdLst/>
              <a:ahLst/>
              <a:cxnLst/>
              <a:rect l="l" t="t" r="r" b="b"/>
              <a:pathLst>
                <a:path w="8560" h="8561" extrusionOk="0">
                  <a:moveTo>
                    <a:pt x="4292" y="1"/>
                  </a:moveTo>
                  <a:cubicBezTo>
                    <a:pt x="1918" y="1"/>
                    <a:pt x="0" y="1918"/>
                    <a:pt x="0" y="4292"/>
                  </a:cubicBezTo>
                  <a:cubicBezTo>
                    <a:pt x="0" y="6643"/>
                    <a:pt x="1918" y="8560"/>
                    <a:pt x="4292" y="8560"/>
                  </a:cubicBezTo>
                  <a:cubicBezTo>
                    <a:pt x="6643" y="8560"/>
                    <a:pt x="8560" y="6643"/>
                    <a:pt x="8560" y="4292"/>
                  </a:cubicBezTo>
                  <a:cubicBezTo>
                    <a:pt x="8560" y="1918"/>
                    <a:pt x="6643" y="1"/>
                    <a:pt x="429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4037888" y="3014267"/>
              <a:ext cx="36238" cy="22438"/>
            </a:xfrm>
            <a:custGeom>
              <a:avLst/>
              <a:gdLst/>
              <a:ahLst/>
              <a:cxnLst/>
              <a:rect l="l" t="t" r="r" b="b"/>
              <a:pathLst>
                <a:path w="1439" h="891" extrusionOk="0">
                  <a:moveTo>
                    <a:pt x="731" y="0"/>
                  </a:moveTo>
                  <a:cubicBezTo>
                    <a:pt x="571" y="0"/>
                    <a:pt x="434" y="114"/>
                    <a:pt x="434" y="274"/>
                  </a:cubicBezTo>
                  <a:lnTo>
                    <a:pt x="160" y="274"/>
                  </a:lnTo>
                  <a:cubicBezTo>
                    <a:pt x="69" y="274"/>
                    <a:pt x="0" y="343"/>
                    <a:pt x="0" y="434"/>
                  </a:cubicBezTo>
                  <a:lnTo>
                    <a:pt x="0" y="731"/>
                  </a:lnTo>
                  <a:cubicBezTo>
                    <a:pt x="0" y="822"/>
                    <a:pt x="69" y="891"/>
                    <a:pt x="160" y="891"/>
                  </a:cubicBezTo>
                  <a:lnTo>
                    <a:pt x="1301" y="891"/>
                  </a:lnTo>
                  <a:cubicBezTo>
                    <a:pt x="1392" y="891"/>
                    <a:pt x="1438" y="822"/>
                    <a:pt x="1438" y="731"/>
                  </a:cubicBezTo>
                  <a:lnTo>
                    <a:pt x="1438" y="434"/>
                  </a:lnTo>
                  <a:cubicBezTo>
                    <a:pt x="1438" y="343"/>
                    <a:pt x="1392" y="274"/>
                    <a:pt x="1301" y="274"/>
                  </a:cubicBezTo>
                  <a:lnTo>
                    <a:pt x="1027" y="274"/>
                  </a:lnTo>
                  <a:cubicBezTo>
                    <a:pt x="1027" y="114"/>
                    <a:pt x="890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4022930" y="3028621"/>
              <a:ext cx="66708" cy="87408"/>
            </a:xfrm>
            <a:custGeom>
              <a:avLst/>
              <a:gdLst/>
              <a:ahLst/>
              <a:cxnLst/>
              <a:rect l="l" t="t" r="r" b="b"/>
              <a:pathLst>
                <a:path w="2649" h="3471" extrusionOk="0">
                  <a:moveTo>
                    <a:pt x="594" y="1348"/>
                  </a:moveTo>
                  <a:cubicBezTo>
                    <a:pt x="663" y="1348"/>
                    <a:pt x="731" y="1393"/>
                    <a:pt x="731" y="1462"/>
                  </a:cubicBezTo>
                  <a:cubicBezTo>
                    <a:pt x="731" y="1530"/>
                    <a:pt x="663" y="1599"/>
                    <a:pt x="594" y="1599"/>
                  </a:cubicBezTo>
                  <a:cubicBezTo>
                    <a:pt x="526" y="1599"/>
                    <a:pt x="457" y="1530"/>
                    <a:pt x="457" y="1462"/>
                  </a:cubicBezTo>
                  <a:cubicBezTo>
                    <a:pt x="457" y="1393"/>
                    <a:pt x="526" y="1348"/>
                    <a:pt x="594" y="1348"/>
                  </a:cubicBezTo>
                  <a:close/>
                  <a:moveTo>
                    <a:pt x="2055" y="1348"/>
                  </a:moveTo>
                  <a:cubicBezTo>
                    <a:pt x="2123" y="1348"/>
                    <a:pt x="2169" y="1393"/>
                    <a:pt x="2169" y="1462"/>
                  </a:cubicBezTo>
                  <a:cubicBezTo>
                    <a:pt x="2169" y="1530"/>
                    <a:pt x="2123" y="1599"/>
                    <a:pt x="2055" y="1599"/>
                  </a:cubicBezTo>
                  <a:lnTo>
                    <a:pt x="1142" y="1599"/>
                  </a:lnTo>
                  <a:cubicBezTo>
                    <a:pt x="1073" y="1599"/>
                    <a:pt x="1005" y="1530"/>
                    <a:pt x="1005" y="1462"/>
                  </a:cubicBezTo>
                  <a:cubicBezTo>
                    <a:pt x="1005" y="1393"/>
                    <a:pt x="1073" y="1348"/>
                    <a:pt x="1142" y="1348"/>
                  </a:cubicBezTo>
                  <a:close/>
                  <a:moveTo>
                    <a:pt x="594" y="1827"/>
                  </a:moveTo>
                  <a:cubicBezTo>
                    <a:pt x="663" y="1827"/>
                    <a:pt x="731" y="1895"/>
                    <a:pt x="731" y="1964"/>
                  </a:cubicBezTo>
                  <a:cubicBezTo>
                    <a:pt x="731" y="2032"/>
                    <a:pt x="663" y="2078"/>
                    <a:pt x="594" y="2078"/>
                  </a:cubicBezTo>
                  <a:cubicBezTo>
                    <a:pt x="526" y="2078"/>
                    <a:pt x="457" y="2032"/>
                    <a:pt x="457" y="1964"/>
                  </a:cubicBezTo>
                  <a:cubicBezTo>
                    <a:pt x="457" y="1895"/>
                    <a:pt x="526" y="1827"/>
                    <a:pt x="594" y="1827"/>
                  </a:cubicBezTo>
                  <a:close/>
                  <a:moveTo>
                    <a:pt x="2055" y="1827"/>
                  </a:moveTo>
                  <a:cubicBezTo>
                    <a:pt x="2123" y="1827"/>
                    <a:pt x="2169" y="1895"/>
                    <a:pt x="2169" y="1964"/>
                  </a:cubicBezTo>
                  <a:cubicBezTo>
                    <a:pt x="2169" y="2032"/>
                    <a:pt x="2123" y="2078"/>
                    <a:pt x="2055" y="2078"/>
                  </a:cubicBezTo>
                  <a:lnTo>
                    <a:pt x="1142" y="2078"/>
                  </a:lnTo>
                  <a:cubicBezTo>
                    <a:pt x="1073" y="2078"/>
                    <a:pt x="1005" y="2032"/>
                    <a:pt x="1005" y="1964"/>
                  </a:cubicBezTo>
                  <a:cubicBezTo>
                    <a:pt x="1005" y="1895"/>
                    <a:pt x="1073" y="1827"/>
                    <a:pt x="1142" y="1827"/>
                  </a:cubicBezTo>
                  <a:close/>
                  <a:moveTo>
                    <a:pt x="594" y="2329"/>
                  </a:moveTo>
                  <a:cubicBezTo>
                    <a:pt x="663" y="2329"/>
                    <a:pt x="731" y="2375"/>
                    <a:pt x="731" y="2443"/>
                  </a:cubicBezTo>
                  <a:cubicBezTo>
                    <a:pt x="731" y="2512"/>
                    <a:pt x="663" y="2580"/>
                    <a:pt x="594" y="2580"/>
                  </a:cubicBezTo>
                  <a:cubicBezTo>
                    <a:pt x="526" y="2580"/>
                    <a:pt x="457" y="2512"/>
                    <a:pt x="457" y="2443"/>
                  </a:cubicBezTo>
                  <a:cubicBezTo>
                    <a:pt x="457" y="2375"/>
                    <a:pt x="526" y="2329"/>
                    <a:pt x="594" y="2329"/>
                  </a:cubicBezTo>
                  <a:close/>
                  <a:moveTo>
                    <a:pt x="2055" y="2329"/>
                  </a:moveTo>
                  <a:cubicBezTo>
                    <a:pt x="2123" y="2329"/>
                    <a:pt x="2169" y="2375"/>
                    <a:pt x="2169" y="2443"/>
                  </a:cubicBezTo>
                  <a:cubicBezTo>
                    <a:pt x="2169" y="2512"/>
                    <a:pt x="2123" y="2580"/>
                    <a:pt x="2055" y="2580"/>
                  </a:cubicBezTo>
                  <a:lnTo>
                    <a:pt x="1142" y="2580"/>
                  </a:lnTo>
                  <a:cubicBezTo>
                    <a:pt x="1073" y="2580"/>
                    <a:pt x="1005" y="2512"/>
                    <a:pt x="1005" y="2443"/>
                  </a:cubicBezTo>
                  <a:cubicBezTo>
                    <a:pt x="1005" y="2375"/>
                    <a:pt x="1073" y="2329"/>
                    <a:pt x="1142" y="2329"/>
                  </a:cubicBezTo>
                  <a:close/>
                  <a:moveTo>
                    <a:pt x="297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3196"/>
                  </a:lnTo>
                  <a:cubicBezTo>
                    <a:pt x="1" y="3356"/>
                    <a:pt x="138" y="3470"/>
                    <a:pt x="297" y="3470"/>
                  </a:cubicBezTo>
                  <a:lnTo>
                    <a:pt x="2352" y="3470"/>
                  </a:lnTo>
                  <a:cubicBezTo>
                    <a:pt x="2511" y="3470"/>
                    <a:pt x="2648" y="3356"/>
                    <a:pt x="2648" y="3196"/>
                  </a:cubicBezTo>
                  <a:lnTo>
                    <a:pt x="2648" y="298"/>
                  </a:lnTo>
                  <a:cubicBezTo>
                    <a:pt x="2648" y="138"/>
                    <a:pt x="2511" y="1"/>
                    <a:pt x="2352" y="1"/>
                  </a:cubicBezTo>
                  <a:lnTo>
                    <a:pt x="2260" y="1"/>
                  </a:lnTo>
                  <a:lnTo>
                    <a:pt x="2260" y="161"/>
                  </a:lnTo>
                  <a:cubicBezTo>
                    <a:pt x="2260" y="366"/>
                    <a:pt x="2101" y="526"/>
                    <a:pt x="1895" y="526"/>
                  </a:cubicBezTo>
                  <a:lnTo>
                    <a:pt x="754" y="526"/>
                  </a:lnTo>
                  <a:cubicBezTo>
                    <a:pt x="548" y="526"/>
                    <a:pt x="389" y="366"/>
                    <a:pt x="389" y="161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7" name="Google Shape;2877;p37"/>
          <p:cNvSpPr/>
          <p:nvPr/>
        </p:nvSpPr>
        <p:spPr>
          <a:xfrm>
            <a:off x="5229855" y="2682613"/>
            <a:ext cx="18988" cy="18988"/>
          </a:xfrm>
          <a:custGeom>
            <a:avLst/>
            <a:gdLst/>
            <a:ahLst/>
            <a:cxnLst/>
            <a:rect l="l" t="t" r="r" b="b"/>
            <a:pathLst>
              <a:path w="754" h="754" extrusionOk="0">
                <a:moveTo>
                  <a:pt x="388" y="0"/>
                </a:moveTo>
                <a:cubicBezTo>
                  <a:pt x="160" y="0"/>
                  <a:pt x="0" y="160"/>
                  <a:pt x="0" y="388"/>
                </a:cubicBezTo>
                <a:cubicBezTo>
                  <a:pt x="0" y="594"/>
                  <a:pt x="160" y="753"/>
                  <a:pt x="388" y="753"/>
                </a:cubicBezTo>
                <a:cubicBezTo>
                  <a:pt x="594" y="753"/>
                  <a:pt x="753" y="594"/>
                  <a:pt x="753" y="388"/>
                </a:cubicBezTo>
                <a:cubicBezTo>
                  <a:pt x="753" y="160"/>
                  <a:pt x="594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37"/>
          <p:cNvSpPr/>
          <p:nvPr/>
        </p:nvSpPr>
        <p:spPr>
          <a:xfrm>
            <a:off x="5288480" y="2682613"/>
            <a:ext cx="19567" cy="18988"/>
          </a:xfrm>
          <a:custGeom>
            <a:avLst/>
            <a:gdLst/>
            <a:ahLst/>
            <a:cxnLst/>
            <a:rect l="l" t="t" r="r" b="b"/>
            <a:pathLst>
              <a:path w="777" h="754" extrusionOk="0">
                <a:moveTo>
                  <a:pt x="388" y="0"/>
                </a:moveTo>
                <a:cubicBezTo>
                  <a:pt x="183" y="0"/>
                  <a:pt x="0" y="160"/>
                  <a:pt x="0" y="388"/>
                </a:cubicBezTo>
                <a:cubicBezTo>
                  <a:pt x="0" y="594"/>
                  <a:pt x="183" y="753"/>
                  <a:pt x="388" y="753"/>
                </a:cubicBezTo>
                <a:cubicBezTo>
                  <a:pt x="594" y="753"/>
                  <a:pt x="776" y="594"/>
                  <a:pt x="776" y="388"/>
                </a:cubicBezTo>
                <a:cubicBezTo>
                  <a:pt x="776" y="160"/>
                  <a:pt x="594" y="0"/>
                  <a:pt x="3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37"/>
          <p:cNvSpPr/>
          <p:nvPr/>
        </p:nvSpPr>
        <p:spPr>
          <a:xfrm>
            <a:off x="5171205" y="2682613"/>
            <a:ext cx="19013" cy="18988"/>
          </a:xfrm>
          <a:custGeom>
            <a:avLst/>
            <a:gdLst/>
            <a:ahLst/>
            <a:cxnLst/>
            <a:rect l="l" t="t" r="r" b="b"/>
            <a:pathLst>
              <a:path w="755" h="754" extrusionOk="0">
                <a:moveTo>
                  <a:pt x="366" y="0"/>
                </a:moveTo>
                <a:cubicBezTo>
                  <a:pt x="161" y="0"/>
                  <a:pt x="1" y="160"/>
                  <a:pt x="1" y="388"/>
                </a:cubicBezTo>
                <a:cubicBezTo>
                  <a:pt x="1" y="594"/>
                  <a:pt x="161" y="753"/>
                  <a:pt x="366" y="753"/>
                </a:cubicBezTo>
                <a:cubicBezTo>
                  <a:pt x="594" y="753"/>
                  <a:pt x="754" y="594"/>
                  <a:pt x="754" y="388"/>
                </a:cubicBezTo>
                <a:cubicBezTo>
                  <a:pt x="754" y="160"/>
                  <a:pt x="594" y="0"/>
                  <a:pt x="3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37"/>
          <p:cNvSpPr/>
          <p:nvPr/>
        </p:nvSpPr>
        <p:spPr>
          <a:xfrm>
            <a:off x="4690123" y="1555724"/>
            <a:ext cx="615634" cy="255809"/>
          </a:xfrm>
          <a:custGeom>
            <a:avLst/>
            <a:gdLst/>
            <a:ahLst/>
            <a:cxnLst/>
            <a:rect l="l" t="t" r="r" b="b"/>
            <a:pathLst>
              <a:path w="17645" h="9040" extrusionOk="0">
                <a:moveTo>
                  <a:pt x="3036" y="0"/>
                </a:moveTo>
                <a:cubicBezTo>
                  <a:pt x="1347" y="0"/>
                  <a:pt x="0" y="1370"/>
                  <a:pt x="0" y="3036"/>
                </a:cubicBezTo>
                <a:lnTo>
                  <a:pt x="0" y="6003"/>
                </a:lnTo>
                <a:cubicBezTo>
                  <a:pt x="0" y="7693"/>
                  <a:pt x="1347" y="9039"/>
                  <a:pt x="3036" y="9039"/>
                </a:cubicBezTo>
                <a:lnTo>
                  <a:pt x="14586" y="9039"/>
                </a:lnTo>
                <a:cubicBezTo>
                  <a:pt x="16275" y="9039"/>
                  <a:pt x="17644" y="7693"/>
                  <a:pt x="17644" y="6003"/>
                </a:cubicBezTo>
                <a:lnTo>
                  <a:pt x="17644" y="3036"/>
                </a:lnTo>
                <a:cubicBezTo>
                  <a:pt x="17644" y="1370"/>
                  <a:pt x="16275" y="0"/>
                  <a:pt x="1458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37"/>
          <p:cNvSpPr/>
          <p:nvPr/>
        </p:nvSpPr>
        <p:spPr>
          <a:xfrm>
            <a:off x="1286701" y="2249197"/>
            <a:ext cx="882344" cy="1172623"/>
          </a:xfrm>
          <a:custGeom>
            <a:avLst/>
            <a:gdLst/>
            <a:ahLst/>
            <a:cxnLst/>
            <a:rect l="l" t="t" r="r" b="b"/>
            <a:pathLst>
              <a:path w="35038" h="46565" extrusionOk="0">
                <a:moveTo>
                  <a:pt x="5478" y="1"/>
                </a:moveTo>
                <a:cubicBezTo>
                  <a:pt x="2443" y="1"/>
                  <a:pt x="0" y="2466"/>
                  <a:pt x="0" y="5479"/>
                </a:cubicBezTo>
                <a:lnTo>
                  <a:pt x="0" y="41109"/>
                </a:lnTo>
                <a:cubicBezTo>
                  <a:pt x="0" y="44122"/>
                  <a:pt x="2443" y="46564"/>
                  <a:pt x="5478" y="46564"/>
                </a:cubicBezTo>
                <a:lnTo>
                  <a:pt x="29582" y="46564"/>
                </a:lnTo>
                <a:cubicBezTo>
                  <a:pt x="32595" y="46564"/>
                  <a:pt x="35037" y="44122"/>
                  <a:pt x="35037" y="41109"/>
                </a:cubicBezTo>
                <a:lnTo>
                  <a:pt x="35037" y="5479"/>
                </a:lnTo>
                <a:cubicBezTo>
                  <a:pt x="35037" y="2466"/>
                  <a:pt x="32595" y="1"/>
                  <a:pt x="295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37"/>
          <p:cNvSpPr/>
          <p:nvPr/>
        </p:nvSpPr>
        <p:spPr>
          <a:xfrm>
            <a:off x="2280529" y="2249197"/>
            <a:ext cx="615637" cy="1172623"/>
          </a:xfrm>
          <a:custGeom>
            <a:avLst/>
            <a:gdLst/>
            <a:ahLst/>
            <a:cxnLst/>
            <a:rect l="l" t="t" r="r" b="b"/>
            <a:pathLst>
              <a:path w="24447" h="46565" extrusionOk="0">
                <a:moveTo>
                  <a:pt x="5478" y="1"/>
                </a:moveTo>
                <a:cubicBezTo>
                  <a:pt x="2442" y="1"/>
                  <a:pt x="0" y="2466"/>
                  <a:pt x="0" y="5479"/>
                </a:cubicBezTo>
                <a:lnTo>
                  <a:pt x="0" y="41109"/>
                </a:lnTo>
                <a:cubicBezTo>
                  <a:pt x="0" y="44122"/>
                  <a:pt x="2442" y="46564"/>
                  <a:pt x="5478" y="46564"/>
                </a:cubicBezTo>
                <a:lnTo>
                  <a:pt x="24446" y="46564"/>
                </a:lnTo>
                <a:lnTo>
                  <a:pt x="24446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3" name="Google Shape;2883;p37"/>
          <p:cNvGrpSpPr/>
          <p:nvPr/>
        </p:nvGrpSpPr>
        <p:grpSpPr>
          <a:xfrm>
            <a:off x="1276930" y="3847153"/>
            <a:ext cx="1477256" cy="392595"/>
            <a:chOff x="1353997" y="3847153"/>
            <a:chExt cx="1477256" cy="392595"/>
          </a:xfrm>
        </p:grpSpPr>
        <p:sp>
          <p:nvSpPr>
            <p:cNvPr id="2884" name="Google Shape;2884;p37"/>
            <p:cNvSpPr/>
            <p:nvPr/>
          </p:nvSpPr>
          <p:spPr>
            <a:xfrm>
              <a:off x="1363768" y="3847153"/>
              <a:ext cx="1467485" cy="392595"/>
            </a:xfrm>
            <a:custGeom>
              <a:avLst/>
              <a:gdLst/>
              <a:ahLst/>
              <a:cxnLst/>
              <a:rect l="l" t="t" r="r" b="b"/>
              <a:pathLst>
                <a:path w="58274" h="15590" extrusionOk="0">
                  <a:moveTo>
                    <a:pt x="3812" y="0"/>
                  </a:moveTo>
                  <a:cubicBezTo>
                    <a:pt x="1712" y="0"/>
                    <a:pt x="0" y="1712"/>
                    <a:pt x="0" y="3812"/>
                  </a:cubicBezTo>
                  <a:lnTo>
                    <a:pt x="0" y="11801"/>
                  </a:lnTo>
                  <a:cubicBezTo>
                    <a:pt x="0" y="13901"/>
                    <a:pt x="1712" y="15590"/>
                    <a:pt x="3812" y="15590"/>
                  </a:cubicBezTo>
                  <a:lnTo>
                    <a:pt x="54484" y="15590"/>
                  </a:lnTo>
                  <a:cubicBezTo>
                    <a:pt x="56584" y="15590"/>
                    <a:pt x="58273" y="13901"/>
                    <a:pt x="58273" y="11801"/>
                  </a:cubicBezTo>
                  <a:lnTo>
                    <a:pt x="58273" y="3812"/>
                  </a:lnTo>
                  <a:cubicBezTo>
                    <a:pt x="58273" y="1712"/>
                    <a:pt x="56584" y="0"/>
                    <a:pt x="54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1353997" y="3937382"/>
              <a:ext cx="19567" cy="85092"/>
            </a:xfrm>
            <a:custGeom>
              <a:avLst/>
              <a:gdLst/>
              <a:ahLst/>
              <a:cxnLst/>
              <a:rect l="l" t="t" r="r" b="b"/>
              <a:pathLst>
                <a:path w="777" h="3379" extrusionOk="0">
                  <a:moveTo>
                    <a:pt x="388" y="1"/>
                  </a:moveTo>
                  <a:cubicBezTo>
                    <a:pt x="183" y="1"/>
                    <a:pt x="0" y="160"/>
                    <a:pt x="0" y="389"/>
                  </a:cubicBezTo>
                  <a:lnTo>
                    <a:pt x="0" y="2991"/>
                  </a:lnTo>
                  <a:cubicBezTo>
                    <a:pt x="0" y="3196"/>
                    <a:pt x="183" y="3379"/>
                    <a:pt x="388" y="3379"/>
                  </a:cubicBezTo>
                  <a:cubicBezTo>
                    <a:pt x="594" y="3379"/>
                    <a:pt x="776" y="3196"/>
                    <a:pt x="776" y="2991"/>
                  </a:cubicBezTo>
                  <a:lnTo>
                    <a:pt x="776" y="389"/>
                  </a:lnTo>
                  <a:cubicBezTo>
                    <a:pt x="776" y="160"/>
                    <a:pt x="594" y="1"/>
                    <a:pt x="3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37"/>
          <p:cNvGrpSpPr/>
          <p:nvPr/>
        </p:nvGrpSpPr>
        <p:grpSpPr>
          <a:xfrm>
            <a:off x="2523666" y="1229507"/>
            <a:ext cx="230521" cy="230521"/>
            <a:chOff x="2600732" y="1229507"/>
            <a:chExt cx="230521" cy="230521"/>
          </a:xfrm>
        </p:grpSpPr>
        <p:sp>
          <p:nvSpPr>
            <p:cNvPr id="2887" name="Google Shape;2887;p37"/>
            <p:cNvSpPr/>
            <p:nvPr/>
          </p:nvSpPr>
          <p:spPr>
            <a:xfrm>
              <a:off x="2600732" y="1229507"/>
              <a:ext cx="230521" cy="230521"/>
            </a:xfrm>
            <a:custGeom>
              <a:avLst/>
              <a:gdLst/>
              <a:ahLst/>
              <a:cxnLst/>
              <a:rect l="l" t="t" r="r" b="b"/>
              <a:pathLst>
                <a:path w="9154" h="9154" extrusionOk="0">
                  <a:moveTo>
                    <a:pt x="4588" y="1"/>
                  </a:moveTo>
                  <a:cubicBezTo>
                    <a:pt x="2055" y="1"/>
                    <a:pt x="0" y="2032"/>
                    <a:pt x="0" y="4566"/>
                  </a:cubicBezTo>
                  <a:cubicBezTo>
                    <a:pt x="0" y="7100"/>
                    <a:pt x="2055" y="9154"/>
                    <a:pt x="4588" y="9154"/>
                  </a:cubicBezTo>
                  <a:cubicBezTo>
                    <a:pt x="7099" y="9154"/>
                    <a:pt x="9153" y="7100"/>
                    <a:pt x="9153" y="4566"/>
                  </a:cubicBezTo>
                  <a:cubicBezTo>
                    <a:pt x="9153" y="2032"/>
                    <a:pt x="7099" y="1"/>
                    <a:pt x="45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2697861" y="129906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31" y="1"/>
                  </a:moveTo>
                  <a:cubicBezTo>
                    <a:pt x="320" y="1"/>
                    <a:pt x="1" y="320"/>
                    <a:pt x="1" y="731"/>
                  </a:cubicBezTo>
                  <a:cubicBezTo>
                    <a:pt x="1" y="1119"/>
                    <a:pt x="320" y="1439"/>
                    <a:pt x="731" y="1439"/>
                  </a:cubicBezTo>
                  <a:cubicBezTo>
                    <a:pt x="1119" y="1439"/>
                    <a:pt x="1439" y="1119"/>
                    <a:pt x="1439" y="731"/>
                  </a:cubicBezTo>
                  <a:cubicBezTo>
                    <a:pt x="1439" y="320"/>
                    <a:pt x="111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2679478" y="1344465"/>
              <a:ext cx="73583" cy="39134"/>
            </a:xfrm>
            <a:custGeom>
              <a:avLst/>
              <a:gdLst/>
              <a:ahLst/>
              <a:cxnLst/>
              <a:rect l="l" t="t" r="r" b="b"/>
              <a:pathLst>
                <a:path w="2922" h="1554" extrusionOk="0">
                  <a:moveTo>
                    <a:pt x="1461" y="1"/>
                  </a:moveTo>
                  <a:cubicBezTo>
                    <a:pt x="639" y="1"/>
                    <a:pt x="0" y="663"/>
                    <a:pt x="0" y="1462"/>
                  </a:cubicBezTo>
                  <a:lnTo>
                    <a:pt x="0" y="1553"/>
                  </a:lnTo>
                  <a:lnTo>
                    <a:pt x="2922" y="1553"/>
                  </a:lnTo>
                  <a:lnTo>
                    <a:pt x="2922" y="1462"/>
                  </a:lnTo>
                  <a:cubicBezTo>
                    <a:pt x="2922" y="663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0" name="Google Shape;2890;p37"/>
          <p:cNvSpPr/>
          <p:nvPr/>
        </p:nvSpPr>
        <p:spPr>
          <a:xfrm>
            <a:off x="1282093" y="1309411"/>
            <a:ext cx="73608" cy="9796"/>
          </a:xfrm>
          <a:custGeom>
            <a:avLst/>
            <a:gdLst/>
            <a:ahLst/>
            <a:cxnLst/>
            <a:rect l="l" t="t" r="r" b="b"/>
            <a:pathLst>
              <a:path w="2923" h="389" extrusionOk="0">
                <a:moveTo>
                  <a:pt x="183" y="1"/>
                </a:moveTo>
                <a:cubicBezTo>
                  <a:pt x="69" y="1"/>
                  <a:pt x="1" y="92"/>
                  <a:pt x="1" y="183"/>
                </a:cubicBezTo>
                <a:cubicBezTo>
                  <a:pt x="1" y="297"/>
                  <a:pt x="69" y="389"/>
                  <a:pt x="183" y="389"/>
                </a:cubicBezTo>
                <a:lnTo>
                  <a:pt x="2740" y="389"/>
                </a:lnTo>
                <a:cubicBezTo>
                  <a:pt x="2854" y="389"/>
                  <a:pt x="2922" y="297"/>
                  <a:pt x="2922" y="183"/>
                </a:cubicBezTo>
                <a:cubicBezTo>
                  <a:pt x="2922" y="92"/>
                  <a:pt x="2854" y="1"/>
                  <a:pt x="2740" y="1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37"/>
          <p:cNvSpPr/>
          <p:nvPr/>
        </p:nvSpPr>
        <p:spPr>
          <a:xfrm>
            <a:off x="1282093" y="1339882"/>
            <a:ext cx="41425" cy="9796"/>
          </a:xfrm>
          <a:custGeom>
            <a:avLst/>
            <a:gdLst/>
            <a:ahLst/>
            <a:cxnLst/>
            <a:rect l="l" t="t" r="r" b="b"/>
            <a:pathLst>
              <a:path w="1645" h="389" extrusionOk="0">
                <a:moveTo>
                  <a:pt x="183" y="0"/>
                </a:moveTo>
                <a:cubicBezTo>
                  <a:pt x="69" y="0"/>
                  <a:pt x="1" y="92"/>
                  <a:pt x="1" y="183"/>
                </a:cubicBezTo>
                <a:cubicBezTo>
                  <a:pt x="1" y="297"/>
                  <a:pt x="69" y="388"/>
                  <a:pt x="183" y="388"/>
                </a:cubicBezTo>
                <a:lnTo>
                  <a:pt x="1461" y="388"/>
                </a:lnTo>
                <a:cubicBezTo>
                  <a:pt x="1576" y="388"/>
                  <a:pt x="1644" y="297"/>
                  <a:pt x="1644" y="183"/>
                </a:cubicBezTo>
                <a:cubicBezTo>
                  <a:pt x="1644" y="92"/>
                  <a:pt x="1576" y="0"/>
                  <a:pt x="1461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37"/>
          <p:cNvSpPr/>
          <p:nvPr/>
        </p:nvSpPr>
        <p:spPr>
          <a:xfrm>
            <a:off x="1282093" y="1370353"/>
            <a:ext cx="73608" cy="9217"/>
          </a:xfrm>
          <a:custGeom>
            <a:avLst/>
            <a:gdLst/>
            <a:ahLst/>
            <a:cxnLst/>
            <a:rect l="l" t="t" r="r" b="b"/>
            <a:pathLst>
              <a:path w="2923" h="366" extrusionOk="0">
                <a:moveTo>
                  <a:pt x="183" y="0"/>
                </a:moveTo>
                <a:cubicBezTo>
                  <a:pt x="69" y="0"/>
                  <a:pt x="1" y="69"/>
                  <a:pt x="1" y="183"/>
                </a:cubicBezTo>
                <a:cubicBezTo>
                  <a:pt x="1" y="274"/>
                  <a:pt x="69" y="365"/>
                  <a:pt x="183" y="365"/>
                </a:cubicBezTo>
                <a:lnTo>
                  <a:pt x="2740" y="365"/>
                </a:lnTo>
                <a:cubicBezTo>
                  <a:pt x="2854" y="365"/>
                  <a:pt x="2922" y="274"/>
                  <a:pt x="2922" y="183"/>
                </a:cubicBezTo>
                <a:cubicBezTo>
                  <a:pt x="2922" y="69"/>
                  <a:pt x="2854" y="0"/>
                  <a:pt x="2740" y="0"/>
                </a:cubicBezTo>
                <a:close/>
              </a:path>
            </a:pathLst>
          </a:cu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37"/>
          <p:cNvSpPr/>
          <p:nvPr/>
        </p:nvSpPr>
        <p:spPr>
          <a:xfrm>
            <a:off x="2663907" y="4063848"/>
            <a:ext cx="22438" cy="21858"/>
          </a:xfrm>
          <a:custGeom>
            <a:avLst/>
            <a:gdLst/>
            <a:ahLst/>
            <a:cxnLst/>
            <a:rect l="l" t="t" r="r" b="b"/>
            <a:pathLst>
              <a:path w="891" h="868" extrusionOk="0">
                <a:moveTo>
                  <a:pt x="434" y="0"/>
                </a:moveTo>
                <a:cubicBezTo>
                  <a:pt x="206" y="0"/>
                  <a:pt x="1" y="183"/>
                  <a:pt x="1" y="434"/>
                </a:cubicBezTo>
                <a:cubicBezTo>
                  <a:pt x="1" y="685"/>
                  <a:pt x="206" y="868"/>
                  <a:pt x="434" y="868"/>
                </a:cubicBezTo>
                <a:cubicBezTo>
                  <a:pt x="685" y="868"/>
                  <a:pt x="891" y="685"/>
                  <a:pt x="891" y="434"/>
                </a:cubicBezTo>
                <a:cubicBezTo>
                  <a:pt x="891" y="183"/>
                  <a:pt x="685" y="0"/>
                  <a:pt x="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37"/>
          <p:cNvSpPr/>
          <p:nvPr/>
        </p:nvSpPr>
        <p:spPr>
          <a:xfrm>
            <a:off x="2663907" y="4001194"/>
            <a:ext cx="22438" cy="22438"/>
          </a:xfrm>
          <a:custGeom>
            <a:avLst/>
            <a:gdLst/>
            <a:ahLst/>
            <a:cxnLst/>
            <a:rect l="l" t="t" r="r" b="b"/>
            <a:pathLst>
              <a:path w="891" h="891" extrusionOk="0">
                <a:moveTo>
                  <a:pt x="434" y="0"/>
                </a:moveTo>
                <a:cubicBezTo>
                  <a:pt x="206" y="0"/>
                  <a:pt x="1" y="206"/>
                  <a:pt x="1" y="434"/>
                </a:cubicBezTo>
                <a:cubicBezTo>
                  <a:pt x="1" y="685"/>
                  <a:pt x="206" y="890"/>
                  <a:pt x="434" y="890"/>
                </a:cubicBezTo>
                <a:cubicBezTo>
                  <a:pt x="685" y="890"/>
                  <a:pt x="891" y="685"/>
                  <a:pt x="891" y="434"/>
                </a:cubicBezTo>
                <a:cubicBezTo>
                  <a:pt x="891" y="206"/>
                  <a:pt x="685" y="0"/>
                  <a:pt x="4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37"/>
          <p:cNvSpPr/>
          <p:nvPr/>
        </p:nvSpPr>
        <p:spPr>
          <a:xfrm>
            <a:off x="1358547" y="3931640"/>
            <a:ext cx="215562" cy="215562"/>
          </a:xfrm>
          <a:custGeom>
            <a:avLst/>
            <a:gdLst/>
            <a:ahLst/>
            <a:cxnLst/>
            <a:rect l="l" t="t" r="r" b="b"/>
            <a:pathLst>
              <a:path w="8560" h="8560" extrusionOk="0">
                <a:moveTo>
                  <a:pt x="4269" y="0"/>
                </a:moveTo>
                <a:cubicBezTo>
                  <a:pt x="1918" y="0"/>
                  <a:pt x="0" y="1918"/>
                  <a:pt x="0" y="4269"/>
                </a:cubicBezTo>
                <a:cubicBezTo>
                  <a:pt x="0" y="6643"/>
                  <a:pt x="1918" y="8560"/>
                  <a:pt x="4269" y="8560"/>
                </a:cubicBezTo>
                <a:cubicBezTo>
                  <a:pt x="6643" y="8560"/>
                  <a:pt x="8560" y="6643"/>
                  <a:pt x="8560" y="4269"/>
                </a:cubicBezTo>
                <a:cubicBezTo>
                  <a:pt x="8560" y="1918"/>
                  <a:pt x="6643" y="0"/>
                  <a:pt x="42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37"/>
          <p:cNvSpPr/>
          <p:nvPr/>
        </p:nvSpPr>
        <p:spPr>
          <a:xfrm>
            <a:off x="1448222" y="3987973"/>
            <a:ext cx="36238" cy="23017"/>
          </a:xfrm>
          <a:custGeom>
            <a:avLst/>
            <a:gdLst/>
            <a:ahLst/>
            <a:cxnLst/>
            <a:rect l="l" t="t" r="r" b="b"/>
            <a:pathLst>
              <a:path w="1439" h="914" extrusionOk="0">
                <a:moveTo>
                  <a:pt x="708" y="0"/>
                </a:moveTo>
                <a:cubicBezTo>
                  <a:pt x="548" y="0"/>
                  <a:pt x="411" y="137"/>
                  <a:pt x="411" y="297"/>
                </a:cubicBezTo>
                <a:lnTo>
                  <a:pt x="137" y="297"/>
                </a:lnTo>
                <a:cubicBezTo>
                  <a:pt x="46" y="297"/>
                  <a:pt x="0" y="366"/>
                  <a:pt x="0" y="457"/>
                </a:cubicBezTo>
                <a:lnTo>
                  <a:pt x="0" y="754"/>
                </a:lnTo>
                <a:cubicBezTo>
                  <a:pt x="0" y="845"/>
                  <a:pt x="46" y="913"/>
                  <a:pt x="137" y="913"/>
                </a:cubicBezTo>
                <a:lnTo>
                  <a:pt x="1278" y="913"/>
                </a:lnTo>
                <a:cubicBezTo>
                  <a:pt x="1370" y="913"/>
                  <a:pt x="1438" y="845"/>
                  <a:pt x="1438" y="754"/>
                </a:cubicBezTo>
                <a:lnTo>
                  <a:pt x="1438" y="457"/>
                </a:lnTo>
                <a:cubicBezTo>
                  <a:pt x="1438" y="366"/>
                  <a:pt x="1370" y="297"/>
                  <a:pt x="1278" y="297"/>
                </a:cubicBezTo>
                <a:lnTo>
                  <a:pt x="1004" y="297"/>
                </a:lnTo>
                <a:cubicBezTo>
                  <a:pt x="1004" y="137"/>
                  <a:pt x="867" y="0"/>
                  <a:pt x="7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37"/>
          <p:cNvSpPr/>
          <p:nvPr/>
        </p:nvSpPr>
        <p:spPr>
          <a:xfrm>
            <a:off x="1432684" y="4002906"/>
            <a:ext cx="66708" cy="87408"/>
          </a:xfrm>
          <a:custGeom>
            <a:avLst/>
            <a:gdLst/>
            <a:ahLst/>
            <a:cxnLst/>
            <a:rect l="l" t="t" r="r" b="b"/>
            <a:pathLst>
              <a:path w="2649" h="3471" extrusionOk="0">
                <a:moveTo>
                  <a:pt x="594" y="1347"/>
                </a:moveTo>
                <a:cubicBezTo>
                  <a:pt x="663" y="1347"/>
                  <a:pt x="731" y="1393"/>
                  <a:pt x="731" y="1462"/>
                </a:cubicBezTo>
                <a:cubicBezTo>
                  <a:pt x="731" y="1530"/>
                  <a:pt x="663" y="1599"/>
                  <a:pt x="594" y="1599"/>
                </a:cubicBezTo>
                <a:cubicBezTo>
                  <a:pt x="526" y="1599"/>
                  <a:pt x="480" y="1530"/>
                  <a:pt x="480" y="1462"/>
                </a:cubicBezTo>
                <a:cubicBezTo>
                  <a:pt x="480" y="1393"/>
                  <a:pt x="526" y="1347"/>
                  <a:pt x="594" y="1347"/>
                </a:cubicBezTo>
                <a:close/>
                <a:moveTo>
                  <a:pt x="2055" y="1347"/>
                </a:moveTo>
                <a:cubicBezTo>
                  <a:pt x="2124" y="1347"/>
                  <a:pt x="2192" y="1393"/>
                  <a:pt x="2192" y="1462"/>
                </a:cubicBezTo>
                <a:cubicBezTo>
                  <a:pt x="2192" y="1530"/>
                  <a:pt x="2124" y="1599"/>
                  <a:pt x="2055" y="1599"/>
                </a:cubicBezTo>
                <a:lnTo>
                  <a:pt x="1142" y="1599"/>
                </a:lnTo>
                <a:cubicBezTo>
                  <a:pt x="1074" y="1599"/>
                  <a:pt x="1005" y="1530"/>
                  <a:pt x="1005" y="1462"/>
                </a:cubicBezTo>
                <a:cubicBezTo>
                  <a:pt x="1005" y="1393"/>
                  <a:pt x="1074" y="1347"/>
                  <a:pt x="1142" y="1347"/>
                </a:cubicBezTo>
                <a:close/>
                <a:moveTo>
                  <a:pt x="594" y="1827"/>
                </a:moveTo>
                <a:cubicBezTo>
                  <a:pt x="663" y="1827"/>
                  <a:pt x="731" y="1872"/>
                  <a:pt x="731" y="1964"/>
                </a:cubicBezTo>
                <a:cubicBezTo>
                  <a:pt x="731" y="2032"/>
                  <a:pt x="663" y="2078"/>
                  <a:pt x="594" y="2078"/>
                </a:cubicBezTo>
                <a:cubicBezTo>
                  <a:pt x="526" y="2078"/>
                  <a:pt x="480" y="2032"/>
                  <a:pt x="480" y="1964"/>
                </a:cubicBezTo>
                <a:cubicBezTo>
                  <a:pt x="480" y="1872"/>
                  <a:pt x="526" y="1827"/>
                  <a:pt x="594" y="1827"/>
                </a:cubicBezTo>
                <a:close/>
                <a:moveTo>
                  <a:pt x="2055" y="1827"/>
                </a:moveTo>
                <a:cubicBezTo>
                  <a:pt x="2124" y="1827"/>
                  <a:pt x="2192" y="1872"/>
                  <a:pt x="2192" y="1964"/>
                </a:cubicBezTo>
                <a:cubicBezTo>
                  <a:pt x="2192" y="2032"/>
                  <a:pt x="2124" y="2078"/>
                  <a:pt x="2055" y="2078"/>
                </a:cubicBezTo>
                <a:lnTo>
                  <a:pt x="1142" y="2078"/>
                </a:lnTo>
                <a:cubicBezTo>
                  <a:pt x="1074" y="2078"/>
                  <a:pt x="1005" y="2032"/>
                  <a:pt x="1005" y="1964"/>
                </a:cubicBezTo>
                <a:cubicBezTo>
                  <a:pt x="1005" y="1872"/>
                  <a:pt x="1074" y="1827"/>
                  <a:pt x="1142" y="1827"/>
                </a:cubicBezTo>
                <a:close/>
                <a:moveTo>
                  <a:pt x="594" y="2306"/>
                </a:moveTo>
                <a:cubicBezTo>
                  <a:pt x="663" y="2306"/>
                  <a:pt x="731" y="2375"/>
                  <a:pt x="731" y="2443"/>
                </a:cubicBezTo>
                <a:cubicBezTo>
                  <a:pt x="731" y="2512"/>
                  <a:pt x="663" y="2580"/>
                  <a:pt x="594" y="2580"/>
                </a:cubicBezTo>
                <a:cubicBezTo>
                  <a:pt x="526" y="2580"/>
                  <a:pt x="480" y="2512"/>
                  <a:pt x="480" y="2443"/>
                </a:cubicBezTo>
                <a:cubicBezTo>
                  <a:pt x="480" y="2375"/>
                  <a:pt x="526" y="2306"/>
                  <a:pt x="594" y="2306"/>
                </a:cubicBezTo>
                <a:close/>
                <a:moveTo>
                  <a:pt x="2055" y="2306"/>
                </a:moveTo>
                <a:cubicBezTo>
                  <a:pt x="2124" y="2306"/>
                  <a:pt x="2192" y="2375"/>
                  <a:pt x="2192" y="2443"/>
                </a:cubicBezTo>
                <a:cubicBezTo>
                  <a:pt x="2192" y="2512"/>
                  <a:pt x="2124" y="2580"/>
                  <a:pt x="2055" y="2580"/>
                </a:cubicBezTo>
                <a:lnTo>
                  <a:pt x="1142" y="2580"/>
                </a:lnTo>
                <a:cubicBezTo>
                  <a:pt x="1074" y="2580"/>
                  <a:pt x="1005" y="2512"/>
                  <a:pt x="1005" y="2443"/>
                </a:cubicBezTo>
                <a:cubicBezTo>
                  <a:pt x="1005" y="2375"/>
                  <a:pt x="1074" y="2306"/>
                  <a:pt x="1142" y="2306"/>
                </a:cubicBezTo>
                <a:close/>
                <a:moveTo>
                  <a:pt x="298" y="1"/>
                </a:moveTo>
                <a:cubicBezTo>
                  <a:pt x="138" y="1"/>
                  <a:pt x="1" y="115"/>
                  <a:pt x="1" y="275"/>
                </a:cubicBezTo>
                <a:lnTo>
                  <a:pt x="1" y="3173"/>
                </a:lnTo>
                <a:cubicBezTo>
                  <a:pt x="1" y="3356"/>
                  <a:pt x="138" y="3470"/>
                  <a:pt x="298" y="3470"/>
                </a:cubicBezTo>
                <a:lnTo>
                  <a:pt x="2352" y="3470"/>
                </a:lnTo>
                <a:cubicBezTo>
                  <a:pt x="2512" y="3470"/>
                  <a:pt x="2649" y="3356"/>
                  <a:pt x="2649" y="3173"/>
                </a:cubicBezTo>
                <a:lnTo>
                  <a:pt x="2649" y="275"/>
                </a:lnTo>
                <a:cubicBezTo>
                  <a:pt x="2649" y="115"/>
                  <a:pt x="2512" y="1"/>
                  <a:pt x="2352" y="1"/>
                </a:cubicBezTo>
                <a:lnTo>
                  <a:pt x="2261" y="1"/>
                </a:lnTo>
                <a:lnTo>
                  <a:pt x="2261" y="161"/>
                </a:lnTo>
                <a:cubicBezTo>
                  <a:pt x="2261" y="366"/>
                  <a:pt x="2101" y="526"/>
                  <a:pt x="1895" y="526"/>
                </a:cubicBezTo>
                <a:lnTo>
                  <a:pt x="754" y="526"/>
                </a:lnTo>
                <a:cubicBezTo>
                  <a:pt x="549" y="526"/>
                  <a:pt x="389" y="366"/>
                  <a:pt x="389" y="161"/>
                </a:cubicBezTo>
                <a:lnTo>
                  <a:pt x="3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8" name="Google Shape;2898;p37"/>
          <p:cNvSpPr/>
          <p:nvPr/>
        </p:nvSpPr>
        <p:spPr>
          <a:xfrm>
            <a:off x="1909767" y="3497091"/>
            <a:ext cx="63838" cy="18988"/>
          </a:xfrm>
          <a:custGeom>
            <a:avLst/>
            <a:gdLst/>
            <a:ahLst/>
            <a:cxnLst/>
            <a:rect l="l" t="t" r="r" b="b"/>
            <a:pathLst>
              <a:path w="2535" h="754" extrusionOk="0">
                <a:moveTo>
                  <a:pt x="389" y="1"/>
                </a:moveTo>
                <a:cubicBezTo>
                  <a:pt x="183" y="1"/>
                  <a:pt x="1" y="160"/>
                  <a:pt x="1" y="366"/>
                </a:cubicBezTo>
                <a:cubicBezTo>
                  <a:pt x="1" y="594"/>
                  <a:pt x="183" y="754"/>
                  <a:pt x="389" y="754"/>
                </a:cubicBezTo>
                <a:lnTo>
                  <a:pt x="2169" y="754"/>
                </a:lnTo>
                <a:cubicBezTo>
                  <a:pt x="2375" y="754"/>
                  <a:pt x="2534" y="594"/>
                  <a:pt x="2534" y="366"/>
                </a:cubicBezTo>
                <a:cubicBezTo>
                  <a:pt x="2534" y="160"/>
                  <a:pt x="2375" y="1"/>
                  <a:pt x="21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9" name="Google Shape;2899;p37"/>
          <p:cNvSpPr/>
          <p:nvPr/>
        </p:nvSpPr>
        <p:spPr>
          <a:xfrm>
            <a:off x="2052904" y="3497091"/>
            <a:ext cx="19567" cy="18988"/>
          </a:xfrm>
          <a:custGeom>
            <a:avLst/>
            <a:gdLst/>
            <a:ahLst/>
            <a:cxnLst/>
            <a:rect l="l" t="t" r="r" b="b"/>
            <a:pathLst>
              <a:path w="777" h="754" extrusionOk="0">
                <a:moveTo>
                  <a:pt x="388" y="1"/>
                </a:moveTo>
                <a:cubicBezTo>
                  <a:pt x="183" y="1"/>
                  <a:pt x="0" y="160"/>
                  <a:pt x="0" y="366"/>
                </a:cubicBezTo>
                <a:cubicBezTo>
                  <a:pt x="0" y="594"/>
                  <a:pt x="183" y="754"/>
                  <a:pt x="388" y="754"/>
                </a:cubicBezTo>
                <a:cubicBezTo>
                  <a:pt x="594" y="754"/>
                  <a:pt x="776" y="594"/>
                  <a:pt x="776" y="366"/>
                </a:cubicBezTo>
                <a:cubicBezTo>
                  <a:pt x="776" y="160"/>
                  <a:pt x="594" y="1"/>
                  <a:pt x="3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0" name="Google Shape;2900;p37"/>
          <p:cNvSpPr/>
          <p:nvPr/>
        </p:nvSpPr>
        <p:spPr>
          <a:xfrm>
            <a:off x="2102337" y="3497091"/>
            <a:ext cx="18988" cy="18988"/>
          </a:xfrm>
          <a:custGeom>
            <a:avLst/>
            <a:gdLst/>
            <a:ahLst/>
            <a:cxnLst/>
            <a:rect l="l" t="t" r="r" b="b"/>
            <a:pathLst>
              <a:path w="754" h="754" extrusionOk="0">
                <a:moveTo>
                  <a:pt x="388" y="1"/>
                </a:moveTo>
                <a:cubicBezTo>
                  <a:pt x="160" y="1"/>
                  <a:pt x="0" y="160"/>
                  <a:pt x="0" y="366"/>
                </a:cubicBezTo>
                <a:cubicBezTo>
                  <a:pt x="0" y="594"/>
                  <a:pt x="160" y="754"/>
                  <a:pt x="388" y="754"/>
                </a:cubicBezTo>
                <a:cubicBezTo>
                  <a:pt x="594" y="754"/>
                  <a:pt x="754" y="594"/>
                  <a:pt x="754" y="366"/>
                </a:cubicBezTo>
                <a:cubicBezTo>
                  <a:pt x="754" y="160"/>
                  <a:pt x="594" y="1"/>
                  <a:pt x="3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37"/>
          <p:cNvSpPr/>
          <p:nvPr/>
        </p:nvSpPr>
        <p:spPr>
          <a:xfrm>
            <a:off x="2004050" y="3497091"/>
            <a:ext cx="18988" cy="18988"/>
          </a:xfrm>
          <a:custGeom>
            <a:avLst/>
            <a:gdLst/>
            <a:ahLst/>
            <a:cxnLst/>
            <a:rect l="l" t="t" r="r" b="b"/>
            <a:pathLst>
              <a:path w="754" h="754" extrusionOk="0">
                <a:moveTo>
                  <a:pt x="365" y="1"/>
                </a:moveTo>
                <a:cubicBezTo>
                  <a:pt x="160" y="1"/>
                  <a:pt x="0" y="160"/>
                  <a:pt x="0" y="366"/>
                </a:cubicBezTo>
                <a:cubicBezTo>
                  <a:pt x="0" y="594"/>
                  <a:pt x="160" y="754"/>
                  <a:pt x="365" y="754"/>
                </a:cubicBezTo>
                <a:cubicBezTo>
                  <a:pt x="594" y="754"/>
                  <a:pt x="753" y="594"/>
                  <a:pt x="753" y="366"/>
                </a:cubicBezTo>
                <a:cubicBezTo>
                  <a:pt x="753" y="160"/>
                  <a:pt x="594" y="1"/>
                  <a:pt x="3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2" name="Google Shape;2902;p37"/>
          <p:cNvGrpSpPr/>
          <p:nvPr/>
        </p:nvGrpSpPr>
        <p:grpSpPr>
          <a:xfrm>
            <a:off x="1390730" y="2387147"/>
            <a:ext cx="167867" cy="167867"/>
            <a:chOff x="1467797" y="2387147"/>
            <a:chExt cx="167867" cy="167867"/>
          </a:xfrm>
        </p:grpSpPr>
        <p:sp>
          <p:nvSpPr>
            <p:cNvPr id="2903" name="Google Shape;2903;p37"/>
            <p:cNvSpPr/>
            <p:nvPr/>
          </p:nvSpPr>
          <p:spPr>
            <a:xfrm>
              <a:off x="1467797" y="2387147"/>
              <a:ext cx="167867" cy="167867"/>
            </a:xfrm>
            <a:custGeom>
              <a:avLst/>
              <a:gdLst/>
              <a:ahLst/>
              <a:cxnLst/>
              <a:rect l="l" t="t" r="r" b="b"/>
              <a:pathLst>
                <a:path w="6666" h="6666" extrusionOk="0">
                  <a:moveTo>
                    <a:pt x="1347" y="1"/>
                  </a:moveTo>
                  <a:cubicBezTo>
                    <a:pt x="594" y="1"/>
                    <a:pt x="1" y="617"/>
                    <a:pt x="1" y="1348"/>
                  </a:cubicBezTo>
                  <a:lnTo>
                    <a:pt x="1" y="5319"/>
                  </a:lnTo>
                  <a:cubicBezTo>
                    <a:pt x="1" y="6072"/>
                    <a:pt x="594" y="6666"/>
                    <a:pt x="1347" y="6666"/>
                  </a:cubicBezTo>
                  <a:lnTo>
                    <a:pt x="5319" y="6666"/>
                  </a:lnTo>
                  <a:cubicBezTo>
                    <a:pt x="6049" y="6666"/>
                    <a:pt x="6666" y="6072"/>
                    <a:pt x="6666" y="5319"/>
                  </a:cubicBezTo>
                  <a:lnTo>
                    <a:pt x="6666" y="1348"/>
                  </a:lnTo>
                  <a:cubicBezTo>
                    <a:pt x="6666" y="617"/>
                    <a:pt x="6049" y="1"/>
                    <a:pt x="5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1533322" y="2429126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31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96"/>
                    <a:pt x="320" y="1438"/>
                    <a:pt x="731" y="1438"/>
                  </a:cubicBezTo>
                  <a:cubicBezTo>
                    <a:pt x="1119" y="1438"/>
                    <a:pt x="1439" y="1096"/>
                    <a:pt x="1439" y="708"/>
                  </a:cubicBezTo>
                  <a:cubicBezTo>
                    <a:pt x="1439" y="320"/>
                    <a:pt x="1119" y="0"/>
                    <a:pt x="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1514938" y="2474530"/>
              <a:ext cx="73583" cy="38529"/>
            </a:xfrm>
            <a:custGeom>
              <a:avLst/>
              <a:gdLst/>
              <a:ahLst/>
              <a:cxnLst/>
              <a:rect l="l" t="t" r="r" b="b"/>
              <a:pathLst>
                <a:path w="2922" h="1530" extrusionOk="0">
                  <a:moveTo>
                    <a:pt x="1461" y="0"/>
                  </a:moveTo>
                  <a:cubicBezTo>
                    <a:pt x="639" y="0"/>
                    <a:pt x="0" y="640"/>
                    <a:pt x="0" y="1461"/>
                  </a:cubicBezTo>
                  <a:lnTo>
                    <a:pt x="0" y="1530"/>
                  </a:lnTo>
                  <a:lnTo>
                    <a:pt x="2922" y="1530"/>
                  </a:lnTo>
                  <a:lnTo>
                    <a:pt x="2922" y="1461"/>
                  </a:lnTo>
                  <a:cubicBezTo>
                    <a:pt x="2922" y="640"/>
                    <a:pt x="2260" y="0"/>
                    <a:pt x="1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6" name="Google Shape;2906;p37"/>
          <p:cNvGrpSpPr/>
          <p:nvPr/>
        </p:nvGrpSpPr>
        <p:grpSpPr>
          <a:xfrm>
            <a:off x="2389166" y="2387147"/>
            <a:ext cx="167867" cy="167867"/>
            <a:chOff x="2466232" y="2387147"/>
            <a:chExt cx="167867" cy="167867"/>
          </a:xfrm>
        </p:grpSpPr>
        <p:sp>
          <p:nvSpPr>
            <p:cNvPr id="2907" name="Google Shape;2907;p37"/>
            <p:cNvSpPr/>
            <p:nvPr/>
          </p:nvSpPr>
          <p:spPr>
            <a:xfrm>
              <a:off x="2466232" y="2387147"/>
              <a:ext cx="167867" cy="167867"/>
            </a:xfrm>
            <a:custGeom>
              <a:avLst/>
              <a:gdLst/>
              <a:ahLst/>
              <a:cxnLst/>
              <a:rect l="l" t="t" r="r" b="b"/>
              <a:pathLst>
                <a:path w="6666" h="6666" extrusionOk="0">
                  <a:moveTo>
                    <a:pt x="1347" y="1"/>
                  </a:moveTo>
                  <a:cubicBezTo>
                    <a:pt x="594" y="1"/>
                    <a:pt x="0" y="617"/>
                    <a:pt x="0" y="1348"/>
                  </a:cubicBezTo>
                  <a:lnTo>
                    <a:pt x="0" y="5319"/>
                  </a:lnTo>
                  <a:cubicBezTo>
                    <a:pt x="0" y="6072"/>
                    <a:pt x="594" y="6666"/>
                    <a:pt x="1347" y="6666"/>
                  </a:cubicBezTo>
                  <a:lnTo>
                    <a:pt x="5318" y="6666"/>
                  </a:lnTo>
                  <a:cubicBezTo>
                    <a:pt x="6049" y="6666"/>
                    <a:pt x="6665" y="6072"/>
                    <a:pt x="6665" y="5319"/>
                  </a:cubicBezTo>
                  <a:lnTo>
                    <a:pt x="6665" y="1348"/>
                  </a:lnTo>
                  <a:cubicBezTo>
                    <a:pt x="6665" y="617"/>
                    <a:pt x="6049" y="1"/>
                    <a:pt x="5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2532336" y="2429126"/>
              <a:ext cx="35658" cy="36238"/>
            </a:xfrm>
            <a:custGeom>
              <a:avLst/>
              <a:gdLst/>
              <a:ahLst/>
              <a:cxnLst/>
              <a:rect l="l" t="t" r="r" b="b"/>
              <a:pathLst>
                <a:path w="1416" h="1439" extrusionOk="0">
                  <a:moveTo>
                    <a:pt x="708" y="0"/>
                  </a:moveTo>
                  <a:cubicBezTo>
                    <a:pt x="320" y="0"/>
                    <a:pt x="0" y="320"/>
                    <a:pt x="0" y="708"/>
                  </a:cubicBezTo>
                  <a:cubicBezTo>
                    <a:pt x="0" y="1096"/>
                    <a:pt x="320" y="1438"/>
                    <a:pt x="708" y="1438"/>
                  </a:cubicBezTo>
                  <a:cubicBezTo>
                    <a:pt x="1096" y="1438"/>
                    <a:pt x="1415" y="1096"/>
                    <a:pt x="1415" y="708"/>
                  </a:cubicBezTo>
                  <a:cubicBezTo>
                    <a:pt x="1415" y="320"/>
                    <a:pt x="1096" y="0"/>
                    <a:pt x="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2513349" y="2474530"/>
              <a:ext cx="73608" cy="38529"/>
            </a:xfrm>
            <a:custGeom>
              <a:avLst/>
              <a:gdLst/>
              <a:ahLst/>
              <a:cxnLst/>
              <a:rect l="l" t="t" r="r" b="b"/>
              <a:pathLst>
                <a:path w="2923" h="1530" extrusionOk="0">
                  <a:moveTo>
                    <a:pt x="1462" y="0"/>
                  </a:moveTo>
                  <a:cubicBezTo>
                    <a:pt x="663" y="0"/>
                    <a:pt x="1" y="640"/>
                    <a:pt x="1" y="1461"/>
                  </a:cubicBezTo>
                  <a:lnTo>
                    <a:pt x="1" y="1530"/>
                  </a:lnTo>
                  <a:lnTo>
                    <a:pt x="2922" y="1530"/>
                  </a:lnTo>
                  <a:lnTo>
                    <a:pt x="2922" y="1461"/>
                  </a:lnTo>
                  <a:cubicBezTo>
                    <a:pt x="2922" y="640"/>
                    <a:pt x="2261" y="0"/>
                    <a:pt x="1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0" name="Google Shape;2910;p37"/>
          <p:cNvSpPr/>
          <p:nvPr/>
        </p:nvSpPr>
        <p:spPr>
          <a:xfrm>
            <a:off x="6398458" y="3741225"/>
            <a:ext cx="731685" cy="249932"/>
          </a:xfrm>
          <a:custGeom>
            <a:avLst/>
            <a:gdLst/>
            <a:ahLst/>
            <a:cxnLst/>
            <a:rect l="l" t="t" r="r" b="b"/>
            <a:pathLst>
              <a:path w="14883" h="6575" extrusionOk="0">
                <a:moveTo>
                  <a:pt x="1690" y="1"/>
                </a:moveTo>
                <a:cubicBezTo>
                  <a:pt x="754" y="1"/>
                  <a:pt x="1" y="754"/>
                  <a:pt x="1" y="1667"/>
                </a:cubicBezTo>
                <a:lnTo>
                  <a:pt x="1" y="4908"/>
                </a:lnTo>
                <a:cubicBezTo>
                  <a:pt x="1" y="5821"/>
                  <a:pt x="754" y="6574"/>
                  <a:pt x="1690" y="6574"/>
                </a:cubicBezTo>
                <a:lnTo>
                  <a:pt x="13216" y="6574"/>
                </a:lnTo>
                <a:cubicBezTo>
                  <a:pt x="14129" y="6574"/>
                  <a:pt x="14883" y="5821"/>
                  <a:pt x="14883" y="4908"/>
                </a:cubicBezTo>
                <a:lnTo>
                  <a:pt x="14883" y="1667"/>
                </a:lnTo>
                <a:cubicBezTo>
                  <a:pt x="14883" y="754"/>
                  <a:pt x="14129" y="1"/>
                  <a:pt x="1321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37"/>
          <p:cNvSpPr/>
          <p:nvPr/>
        </p:nvSpPr>
        <p:spPr>
          <a:xfrm>
            <a:off x="7194909" y="3741225"/>
            <a:ext cx="668127" cy="249932"/>
          </a:xfrm>
          <a:custGeom>
            <a:avLst/>
            <a:gdLst/>
            <a:ahLst/>
            <a:cxnLst/>
            <a:rect l="l" t="t" r="r" b="b"/>
            <a:pathLst>
              <a:path w="18603" h="6575" extrusionOk="0">
                <a:moveTo>
                  <a:pt x="1667" y="1"/>
                </a:moveTo>
                <a:cubicBezTo>
                  <a:pt x="754" y="1"/>
                  <a:pt x="0" y="754"/>
                  <a:pt x="0" y="1667"/>
                </a:cubicBezTo>
                <a:lnTo>
                  <a:pt x="0" y="4908"/>
                </a:lnTo>
                <a:cubicBezTo>
                  <a:pt x="0" y="5821"/>
                  <a:pt x="754" y="6574"/>
                  <a:pt x="1667" y="6574"/>
                </a:cubicBezTo>
                <a:lnTo>
                  <a:pt x="16914" y="6574"/>
                </a:lnTo>
                <a:cubicBezTo>
                  <a:pt x="17850" y="6574"/>
                  <a:pt x="18603" y="5821"/>
                  <a:pt x="18603" y="4908"/>
                </a:cubicBezTo>
                <a:lnTo>
                  <a:pt x="18603" y="1667"/>
                </a:lnTo>
                <a:cubicBezTo>
                  <a:pt x="18603" y="754"/>
                  <a:pt x="17850" y="1"/>
                  <a:pt x="169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7"/>
          <p:cNvSpPr/>
          <p:nvPr/>
        </p:nvSpPr>
        <p:spPr>
          <a:xfrm>
            <a:off x="6398454" y="4063980"/>
            <a:ext cx="731728" cy="249932"/>
          </a:xfrm>
          <a:custGeom>
            <a:avLst/>
            <a:gdLst/>
            <a:ahLst/>
            <a:cxnLst/>
            <a:rect l="l" t="t" r="r" b="b"/>
            <a:pathLst>
              <a:path w="29057" h="6575" extrusionOk="0">
                <a:moveTo>
                  <a:pt x="1666" y="1"/>
                </a:moveTo>
                <a:cubicBezTo>
                  <a:pt x="731" y="1"/>
                  <a:pt x="0" y="754"/>
                  <a:pt x="0" y="1690"/>
                </a:cubicBezTo>
                <a:lnTo>
                  <a:pt x="0" y="4908"/>
                </a:lnTo>
                <a:cubicBezTo>
                  <a:pt x="0" y="5821"/>
                  <a:pt x="731" y="6574"/>
                  <a:pt x="1666" y="6574"/>
                </a:cubicBezTo>
                <a:lnTo>
                  <a:pt x="27390" y="6574"/>
                </a:lnTo>
                <a:cubicBezTo>
                  <a:pt x="28303" y="6574"/>
                  <a:pt x="29057" y="5821"/>
                  <a:pt x="29057" y="4908"/>
                </a:cubicBezTo>
                <a:lnTo>
                  <a:pt x="29057" y="1690"/>
                </a:lnTo>
                <a:cubicBezTo>
                  <a:pt x="29057" y="754"/>
                  <a:pt x="28303" y="1"/>
                  <a:pt x="27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7"/>
          <p:cNvSpPr/>
          <p:nvPr/>
        </p:nvSpPr>
        <p:spPr>
          <a:xfrm>
            <a:off x="7194930" y="4063988"/>
            <a:ext cx="668119" cy="249932"/>
          </a:xfrm>
          <a:custGeom>
            <a:avLst/>
            <a:gdLst/>
            <a:ahLst/>
            <a:cxnLst/>
            <a:rect l="l" t="t" r="r" b="b"/>
            <a:pathLst>
              <a:path w="15430" h="6575" extrusionOk="0">
                <a:moveTo>
                  <a:pt x="1666" y="1"/>
                </a:moveTo>
                <a:cubicBezTo>
                  <a:pt x="753" y="1"/>
                  <a:pt x="0" y="754"/>
                  <a:pt x="0" y="1690"/>
                </a:cubicBezTo>
                <a:lnTo>
                  <a:pt x="0" y="4908"/>
                </a:lnTo>
                <a:cubicBezTo>
                  <a:pt x="0" y="5821"/>
                  <a:pt x="753" y="6574"/>
                  <a:pt x="1666" y="6574"/>
                </a:cubicBezTo>
                <a:lnTo>
                  <a:pt x="13741" y="6574"/>
                </a:lnTo>
                <a:cubicBezTo>
                  <a:pt x="14677" y="6574"/>
                  <a:pt x="15430" y="5821"/>
                  <a:pt x="15430" y="4908"/>
                </a:cubicBezTo>
                <a:lnTo>
                  <a:pt x="15430" y="1690"/>
                </a:lnTo>
                <a:cubicBezTo>
                  <a:pt x="15430" y="754"/>
                  <a:pt x="14677" y="1"/>
                  <a:pt x="137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7"/>
          <p:cNvSpPr/>
          <p:nvPr/>
        </p:nvSpPr>
        <p:spPr>
          <a:xfrm>
            <a:off x="6390972" y="3412603"/>
            <a:ext cx="1469197" cy="2317"/>
          </a:xfrm>
          <a:custGeom>
            <a:avLst/>
            <a:gdLst/>
            <a:ahLst/>
            <a:cxnLst/>
            <a:rect l="l" t="t" r="r" b="b"/>
            <a:pathLst>
              <a:path w="58342" h="92" extrusionOk="0">
                <a:moveTo>
                  <a:pt x="0" y="0"/>
                </a:moveTo>
                <a:lnTo>
                  <a:pt x="0" y="92"/>
                </a:lnTo>
                <a:lnTo>
                  <a:pt x="58342" y="92"/>
                </a:lnTo>
                <a:lnTo>
                  <a:pt x="5834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7"/>
          <p:cNvSpPr/>
          <p:nvPr/>
        </p:nvSpPr>
        <p:spPr>
          <a:xfrm>
            <a:off x="6398451" y="1852019"/>
            <a:ext cx="1469197" cy="2317"/>
          </a:xfrm>
          <a:custGeom>
            <a:avLst/>
            <a:gdLst/>
            <a:ahLst/>
            <a:cxnLst/>
            <a:rect l="l" t="t" r="r" b="b"/>
            <a:pathLst>
              <a:path w="58342" h="92" extrusionOk="0">
                <a:moveTo>
                  <a:pt x="0" y="1"/>
                </a:moveTo>
                <a:lnTo>
                  <a:pt x="0" y="92"/>
                </a:lnTo>
                <a:lnTo>
                  <a:pt x="58342" y="92"/>
                </a:lnTo>
                <a:lnTo>
                  <a:pt x="5834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7"/>
          <p:cNvSpPr/>
          <p:nvPr/>
        </p:nvSpPr>
        <p:spPr>
          <a:xfrm>
            <a:off x="6398451" y="2231972"/>
            <a:ext cx="1469197" cy="2317"/>
          </a:xfrm>
          <a:custGeom>
            <a:avLst/>
            <a:gdLst/>
            <a:ahLst/>
            <a:cxnLst/>
            <a:rect l="l" t="t" r="r" b="b"/>
            <a:pathLst>
              <a:path w="58342" h="92" extrusionOk="0">
                <a:moveTo>
                  <a:pt x="0" y="0"/>
                </a:moveTo>
                <a:lnTo>
                  <a:pt x="0" y="91"/>
                </a:lnTo>
                <a:lnTo>
                  <a:pt x="58342" y="91"/>
                </a:lnTo>
                <a:lnTo>
                  <a:pt x="5834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7"/>
          <p:cNvSpPr/>
          <p:nvPr/>
        </p:nvSpPr>
        <p:spPr>
          <a:xfrm>
            <a:off x="6950250" y="2771986"/>
            <a:ext cx="38529" cy="22740"/>
          </a:xfrm>
          <a:custGeom>
            <a:avLst/>
            <a:gdLst/>
            <a:ahLst/>
            <a:cxnLst/>
            <a:rect l="l" t="t" r="r" b="b"/>
            <a:pathLst>
              <a:path w="1530" h="903" extrusionOk="0">
                <a:moveTo>
                  <a:pt x="163" y="0"/>
                </a:moveTo>
                <a:cubicBezTo>
                  <a:pt x="126" y="0"/>
                  <a:pt x="92" y="12"/>
                  <a:pt x="69" y="35"/>
                </a:cubicBezTo>
                <a:cubicBezTo>
                  <a:pt x="0" y="103"/>
                  <a:pt x="0" y="194"/>
                  <a:pt x="69" y="240"/>
                </a:cubicBezTo>
                <a:lnTo>
                  <a:pt x="662" y="856"/>
                </a:lnTo>
                <a:cubicBezTo>
                  <a:pt x="708" y="879"/>
                  <a:pt x="731" y="902"/>
                  <a:pt x="776" y="902"/>
                </a:cubicBezTo>
                <a:cubicBezTo>
                  <a:pt x="822" y="902"/>
                  <a:pt x="845" y="879"/>
                  <a:pt x="868" y="856"/>
                </a:cubicBezTo>
                <a:lnTo>
                  <a:pt x="1484" y="240"/>
                </a:lnTo>
                <a:cubicBezTo>
                  <a:pt x="1530" y="194"/>
                  <a:pt x="1530" y="103"/>
                  <a:pt x="1484" y="35"/>
                </a:cubicBezTo>
                <a:cubicBezTo>
                  <a:pt x="1450" y="12"/>
                  <a:pt x="1416" y="0"/>
                  <a:pt x="1381" y="0"/>
                </a:cubicBezTo>
                <a:cubicBezTo>
                  <a:pt x="1347" y="0"/>
                  <a:pt x="1313" y="12"/>
                  <a:pt x="1279" y="35"/>
                </a:cubicBezTo>
                <a:lnTo>
                  <a:pt x="776" y="560"/>
                </a:lnTo>
                <a:lnTo>
                  <a:pt x="274" y="35"/>
                </a:lnTo>
                <a:cubicBezTo>
                  <a:pt x="240" y="12"/>
                  <a:pt x="200" y="0"/>
                  <a:pt x="163" y="0"/>
                </a:cubicBezTo>
                <a:close/>
              </a:path>
            </a:pathLst>
          </a:custGeom>
          <a:solidFill>
            <a:srgbClr val="242D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7"/>
          <p:cNvSpPr/>
          <p:nvPr/>
        </p:nvSpPr>
        <p:spPr>
          <a:xfrm>
            <a:off x="6390972" y="2869417"/>
            <a:ext cx="624249" cy="2317"/>
          </a:xfrm>
          <a:custGeom>
            <a:avLst/>
            <a:gdLst/>
            <a:ahLst/>
            <a:cxnLst/>
            <a:rect l="l" t="t" r="r" b="b"/>
            <a:pathLst>
              <a:path w="24789" h="92" extrusionOk="0">
                <a:moveTo>
                  <a:pt x="0" y="0"/>
                </a:moveTo>
                <a:lnTo>
                  <a:pt x="0" y="92"/>
                </a:lnTo>
                <a:lnTo>
                  <a:pt x="24789" y="92"/>
                </a:lnTo>
                <a:lnTo>
                  <a:pt x="24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7"/>
          <p:cNvSpPr/>
          <p:nvPr/>
        </p:nvSpPr>
        <p:spPr>
          <a:xfrm>
            <a:off x="7783716" y="2771986"/>
            <a:ext cx="38529" cy="22740"/>
          </a:xfrm>
          <a:custGeom>
            <a:avLst/>
            <a:gdLst/>
            <a:ahLst/>
            <a:cxnLst/>
            <a:rect l="l" t="t" r="r" b="b"/>
            <a:pathLst>
              <a:path w="1530" h="903" extrusionOk="0">
                <a:moveTo>
                  <a:pt x="163" y="0"/>
                </a:moveTo>
                <a:cubicBezTo>
                  <a:pt x="126" y="0"/>
                  <a:pt x="91" y="12"/>
                  <a:pt x="69" y="35"/>
                </a:cubicBezTo>
                <a:cubicBezTo>
                  <a:pt x="0" y="103"/>
                  <a:pt x="0" y="194"/>
                  <a:pt x="69" y="240"/>
                </a:cubicBezTo>
                <a:lnTo>
                  <a:pt x="662" y="856"/>
                </a:lnTo>
                <a:cubicBezTo>
                  <a:pt x="708" y="879"/>
                  <a:pt x="730" y="902"/>
                  <a:pt x="776" y="902"/>
                </a:cubicBezTo>
                <a:cubicBezTo>
                  <a:pt x="822" y="902"/>
                  <a:pt x="845" y="879"/>
                  <a:pt x="867" y="856"/>
                </a:cubicBezTo>
                <a:lnTo>
                  <a:pt x="1484" y="240"/>
                </a:lnTo>
                <a:cubicBezTo>
                  <a:pt x="1529" y="194"/>
                  <a:pt x="1529" y="103"/>
                  <a:pt x="1484" y="35"/>
                </a:cubicBezTo>
                <a:cubicBezTo>
                  <a:pt x="1449" y="12"/>
                  <a:pt x="1415" y="0"/>
                  <a:pt x="1381" y="0"/>
                </a:cubicBezTo>
                <a:cubicBezTo>
                  <a:pt x="1347" y="0"/>
                  <a:pt x="1313" y="12"/>
                  <a:pt x="1278" y="35"/>
                </a:cubicBezTo>
                <a:lnTo>
                  <a:pt x="776" y="560"/>
                </a:lnTo>
                <a:lnTo>
                  <a:pt x="274" y="35"/>
                </a:lnTo>
                <a:cubicBezTo>
                  <a:pt x="240" y="12"/>
                  <a:pt x="200" y="0"/>
                  <a:pt x="163" y="0"/>
                </a:cubicBezTo>
                <a:close/>
              </a:path>
            </a:pathLst>
          </a:custGeom>
          <a:solidFill>
            <a:srgbClr val="242D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7"/>
          <p:cNvSpPr/>
          <p:nvPr/>
        </p:nvSpPr>
        <p:spPr>
          <a:xfrm>
            <a:off x="7224437" y="2869417"/>
            <a:ext cx="624249" cy="2317"/>
          </a:xfrm>
          <a:custGeom>
            <a:avLst/>
            <a:gdLst/>
            <a:ahLst/>
            <a:cxnLst/>
            <a:rect l="l" t="t" r="r" b="b"/>
            <a:pathLst>
              <a:path w="24789" h="92" extrusionOk="0">
                <a:moveTo>
                  <a:pt x="0" y="0"/>
                </a:moveTo>
                <a:lnTo>
                  <a:pt x="0" y="92"/>
                </a:lnTo>
                <a:lnTo>
                  <a:pt x="24788" y="92"/>
                </a:lnTo>
                <a:lnTo>
                  <a:pt x="24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1" name="Google Shape;2921;p37"/>
          <p:cNvGrpSpPr/>
          <p:nvPr/>
        </p:nvGrpSpPr>
        <p:grpSpPr>
          <a:xfrm>
            <a:off x="1410091" y="1229173"/>
            <a:ext cx="1220700" cy="648839"/>
            <a:chOff x="4884470" y="3058151"/>
            <a:chExt cx="1220700" cy="648839"/>
          </a:xfrm>
        </p:grpSpPr>
        <p:sp>
          <p:nvSpPr>
            <p:cNvPr id="2922" name="Google Shape;2922;p37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3" name="Google Shape;2923;p37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924" name="Google Shape;2924;p37"/>
          <p:cNvSpPr txBox="1"/>
          <p:nvPr/>
        </p:nvSpPr>
        <p:spPr>
          <a:xfrm>
            <a:off x="1638686" y="3918675"/>
            <a:ext cx="797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25" name="Google Shape;2925;p37"/>
          <p:cNvGrpSpPr/>
          <p:nvPr/>
        </p:nvGrpSpPr>
        <p:grpSpPr>
          <a:xfrm>
            <a:off x="1393819" y="2569700"/>
            <a:ext cx="668100" cy="534975"/>
            <a:chOff x="1470885" y="2569700"/>
            <a:chExt cx="668100" cy="534975"/>
          </a:xfrm>
        </p:grpSpPr>
        <p:sp>
          <p:nvSpPr>
            <p:cNvPr id="2926" name="Google Shape;2926;p37"/>
            <p:cNvSpPr txBox="1"/>
            <p:nvPr/>
          </p:nvSpPr>
          <p:spPr>
            <a:xfrm>
              <a:off x="1470885" y="2569700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27" name="Google Shape;2927;p37"/>
            <p:cNvSpPr txBox="1"/>
            <p:nvPr/>
          </p:nvSpPr>
          <p:spPr>
            <a:xfrm>
              <a:off x="1470885" y="2857775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</a:t>
              </a:r>
              <a:endParaRPr sz="2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8" name="Google Shape;2928;p37"/>
          <p:cNvGrpSpPr/>
          <p:nvPr/>
        </p:nvGrpSpPr>
        <p:grpSpPr>
          <a:xfrm>
            <a:off x="3872208" y="1560175"/>
            <a:ext cx="1459788" cy="246900"/>
            <a:chOff x="3910885" y="1560175"/>
            <a:chExt cx="1459788" cy="246900"/>
          </a:xfrm>
        </p:grpSpPr>
        <p:sp>
          <p:nvSpPr>
            <p:cNvPr id="2929" name="Google Shape;2929;p37"/>
            <p:cNvSpPr txBox="1"/>
            <p:nvPr/>
          </p:nvSpPr>
          <p:spPr>
            <a:xfrm>
              <a:off x="3910885" y="1560175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30" name="Google Shape;2930;p37"/>
            <p:cNvSpPr txBox="1"/>
            <p:nvPr/>
          </p:nvSpPr>
          <p:spPr>
            <a:xfrm>
              <a:off x="4702573" y="1560175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931" name="Google Shape;2931;p37"/>
          <p:cNvSpPr/>
          <p:nvPr/>
        </p:nvSpPr>
        <p:spPr>
          <a:xfrm>
            <a:off x="3850333" y="1923285"/>
            <a:ext cx="308108" cy="327095"/>
          </a:xfrm>
          <a:custGeom>
            <a:avLst/>
            <a:gdLst/>
            <a:ahLst/>
            <a:cxnLst/>
            <a:rect l="l" t="t" r="r" b="b"/>
            <a:pathLst>
              <a:path w="12235" h="12989" extrusionOk="0">
                <a:moveTo>
                  <a:pt x="3424" y="1"/>
                </a:moveTo>
                <a:cubicBezTo>
                  <a:pt x="1552" y="1"/>
                  <a:pt x="0" y="1553"/>
                  <a:pt x="0" y="3425"/>
                </a:cubicBezTo>
                <a:lnTo>
                  <a:pt x="0" y="9565"/>
                </a:lnTo>
                <a:cubicBezTo>
                  <a:pt x="0" y="11459"/>
                  <a:pt x="1552" y="12989"/>
                  <a:pt x="3424" y="12989"/>
                </a:cubicBezTo>
                <a:lnTo>
                  <a:pt x="8811" y="12989"/>
                </a:lnTo>
                <a:cubicBezTo>
                  <a:pt x="10705" y="12989"/>
                  <a:pt x="12235" y="11459"/>
                  <a:pt x="12235" y="9565"/>
                </a:cubicBezTo>
                <a:lnTo>
                  <a:pt x="12235" y="3425"/>
                </a:lnTo>
                <a:cubicBezTo>
                  <a:pt x="12235" y="1553"/>
                  <a:pt x="10705" y="1"/>
                  <a:pt x="881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2" name="Google Shape;2932;p37"/>
          <p:cNvGrpSpPr/>
          <p:nvPr/>
        </p:nvGrpSpPr>
        <p:grpSpPr>
          <a:xfrm>
            <a:off x="3815921" y="1886270"/>
            <a:ext cx="1499550" cy="392700"/>
            <a:chOff x="3854598" y="1886270"/>
            <a:chExt cx="1499550" cy="392700"/>
          </a:xfrm>
        </p:grpSpPr>
        <p:sp>
          <p:nvSpPr>
            <p:cNvPr id="2933" name="Google Shape;2933;p37"/>
            <p:cNvSpPr txBox="1"/>
            <p:nvPr/>
          </p:nvSpPr>
          <p:spPr>
            <a:xfrm>
              <a:off x="385459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4" name="Google Shape;2934;p37"/>
            <p:cNvSpPr txBox="1"/>
            <p:nvPr/>
          </p:nvSpPr>
          <p:spPr>
            <a:xfrm>
              <a:off x="422954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5" name="Google Shape;2935;p37"/>
            <p:cNvSpPr txBox="1"/>
            <p:nvPr/>
          </p:nvSpPr>
          <p:spPr>
            <a:xfrm>
              <a:off x="460449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6" name="Google Shape;2936;p37"/>
            <p:cNvSpPr txBox="1"/>
            <p:nvPr/>
          </p:nvSpPr>
          <p:spPr>
            <a:xfrm>
              <a:off x="4979448" y="1886270"/>
              <a:ext cx="374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37" name="Google Shape;2937;p37"/>
          <p:cNvSpPr txBox="1"/>
          <p:nvPr/>
        </p:nvSpPr>
        <p:spPr>
          <a:xfrm>
            <a:off x="4187151" y="2939600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38" name="Google Shape;2938;p37"/>
          <p:cNvSpPr txBox="1"/>
          <p:nvPr/>
        </p:nvSpPr>
        <p:spPr>
          <a:xfrm>
            <a:off x="4187151" y="3433150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39" name="Google Shape;2939;p37"/>
          <p:cNvSpPr txBox="1"/>
          <p:nvPr/>
        </p:nvSpPr>
        <p:spPr>
          <a:xfrm>
            <a:off x="4187151" y="3921513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40" name="Google Shape;2940;p37"/>
          <p:cNvSpPr txBox="1"/>
          <p:nvPr/>
        </p:nvSpPr>
        <p:spPr>
          <a:xfrm>
            <a:off x="6799019" y="1227475"/>
            <a:ext cx="668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41" name="Google Shape;2941;p37"/>
          <p:cNvGrpSpPr/>
          <p:nvPr/>
        </p:nvGrpSpPr>
        <p:grpSpPr>
          <a:xfrm>
            <a:off x="6321850" y="1610593"/>
            <a:ext cx="1548750" cy="246900"/>
            <a:chOff x="6398917" y="1610593"/>
            <a:chExt cx="1548750" cy="246900"/>
          </a:xfrm>
        </p:grpSpPr>
        <p:sp>
          <p:nvSpPr>
            <p:cNvPr id="2942" name="Google Shape;2942;p37"/>
            <p:cNvSpPr txBox="1"/>
            <p:nvPr/>
          </p:nvSpPr>
          <p:spPr>
            <a:xfrm>
              <a:off x="6398917" y="1610593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3" name="Google Shape;2943;p37"/>
            <p:cNvSpPr txBox="1"/>
            <p:nvPr/>
          </p:nvSpPr>
          <p:spPr>
            <a:xfrm>
              <a:off x="7279567" y="1610593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10:30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4" name="Google Shape;2944;p37"/>
          <p:cNvGrpSpPr/>
          <p:nvPr/>
        </p:nvGrpSpPr>
        <p:grpSpPr>
          <a:xfrm>
            <a:off x="6321850" y="1999718"/>
            <a:ext cx="1548750" cy="246900"/>
            <a:chOff x="6398917" y="1999718"/>
            <a:chExt cx="1548750" cy="246900"/>
          </a:xfrm>
        </p:grpSpPr>
        <p:sp>
          <p:nvSpPr>
            <p:cNvPr id="2945" name="Google Shape;2945;p37"/>
            <p:cNvSpPr txBox="1"/>
            <p:nvPr/>
          </p:nvSpPr>
          <p:spPr>
            <a:xfrm>
              <a:off x="6398917" y="1999718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6" name="Google Shape;2946;p37"/>
            <p:cNvSpPr txBox="1"/>
            <p:nvPr/>
          </p:nvSpPr>
          <p:spPr>
            <a:xfrm>
              <a:off x="7279567" y="1999718"/>
              <a:ext cx="668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12:50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47" name="Google Shape;2947;p37"/>
          <p:cNvSpPr txBox="1"/>
          <p:nvPr/>
        </p:nvSpPr>
        <p:spPr>
          <a:xfrm>
            <a:off x="6369057" y="2639775"/>
            <a:ext cx="516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8" name="Google Shape;2948;p37"/>
          <p:cNvSpPr txBox="1"/>
          <p:nvPr/>
        </p:nvSpPr>
        <p:spPr>
          <a:xfrm>
            <a:off x="7202506" y="2639775"/>
            <a:ext cx="516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9" name="Google Shape;2949;p37"/>
          <p:cNvSpPr txBox="1"/>
          <p:nvPr/>
        </p:nvSpPr>
        <p:spPr>
          <a:xfrm>
            <a:off x="6761174" y="3168415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50" name="Google Shape;2950;p37"/>
          <p:cNvSpPr txBox="1"/>
          <p:nvPr/>
        </p:nvSpPr>
        <p:spPr>
          <a:xfrm>
            <a:off x="6398478" y="3742725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1" name="Google Shape;2951;p37"/>
          <p:cNvSpPr txBox="1"/>
          <p:nvPr/>
        </p:nvSpPr>
        <p:spPr>
          <a:xfrm>
            <a:off x="6398478" y="4065513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Earth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2" name="Google Shape;2952;p37"/>
          <p:cNvSpPr txBox="1"/>
          <p:nvPr/>
        </p:nvSpPr>
        <p:spPr>
          <a:xfrm>
            <a:off x="7163134" y="4065513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3" name="Google Shape;2953;p37"/>
          <p:cNvSpPr txBox="1"/>
          <p:nvPr/>
        </p:nvSpPr>
        <p:spPr>
          <a:xfrm>
            <a:off x="7163134" y="3742600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38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2959" name="Google Shape;2959;p38"/>
          <p:cNvSpPr/>
          <p:nvPr/>
        </p:nvSpPr>
        <p:spPr>
          <a:xfrm>
            <a:off x="3735900" y="1032350"/>
            <a:ext cx="1844659" cy="3699435"/>
          </a:xfrm>
          <a:custGeom>
            <a:avLst/>
            <a:gdLst/>
            <a:ahLst/>
            <a:cxnLst/>
            <a:rect l="l" t="t" r="r" b="b"/>
            <a:pathLst>
              <a:path w="69847" h="146905" extrusionOk="0">
                <a:moveTo>
                  <a:pt x="8994" y="1"/>
                </a:moveTo>
                <a:cubicBezTo>
                  <a:pt x="4041" y="1"/>
                  <a:pt x="1" y="4041"/>
                  <a:pt x="1" y="8994"/>
                </a:cubicBezTo>
                <a:lnTo>
                  <a:pt x="1" y="137911"/>
                </a:lnTo>
                <a:cubicBezTo>
                  <a:pt x="1" y="142864"/>
                  <a:pt x="4041" y="146904"/>
                  <a:pt x="8994" y="146904"/>
                </a:cubicBezTo>
                <a:lnTo>
                  <a:pt x="60853" y="146904"/>
                </a:lnTo>
                <a:cubicBezTo>
                  <a:pt x="65806" y="146904"/>
                  <a:pt x="69846" y="142864"/>
                  <a:pt x="69846" y="137911"/>
                </a:cubicBezTo>
                <a:lnTo>
                  <a:pt x="69846" y="8994"/>
                </a:lnTo>
                <a:cubicBezTo>
                  <a:pt x="69846" y="4041"/>
                  <a:pt x="65806" y="1"/>
                  <a:pt x="6085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38"/>
          <p:cNvSpPr/>
          <p:nvPr/>
        </p:nvSpPr>
        <p:spPr>
          <a:xfrm>
            <a:off x="3930125" y="1342775"/>
            <a:ext cx="1456200" cy="1455600"/>
          </a:xfrm>
          <a:prstGeom prst="roundRect">
            <a:avLst>
              <a:gd name="adj" fmla="val 6629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8"/>
          <p:cNvSpPr/>
          <p:nvPr/>
        </p:nvSpPr>
        <p:spPr>
          <a:xfrm>
            <a:off x="3975825" y="2971913"/>
            <a:ext cx="355200" cy="33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38"/>
          <p:cNvSpPr/>
          <p:nvPr/>
        </p:nvSpPr>
        <p:spPr>
          <a:xfrm>
            <a:off x="4480663" y="2971913"/>
            <a:ext cx="355200" cy="33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3" name="Google Shape;2963;p38"/>
          <p:cNvSpPr/>
          <p:nvPr/>
        </p:nvSpPr>
        <p:spPr>
          <a:xfrm>
            <a:off x="4985513" y="2971913"/>
            <a:ext cx="355200" cy="33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4" name="Google Shape;2964;p38"/>
          <p:cNvSpPr/>
          <p:nvPr/>
        </p:nvSpPr>
        <p:spPr>
          <a:xfrm>
            <a:off x="3993904" y="1439150"/>
            <a:ext cx="1322400" cy="338400"/>
          </a:xfrm>
          <a:prstGeom prst="roundRect">
            <a:avLst>
              <a:gd name="adj" fmla="val 19199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5" name="Google Shape;2965;p38"/>
          <p:cNvSpPr/>
          <p:nvPr/>
        </p:nvSpPr>
        <p:spPr>
          <a:xfrm>
            <a:off x="3993904" y="2378488"/>
            <a:ext cx="1322400" cy="338400"/>
          </a:xfrm>
          <a:prstGeom prst="roundRect">
            <a:avLst>
              <a:gd name="adj" fmla="val 19199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38"/>
          <p:cNvSpPr/>
          <p:nvPr/>
        </p:nvSpPr>
        <p:spPr>
          <a:xfrm>
            <a:off x="3993904" y="1908813"/>
            <a:ext cx="1322400" cy="338400"/>
          </a:xfrm>
          <a:prstGeom prst="roundRect">
            <a:avLst>
              <a:gd name="adj" fmla="val 19199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38"/>
          <p:cNvSpPr/>
          <p:nvPr/>
        </p:nvSpPr>
        <p:spPr>
          <a:xfrm>
            <a:off x="4531926" y="1514957"/>
            <a:ext cx="7241" cy="198884"/>
          </a:xfrm>
          <a:custGeom>
            <a:avLst/>
            <a:gdLst/>
            <a:ahLst/>
            <a:cxnLst/>
            <a:rect l="l" t="t" r="r" b="b"/>
            <a:pathLst>
              <a:path w="357" h="6679" extrusionOk="0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38"/>
          <p:cNvSpPr/>
          <p:nvPr/>
        </p:nvSpPr>
        <p:spPr>
          <a:xfrm>
            <a:off x="4531926" y="1971340"/>
            <a:ext cx="7241" cy="198914"/>
          </a:xfrm>
          <a:custGeom>
            <a:avLst/>
            <a:gdLst/>
            <a:ahLst/>
            <a:cxnLst/>
            <a:rect l="l" t="t" r="r" b="b"/>
            <a:pathLst>
              <a:path w="357" h="6680" extrusionOk="0">
                <a:moveTo>
                  <a:pt x="1" y="1"/>
                </a:moveTo>
                <a:lnTo>
                  <a:pt x="1" y="6679"/>
                </a:lnTo>
                <a:lnTo>
                  <a:pt x="357" y="6679"/>
                </a:lnTo>
                <a:lnTo>
                  <a:pt x="357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38"/>
          <p:cNvSpPr/>
          <p:nvPr/>
        </p:nvSpPr>
        <p:spPr>
          <a:xfrm>
            <a:off x="4531926" y="2440794"/>
            <a:ext cx="7241" cy="198884"/>
          </a:xfrm>
          <a:custGeom>
            <a:avLst/>
            <a:gdLst/>
            <a:ahLst/>
            <a:cxnLst/>
            <a:rect l="l" t="t" r="r" b="b"/>
            <a:pathLst>
              <a:path w="357" h="6679" extrusionOk="0">
                <a:moveTo>
                  <a:pt x="1" y="0"/>
                </a:moveTo>
                <a:lnTo>
                  <a:pt x="1" y="6679"/>
                </a:lnTo>
                <a:lnTo>
                  <a:pt x="357" y="6679"/>
                </a:lnTo>
                <a:lnTo>
                  <a:pt x="357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38"/>
          <p:cNvGrpSpPr/>
          <p:nvPr/>
        </p:nvGrpSpPr>
        <p:grpSpPr>
          <a:xfrm>
            <a:off x="4050125" y="1393213"/>
            <a:ext cx="1216186" cy="399625"/>
            <a:chOff x="1605113" y="2847838"/>
            <a:chExt cx="1216186" cy="399625"/>
          </a:xfrm>
        </p:grpSpPr>
        <p:sp>
          <p:nvSpPr>
            <p:cNvPr id="2971" name="Google Shape;2971;p38"/>
            <p:cNvSpPr txBox="1"/>
            <p:nvPr/>
          </p:nvSpPr>
          <p:spPr>
            <a:xfrm>
              <a:off x="1605113" y="2847863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2" name="Google Shape;2972;p38"/>
            <p:cNvSpPr txBox="1"/>
            <p:nvPr/>
          </p:nvSpPr>
          <p:spPr>
            <a:xfrm>
              <a:off x="2158299" y="2847838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3" name="Google Shape;2973;p38"/>
          <p:cNvGrpSpPr/>
          <p:nvPr/>
        </p:nvGrpSpPr>
        <p:grpSpPr>
          <a:xfrm>
            <a:off x="4021713" y="1862070"/>
            <a:ext cx="1216188" cy="400467"/>
            <a:chOff x="1605113" y="3316695"/>
            <a:chExt cx="1216188" cy="400467"/>
          </a:xfrm>
        </p:grpSpPr>
        <p:sp>
          <p:nvSpPr>
            <p:cNvPr id="2974" name="Google Shape;2974;p38"/>
            <p:cNvSpPr txBox="1"/>
            <p:nvPr/>
          </p:nvSpPr>
          <p:spPr>
            <a:xfrm>
              <a:off x="1605113" y="3316695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5" name="Google Shape;2975;p38"/>
            <p:cNvSpPr txBox="1"/>
            <p:nvPr/>
          </p:nvSpPr>
          <p:spPr>
            <a:xfrm>
              <a:off x="2158301" y="331756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6" name="Google Shape;2976;p38"/>
          <p:cNvGrpSpPr/>
          <p:nvPr/>
        </p:nvGrpSpPr>
        <p:grpSpPr>
          <a:xfrm>
            <a:off x="4021713" y="2331557"/>
            <a:ext cx="1216187" cy="400031"/>
            <a:chOff x="1605113" y="3786182"/>
            <a:chExt cx="1216187" cy="400031"/>
          </a:xfrm>
        </p:grpSpPr>
        <p:sp>
          <p:nvSpPr>
            <p:cNvPr id="2977" name="Google Shape;2977;p38"/>
            <p:cNvSpPr txBox="1"/>
            <p:nvPr/>
          </p:nvSpPr>
          <p:spPr>
            <a:xfrm>
              <a:off x="1605113" y="3786182"/>
              <a:ext cx="546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8" name="Google Shape;2978;p38"/>
            <p:cNvSpPr txBox="1"/>
            <p:nvPr/>
          </p:nvSpPr>
          <p:spPr>
            <a:xfrm>
              <a:off x="2158300" y="3786613"/>
              <a:ext cx="6630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9" name="Google Shape;2979;p38"/>
          <p:cNvGrpSpPr/>
          <p:nvPr/>
        </p:nvGrpSpPr>
        <p:grpSpPr>
          <a:xfrm>
            <a:off x="4064078" y="3047051"/>
            <a:ext cx="166045" cy="188924"/>
            <a:chOff x="1529350" y="258825"/>
            <a:chExt cx="423475" cy="481825"/>
          </a:xfrm>
        </p:grpSpPr>
        <p:sp>
          <p:nvSpPr>
            <p:cNvPr id="2980" name="Google Shape;2980;p38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2" name="Google Shape;2982;p38"/>
          <p:cNvGrpSpPr/>
          <p:nvPr/>
        </p:nvGrpSpPr>
        <p:grpSpPr>
          <a:xfrm>
            <a:off x="4560625" y="3047061"/>
            <a:ext cx="188953" cy="188924"/>
            <a:chOff x="2685825" y="840375"/>
            <a:chExt cx="481900" cy="481825"/>
          </a:xfrm>
        </p:grpSpPr>
        <p:sp>
          <p:nvSpPr>
            <p:cNvPr id="2983" name="Google Shape;2983;p3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5" name="Google Shape;2985;p38"/>
          <p:cNvGrpSpPr/>
          <p:nvPr/>
        </p:nvGrpSpPr>
        <p:grpSpPr>
          <a:xfrm>
            <a:off x="5089000" y="3050228"/>
            <a:ext cx="188894" cy="188933"/>
            <a:chOff x="5049725" y="2027900"/>
            <a:chExt cx="481750" cy="481850"/>
          </a:xfrm>
        </p:grpSpPr>
        <p:sp>
          <p:nvSpPr>
            <p:cNvPr id="2986" name="Google Shape;2986;p3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4" name="Google Shape;2994;p38"/>
          <p:cNvSpPr/>
          <p:nvPr/>
        </p:nvSpPr>
        <p:spPr>
          <a:xfrm>
            <a:off x="3832550" y="3557775"/>
            <a:ext cx="760500" cy="776100"/>
          </a:xfrm>
          <a:prstGeom prst="roundRect">
            <a:avLst>
              <a:gd name="adj" fmla="val 11304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38"/>
          <p:cNvSpPr/>
          <p:nvPr/>
        </p:nvSpPr>
        <p:spPr>
          <a:xfrm>
            <a:off x="4747241" y="3557775"/>
            <a:ext cx="760500" cy="776100"/>
          </a:xfrm>
          <a:prstGeom prst="roundRect">
            <a:avLst>
              <a:gd name="adj" fmla="val 14425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6" name="Google Shape;2996;p38"/>
          <p:cNvGrpSpPr/>
          <p:nvPr/>
        </p:nvGrpSpPr>
        <p:grpSpPr>
          <a:xfrm>
            <a:off x="3848976" y="3668398"/>
            <a:ext cx="679833" cy="561182"/>
            <a:chOff x="3848976" y="3668398"/>
            <a:chExt cx="679833" cy="561182"/>
          </a:xfrm>
        </p:grpSpPr>
        <p:sp>
          <p:nvSpPr>
            <p:cNvPr id="2997" name="Google Shape;2997;p38"/>
            <p:cNvSpPr txBox="1"/>
            <p:nvPr/>
          </p:nvSpPr>
          <p:spPr>
            <a:xfrm>
              <a:off x="3848976" y="3668398"/>
              <a:ext cx="6318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98" name="Google Shape;2998;p38"/>
            <p:cNvSpPr txBox="1"/>
            <p:nvPr/>
          </p:nvSpPr>
          <p:spPr>
            <a:xfrm>
              <a:off x="3897009" y="3943980"/>
              <a:ext cx="6318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99" name="Google Shape;2999;p38"/>
          <p:cNvGrpSpPr/>
          <p:nvPr/>
        </p:nvGrpSpPr>
        <p:grpSpPr>
          <a:xfrm>
            <a:off x="4763662" y="3668398"/>
            <a:ext cx="679838" cy="561182"/>
            <a:chOff x="4763662" y="3668398"/>
            <a:chExt cx="679838" cy="561182"/>
          </a:xfrm>
        </p:grpSpPr>
        <p:sp>
          <p:nvSpPr>
            <p:cNvPr id="3000" name="Google Shape;3000;p38"/>
            <p:cNvSpPr txBox="1"/>
            <p:nvPr/>
          </p:nvSpPr>
          <p:spPr>
            <a:xfrm>
              <a:off x="4763662" y="3668398"/>
              <a:ext cx="6318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01" name="Google Shape;3001;p38"/>
            <p:cNvSpPr txBox="1"/>
            <p:nvPr/>
          </p:nvSpPr>
          <p:spPr>
            <a:xfrm>
              <a:off x="4811700" y="3943980"/>
              <a:ext cx="6318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79</a:t>
              </a:r>
              <a:endParaRPr sz="2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02" name="Google Shape;3002;p38"/>
          <p:cNvGrpSpPr/>
          <p:nvPr/>
        </p:nvGrpSpPr>
        <p:grpSpPr>
          <a:xfrm>
            <a:off x="5234787" y="3682942"/>
            <a:ext cx="182748" cy="180983"/>
            <a:chOff x="5049725" y="1435050"/>
            <a:chExt cx="486550" cy="481850"/>
          </a:xfrm>
        </p:grpSpPr>
        <p:sp>
          <p:nvSpPr>
            <p:cNvPr id="3003" name="Google Shape;3003;p3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07" name="Google Shape;3007;p38"/>
          <p:cNvGrpSpPr/>
          <p:nvPr/>
        </p:nvGrpSpPr>
        <p:grpSpPr>
          <a:xfrm>
            <a:off x="4411545" y="3712802"/>
            <a:ext cx="117009" cy="121253"/>
            <a:chOff x="3357325" y="2093500"/>
            <a:chExt cx="311525" cy="322825"/>
          </a:xfrm>
        </p:grpSpPr>
        <p:sp>
          <p:nvSpPr>
            <p:cNvPr id="3008" name="Google Shape;3008;p38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11" name="Google Shape;3011;p38"/>
          <p:cNvSpPr/>
          <p:nvPr/>
        </p:nvSpPr>
        <p:spPr>
          <a:xfrm>
            <a:off x="6149994" y="1650621"/>
            <a:ext cx="1771200" cy="793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2" name="Google Shape;3012;p38"/>
          <p:cNvGrpSpPr/>
          <p:nvPr/>
        </p:nvGrpSpPr>
        <p:grpSpPr>
          <a:xfrm>
            <a:off x="6174482" y="1736065"/>
            <a:ext cx="1220700" cy="648202"/>
            <a:chOff x="6827732" y="1202056"/>
            <a:chExt cx="1220700" cy="648202"/>
          </a:xfrm>
        </p:grpSpPr>
        <p:sp>
          <p:nvSpPr>
            <p:cNvPr id="3013" name="Google Shape;3013;p38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4" name="Google Shape;3014;p38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15" name="Google Shape;3015;p38"/>
          <p:cNvSpPr/>
          <p:nvPr/>
        </p:nvSpPr>
        <p:spPr>
          <a:xfrm>
            <a:off x="7228533" y="1789690"/>
            <a:ext cx="276600" cy="262800"/>
          </a:xfrm>
          <a:prstGeom prst="star5">
            <a:avLst>
              <a:gd name="adj" fmla="val 2780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38"/>
          <p:cNvSpPr txBox="1"/>
          <p:nvPr/>
        </p:nvSpPr>
        <p:spPr>
          <a:xfrm>
            <a:off x="7414799" y="1753225"/>
            <a:ext cx="565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1.7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17" name="Google Shape;3017;p38"/>
          <p:cNvSpPr/>
          <p:nvPr/>
        </p:nvSpPr>
        <p:spPr>
          <a:xfrm>
            <a:off x="6136753" y="2674100"/>
            <a:ext cx="809736" cy="833328"/>
          </a:xfrm>
          <a:custGeom>
            <a:avLst/>
            <a:gdLst/>
            <a:ahLst/>
            <a:cxnLst/>
            <a:rect l="l" t="t" r="r" b="b"/>
            <a:pathLst>
              <a:path w="32846" h="33803" extrusionOk="0">
                <a:moveTo>
                  <a:pt x="3860" y="0"/>
                </a:moveTo>
                <a:cubicBezTo>
                  <a:pt x="1752" y="0"/>
                  <a:pt x="0" y="1752"/>
                  <a:pt x="0" y="3914"/>
                </a:cubicBezTo>
                <a:lnTo>
                  <a:pt x="0" y="29889"/>
                </a:lnTo>
                <a:cubicBezTo>
                  <a:pt x="0" y="32051"/>
                  <a:pt x="1752" y="33803"/>
                  <a:pt x="3860" y="33803"/>
                </a:cubicBezTo>
                <a:lnTo>
                  <a:pt x="28986" y="33803"/>
                </a:lnTo>
                <a:cubicBezTo>
                  <a:pt x="31093" y="33803"/>
                  <a:pt x="32845" y="32051"/>
                  <a:pt x="32845" y="29889"/>
                </a:cubicBezTo>
                <a:lnTo>
                  <a:pt x="32845" y="3914"/>
                </a:lnTo>
                <a:cubicBezTo>
                  <a:pt x="32845" y="1752"/>
                  <a:pt x="31093" y="0"/>
                  <a:pt x="28986" y="0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38"/>
          <p:cNvSpPr/>
          <p:nvPr/>
        </p:nvSpPr>
        <p:spPr>
          <a:xfrm>
            <a:off x="7117253" y="2674100"/>
            <a:ext cx="809070" cy="833328"/>
          </a:xfrm>
          <a:custGeom>
            <a:avLst/>
            <a:gdLst/>
            <a:ahLst/>
            <a:cxnLst/>
            <a:rect l="l" t="t" r="r" b="b"/>
            <a:pathLst>
              <a:path w="32819" h="33803" extrusionOk="0">
                <a:moveTo>
                  <a:pt x="3860" y="0"/>
                </a:moveTo>
                <a:cubicBezTo>
                  <a:pt x="1725" y="0"/>
                  <a:pt x="1" y="1752"/>
                  <a:pt x="1" y="3914"/>
                </a:cubicBezTo>
                <a:lnTo>
                  <a:pt x="1" y="29889"/>
                </a:lnTo>
                <a:cubicBezTo>
                  <a:pt x="1" y="32051"/>
                  <a:pt x="1725" y="33803"/>
                  <a:pt x="3860" y="33803"/>
                </a:cubicBezTo>
                <a:lnTo>
                  <a:pt x="28986" y="33803"/>
                </a:lnTo>
                <a:cubicBezTo>
                  <a:pt x="31094" y="33803"/>
                  <a:pt x="32818" y="32051"/>
                  <a:pt x="32818" y="29889"/>
                </a:cubicBezTo>
                <a:lnTo>
                  <a:pt x="32818" y="3914"/>
                </a:lnTo>
                <a:cubicBezTo>
                  <a:pt x="32818" y="1752"/>
                  <a:pt x="31094" y="0"/>
                  <a:pt x="28986" y="0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9" name="Google Shape;3019;p38"/>
          <p:cNvSpPr/>
          <p:nvPr/>
        </p:nvSpPr>
        <p:spPr>
          <a:xfrm>
            <a:off x="6241921" y="2791120"/>
            <a:ext cx="599400" cy="5991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0" name="Google Shape;3020;p38"/>
          <p:cNvSpPr/>
          <p:nvPr/>
        </p:nvSpPr>
        <p:spPr>
          <a:xfrm>
            <a:off x="7222088" y="2791120"/>
            <a:ext cx="599400" cy="599100"/>
          </a:xfrm>
          <a:prstGeom prst="pie">
            <a:avLst>
              <a:gd name="adj1" fmla="val 5358253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38"/>
          <p:cNvSpPr txBox="1"/>
          <p:nvPr/>
        </p:nvSpPr>
        <p:spPr>
          <a:xfrm>
            <a:off x="6190471" y="2941458"/>
            <a:ext cx="702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22" name="Google Shape;3022;p38"/>
          <p:cNvSpPr txBox="1"/>
          <p:nvPr/>
        </p:nvSpPr>
        <p:spPr>
          <a:xfrm>
            <a:off x="7170638" y="2941458"/>
            <a:ext cx="7023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23" name="Google Shape;3023;p38"/>
          <p:cNvSpPr/>
          <p:nvPr/>
        </p:nvSpPr>
        <p:spPr>
          <a:xfrm>
            <a:off x="6540320" y="3663374"/>
            <a:ext cx="2601" cy="268844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38"/>
          <p:cNvSpPr/>
          <p:nvPr/>
        </p:nvSpPr>
        <p:spPr>
          <a:xfrm>
            <a:off x="6136781" y="3636550"/>
            <a:ext cx="809679" cy="322467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51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51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38"/>
          <p:cNvSpPr txBox="1"/>
          <p:nvPr/>
        </p:nvSpPr>
        <p:spPr>
          <a:xfrm>
            <a:off x="6132421" y="3656929"/>
            <a:ext cx="818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26" name="Google Shape;3026;p38"/>
          <p:cNvGrpSpPr/>
          <p:nvPr/>
        </p:nvGrpSpPr>
        <p:grpSpPr>
          <a:xfrm>
            <a:off x="897375" y="2049775"/>
            <a:ext cx="2244600" cy="1510100"/>
            <a:chOff x="897375" y="2049775"/>
            <a:chExt cx="2244600" cy="1510100"/>
          </a:xfrm>
        </p:grpSpPr>
        <p:sp>
          <p:nvSpPr>
            <p:cNvPr id="3027" name="Google Shape;3027;p38"/>
            <p:cNvSpPr txBox="1"/>
            <p:nvPr/>
          </p:nvSpPr>
          <p:spPr>
            <a:xfrm>
              <a:off x="897375" y="2352675"/>
              <a:ext cx="2244600" cy="12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8" name="Google Shape;3028;p38"/>
            <p:cNvSpPr txBox="1"/>
            <p:nvPr/>
          </p:nvSpPr>
          <p:spPr>
            <a:xfrm>
              <a:off x="897375" y="2049775"/>
              <a:ext cx="2244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29" name="Google Shape;3029;p38"/>
          <p:cNvSpPr/>
          <p:nvPr/>
        </p:nvSpPr>
        <p:spPr>
          <a:xfrm>
            <a:off x="7520487" y="3663374"/>
            <a:ext cx="2601" cy="268844"/>
          </a:xfrm>
          <a:custGeom>
            <a:avLst/>
            <a:gdLst/>
            <a:ahLst/>
            <a:cxnLst/>
            <a:rect l="l" t="t" r="r" b="b"/>
            <a:pathLst>
              <a:path w="93" h="9611" extrusionOk="0">
                <a:moveTo>
                  <a:pt x="1" y="1"/>
                </a:moveTo>
                <a:lnTo>
                  <a:pt x="1" y="9610"/>
                </a:lnTo>
                <a:lnTo>
                  <a:pt x="92" y="9610"/>
                </a:lnTo>
                <a:lnTo>
                  <a:pt x="92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38"/>
          <p:cNvSpPr/>
          <p:nvPr/>
        </p:nvSpPr>
        <p:spPr>
          <a:xfrm>
            <a:off x="7116948" y="3636550"/>
            <a:ext cx="809679" cy="322467"/>
          </a:xfrm>
          <a:custGeom>
            <a:avLst/>
            <a:gdLst/>
            <a:ahLst/>
            <a:cxnLst/>
            <a:rect l="l" t="t" r="r" b="b"/>
            <a:pathLst>
              <a:path w="63318" h="11528" extrusionOk="0">
                <a:moveTo>
                  <a:pt x="2100" y="1"/>
                </a:moveTo>
                <a:cubicBezTo>
                  <a:pt x="936" y="1"/>
                  <a:pt x="0" y="937"/>
                  <a:pt x="0" y="2101"/>
                </a:cubicBezTo>
                <a:lnTo>
                  <a:pt x="0" y="9451"/>
                </a:lnTo>
                <a:cubicBezTo>
                  <a:pt x="0" y="10592"/>
                  <a:pt x="936" y="11528"/>
                  <a:pt x="2100" y="11528"/>
                </a:cubicBezTo>
                <a:lnTo>
                  <a:pt x="61218" y="11528"/>
                </a:lnTo>
                <a:cubicBezTo>
                  <a:pt x="62382" y="11528"/>
                  <a:pt x="63318" y="10592"/>
                  <a:pt x="63318" y="9451"/>
                </a:cubicBezTo>
                <a:lnTo>
                  <a:pt x="63318" y="2101"/>
                </a:lnTo>
                <a:cubicBezTo>
                  <a:pt x="63318" y="937"/>
                  <a:pt x="62382" y="1"/>
                  <a:pt x="61218" y="1"/>
                </a:cubicBezTo>
                <a:close/>
              </a:path>
            </a:pathLst>
          </a:custGeom>
          <a:gradFill>
            <a:gsLst>
              <a:gs pos="0">
                <a:srgbClr val="FFE599"/>
              </a:gs>
              <a:gs pos="100000">
                <a:srgbClr val="ED787D"/>
              </a:gs>
            </a:gsLst>
            <a:lin ang="80993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38"/>
          <p:cNvSpPr txBox="1"/>
          <p:nvPr/>
        </p:nvSpPr>
        <p:spPr>
          <a:xfrm>
            <a:off x="7112588" y="3656929"/>
            <a:ext cx="8184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39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037" name="Google Shape;3037;p39"/>
          <p:cNvSpPr/>
          <p:nvPr/>
        </p:nvSpPr>
        <p:spPr>
          <a:xfrm>
            <a:off x="6001038" y="1118118"/>
            <a:ext cx="1706252" cy="3614267"/>
          </a:xfrm>
          <a:custGeom>
            <a:avLst/>
            <a:gdLst/>
            <a:ahLst/>
            <a:cxnLst/>
            <a:rect l="l" t="t" r="r" b="b"/>
            <a:pathLst>
              <a:path w="64643" h="136930" extrusionOk="0">
                <a:moveTo>
                  <a:pt x="6666" y="1"/>
                </a:moveTo>
                <a:cubicBezTo>
                  <a:pt x="2991" y="1"/>
                  <a:pt x="1" y="2968"/>
                  <a:pt x="1" y="6643"/>
                </a:cubicBezTo>
                <a:lnTo>
                  <a:pt x="1" y="130265"/>
                </a:lnTo>
                <a:cubicBezTo>
                  <a:pt x="1" y="133939"/>
                  <a:pt x="2991" y="136930"/>
                  <a:pt x="6666" y="136930"/>
                </a:cubicBezTo>
                <a:lnTo>
                  <a:pt x="57977" y="136930"/>
                </a:lnTo>
                <a:cubicBezTo>
                  <a:pt x="61652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2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39"/>
          <p:cNvSpPr/>
          <p:nvPr/>
        </p:nvSpPr>
        <p:spPr>
          <a:xfrm>
            <a:off x="6556520" y="1118125"/>
            <a:ext cx="595286" cy="62680"/>
          </a:xfrm>
          <a:custGeom>
            <a:avLst/>
            <a:gdLst/>
            <a:ahLst/>
            <a:cxnLst/>
            <a:rect l="l" t="t" r="r" b="b"/>
            <a:pathLst>
              <a:path w="22553" h="5479" extrusionOk="0">
                <a:moveTo>
                  <a:pt x="1" y="1"/>
                </a:moveTo>
                <a:lnTo>
                  <a:pt x="914" y="3082"/>
                </a:lnTo>
                <a:cubicBezTo>
                  <a:pt x="1347" y="4520"/>
                  <a:pt x="2671" y="5479"/>
                  <a:pt x="4155" y="5479"/>
                </a:cubicBezTo>
                <a:lnTo>
                  <a:pt x="18398" y="5479"/>
                </a:lnTo>
                <a:cubicBezTo>
                  <a:pt x="19882" y="5479"/>
                  <a:pt x="21205" y="4520"/>
                  <a:pt x="21639" y="3082"/>
                </a:cubicBezTo>
                <a:lnTo>
                  <a:pt x="22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39"/>
          <p:cNvSpPr/>
          <p:nvPr/>
        </p:nvSpPr>
        <p:spPr>
          <a:xfrm>
            <a:off x="6105879" y="3892523"/>
            <a:ext cx="1496570" cy="304255"/>
          </a:xfrm>
          <a:custGeom>
            <a:avLst/>
            <a:gdLst/>
            <a:ahLst/>
            <a:cxnLst/>
            <a:rect l="l" t="t" r="r" b="b"/>
            <a:pathLst>
              <a:path w="56699" h="11527" extrusionOk="0">
                <a:moveTo>
                  <a:pt x="3561" y="0"/>
                </a:moveTo>
                <a:cubicBezTo>
                  <a:pt x="1598" y="0"/>
                  <a:pt x="0" y="1598"/>
                  <a:pt x="0" y="3584"/>
                </a:cubicBezTo>
                <a:lnTo>
                  <a:pt x="0" y="7943"/>
                </a:lnTo>
                <a:cubicBezTo>
                  <a:pt x="0" y="9906"/>
                  <a:pt x="1598" y="11527"/>
                  <a:pt x="3561" y="11527"/>
                </a:cubicBezTo>
                <a:lnTo>
                  <a:pt x="53138" y="11527"/>
                </a:lnTo>
                <a:cubicBezTo>
                  <a:pt x="55101" y="11527"/>
                  <a:pt x="56698" y="9906"/>
                  <a:pt x="56698" y="7943"/>
                </a:cubicBezTo>
                <a:lnTo>
                  <a:pt x="56698" y="3584"/>
                </a:lnTo>
                <a:cubicBezTo>
                  <a:pt x="56698" y="1598"/>
                  <a:pt x="55101" y="0"/>
                  <a:pt x="53138" y="0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39"/>
          <p:cNvSpPr/>
          <p:nvPr/>
        </p:nvSpPr>
        <p:spPr>
          <a:xfrm>
            <a:off x="6135996" y="3922639"/>
            <a:ext cx="1436337" cy="244022"/>
          </a:xfrm>
          <a:custGeom>
            <a:avLst/>
            <a:gdLst/>
            <a:ahLst/>
            <a:cxnLst/>
            <a:rect l="l" t="t" r="r" b="b"/>
            <a:pathLst>
              <a:path w="54417" h="9245" extrusionOk="0">
                <a:moveTo>
                  <a:pt x="2420" y="0"/>
                </a:moveTo>
                <a:cubicBezTo>
                  <a:pt x="1073" y="0"/>
                  <a:pt x="1" y="1096"/>
                  <a:pt x="1" y="2443"/>
                </a:cubicBezTo>
                <a:lnTo>
                  <a:pt x="1" y="6802"/>
                </a:lnTo>
                <a:cubicBezTo>
                  <a:pt x="1" y="8149"/>
                  <a:pt x="1073" y="9245"/>
                  <a:pt x="2420" y="9245"/>
                </a:cubicBezTo>
                <a:lnTo>
                  <a:pt x="51997" y="9245"/>
                </a:lnTo>
                <a:cubicBezTo>
                  <a:pt x="53343" y="9245"/>
                  <a:pt x="54416" y="8149"/>
                  <a:pt x="54416" y="6802"/>
                </a:cubicBezTo>
                <a:lnTo>
                  <a:pt x="54416" y="2443"/>
                </a:lnTo>
                <a:cubicBezTo>
                  <a:pt x="54416" y="1096"/>
                  <a:pt x="53343" y="0"/>
                  <a:pt x="519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1" name="Google Shape;3041;p39"/>
          <p:cNvGrpSpPr/>
          <p:nvPr/>
        </p:nvGrpSpPr>
        <p:grpSpPr>
          <a:xfrm>
            <a:off x="6775829" y="3965785"/>
            <a:ext cx="173732" cy="154432"/>
            <a:chOff x="6811965" y="4008793"/>
            <a:chExt cx="84992" cy="71715"/>
          </a:xfrm>
        </p:grpSpPr>
        <p:sp>
          <p:nvSpPr>
            <p:cNvPr id="3042" name="Google Shape;3042;p39"/>
            <p:cNvSpPr/>
            <p:nvPr/>
          </p:nvSpPr>
          <p:spPr>
            <a:xfrm>
              <a:off x="6824028" y="4008793"/>
              <a:ext cx="72929" cy="26527"/>
            </a:xfrm>
            <a:custGeom>
              <a:avLst/>
              <a:gdLst/>
              <a:ahLst/>
              <a:cxnLst/>
              <a:rect l="l" t="t" r="r" b="b"/>
              <a:pathLst>
                <a:path w="2763" h="1005" extrusionOk="0">
                  <a:moveTo>
                    <a:pt x="1735" y="0"/>
                  </a:moveTo>
                  <a:lnTo>
                    <a:pt x="1461" y="252"/>
                  </a:lnTo>
                  <a:lnTo>
                    <a:pt x="1826" y="617"/>
                  </a:lnTo>
                  <a:lnTo>
                    <a:pt x="0" y="617"/>
                  </a:lnTo>
                  <a:lnTo>
                    <a:pt x="0" y="1005"/>
                  </a:lnTo>
                  <a:lnTo>
                    <a:pt x="2762" y="1005"/>
                  </a:lnTo>
                  <a:lnTo>
                    <a:pt x="173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6811965" y="4053981"/>
              <a:ext cx="72322" cy="26527"/>
            </a:xfrm>
            <a:custGeom>
              <a:avLst/>
              <a:gdLst/>
              <a:ahLst/>
              <a:cxnLst/>
              <a:rect l="l" t="t" r="r" b="b"/>
              <a:pathLst>
                <a:path w="2740" h="1005" extrusionOk="0">
                  <a:moveTo>
                    <a:pt x="1" y="0"/>
                  </a:moveTo>
                  <a:lnTo>
                    <a:pt x="1005" y="1005"/>
                  </a:lnTo>
                  <a:lnTo>
                    <a:pt x="1279" y="754"/>
                  </a:lnTo>
                  <a:lnTo>
                    <a:pt x="914" y="388"/>
                  </a:lnTo>
                  <a:lnTo>
                    <a:pt x="2740" y="388"/>
                  </a:lnTo>
                  <a:lnTo>
                    <a:pt x="27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4" name="Google Shape;3044;p39"/>
          <p:cNvSpPr/>
          <p:nvPr/>
        </p:nvSpPr>
        <p:spPr>
          <a:xfrm>
            <a:off x="6135996" y="1337434"/>
            <a:ext cx="1436337" cy="2427997"/>
          </a:xfrm>
          <a:custGeom>
            <a:avLst/>
            <a:gdLst/>
            <a:ahLst/>
            <a:cxnLst/>
            <a:rect l="l" t="t" r="r" b="b"/>
            <a:pathLst>
              <a:path w="54417" h="91987" extrusionOk="0">
                <a:moveTo>
                  <a:pt x="3607" y="0"/>
                </a:moveTo>
                <a:cubicBezTo>
                  <a:pt x="1621" y="0"/>
                  <a:pt x="1" y="1598"/>
                  <a:pt x="1" y="3607"/>
                </a:cubicBezTo>
                <a:lnTo>
                  <a:pt x="1" y="88380"/>
                </a:lnTo>
                <a:cubicBezTo>
                  <a:pt x="1" y="90365"/>
                  <a:pt x="1621" y="91986"/>
                  <a:pt x="3607" y="91986"/>
                </a:cubicBezTo>
                <a:lnTo>
                  <a:pt x="50810" y="91986"/>
                </a:lnTo>
                <a:cubicBezTo>
                  <a:pt x="52796" y="91986"/>
                  <a:pt x="54416" y="90365"/>
                  <a:pt x="54416" y="88380"/>
                </a:cubicBezTo>
                <a:lnTo>
                  <a:pt x="54416" y="3607"/>
                </a:lnTo>
                <a:cubicBezTo>
                  <a:pt x="54416" y="1598"/>
                  <a:pt x="52796" y="0"/>
                  <a:pt x="50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39"/>
          <p:cNvSpPr/>
          <p:nvPr/>
        </p:nvSpPr>
        <p:spPr>
          <a:xfrm>
            <a:off x="6270357" y="1577499"/>
            <a:ext cx="1168823" cy="263328"/>
          </a:xfrm>
          <a:custGeom>
            <a:avLst/>
            <a:gdLst/>
            <a:ahLst/>
            <a:cxnLst/>
            <a:rect l="l" t="t" r="r" b="b"/>
            <a:pathLst>
              <a:path w="44282" h="8903" extrusionOk="0">
                <a:moveTo>
                  <a:pt x="4452" y="1"/>
                </a:moveTo>
                <a:cubicBezTo>
                  <a:pt x="1987" y="1"/>
                  <a:pt x="1" y="1986"/>
                  <a:pt x="1" y="4451"/>
                </a:cubicBezTo>
                <a:cubicBezTo>
                  <a:pt x="1" y="6894"/>
                  <a:pt x="1987" y="8902"/>
                  <a:pt x="4452" y="8902"/>
                </a:cubicBezTo>
                <a:lnTo>
                  <a:pt x="39831" y="8902"/>
                </a:lnTo>
                <a:cubicBezTo>
                  <a:pt x="42296" y="8902"/>
                  <a:pt x="44282" y="6894"/>
                  <a:pt x="44282" y="4451"/>
                </a:cubicBezTo>
                <a:cubicBezTo>
                  <a:pt x="44282" y="1986"/>
                  <a:pt x="42296" y="1"/>
                  <a:pt x="39831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6" name="Google Shape;3046;p39"/>
          <p:cNvGrpSpPr/>
          <p:nvPr/>
        </p:nvGrpSpPr>
        <p:grpSpPr>
          <a:xfrm>
            <a:off x="6330006" y="1624155"/>
            <a:ext cx="164591" cy="164591"/>
            <a:chOff x="6371565" y="1675422"/>
            <a:chExt cx="69313" cy="69313"/>
          </a:xfrm>
        </p:grpSpPr>
        <p:sp>
          <p:nvSpPr>
            <p:cNvPr id="3047" name="Google Shape;3047;p39"/>
            <p:cNvSpPr/>
            <p:nvPr/>
          </p:nvSpPr>
          <p:spPr>
            <a:xfrm>
              <a:off x="6371565" y="1675422"/>
              <a:ext cx="62081" cy="62081"/>
            </a:xfrm>
            <a:custGeom>
              <a:avLst/>
              <a:gdLst/>
              <a:ahLst/>
              <a:cxnLst/>
              <a:rect l="l" t="t" r="r" b="b"/>
              <a:pathLst>
                <a:path w="2352" h="2352" extrusionOk="0">
                  <a:moveTo>
                    <a:pt x="1164" y="365"/>
                  </a:moveTo>
                  <a:cubicBezTo>
                    <a:pt x="1393" y="365"/>
                    <a:pt x="1598" y="457"/>
                    <a:pt x="1735" y="616"/>
                  </a:cubicBezTo>
                  <a:cubicBezTo>
                    <a:pt x="1895" y="753"/>
                    <a:pt x="1986" y="959"/>
                    <a:pt x="1986" y="1187"/>
                  </a:cubicBezTo>
                  <a:cubicBezTo>
                    <a:pt x="1986" y="1393"/>
                    <a:pt x="1895" y="1598"/>
                    <a:pt x="1735" y="1735"/>
                  </a:cubicBezTo>
                  <a:cubicBezTo>
                    <a:pt x="1587" y="1895"/>
                    <a:pt x="1381" y="1975"/>
                    <a:pt x="1176" y="1975"/>
                  </a:cubicBezTo>
                  <a:cubicBezTo>
                    <a:pt x="970" y="1975"/>
                    <a:pt x="765" y="1895"/>
                    <a:pt x="617" y="1735"/>
                  </a:cubicBezTo>
                  <a:cubicBezTo>
                    <a:pt x="297" y="1438"/>
                    <a:pt x="297" y="913"/>
                    <a:pt x="617" y="616"/>
                  </a:cubicBezTo>
                  <a:cubicBezTo>
                    <a:pt x="754" y="457"/>
                    <a:pt x="959" y="365"/>
                    <a:pt x="1164" y="365"/>
                  </a:cubicBezTo>
                  <a:close/>
                  <a:moveTo>
                    <a:pt x="1167" y="0"/>
                  </a:moveTo>
                  <a:cubicBezTo>
                    <a:pt x="862" y="0"/>
                    <a:pt x="560" y="114"/>
                    <a:pt x="343" y="343"/>
                  </a:cubicBezTo>
                  <a:cubicBezTo>
                    <a:pt x="114" y="571"/>
                    <a:pt x="0" y="868"/>
                    <a:pt x="0" y="1187"/>
                  </a:cubicBezTo>
                  <a:cubicBezTo>
                    <a:pt x="0" y="1484"/>
                    <a:pt x="114" y="1781"/>
                    <a:pt x="343" y="2009"/>
                  </a:cubicBezTo>
                  <a:cubicBezTo>
                    <a:pt x="571" y="2237"/>
                    <a:pt x="868" y="2351"/>
                    <a:pt x="1164" y="2351"/>
                  </a:cubicBezTo>
                  <a:cubicBezTo>
                    <a:pt x="1484" y="2351"/>
                    <a:pt x="1781" y="2237"/>
                    <a:pt x="2009" y="2009"/>
                  </a:cubicBezTo>
                  <a:cubicBezTo>
                    <a:pt x="2237" y="1781"/>
                    <a:pt x="2351" y="1484"/>
                    <a:pt x="2351" y="1187"/>
                  </a:cubicBezTo>
                  <a:cubicBezTo>
                    <a:pt x="2351" y="868"/>
                    <a:pt x="2237" y="571"/>
                    <a:pt x="2009" y="343"/>
                  </a:cubicBezTo>
                  <a:cubicBezTo>
                    <a:pt x="1781" y="114"/>
                    <a:pt x="147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6413744" y="1717575"/>
              <a:ext cx="27134" cy="27160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274" y="1"/>
                  </a:moveTo>
                  <a:lnTo>
                    <a:pt x="0" y="275"/>
                  </a:lnTo>
                  <a:lnTo>
                    <a:pt x="753" y="1028"/>
                  </a:lnTo>
                  <a:lnTo>
                    <a:pt x="1027" y="777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9" name="Google Shape;3049;p39"/>
          <p:cNvSpPr/>
          <p:nvPr/>
        </p:nvSpPr>
        <p:spPr>
          <a:xfrm>
            <a:off x="3718887" y="1118118"/>
            <a:ext cx="1706226" cy="3614267"/>
          </a:xfrm>
          <a:custGeom>
            <a:avLst/>
            <a:gdLst/>
            <a:ahLst/>
            <a:cxnLst/>
            <a:rect l="l" t="t" r="r" b="b"/>
            <a:pathLst>
              <a:path w="64642" h="136930" extrusionOk="0">
                <a:moveTo>
                  <a:pt x="6666" y="1"/>
                </a:moveTo>
                <a:cubicBezTo>
                  <a:pt x="2991" y="1"/>
                  <a:pt x="1" y="2968"/>
                  <a:pt x="1" y="6643"/>
                </a:cubicBezTo>
                <a:lnTo>
                  <a:pt x="1" y="130265"/>
                </a:lnTo>
                <a:cubicBezTo>
                  <a:pt x="1" y="133939"/>
                  <a:pt x="2991" y="136930"/>
                  <a:pt x="6666" y="136930"/>
                </a:cubicBezTo>
                <a:lnTo>
                  <a:pt x="57977" y="136930"/>
                </a:lnTo>
                <a:cubicBezTo>
                  <a:pt x="61652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2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39"/>
          <p:cNvSpPr/>
          <p:nvPr/>
        </p:nvSpPr>
        <p:spPr>
          <a:xfrm>
            <a:off x="4274364" y="1118125"/>
            <a:ext cx="595260" cy="62680"/>
          </a:xfrm>
          <a:custGeom>
            <a:avLst/>
            <a:gdLst/>
            <a:ahLst/>
            <a:cxnLst/>
            <a:rect l="l" t="t" r="r" b="b"/>
            <a:pathLst>
              <a:path w="22552" h="5479" extrusionOk="0">
                <a:moveTo>
                  <a:pt x="0" y="1"/>
                </a:moveTo>
                <a:lnTo>
                  <a:pt x="913" y="3082"/>
                </a:lnTo>
                <a:cubicBezTo>
                  <a:pt x="1347" y="4520"/>
                  <a:pt x="2671" y="5479"/>
                  <a:pt x="4155" y="5479"/>
                </a:cubicBezTo>
                <a:lnTo>
                  <a:pt x="18398" y="5479"/>
                </a:lnTo>
                <a:cubicBezTo>
                  <a:pt x="19881" y="5479"/>
                  <a:pt x="21205" y="4520"/>
                  <a:pt x="21639" y="3082"/>
                </a:cubicBezTo>
                <a:lnTo>
                  <a:pt x="22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39"/>
          <p:cNvSpPr/>
          <p:nvPr/>
        </p:nvSpPr>
        <p:spPr>
          <a:xfrm>
            <a:off x="4343657" y="4182894"/>
            <a:ext cx="456686" cy="457320"/>
          </a:xfrm>
          <a:custGeom>
            <a:avLst/>
            <a:gdLst/>
            <a:ahLst/>
            <a:cxnLst/>
            <a:rect l="l" t="t" r="r" b="b"/>
            <a:pathLst>
              <a:path w="17302" h="17326" extrusionOk="0">
                <a:moveTo>
                  <a:pt x="8651" y="1"/>
                </a:moveTo>
                <a:cubicBezTo>
                  <a:pt x="3881" y="1"/>
                  <a:pt x="0" y="3881"/>
                  <a:pt x="0" y="8675"/>
                </a:cubicBezTo>
                <a:cubicBezTo>
                  <a:pt x="0" y="13445"/>
                  <a:pt x="3881" y="17325"/>
                  <a:pt x="8651" y="17325"/>
                </a:cubicBezTo>
                <a:cubicBezTo>
                  <a:pt x="13422" y="17325"/>
                  <a:pt x="17302" y="13445"/>
                  <a:pt x="17302" y="8675"/>
                </a:cubicBezTo>
                <a:cubicBezTo>
                  <a:pt x="17302" y="3881"/>
                  <a:pt x="13422" y="1"/>
                  <a:pt x="8651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39"/>
          <p:cNvSpPr/>
          <p:nvPr/>
        </p:nvSpPr>
        <p:spPr>
          <a:xfrm>
            <a:off x="4373774" y="4213037"/>
            <a:ext cx="396453" cy="397060"/>
          </a:xfrm>
          <a:custGeom>
            <a:avLst/>
            <a:gdLst/>
            <a:ahLst/>
            <a:cxnLst/>
            <a:rect l="l" t="t" r="r" b="b"/>
            <a:pathLst>
              <a:path w="15020" h="15043" extrusionOk="0">
                <a:moveTo>
                  <a:pt x="7510" y="0"/>
                </a:moveTo>
                <a:cubicBezTo>
                  <a:pt x="3356" y="0"/>
                  <a:pt x="1" y="3378"/>
                  <a:pt x="1" y="7533"/>
                </a:cubicBezTo>
                <a:cubicBezTo>
                  <a:pt x="1" y="11687"/>
                  <a:pt x="3356" y="15042"/>
                  <a:pt x="7510" y="15042"/>
                </a:cubicBezTo>
                <a:cubicBezTo>
                  <a:pt x="11664" y="15042"/>
                  <a:pt x="15020" y="11687"/>
                  <a:pt x="15020" y="7533"/>
                </a:cubicBezTo>
                <a:cubicBezTo>
                  <a:pt x="15020" y="3378"/>
                  <a:pt x="11664" y="0"/>
                  <a:pt x="75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39"/>
          <p:cNvSpPr/>
          <p:nvPr/>
        </p:nvSpPr>
        <p:spPr>
          <a:xfrm>
            <a:off x="4902756" y="4284119"/>
            <a:ext cx="254870" cy="254870"/>
          </a:xfrm>
          <a:custGeom>
            <a:avLst/>
            <a:gdLst/>
            <a:ahLst/>
            <a:cxnLst/>
            <a:rect l="l" t="t" r="r" b="b"/>
            <a:pathLst>
              <a:path w="9656" h="9656" extrusionOk="0">
                <a:moveTo>
                  <a:pt x="4839" y="1"/>
                </a:moveTo>
                <a:cubicBezTo>
                  <a:pt x="2169" y="1"/>
                  <a:pt x="0" y="2169"/>
                  <a:pt x="0" y="4840"/>
                </a:cubicBezTo>
                <a:cubicBezTo>
                  <a:pt x="0" y="7487"/>
                  <a:pt x="2169" y="9656"/>
                  <a:pt x="4839" y="9656"/>
                </a:cubicBezTo>
                <a:cubicBezTo>
                  <a:pt x="7487" y="9656"/>
                  <a:pt x="9655" y="7487"/>
                  <a:pt x="9655" y="4840"/>
                </a:cubicBezTo>
                <a:cubicBezTo>
                  <a:pt x="9655" y="2169"/>
                  <a:pt x="7487" y="1"/>
                  <a:pt x="4839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39"/>
          <p:cNvSpPr/>
          <p:nvPr/>
        </p:nvSpPr>
        <p:spPr>
          <a:xfrm>
            <a:off x="4932872" y="4314236"/>
            <a:ext cx="194637" cy="194637"/>
          </a:xfrm>
          <a:custGeom>
            <a:avLst/>
            <a:gdLst/>
            <a:ahLst/>
            <a:cxnLst/>
            <a:rect l="l" t="t" r="r" b="b"/>
            <a:pathLst>
              <a:path w="7374" h="7374" extrusionOk="0">
                <a:moveTo>
                  <a:pt x="3698" y="1"/>
                </a:moveTo>
                <a:cubicBezTo>
                  <a:pt x="1667" y="1"/>
                  <a:pt x="1" y="1667"/>
                  <a:pt x="1" y="3699"/>
                </a:cubicBezTo>
                <a:cubicBezTo>
                  <a:pt x="1" y="5730"/>
                  <a:pt x="1667" y="7373"/>
                  <a:pt x="3698" y="7373"/>
                </a:cubicBezTo>
                <a:cubicBezTo>
                  <a:pt x="5730" y="7373"/>
                  <a:pt x="7373" y="5730"/>
                  <a:pt x="7373" y="3699"/>
                </a:cubicBezTo>
                <a:cubicBezTo>
                  <a:pt x="7373" y="1667"/>
                  <a:pt x="5730" y="1"/>
                  <a:pt x="36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39"/>
          <p:cNvSpPr/>
          <p:nvPr/>
        </p:nvSpPr>
        <p:spPr>
          <a:xfrm>
            <a:off x="3986374" y="4284119"/>
            <a:ext cx="254897" cy="254870"/>
          </a:xfrm>
          <a:custGeom>
            <a:avLst/>
            <a:gdLst/>
            <a:ahLst/>
            <a:cxnLst/>
            <a:rect l="l" t="t" r="r" b="b"/>
            <a:pathLst>
              <a:path w="9657" h="9656" extrusionOk="0">
                <a:moveTo>
                  <a:pt x="4817" y="1"/>
                </a:moveTo>
                <a:cubicBezTo>
                  <a:pt x="2169" y="1"/>
                  <a:pt x="1" y="2169"/>
                  <a:pt x="1" y="4840"/>
                </a:cubicBezTo>
                <a:cubicBezTo>
                  <a:pt x="1" y="7487"/>
                  <a:pt x="2169" y="9656"/>
                  <a:pt x="4817" y="9656"/>
                </a:cubicBezTo>
                <a:cubicBezTo>
                  <a:pt x="7488" y="9656"/>
                  <a:pt x="9656" y="7487"/>
                  <a:pt x="9656" y="4840"/>
                </a:cubicBezTo>
                <a:cubicBezTo>
                  <a:pt x="9656" y="2169"/>
                  <a:pt x="7488" y="1"/>
                  <a:pt x="4817" y="1"/>
                </a:cubicBezTo>
                <a:close/>
              </a:path>
            </a:pathLst>
          </a:custGeom>
          <a:solidFill>
            <a:srgbClr val="F0F0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39"/>
          <p:cNvSpPr/>
          <p:nvPr/>
        </p:nvSpPr>
        <p:spPr>
          <a:xfrm>
            <a:off x="4016517" y="4314236"/>
            <a:ext cx="194610" cy="194637"/>
          </a:xfrm>
          <a:custGeom>
            <a:avLst/>
            <a:gdLst/>
            <a:ahLst/>
            <a:cxnLst/>
            <a:rect l="l" t="t" r="r" b="b"/>
            <a:pathLst>
              <a:path w="7373" h="7374" extrusionOk="0">
                <a:moveTo>
                  <a:pt x="3675" y="1"/>
                </a:moveTo>
                <a:cubicBezTo>
                  <a:pt x="1644" y="1"/>
                  <a:pt x="0" y="1667"/>
                  <a:pt x="0" y="3699"/>
                </a:cubicBezTo>
                <a:cubicBezTo>
                  <a:pt x="0" y="5730"/>
                  <a:pt x="1644" y="7373"/>
                  <a:pt x="3675" y="7373"/>
                </a:cubicBezTo>
                <a:cubicBezTo>
                  <a:pt x="5707" y="7373"/>
                  <a:pt x="7373" y="5730"/>
                  <a:pt x="7373" y="3699"/>
                </a:cubicBezTo>
                <a:cubicBezTo>
                  <a:pt x="7373" y="1667"/>
                  <a:pt x="5707" y="1"/>
                  <a:pt x="36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39"/>
          <p:cNvSpPr/>
          <p:nvPr/>
        </p:nvSpPr>
        <p:spPr>
          <a:xfrm>
            <a:off x="3881545" y="1554853"/>
            <a:ext cx="1380900" cy="100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39"/>
          <p:cNvSpPr/>
          <p:nvPr/>
        </p:nvSpPr>
        <p:spPr>
          <a:xfrm>
            <a:off x="4476793" y="4337754"/>
            <a:ext cx="190414" cy="147627"/>
          </a:xfrm>
          <a:custGeom>
            <a:avLst/>
            <a:gdLst/>
            <a:ahLst/>
            <a:cxnLst/>
            <a:rect l="l" t="t" r="r" b="b"/>
            <a:pathLst>
              <a:path w="7214" h="5593" extrusionOk="0">
                <a:moveTo>
                  <a:pt x="2945" y="2146"/>
                </a:moveTo>
                <a:cubicBezTo>
                  <a:pt x="2763" y="2146"/>
                  <a:pt x="2626" y="2283"/>
                  <a:pt x="2626" y="2465"/>
                </a:cubicBezTo>
                <a:lnTo>
                  <a:pt x="2626" y="3127"/>
                </a:lnTo>
                <a:cubicBezTo>
                  <a:pt x="2626" y="3310"/>
                  <a:pt x="2763" y="3469"/>
                  <a:pt x="2945" y="3469"/>
                </a:cubicBezTo>
                <a:cubicBezTo>
                  <a:pt x="3128" y="3469"/>
                  <a:pt x="3288" y="3310"/>
                  <a:pt x="3288" y="3127"/>
                </a:cubicBezTo>
                <a:lnTo>
                  <a:pt x="3288" y="2465"/>
                </a:lnTo>
                <a:cubicBezTo>
                  <a:pt x="3288" y="2283"/>
                  <a:pt x="3128" y="2146"/>
                  <a:pt x="2945" y="2146"/>
                </a:cubicBezTo>
                <a:close/>
                <a:moveTo>
                  <a:pt x="4269" y="2146"/>
                </a:moveTo>
                <a:cubicBezTo>
                  <a:pt x="4086" y="2146"/>
                  <a:pt x="3927" y="2283"/>
                  <a:pt x="3927" y="2465"/>
                </a:cubicBezTo>
                <a:lnTo>
                  <a:pt x="3927" y="3127"/>
                </a:lnTo>
                <a:cubicBezTo>
                  <a:pt x="3927" y="3310"/>
                  <a:pt x="4086" y="3469"/>
                  <a:pt x="4269" y="3469"/>
                </a:cubicBezTo>
                <a:cubicBezTo>
                  <a:pt x="4452" y="3469"/>
                  <a:pt x="4589" y="3310"/>
                  <a:pt x="4589" y="3127"/>
                </a:cubicBezTo>
                <a:lnTo>
                  <a:pt x="4589" y="2465"/>
                </a:lnTo>
                <a:cubicBezTo>
                  <a:pt x="4589" y="2283"/>
                  <a:pt x="4452" y="2146"/>
                  <a:pt x="4269" y="2146"/>
                </a:cubicBezTo>
                <a:close/>
                <a:moveTo>
                  <a:pt x="320" y="1415"/>
                </a:moveTo>
                <a:cubicBezTo>
                  <a:pt x="138" y="1415"/>
                  <a:pt x="1" y="1552"/>
                  <a:pt x="1" y="1735"/>
                </a:cubicBezTo>
                <a:lnTo>
                  <a:pt x="1" y="3858"/>
                </a:lnTo>
                <a:cubicBezTo>
                  <a:pt x="1" y="4040"/>
                  <a:pt x="138" y="4200"/>
                  <a:pt x="320" y="4200"/>
                </a:cubicBezTo>
                <a:cubicBezTo>
                  <a:pt x="503" y="4200"/>
                  <a:pt x="640" y="4040"/>
                  <a:pt x="640" y="3858"/>
                </a:cubicBezTo>
                <a:lnTo>
                  <a:pt x="640" y="1735"/>
                </a:lnTo>
                <a:cubicBezTo>
                  <a:pt x="640" y="1552"/>
                  <a:pt x="503" y="1415"/>
                  <a:pt x="320" y="1415"/>
                </a:cubicBezTo>
                <a:close/>
                <a:moveTo>
                  <a:pt x="6894" y="1415"/>
                </a:moveTo>
                <a:cubicBezTo>
                  <a:pt x="6711" y="1415"/>
                  <a:pt x="6574" y="1552"/>
                  <a:pt x="6574" y="1735"/>
                </a:cubicBezTo>
                <a:lnTo>
                  <a:pt x="6574" y="3858"/>
                </a:lnTo>
                <a:cubicBezTo>
                  <a:pt x="6574" y="4040"/>
                  <a:pt x="6711" y="4200"/>
                  <a:pt x="6894" y="4200"/>
                </a:cubicBezTo>
                <a:cubicBezTo>
                  <a:pt x="7077" y="4200"/>
                  <a:pt x="7214" y="4040"/>
                  <a:pt x="7214" y="3858"/>
                </a:cubicBezTo>
                <a:lnTo>
                  <a:pt x="7214" y="1735"/>
                </a:lnTo>
                <a:cubicBezTo>
                  <a:pt x="7214" y="1552"/>
                  <a:pt x="7077" y="1415"/>
                  <a:pt x="6894" y="1415"/>
                </a:cubicBezTo>
                <a:close/>
                <a:moveTo>
                  <a:pt x="1644" y="0"/>
                </a:moveTo>
                <a:cubicBezTo>
                  <a:pt x="1462" y="0"/>
                  <a:pt x="1302" y="160"/>
                  <a:pt x="1302" y="342"/>
                </a:cubicBezTo>
                <a:lnTo>
                  <a:pt x="1302" y="5273"/>
                </a:lnTo>
                <a:cubicBezTo>
                  <a:pt x="1302" y="5432"/>
                  <a:pt x="1462" y="5592"/>
                  <a:pt x="1644" y="5592"/>
                </a:cubicBezTo>
                <a:cubicBezTo>
                  <a:pt x="1827" y="5592"/>
                  <a:pt x="1964" y="5432"/>
                  <a:pt x="1964" y="5273"/>
                </a:cubicBezTo>
                <a:lnTo>
                  <a:pt x="1964" y="342"/>
                </a:lnTo>
                <a:cubicBezTo>
                  <a:pt x="1964" y="160"/>
                  <a:pt x="1827" y="0"/>
                  <a:pt x="1644" y="0"/>
                </a:cubicBezTo>
                <a:close/>
                <a:moveTo>
                  <a:pt x="5570" y="0"/>
                </a:moveTo>
                <a:cubicBezTo>
                  <a:pt x="5388" y="0"/>
                  <a:pt x="5251" y="160"/>
                  <a:pt x="5251" y="342"/>
                </a:cubicBezTo>
                <a:lnTo>
                  <a:pt x="5251" y="5273"/>
                </a:lnTo>
                <a:cubicBezTo>
                  <a:pt x="5251" y="5432"/>
                  <a:pt x="5388" y="5592"/>
                  <a:pt x="5570" y="5592"/>
                </a:cubicBezTo>
                <a:cubicBezTo>
                  <a:pt x="5753" y="5592"/>
                  <a:pt x="5913" y="5432"/>
                  <a:pt x="5913" y="5273"/>
                </a:cubicBezTo>
                <a:lnTo>
                  <a:pt x="5913" y="342"/>
                </a:lnTo>
                <a:cubicBezTo>
                  <a:pt x="5913" y="160"/>
                  <a:pt x="5753" y="0"/>
                  <a:pt x="55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39"/>
          <p:cNvSpPr/>
          <p:nvPr/>
        </p:nvSpPr>
        <p:spPr>
          <a:xfrm>
            <a:off x="4073742" y="4376897"/>
            <a:ext cx="79555" cy="62688"/>
          </a:xfrm>
          <a:custGeom>
            <a:avLst/>
            <a:gdLst/>
            <a:ahLst/>
            <a:cxnLst/>
            <a:rect l="l" t="t" r="r" b="b"/>
            <a:pathLst>
              <a:path w="3014" h="2375" extrusionOk="0">
                <a:moveTo>
                  <a:pt x="1507" y="731"/>
                </a:moveTo>
                <a:cubicBezTo>
                  <a:pt x="1804" y="731"/>
                  <a:pt x="2032" y="914"/>
                  <a:pt x="2101" y="1165"/>
                </a:cubicBezTo>
                <a:cubicBezTo>
                  <a:pt x="2101" y="1210"/>
                  <a:pt x="2101" y="1279"/>
                  <a:pt x="2101" y="1325"/>
                </a:cubicBezTo>
                <a:cubicBezTo>
                  <a:pt x="2101" y="1644"/>
                  <a:pt x="1849" y="1918"/>
                  <a:pt x="1507" y="1918"/>
                </a:cubicBezTo>
                <a:cubicBezTo>
                  <a:pt x="1188" y="1918"/>
                  <a:pt x="914" y="1644"/>
                  <a:pt x="914" y="1325"/>
                </a:cubicBezTo>
                <a:cubicBezTo>
                  <a:pt x="914" y="1279"/>
                  <a:pt x="914" y="1210"/>
                  <a:pt x="936" y="1165"/>
                </a:cubicBezTo>
                <a:cubicBezTo>
                  <a:pt x="982" y="914"/>
                  <a:pt x="1233" y="731"/>
                  <a:pt x="1507" y="731"/>
                </a:cubicBezTo>
                <a:close/>
                <a:moveTo>
                  <a:pt x="891" y="1"/>
                </a:moveTo>
                <a:cubicBezTo>
                  <a:pt x="777" y="1"/>
                  <a:pt x="663" y="92"/>
                  <a:pt x="663" y="229"/>
                </a:cubicBezTo>
                <a:lnTo>
                  <a:pt x="663" y="275"/>
                </a:lnTo>
                <a:lnTo>
                  <a:pt x="411" y="275"/>
                </a:lnTo>
                <a:cubicBezTo>
                  <a:pt x="183" y="275"/>
                  <a:pt x="1" y="457"/>
                  <a:pt x="1" y="685"/>
                </a:cubicBezTo>
                <a:lnTo>
                  <a:pt x="1" y="1964"/>
                </a:lnTo>
                <a:cubicBezTo>
                  <a:pt x="1" y="2169"/>
                  <a:pt x="183" y="2375"/>
                  <a:pt x="411" y="2375"/>
                </a:cubicBezTo>
                <a:lnTo>
                  <a:pt x="2603" y="2375"/>
                </a:lnTo>
                <a:cubicBezTo>
                  <a:pt x="2831" y="2375"/>
                  <a:pt x="3014" y="2169"/>
                  <a:pt x="3014" y="1964"/>
                </a:cubicBezTo>
                <a:lnTo>
                  <a:pt x="3014" y="685"/>
                </a:lnTo>
                <a:cubicBezTo>
                  <a:pt x="3014" y="457"/>
                  <a:pt x="2831" y="275"/>
                  <a:pt x="2603" y="275"/>
                </a:cubicBezTo>
                <a:lnTo>
                  <a:pt x="2352" y="275"/>
                </a:lnTo>
                <a:lnTo>
                  <a:pt x="2352" y="229"/>
                </a:lnTo>
                <a:cubicBezTo>
                  <a:pt x="2352" y="92"/>
                  <a:pt x="2260" y="1"/>
                  <a:pt x="21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39"/>
          <p:cNvSpPr/>
          <p:nvPr/>
        </p:nvSpPr>
        <p:spPr>
          <a:xfrm>
            <a:off x="5003373" y="4378111"/>
            <a:ext cx="54242" cy="59072"/>
          </a:xfrm>
          <a:custGeom>
            <a:avLst/>
            <a:gdLst/>
            <a:ahLst/>
            <a:cxnLst/>
            <a:rect l="l" t="t" r="r" b="b"/>
            <a:pathLst>
              <a:path w="2055" h="2238" extrusionOk="0">
                <a:moveTo>
                  <a:pt x="0" y="0"/>
                </a:moveTo>
                <a:lnTo>
                  <a:pt x="0" y="799"/>
                </a:lnTo>
                <a:lnTo>
                  <a:pt x="457" y="799"/>
                </a:lnTo>
                <a:lnTo>
                  <a:pt x="457" y="480"/>
                </a:lnTo>
                <a:lnTo>
                  <a:pt x="776" y="480"/>
                </a:lnTo>
                <a:lnTo>
                  <a:pt x="776" y="1758"/>
                </a:lnTo>
                <a:lnTo>
                  <a:pt x="457" y="1758"/>
                </a:lnTo>
                <a:lnTo>
                  <a:pt x="457" y="2237"/>
                </a:lnTo>
                <a:lnTo>
                  <a:pt x="1575" y="2237"/>
                </a:lnTo>
                <a:lnTo>
                  <a:pt x="1575" y="1758"/>
                </a:lnTo>
                <a:lnTo>
                  <a:pt x="1255" y="1758"/>
                </a:lnTo>
                <a:lnTo>
                  <a:pt x="1255" y="480"/>
                </a:lnTo>
                <a:lnTo>
                  <a:pt x="1575" y="480"/>
                </a:lnTo>
                <a:lnTo>
                  <a:pt x="1575" y="799"/>
                </a:lnTo>
                <a:lnTo>
                  <a:pt x="2054" y="799"/>
                </a:lnTo>
                <a:lnTo>
                  <a:pt x="205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39"/>
          <p:cNvSpPr/>
          <p:nvPr/>
        </p:nvSpPr>
        <p:spPr>
          <a:xfrm>
            <a:off x="3881570" y="2961174"/>
            <a:ext cx="1380881" cy="572728"/>
          </a:xfrm>
          <a:custGeom>
            <a:avLst/>
            <a:gdLst/>
            <a:ahLst/>
            <a:cxnLst/>
            <a:rect l="l" t="t" r="r" b="b"/>
            <a:pathLst>
              <a:path w="52316" h="24858" extrusionOk="0">
                <a:moveTo>
                  <a:pt x="3630" y="1"/>
                </a:moveTo>
                <a:cubicBezTo>
                  <a:pt x="1621" y="1"/>
                  <a:pt x="0" y="1621"/>
                  <a:pt x="0" y="3607"/>
                </a:cubicBezTo>
                <a:lnTo>
                  <a:pt x="0" y="21251"/>
                </a:lnTo>
                <a:cubicBezTo>
                  <a:pt x="0" y="23237"/>
                  <a:pt x="1621" y="24857"/>
                  <a:pt x="3630" y="24857"/>
                </a:cubicBezTo>
                <a:lnTo>
                  <a:pt x="48687" y="24857"/>
                </a:lnTo>
                <a:cubicBezTo>
                  <a:pt x="50695" y="24857"/>
                  <a:pt x="52316" y="23237"/>
                  <a:pt x="52316" y="21251"/>
                </a:cubicBezTo>
                <a:lnTo>
                  <a:pt x="52316" y="3607"/>
                </a:lnTo>
                <a:cubicBezTo>
                  <a:pt x="52316" y="1621"/>
                  <a:pt x="50695" y="1"/>
                  <a:pt x="486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2" name="Google Shape;3062;p39"/>
          <p:cNvSpPr/>
          <p:nvPr/>
        </p:nvSpPr>
        <p:spPr>
          <a:xfrm>
            <a:off x="3881560" y="3603493"/>
            <a:ext cx="1380881" cy="468749"/>
          </a:xfrm>
          <a:custGeom>
            <a:avLst/>
            <a:gdLst/>
            <a:ahLst/>
            <a:cxnLst/>
            <a:rect l="l" t="t" r="r" b="b"/>
            <a:pathLst>
              <a:path w="52316" h="17759" extrusionOk="0">
                <a:moveTo>
                  <a:pt x="3630" y="0"/>
                </a:moveTo>
                <a:cubicBezTo>
                  <a:pt x="1621" y="0"/>
                  <a:pt x="0" y="1621"/>
                  <a:pt x="0" y="3606"/>
                </a:cubicBezTo>
                <a:lnTo>
                  <a:pt x="0" y="14152"/>
                </a:lnTo>
                <a:cubicBezTo>
                  <a:pt x="0" y="16138"/>
                  <a:pt x="1621" y="17758"/>
                  <a:pt x="3630" y="17758"/>
                </a:cubicBezTo>
                <a:lnTo>
                  <a:pt x="48687" y="17758"/>
                </a:lnTo>
                <a:cubicBezTo>
                  <a:pt x="50695" y="17758"/>
                  <a:pt x="52316" y="16138"/>
                  <a:pt x="52316" y="14152"/>
                </a:cubicBezTo>
                <a:lnTo>
                  <a:pt x="52316" y="3606"/>
                </a:lnTo>
                <a:cubicBezTo>
                  <a:pt x="52316" y="1621"/>
                  <a:pt x="50695" y="0"/>
                  <a:pt x="486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3" name="Google Shape;3063;p39"/>
          <p:cNvSpPr/>
          <p:nvPr/>
        </p:nvSpPr>
        <p:spPr>
          <a:xfrm>
            <a:off x="4546080" y="4035448"/>
            <a:ext cx="51840" cy="32571"/>
          </a:xfrm>
          <a:custGeom>
            <a:avLst/>
            <a:gdLst/>
            <a:ahLst/>
            <a:cxnLst/>
            <a:rect l="l" t="t" r="r" b="b"/>
            <a:pathLst>
              <a:path w="1964" h="1234" extrusionOk="0">
                <a:moveTo>
                  <a:pt x="275" y="1"/>
                </a:moveTo>
                <a:lnTo>
                  <a:pt x="1" y="275"/>
                </a:lnTo>
                <a:lnTo>
                  <a:pt x="982" y="1233"/>
                </a:lnTo>
                <a:lnTo>
                  <a:pt x="1964" y="252"/>
                </a:lnTo>
                <a:lnTo>
                  <a:pt x="1690" y="1"/>
                </a:lnTo>
                <a:lnTo>
                  <a:pt x="982" y="708"/>
                </a:lnTo>
                <a:lnTo>
                  <a:pt x="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4" name="Google Shape;3064;p39"/>
          <p:cNvSpPr/>
          <p:nvPr/>
        </p:nvSpPr>
        <p:spPr>
          <a:xfrm>
            <a:off x="1436710" y="1118118"/>
            <a:ext cx="1706226" cy="3614267"/>
          </a:xfrm>
          <a:custGeom>
            <a:avLst/>
            <a:gdLst/>
            <a:ahLst/>
            <a:cxnLst/>
            <a:rect l="l" t="t" r="r" b="b"/>
            <a:pathLst>
              <a:path w="64642" h="136930" extrusionOk="0">
                <a:moveTo>
                  <a:pt x="6665" y="1"/>
                </a:moveTo>
                <a:cubicBezTo>
                  <a:pt x="2990" y="1"/>
                  <a:pt x="0" y="2968"/>
                  <a:pt x="0" y="6643"/>
                </a:cubicBezTo>
                <a:lnTo>
                  <a:pt x="0" y="130265"/>
                </a:lnTo>
                <a:cubicBezTo>
                  <a:pt x="0" y="133939"/>
                  <a:pt x="2990" y="136930"/>
                  <a:pt x="6665" y="136930"/>
                </a:cubicBezTo>
                <a:lnTo>
                  <a:pt x="57977" y="136930"/>
                </a:lnTo>
                <a:cubicBezTo>
                  <a:pt x="61651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1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5" name="Google Shape;3065;p39"/>
          <p:cNvSpPr/>
          <p:nvPr/>
        </p:nvSpPr>
        <p:spPr>
          <a:xfrm>
            <a:off x="1992182" y="1118125"/>
            <a:ext cx="595260" cy="62680"/>
          </a:xfrm>
          <a:custGeom>
            <a:avLst/>
            <a:gdLst/>
            <a:ahLst/>
            <a:cxnLst/>
            <a:rect l="l" t="t" r="r" b="b"/>
            <a:pathLst>
              <a:path w="22552" h="5479" extrusionOk="0">
                <a:moveTo>
                  <a:pt x="0" y="1"/>
                </a:moveTo>
                <a:lnTo>
                  <a:pt x="913" y="3082"/>
                </a:lnTo>
                <a:cubicBezTo>
                  <a:pt x="1347" y="4520"/>
                  <a:pt x="2671" y="5479"/>
                  <a:pt x="4154" y="5479"/>
                </a:cubicBezTo>
                <a:lnTo>
                  <a:pt x="18397" y="5479"/>
                </a:lnTo>
                <a:cubicBezTo>
                  <a:pt x="19881" y="5479"/>
                  <a:pt x="21205" y="4520"/>
                  <a:pt x="21639" y="3082"/>
                </a:cubicBezTo>
                <a:lnTo>
                  <a:pt x="2255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6" name="Google Shape;3066;p39"/>
          <p:cNvSpPr/>
          <p:nvPr/>
        </p:nvSpPr>
        <p:spPr>
          <a:xfrm>
            <a:off x="1556596" y="3061107"/>
            <a:ext cx="669377" cy="656127"/>
          </a:xfrm>
          <a:custGeom>
            <a:avLst/>
            <a:gdLst/>
            <a:ahLst/>
            <a:cxnLst/>
            <a:rect l="l" t="t" r="r" b="b"/>
            <a:pathLst>
              <a:path w="25360" h="24858" extrusionOk="0">
                <a:moveTo>
                  <a:pt x="3630" y="0"/>
                </a:moveTo>
                <a:cubicBezTo>
                  <a:pt x="1621" y="0"/>
                  <a:pt x="1" y="1598"/>
                  <a:pt x="1" y="3607"/>
                </a:cubicBezTo>
                <a:lnTo>
                  <a:pt x="1" y="21251"/>
                </a:lnTo>
                <a:cubicBezTo>
                  <a:pt x="1" y="23236"/>
                  <a:pt x="1621" y="24857"/>
                  <a:pt x="3630" y="24857"/>
                </a:cubicBezTo>
                <a:lnTo>
                  <a:pt x="21753" y="24857"/>
                </a:lnTo>
                <a:cubicBezTo>
                  <a:pt x="23739" y="24857"/>
                  <a:pt x="25359" y="23236"/>
                  <a:pt x="25359" y="21251"/>
                </a:cubicBezTo>
                <a:lnTo>
                  <a:pt x="25359" y="3607"/>
                </a:lnTo>
                <a:cubicBezTo>
                  <a:pt x="25359" y="1598"/>
                  <a:pt x="23739" y="0"/>
                  <a:pt x="21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39"/>
          <p:cNvSpPr/>
          <p:nvPr/>
        </p:nvSpPr>
        <p:spPr>
          <a:xfrm>
            <a:off x="2353672" y="3061107"/>
            <a:ext cx="668770" cy="656127"/>
          </a:xfrm>
          <a:custGeom>
            <a:avLst/>
            <a:gdLst/>
            <a:ahLst/>
            <a:cxnLst/>
            <a:rect l="l" t="t" r="r" b="b"/>
            <a:pathLst>
              <a:path w="25337" h="24858" extrusionOk="0">
                <a:moveTo>
                  <a:pt x="3607" y="0"/>
                </a:moveTo>
                <a:cubicBezTo>
                  <a:pt x="1598" y="0"/>
                  <a:pt x="0" y="1598"/>
                  <a:pt x="0" y="3607"/>
                </a:cubicBezTo>
                <a:lnTo>
                  <a:pt x="0" y="21251"/>
                </a:lnTo>
                <a:cubicBezTo>
                  <a:pt x="0" y="23236"/>
                  <a:pt x="1598" y="24857"/>
                  <a:pt x="3607" y="24857"/>
                </a:cubicBezTo>
                <a:lnTo>
                  <a:pt x="21730" y="24857"/>
                </a:lnTo>
                <a:cubicBezTo>
                  <a:pt x="23739" y="24857"/>
                  <a:pt x="25336" y="23236"/>
                  <a:pt x="25336" y="21251"/>
                </a:cubicBezTo>
                <a:lnTo>
                  <a:pt x="25336" y="3607"/>
                </a:lnTo>
                <a:cubicBezTo>
                  <a:pt x="25336" y="1598"/>
                  <a:pt x="23739" y="0"/>
                  <a:pt x="21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39"/>
          <p:cNvSpPr/>
          <p:nvPr/>
        </p:nvSpPr>
        <p:spPr>
          <a:xfrm>
            <a:off x="1737349" y="3211716"/>
            <a:ext cx="308478" cy="238004"/>
          </a:xfrm>
          <a:custGeom>
            <a:avLst/>
            <a:gdLst/>
            <a:ahLst/>
            <a:cxnLst/>
            <a:rect l="l" t="t" r="r" b="b"/>
            <a:pathLst>
              <a:path w="11687" h="9017" extrusionOk="0">
                <a:moveTo>
                  <a:pt x="4771" y="3447"/>
                </a:moveTo>
                <a:cubicBezTo>
                  <a:pt x="4474" y="3447"/>
                  <a:pt x="4246" y="3698"/>
                  <a:pt x="4246" y="3995"/>
                </a:cubicBezTo>
                <a:lnTo>
                  <a:pt x="4246" y="5045"/>
                </a:lnTo>
                <a:cubicBezTo>
                  <a:pt x="4246" y="5342"/>
                  <a:pt x="4474" y="5570"/>
                  <a:pt x="4771" y="5570"/>
                </a:cubicBezTo>
                <a:cubicBezTo>
                  <a:pt x="5067" y="5570"/>
                  <a:pt x="5318" y="5342"/>
                  <a:pt x="5318" y="5045"/>
                </a:cubicBezTo>
                <a:lnTo>
                  <a:pt x="5318" y="3995"/>
                </a:lnTo>
                <a:cubicBezTo>
                  <a:pt x="5318" y="3698"/>
                  <a:pt x="5067" y="3447"/>
                  <a:pt x="4771" y="3447"/>
                </a:cubicBezTo>
                <a:close/>
                <a:moveTo>
                  <a:pt x="6893" y="3447"/>
                </a:moveTo>
                <a:cubicBezTo>
                  <a:pt x="6619" y="3447"/>
                  <a:pt x="6368" y="3698"/>
                  <a:pt x="6368" y="3995"/>
                </a:cubicBezTo>
                <a:lnTo>
                  <a:pt x="6368" y="5045"/>
                </a:lnTo>
                <a:cubicBezTo>
                  <a:pt x="6368" y="5342"/>
                  <a:pt x="6619" y="5570"/>
                  <a:pt x="6893" y="5570"/>
                </a:cubicBezTo>
                <a:cubicBezTo>
                  <a:pt x="7190" y="5570"/>
                  <a:pt x="7441" y="5342"/>
                  <a:pt x="7441" y="5045"/>
                </a:cubicBezTo>
                <a:lnTo>
                  <a:pt x="7441" y="3995"/>
                </a:lnTo>
                <a:cubicBezTo>
                  <a:pt x="7441" y="3698"/>
                  <a:pt x="7190" y="3447"/>
                  <a:pt x="6893" y="3447"/>
                </a:cubicBezTo>
                <a:close/>
                <a:moveTo>
                  <a:pt x="525" y="2260"/>
                </a:moveTo>
                <a:cubicBezTo>
                  <a:pt x="228" y="2260"/>
                  <a:pt x="0" y="2511"/>
                  <a:pt x="0" y="2808"/>
                </a:cubicBezTo>
                <a:lnTo>
                  <a:pt x="0" y="6232"/>
                </a:lnTo>
                <a:cubicBezTo>
                  <a:pt x="0" y="6529"/>
                  <a:pt x="228" y="6757"/>
                  <a:pt x="525" y="6757"/>
                </a:cubicBezTo>
                <a:cubicBezTo>
                  <a:pt x="822" y="6757"/>
                  <a:pt x="1050" y="6529"/>
                  <a:pt x="1050" y="6232"/>
                </a:cubicBezTo>
                <a:lnTo>
                  <a:pt x="1050" y="2808"/>
                </a:lnTo>
                <a:cubicBezTo>
                  <a:pt x="1050" y="2511"/>
                  <a:pt x="822" y="2260"/>
                  <a:pt x="525" y="2260"/>
                </a:cubicBezTo>
                <a:close/>
                <a:moveTo>
                  <a:pt x="11162" y="2260"/>
                </a:moveTo>
                <a:cubicBezTo>
                  <a:pt x="10865" y="2260"/>
                  <a:pt x="10614" y="2511"/>
                  <a:pt x="10614" y="2808"/>
                </a:cubicBezTo>
                <a:lnTo>
                  <a:pt x="10614" y="6232"/>
                </a:lnTo>
                <a:cubicBezTo>
                  <a:pt x="10614" y="6529"/>
                  <a:pt x="10865" y="6757"/>
                  <a:pt x="11162" y="6757"/>
                </a:cubicBezTo>
                <a:cubicBezTo>
                  <a:pt x="11458" y="6757"/>
                  <a:pt x="11687" y="6529"/>
                  <a:pt x="11687" y="6232"/>
                </a:cubicBezTo>
                <a:lnTo>
                  <a:pt x="11687" y="2808"/>
                </a:lnTo>
                <a:cubicBezTo>
                  <a:pt x="11687" y="2511"/>
                  <a:pt x="11458" y="2260"/>
                  <a:pt x="11162" y="2260"/>
                </a:cubicBezTo>
                <a:close/>
                <a:moveTo>
                  <a:pt x="2648" y="1"/>
                </a:moveTo>
                <a:cubicBezTo>
                  <a:pt x="2351" y="1"/>
                  <a:pt x="2123" y="252"/>
                  <a:pt x="2123" y="548"/>
                </a:cubicBezTo>
                <a:lnTo>
                  <a:pt x="2123" y="8492"/>
                </a:lnTo>
                <a:cubicBezTo>
                  <a:pt x="2123" y="8788"/>
                  <a:pt x="2351" y="9017"/>
                  <a:pt x="2648" y="9017"/>
                </a:cubicBezTo>
                <a:cubicBezTo>
                  <a:pt x="2945" y="9017"/>
                  <a:pt x="3173" y="8788"/>
                  <a:pt x="3173" y="8492"/>
                </a:cubicBezTo>
                <a:lnTo>
                  <a:pt x="3173" y="548"/>
                </a:lnTo>
                <a:cubicBezTo>
                  <a:pt x="3173" y="252"/>
                  <a:pt x="2945" y="1"/>
                  <a:pt x="2648" y="1"/>
                </a:cubicBezTo>
                <a:close/>
                <a:moveTo>
                  <a:pt x="9039" y="1"/>
                </a:moveTo>
                <a:cubicBezTo>
                  <a:pt x="8742" y="1"/>
                  <a:pt x="8491" y="252"/>
                  <a:pt x="8491" y="548"/>
                </a:cubicBezTo>
                <a:lnTo>
                  <a:pt x="8491" y="8492"/>
                </a:lnTo>
                <a:cubicBezTo>
                  <a:pt x="8491" y="8788"/>
                  <a:pt x="8742" y="9017"/>
                  <a:pt x="9039" y="9017"/>
                </a:cubicBezTo>
                <a:cubicBezTo>
                  <a:pt x="9313" y="9017"/>
                  <a:pt x="9564" y="8788"/>
                  <a:pt x="9564" y="8492"/>
                </a:cubicBezTo>
                <a:lnTo>
                  <a:pt x="9564" y="548"/>
                </a:lnTo>
                <a:cubicBezTo>
                  <a:pt x="9564" y="252"/>
                  <a:pt x="9313" y="1"/>
                  <a:pt x="903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9" name="Google Shape;3069;p39"/>
          <p:cNvGrpSpPr/>
          <p:nvPr/>
        </p:nvGrpSpPr>
        <p:grpSpPr>
          <a:xfrm>
            <a:off x="2121713" y="1665181"/>
            <a:ext cx="336220" cy="259093"/>
            <a:chOff x="2121706" y="1665181"/>
            <a:chExt cx="336220" cy="259093"/>
          </a:xfrm>
        </p:grpSpPr>
        <p:sp>
          <p:nvSpPr>
            <p:cNvPr id="3070" name="Google Shape;3070;p39"/>
            <p:cNvSpPr/>
            <p:nvPr/>
          </p:nvSpPr>
          <p:spPr>
            <a:xfrm>
              <a:off x="2121706" y="1730244"/>
              <a:ext cx="336220" cy="129547"/>
            </a:xfrm>
            <a:custGeom>
              <a:avLst/>
              <a:gdLst/>
              <a:ahLst/>
              <a:cxnLst/>
              <a:rect l="l" t="t" r="r" b="b"/>
              <a:pathLst>
                <a:path w="12738" h="4908" extrusionOk="0">
                  <a:moveTo>
                    <a:pt x="594" y="0"/>
                  </a:moveTo>
                  <a:cubicBezTo>
                    <a:pt x="275" y="0"/>
                    <a:pt x="1" y="274"/>
                    <a:pt x="1" y="571"/>
                  </a:cubicBezTo>
                  <a:lnTo>
                    <a:pt x="1" y="4314"/>
                  </a:lnTo>
                  <a:cubicBezTo>
                    <a:pt x="1" y="4634"/>
                    <a:pt x="275" y="4908"/>
                    <a:pt x="594" y="4908"/>
                  </a:cubicBezTo>
                  <a:cubicBezTo>
                    <a:pt x="914" y="4908"/>
                    <a:pt x="1165" y="4634"/>
                    <a:pt x="1165" y="4314"/>
                  </a:cubicBezTo>
                  <a:lnTo>
                    <a:pt x="1165" y="571"/>
                  </a:lnTo>
                  <a:cubicBezTo>
                    <a:pt x="1165" y="274"/>
                    <a:pt x="914" y="0"/>
                    <a:pt x="594" y="0"/>
                  </a:cubicBezTo>
                  <a:close/>
                  <a:moveTo>
                    <a:pt x="12144" y="0"/>
                  </a:moveTo>
                  <a:cubicBezTo>
                    <a:pt x="11824" y="0"/>
                    <a:pt x="11573" y="274"/>
                    <a:pt x="11573" y="571"/>
                  </a:cubicBezTo>
                  <a:lnTo>
                    <a:pt x="11573" y="4314"/>
                  </a:lnTo>
                  <a:cubicBezTo>
                    <a:pt x="11573" y="4634"/>
                    <a:pt x="11824" y="4908"/>
                    <a:pt x="12144" y="4908"/>
                  </a:cubicBezTo>
                  <a:cubicBezTo>
                    <a:pt x="12463" y="4908"/>
                    <a:pt x="12737" y="4634"/>
                    <a:pt x="12737" y="4314"/>
                  </a:cubicBezTo>
                  <a:lnTo>
                    <a:pt x="12737" y="571"/>
                  </a:lnTo>
                  <a:cubicBezTo>
                    <a:pt x="12737" y="274"/>
                    <a:pt x="12463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9"/>
            <p:cNvSpPr/>
            <p:nvPr/>
          </p:nvSpPr>
          <p:spPr>
            <a:xfrm>
              <a:off x="2183153" y="1665181"/>
              <a:ext cx="213298" cy="259093"/>
            </a:xfrm>
            <a:custGeom>
              <a:avLst/>
              <a:gdLst/>
              <a:ahLst/>
              <a:cxnLst/>
              <a:rect l="l" t="t" r="r" b="b"/>
              <a:pathLst>
                <a:path w="8081" h="9816" extrusionOk="0">
                  <a:moveTo>
                    <a:pt x="2877" y="3766"/>
                  </a:moveTo>
                  <a:cubicBezTo>
                    <a:pt x="2557" y="3766"/>
                    <a:pt x="2306" y="4017"/>
                    <a:pt x="2306" y="4337"/>
                  </a:cubicBezTo>
                  <a:lnTo>
                    <a:pt x="2306" y="5501"/>
                  </a:lnTo>
                  <a:cubicBezTo>
                    <a:pt x="2306" y="5821"/>
                    <a:pt x="2557" y="6072"/>
                    <a:pt x="2877" y="6072"/>
                  </a:cubicBezTo>
                  <a:cubicBezTo>
                    <a:pt x="3196" y="6072"/>
                    <a:pt x="3470" y="5821"/>
                    <a:pt x="3470" y="5501"/>
                  </a:cubicBezTo>
                  <a:lnTo>
                    <a:pt x="3470" y="4337"/>
                  </a:lnTo>
                  <a:cubicBezTo>
                    <a:pt x="3470" y="4017"/>
                    <a:pt x="3196" y="3766"/>
                    <a:pt x="2877" y="3766"/>
                  </a:cubicBezTo>
                  <a:close/>
                  <a:moveTo>
                    <a:pt x="5205" y="3766"/>
                  </a:moveTo>
                  <a:cubicBezTo>
                    <a:pt x="4885" y="3766"/>
                    <a:pt x="4612" y="4017"/>
                    <a:pt x="4612" y="4337"/>
                  </a:cubicBezTo>
                  <a:lnTo>
                    <a:pt x="4612" y="5501"/>
                  </a:lnTo>
                  <a:cubicBezTo>
                    <a:pt x="4612" y="5821"/>
                    <a:pt x="4885" y="6072"/>
                    <a:pt x="5205" y="6072"/>
                  </a:cubicBezTo>
                  <a:cubicBezTo>
                    <a:pt x="5525" y="6072"/>
                    <a:pt x="5776" y="5821"/>
                    <a:pt x="5776" y="5501"/>
                  </a:cubicBezTo>
                  <a:lnTo>
                    <a:pt x="5776" y="4337"/>
                  </a:lnTo>
                  <a:cubicBezTo>
                    <a:pt x="5776" y="4017"/>
                    <a:pt x="5525" y="3766"/>
                    <a:pt x="5205" y="3766"/>
                  </a:cubicBezTo>
                  <a:close/>
                  <a:moveTo>
                    <a:pt x="571" y="0"/>
                  </a:moveTo>
                  <a:cubicBezTo>
                    <a:pt x="252" y="0"/>
                    <a:pt x="1" y="274"/>
                    <a:pt x="1" y="594"/>
                  </a:cubicBezTo>
                  <a:lnTo>
                    <a:pt x="1" y="9244"/>
                  </a:lnTo>
                  <a:cubicBezTo>
                    <a:pt x="1" y="9564"/>
                    <a:pt x="252" y="9815"/>
                    <a:pt x="571" y="9815"/>
                  </a:cubicBezTo>
                  <a:cubicBezTo>
                    <a:pt x="891" y="9815"/>
                    <a:pt x="1142" y="9564"/>
                    <a:pt x="1142" y="9244"/>
                  </a:cubicBezTo>
                  <a:lnTo>
                    <a:pt x="1142" y="594"/>
                  </a:lnTo>
                  <a:cubicBezTo>
                    <a:pt x="1142" y="274"/>
                    <a:pt x="891" y="0"/>
                    <a:pt x="571" y="0"/>
                  </a:cubicBezTo>
                  <a:close/>
                  <a:moveTo>
                    <a:pt x="7510" y="0"/>
                  </a:moveTo>
                  <a:cubicBezTo>
                    <a:pt x="7191" y="0"/>
                    <a:pt x="6940" y="274"/>
                    <a:pt x="6940" y="594"/>
                  </a:cubicBezTo>
                  <a:lnTo>
                    <a:pt x="6940" y="9244"/>
                  </a:lnTo>
                  <a:cubicBezTo>
                    <a:pt x="6940" y="9564"/>
                    <a:pt x="7191" y="9815"/>
                    <a:pt x="7510" y="9815"/>
                  </a:cubicBezTo>
                  <a:cubicBezTo>
                    <a:pt x="7830" y="9815"/>
                    <a:pt x="8081" y="9564"/>
                    <a:pt x="8081" y="9244"/>
                  </a:cubicBezTo>
                  <a:lnTo>
                    <a:pt x="8081" y="594"/>
                  </a:lnTo>
                  <a:cubicBezTo>
                    <a:pt x="8081" y="274"/>
                    <a:pt x="7830" y="0"/>
                    <a:pt x="7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2" name="Google Shape;3072;p39"/>
          <p:cNvSpPr/>
          <p:nvPr/>
        </p:nvSpPr>
        <p:spPr>
          <a:xfrm>
            <a:off x="2587426" y="3245449"/>
            <a:ext cx="201262" cy="157895"/>
          </a:xfrm>
          <a:custGeom>
            <a:avLst/>
            <a:gdLst/>
            <a:ahLst/>
            <a:cxnLst/>
            <a:rect l="l" t="t" r="r" b="b"/>
            <a:pathLst>
              <a:path w="7625" h="5982" extrusionOk="0">
                <a:moveTo>
                  <a:pt x="3812" y="1827"/>
                </a:moveTo>
                <a:cubicBezTo>
                  <a:pt x="4520" y="1827"/>
                  <a:pt x="5113" y="2306"/>
                  <a:pt x="5273" y="2968"/>
                </a:cubicBezTo>
                <a:cubicBezTo>
                  <a:pt x="5319" y="3082"/>
                  <a:pt x="5319" y="3219"/>
                  <a:pt x="5319" y="3333"/>
                </a:cubicBezTo>
                <a:cubicBezTo>
                  <a:pt x="5319" y="4178"/>
                  <a:pt x="4657" y="4840"/>
                  <a:pt x="3812" y="4840"/>
                </a:cubicBezTo>
                <a:cubicBezTo>
                  <a:pt x="2968" y="4840"/>
                  <a:pt x="2306" y="4178"/>
                  <a:pt x="2306" y="3333"/>
                </a:cubicBezTo>
                <a:cubicBezTo>
                  <a:pt x="2306" y="3219"/>
                  <a:pt x="2306" y="3082"/>
                  <a:pt x="2352" y="2968"/>
                </a:cubicBezTo>
                <a:cubicBezTo>
                  <a:pt x="2511" y="2306"/>
                  <a:pt x="3105" y="1827"/>
                  <a:pt x="3812" y="1827"/>
                </a:cubicBezTo>
                <a:close/>
                <a:moveTo>
                  <a:pt x="2260" y="1"/>
                </a:moveTo>
                <a:cubicBezTo>
                  <a:pt x="1941" y="1"/>
                  <a:pt x="1690" y="252"/>
                  <a:pt x="1690" y="549"/>
                </a:cubicBezTo>
                <a:lnTo>
                  <a:pt x="1690" y="708"/>
                </a:lnTo>
                <a:lnTo>
                  <a:pt x="1028" y="708"/>
                </a:lnTo>
                <a:cubicBezTo>
                  <a:pt x="480" y="708"/>
                  <a:pt x="1" y="1165"/>
                  <a:pt x="1" y="1713"/>
                </a:cubicBezTo>
                <a:lnTo>
                  <a:pt x="1" y="4954"/>
                </a:lnTo>
                <a:cubicBezTo>
                  <a:pt x="1" y="5525"/>
                  <a:pt x="480" y="5981"/>
                  <a:pt x="1028" y="5981"/>
                </a:cubicBezTo>
                <a:lnTo>
                  <a:pt x="6597" y="5981"/>
                </a:lnTo>
                <a:cubicBezTo>
                  <a:pt x="7145" y="5981"/>
                  <a:pt x="7624" y="5525"/>
                  <a:pt x="7624" y="4954"/>
                </a:cubicBezTo>
                <a:lnTo>
                  <a:pt x="7624" y="1713"/>
                </a:lnTo>
                <a:cubicBezTo>
                  <a:pt x="7624" y="1165"/>
                  <a:pt x="7145" y="708"/>
                  <a:pt x="6597" y="708"/>
                </a:cubicBezTo>
                <a:lnTo>
                  <a:pt x="5935" y="708"/>
                </a:lnTo>
                <a:lnTo>
                  <a:pt x="5935" y="549"/>
                </a:lnTo>
                <a:cubicBezTo>
                  <a:pt x="5935" y="252"/>
                  <a:pt x="5684" y="1"/>
                  <a:pt x="536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39"/>
          <p:cNvSpPr/>
          <p:nvPr/>
        </p:nvSpPr>
        <p:spPr>
          <a:xfrm>
            <a:off x="1556596" y="3856969"/>
            <a:ext cx="669377" cy="656127"/>
          </a:xfrm>
          <a:custGeom>
            <a:avLst/>
            <a:gdLst/>
            <a:ahLst/>
            <a:cxnLst/>
            <a:rect l="l" t="t" r="r" b="b"/>
            <a:pathLst>
              <a:path w="25360" h="24858" extrusionOk="0">
                <a:moveTo>
                  <a:pt x="3630" y="0"/>
                </a:moveTo>
                <a:cubicBezTo>
                  <a:pt x="1621" y="0"/>
                  <a:pt x="1" y="1621"/>
                  <a:pt x="1" y="3607"/>
                </a:cubicBezTo>
                <a:lnTo>
                  <a:pt x="1" y="21251"/>
                </a:lnTo>
                <a:cubicBezTo>
                  <a:pt x="1" y="23237"/>
                  <a:pt x="1621" y="24857"/>
                  <a:pt x="3630" y="24857"/>
                </a:cubicBezTo>
                <a:lnTo>
                  <a:pt x="21753" y="24857"/>
                </a:lnTo>
                <a:cubicBezTo>
                  <a:pt x="23739" y="24857"/>
                  <a:pt x="25359" y="23237"/>
                  <a:pt x="25359" y="21251"/>
                </a:cubicBezTo>
                <a:lnTo>
                  <a:pt x="25359" y="3607"/>
                </a:lnTo>
                <a:cubicBezTo>
                  <a:pt x="25359" y="1621"/>
                  <a:pt x="23739" y="0"/>
                  <a:pt x="21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39"/>
          <p:cNvSpPr/>
          <p:nvPr/>
        </p:nvSpPr>
        <p:spPr>
          <a:xfrm>
            <a:off x="2353672" y="3856969"/>
            <a:ext cx="668770" cy="656127"/>
          </a:xfrm>
          <a:custGeom>
            <a:avLst/>
            <a:gdLst/>
            <a:ahLst/>
            <a:cxnLst/>
            <a:rect l="l" t="t" r="r" b="b"/>
            <a:pathLst>
              <a:path w="25337" h="24858" extrusionOk="0">
                <a:moveTo>
                  <a:pt x="3607" y="0"/>
                </a:moveTo>
                <a:cubicBezTo>
                  <a:pt x="1598" y="0"/>
                  <a:pt x="0" y="1621"/>
                  <a:pt x="0" y="3607"/>
                </a:cubicBezTo>
                <a:lnTo>
                  <a:pt x="0" y="21251"/>
                </a:lnTo>
                <a:cubicBezTo>
                  <a:pt x="0" y="23237"/>
                  <a:pt x="1598" y="24857"/>
                  <a:pt x="3607" y="24857"/>
                </a:cubicBezTo>
                <a:lnTo>
                  <a:pt x="21730" y="24857"/>
                </a:lnTo>
                <a:cubicBezTo>
                  <a:pt x="23739" y="24857"/>
                  <a:pt x="25336" y="23237"/>
                  <a:pt x="25336" y="21251"/>
                </a:cubicBezTo>
                <a:lnTo>
                  <a:pt x="25336" y="3607"/>
                </a:lnTo>
                <a:cubicBezTo>
                  <a:pt x="25336" y="1621"/>
                  <a:pt x="23739" y="0"/>
                  <a:pt x="217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9"/>
          <p:cNvSpPr/>
          <p:nvPr/>
        </p:nvSpPr>
        <p:spPr>
          <a:xfrm>
            <a:off x="1816877" y="4039516"/>
            <a:ext cx="148815" cy="161485"/>
          </a:xfrm>
          <a:custGeom>
            <a:avLst/>
            <a:gdLst/>
            <a:ahLst/>
            <a:cxnLst/>
            <a:rect l="l" t="t" r="r" b="b"/>
            <a:pathLst>
              <a:path w="5638" h="6118" extrusionOk="0">
                <a:moveTo>
                  <a:pt x="0" y="1"/>
                </a:moveTo>
                <a:lnTo>
                  <a:pt x="0" y="2169"/>
                </a:lnTo>
                <a:lnTo>
                  <a:pt x="1301" y="2169"/>
                </a:lnTo>
                <a:lnTo>
                  <a:pt x="1301" y="1302"/>
                </a:lnTo>
                <a:lnTo>
                  <a:pt x="2191" y="1302"/>
                </a:lnTo>
                <a:lnTo>
                  <a:pt x="2191" y="4817"/>
                </a:lnTo>
                <a:lnTo>
                  <a:pt x="1301" y="4817"/>
                </a:lnTo>
                <a:lnTo>
                  <a:pt x="1301" y="6118"/>
                </a:lnTo>
                <a:lnTo>
                  <a:pt x="4360" y="6118"/>
                </a:lnTo>
                <a:lnTo>
                  <a:pt x="4360" y="4817"/>
                </a:lnTo>
                <a:lnTo>
                  <a:pt x="3469" y="4817"/>
                </a:lnTo>
                <a:lnTo>
                  <a:pt x="3469" y="1302"/>
                </a:lnTo>
                <a:lnTo>
                  <a:pt x="4360" y="1302"/>
                </a:lnTo>
                <a:lnTo>
                  <a:pt x="4360" y="2169"/>
                </a:lnTo>
                <a:lnTo>
                  <a:pt x="5638" y="2169"/>
                </a:lnTo>
                <a:lnTo>
                  <a:pt x="5638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3076;p39"/>
          <p:cNvSpPr/>
          <p:nvPr/>
        </p:nvSpPr>
        <p:spPr>
          <a:xfrm>
            <a:off x="2624775" y="4025052"/>
            <a:ext cx="149448" cy="190414"/>
          </a:xfrm>
          <a:custGeom>
            <a:avLst/>
            <a:gdLst/>
            <a:ahLst/>
            <a:cxnLst/>
            <a:rect l="l" t="t" r="r" b="b"/>
            <a:pathLst>
              <a:path w="5662" h="7214" extrusionOk="0">
                <a:moveTo>
                  <a:pt x="5091" y="1"/>
                </a:moveTo>
                <a:cubicBezTo>
                  <a:pt x="4794" y="1"/>
                  <a:pt x="4520" y="252"/>
                  <a:pt x="4520" y="571"/>
                </a:cubicBezTo>
                <a:cubicBezTo>
                  <a:pt x="4520" y="822"/>
                  <a:pt x="4338" y="1005"/>
                  <a:pt x="4087" y="1005"/>
                </a:cubicBezTo>
                <a:lnTo>
                  <a:pt x="1576" y="1005"/>
                </a:lnTo>
                <a:cubicBezTo>
                  <a:pt x="754" y="1005"/>
                  <a:pt x="69" y="1667"/>
                  <a:pt x="1" y="2489"/>
                </a:cubicBezTo>
                <a:cubicBezTo>
                  <a:pt x="1" y="2512"/>
                  <a:pt x="1" y="2557"/>
                  <a:pt x="1" y="2603"/>
                </a:cubicBezTo>
                <a:cubicBezTo>
                  <a:pt x="1" y="2626"/>
                  <a:pt x="1" y="2671"/>
                  <a:pt x="1" y="2717"/>
                </a:cubicBezTo>
                <a:cubicBezTo>
                  <a:pt x="69" y="3539"/>
                  <a:pt x="754" y="4178"/>
                  <a:pt x="1576" y="4178"/>
                </a:cubicBezTo>
                <a:lnTo>
                  <a:pt x="4087" y="4178"/>
                </a:lnTo>
                <a:cubicBezTo>
                  <a:pt x="4338" y="4178"/>
                  <a:pt x="4520" y="4383"/>
                  <a:pt x="4520" y="4611"/>
                </a:cubicBezTo>
                <a:cubicBezTo>
                  <a:pt x="4520" y="4863"/>
                  <a:pt x="4338" y="5068"/>
                  <a:pt x="4087" y="5068"/>
                </a:cubicBezTo>
                <a:lnTo>
                  <a:pt x="1576" y="5068"/>
                </a:lnTo>
                <a:cubicBezTo>
                  <a:pt x="708" y="5068"/>
                  <a:pt x="1" y="5776"/>
                  <a:pt x="1" y="6643"/>
                </a:cubicBezTo>
                <a:cubicBezTo>
                  <a:pt x="1" y="6962"/>
                  <a:pt x="252" y="7214"/>
                  <a:pt x="571" y="7214"/>
                </a:cubicBezTo>
                <a:cubicBezTo>
                  <a:pt x="891" y="7214"/>
                  <a:pt x="1142" y="6962"/>
                  <a:pt x="1142" y="6643"/>
                </a:cubicBezTo>
                <a:cubicBezTo>
                  <a:pt x="1142" y="6392"/>
                  <a:pt x="1325" y="6209"/>
                  <a:pt x="1576" y="6209"/>
                </a:cubicBezTo>
                <a:lnTo>
                  <a:pt x="4087" y="6209"/>
                </a:lnTo>
                <a:cubicBezTo>
                  <a:pt x="4908" y="6209"/>
                  <a:pt x="5593" y="5547"/>
                  <a:pt x="5661" y="4726"/>
                </a:cubicBezTo>
                <a:cubicBezTo>
                  <a:pt x="5661" y="4703"/>
                  <a:pt x="5661" y="4657"/>
                  <a:pt x="5661" y="4611"/>
                </a:cubicBezTo>
                <a:cubicBezTo>
                  <a:pt x="5661" y="4589"/>
                  <a:pt x="5661" y="4543"/>
                  <a:pt x="5661" y="4497"/>
                </a:cubicBezTo>
                <a:cubicBezTo>
                  <a:pt x="5593" y="3676"/>
                  <a:pt x="4908" y="3036"/>
                  <a:pt x="4087" y="3036"/>
                </a:cubicBezTo>
                <a:lnTo>
                  <a:pt x="1576" y="3036"/>
                </a:lnTo>
                <a:cubicBezTo>
                  <a:pt x="1325" y="3036"/>
                  <a:pt x="1142" y="2831"/>
                  <a:pt x="1142" y="2603"/>
                </a:cubicBezTo>
                <a:cubicBezTo>
                  <a:pt x="1142" y="2352"/>
                  <a:pt x="1325" y="2146"/>
                  <a:pt x="1576" y="2146"/>
                </a:cubicBezTo>
                <a:lnTo>
                  <a:pt x="4087" y="2146"/>
                </a:lnTo>
                <a:cubicBezTo>
                  <a:pt x="4954" y="2146"/>
                  <a:pt x="5661" y="1439"/>
                  <a:pt x="5661" y="571"/>
                </a:cubicBezTo>
                <a:cubicBezTo>
                  <a:pt x="5661" y="252"/>
                  <a:pt x="5410" y="1"/>
                  <a:pt x="509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7" name="Google Shape;3077;p39"/>
          <p:cNvGrpSpPr/>
          <p:nvPr/>
        </p:nvGrpSpPr>
        <p:grpSpPr>
          <a:xfrm>
            <a:off x="1762131" y="2136125"/>
            <a:ext cx="1055400" cy="593936"/>
            <a:chOff x="1762124" y="2136125"/>
            <a:chExt cx="1055400" cy="593936"/>
          </a:xfrm>
        </p:grpSpPr>
        <p:sp>
          <p:nvSpPr>
            <p:cNvPr id="3078" name="Google Shape;3078;p39"/>
            <p:cNvSpPr txBox="1"/>
            <p:nvPr/>
          </p:nvSpPr>
          <p:spPr>
            <a:xfrm>
              <a:off x="1762124" y="2293561"/>
              <a:ext cx="10554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9" name="Google Shape;3079;p39"/>
            <p:cNvSpPr txBox="1"/>
            <p:nvPr/>
          </p:nvSpPr>
          <p:spPr>
            <a:xfrm>
              <a:off x="1762124" y="2136125"/>
              <a:ext cx="1055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080" name="Google Shape;3080;p39"/>
          <p:cNvSpPr txBox="1"/>
          <p:nvPr/>
        </p:nvSpPr>
        <p:spPr>
          <a:xfrm>
            <a:off x="1556592" y="3485543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1" name="Google Shape;3081;p39"/>
          <p:cNvSpPr txBox="1"/>
          <p:nvPr/>
        </p:nvSpPr>
        <p:spPr>
          <a:xfrm>
            <a:off x="2364867" y="3485543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2" name="Google Shape;3082;p39"/>
          <p:cNvSpPr txBox="1"/>
          <p:nvPr/>
        </p:nvSpPr>
        <p:spPr>
          <a:xfrm>
            <a:off x="1556592" y="4277017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3" name="Google Shape;3083;p39"/>
          <p:cNvSpPr txBox="1"/>
          <p:nvPr/>
        </p:nvSpPr>
        <p:spPr>
          <a:xfrm>
            <a:off x="2364867" y="4277017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084" name="Google Shape;3084;p39"/>
          <p:cNvGrpSpPr/>
          <p:nvPr/>
        </p:nvGrpSpPr>
        <p:grpSpPr>
          <a:xfrm>
            <a:off x="3950893" y="3718322"/>
            <a:ext cx="1296150" cy="246900"/>
            <a:chOff x="3950873" y="3377572"/>
            <a:chExt cx="1296150" cy="246900"/>
          </a:xfrm>
        </p:grpSpPr>
        <p:sp>
          <p:nvSpPr>
            <p:cNvPr id="3085" name="Google Shape;3085;p39"/>
            <p:cNvSpPr txBox="1"/>
            <p:nvPr/>
          </p:nvSpPr>
          <p:spPr>
            <a:xfrm>
              <a:off x="3950873" y="3377572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86" name="Google Shape;3086;p39"/>
            <p:cNvSpPr txBox="1"/>
            <p:nvPr/>
          </p:nvSpPr>
          <p:spPr>
            <a:xfrm>
              <a:off x="4577723" y="3377572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sz="1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87" name="Google Shape;3087;p39"/>
          <p:cNvGrpSpPr/>
          <p:nvPr/>
        </p:nvGrpSpPr>
        <p:grpSpPr>
          <a:xfrm>
            <a:off x="6121567" y="3921203"/>
            <a:ext cx="1450725" cy="246900"/>
            <a:chOff x="6121560" y="3921203"/>
            <a:chExt cx="1450725" cy="246900"/>
          </a:xfrm>
        </p:grpSpPr>
        <p:sp>
          <p:nvSpPr>
            <p:cNvPr id="3088" name="Google Shape;3088;p39"/>
            <p:cNvSpPr txBox="1"/>
            <p:nvPr/>
          </p:nvSpPr>
          <p:spPr>
            <a:xfrm>
              <a:off x="6902985" y="3921203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089" name="Google Shape;3089;p39"/>
            <p:cNvSpPr txBox="1"/>
            <p:nvPr/>
          </p:nvSpPr>
          <p:spPr>
            <a:xfrm>
              <a:off x="6121560" y="3921203"/>
              <a:ext cx="66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090" name="Google Shape;3090;p39"/>
          <p:cNvGrpSpPr/>
          <p:nvPr/>
        </p:nvGrpSpPr>
        <p:grpSpPr>
          <a:xfrm>
            <a:off x="4042275" y="3124192"/>
            <a:ext cx="1009538" cy="277635"/>
            <a:chOff x="4042254" y="2683151"/>
            <a:chExt cx="1009538" cy="277635"/>
          </a:xfrm>
        </p:grpSpPr>
        <p:sp>
          <p:nvSpPr>
            <p:cNvPr id="3091" name="Google Shape;3091;p39"/>
            <p:cNvSpPr/>
            <p:nvPr/>
          </p:nvSpPr>
          <p:spPr>
            <a:xfrm>
              <a:off x="4069611" y="2884514"/>
              <a:ext cx="76200" cy="762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9"/>
            <p:cNvSpPr/>
            <p:nvPr/>
          </p:nvSpPr>
          <p:spPr>
            <a:xfrm>
              <a:off x="4219587" y="2884514"/>
              <a:ext cx="76200" cy="762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9"/>
            <p:cNvSpPr/>
            <p:nvPr/>
          </p:nvSpPr>
          <p:spPr>
            <a:xfrm>
              <a:off x="4369564" y="2884514"/>
              <a:ext cx="76200" cy="762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9"/>
            <p:cNvSpPr/>
            <p:nvPr/>
          </p:nvSpPr>
          <p:spPr>
            <a:xfrm>
              <a:off x="4519541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>
              <a:off x="4669517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>
              <a:off x="4819494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 flipH="1">
              <a:off x="4042254" y="2683151"/>
              <a:ext cx="98107" cy="144861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 flipH="1">
              <a:off x="4515756" y="2683151"/>
              <a:ext cx="98107" cy="144861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 flipH="1">
              <a:off x="4953684" y="2683151"/>
              <a:ext cx="98107" cy="144861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>
              <a:off x="4969471" y="2884514"/>
              <a:ext cx="76200" cy="7627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1" name="Google Shape;3101;p39"/>
          <p:cNvSpPr txBox="1"/>
          <p:nvPr/>
        </p:nvSpPr>
        <p:spPr>
          <a:xfrm>
            <a:off x="4237355" y="2695037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02" name="Google Shape;3102;p39"/>
          <p:cNvSpPr txBox="1"/>
          <p:nvPr/>
        </p:nvSpPr>
        <p:spPr>
          <a:xfrm>
            <a:off x="4237355" y="1269502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03" name="Google Shape;3103;p39"/>
          <p:cNvSpPr txBox="1"/>
          <p:nvPr/>
        </p:nvSpPr>
        <p:spPr>
          <a:xfrm>
            <a:off x="6535442" y="1583001"/>
            <a:ext cx="669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04" name="Google Shape;3104;p39"/>
          <p:cNvGrpSpPr/>
          <p:nvPr/>
        </p:nvGrpSpPr>
        <p:grpSpPr>
          <a:xfrm>
            <a:off x="6269744" y="2975625"/>
            <a:ext cx="1168800" cy="594129"/>
            <a:chOff x="6269737" y="2975625"/>
            <a:chExt cx="1168800" cy="594129"/>
          </a:xfrm>
        </p:grpSpPr>
        <p:sp>
          <p:nvSpPr>
            <p:cNvPr id="3105" name="Google Shape;3105;p39"/>
            <p:cNvSpPr txBox="1"/>
            <p:nvPr/>
          </p:nvSpPr>
          <p:spPr>
            <a:xfrm>
              <a:off x="6269737" y="3133254"/>
              <a:ext cx="11688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6" name="Google Shape;3106;p39"/>
            <p:cNvSpPr txBox="1"/>
            <p:nvPr/>
          </p:nvSpPr>
          <p:spPr>
            <a:xfrm>
              <a:off x="6269737" y="2975625"/>
              <a:ext cx="1166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107" name="Google Shape;3107;p39"/>
          <p:cNvGrpSpPr/>
          <p:nvPr/>
        </p:nvGrpSpPr>
        <p:grpSpPr>
          <a:xfrm>
            <a:off x="6352258" y="2207826"/>
            <a:ext cx="411665" cy="411665"/>
            <a:chOff x="6441963" y="1937513"/>
            <a:chExt cx="336300" cy="336300"/>
          </a:xfrm>
        </p:grpSpPr>
        <p:sp>
          <p:nvSpPr>
            <p:cNvPr id="3108" name="Google Shape;3108;p39"/>
            <p:cNvSpPr/>
            <p:nvPr/>
          </p:nvSpPr>
          <p:spPr>
            <a:xfrm>
              <a:off x="6441963" y="1937513"/>
              <a:ext cx="336300" cy="33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6458033" y="1955257"/>
              <a:ext cx="304200" cy="304200"/>
            </a:xfrm>
            <a:prstGeom prst="pie">
              <a:avLst>
                <a:gd name="adj1" fmla="val 10630082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0" name="Google Shape;3110;p39"/>
          <p:cNvSpPr txBox="1"/>
          <p:nvPr/>
        </p:nvSpPr>
        <p:spPr>
          <a:xfrm>
            <a:off x="6298874" y="2636118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11" name="Google Shape;3111;p39"/>
          <p:cNvGrpSpPr/>
          <p:nvPr/>
        </p:nvGrpSpPr>
        <p:grpSpPr>
          <a:xfrm>
            <a:off x="6892331" y="2207826"/>
            <a:ext cx="411665" cy="411665"/>
            <a:chOff x="6883163" y="1937513"/>
            <a:chExt cx="336300" cy="336300"/>
          </a:xfrm>
        </p:grpSpPr>
        <p:sp>
          <p:nvSpPr>
            <p:cNvPr id="3112" name="Google Shape;3112;p39"/>
            <p:cNvSpPr/>
            <p:nvPr/>
          </p:nvSpPr>
          <p:spPr>
            <a:xfrm>
              <a:off x="6883163" y="1937513"/>
              <a:ext cx="336300" cy="33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6899186" y="1955257"/>
              <a:ext cx="304200" cy="304200"/>
            </a:xfrm>
            <a:prstGeom prst="pie">
              <a:avLst>
                <a:gd name="adj1" fmla="val 5292422"/>
                <a:gd name="adj2" fmla="val 162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4" name="Google Shape;3114;p39"/>
          <p:cNvSpPr txBox="1"/>
          <p:nvPr/>
        </p:nvSpPr>
        <p:spPr>
          <a:xfrm>
            <a:off x="6812109" y="2636118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15" name="Google Shape;3115;p39"/>
          <p:cNvGrpSpPr/>
          <p:nvPr/>
        </p:nvGrpSpPr>
        <p:grpSpPr>
          <a:xfrm>
            <a:off x="6686055" y="4323881"/>
            <a:ext cx="336220" cy="259093"/>
            <a:chOff x="2121706" y="1665181"/>
            <a:chExt cx="336220" cy="259093"/>
          </a:xfrm>
        </p:grpSpPr>
        <p:sp>
          <p:nvSpPr>
            <p:cNvPr id="3116" name="Google Shape;3116;p39"/>
            <p:cNvSpPr/>
            <p:nvPr/>
          </p:nvSpPr>
          <p:spPr>
            <a:xfrm>
              <a:off x="2121706" y="1730244"/>
              <a:ext cx="336220" cy="129547"/>
            </a:xfrm>
            <a:custGeom>
              <a:avLst/>
              <a:gdLst/>
              <a:ahLst/>
              <a:cxnLst/>
              <a:rect l="l" t="t" r="r" b="b"/>
              <a:pathLst>
                <a:path w="12738" h="4908" extrusionOk="0">
                  <a:moveTo>
                    <a:pt x="594" y="0"/>
                  </a:moveTo>
                  <a:cubicBezTo>
                    <a:pt x="275" y="0"/>
                    <a:pt x="1" y="274"/>
                    <a:pt x="1" y="571"/>
                  </a:cubicBezTo>
                  <a:lnTo>
                    <a:pt x="1" y="4314"/>
                  </a:lnTo>
                  <a:cubicBezTo>
                    <a:pt x="1" y="4634"/>
                    <a:pt x="275" y="4908"/>
                    <a:pt x="594" y="4908"/>
                  </a:cubicBezTo>
                  <a:cubicBezTo>
                    <a:pt x="914" y="4908"/>
                    <a:pt x="1165" y="4634"/>
                    <a:pt x="1165" y="4314"/>
                  </a:cubicBezTo>
                  <a:lnTo>
                    <a:pt x="1165" y="571"/>
                  </a:lnTo>
                  <a:cubicBezTo>
                    <a:pt x="1165" y="274"/>
                    <a:pt x="914" y="0"/>
                    <a:pt x="594" y="0"/>
                  </a:cubicBezTo>
                  <a:close/>
                  <a:moveTo>
                    <a:pt x="12144" y="0"/>
                  </a:moveTo>
                  <a:cubicBezTo>
                    <a:pt x="11824" y="0"/>
                    <a:pt x="11573" y="274"/>
                    <a:pt x="11573" y="571"/>
                  </a:cubicBezTo>
                  <a:lnTo>
                    <a:pt x="11573" y="4314"/>
                  </a:lnTo>
                  <a:cubicBezTo>
                    <a:pt x="11573" y="4634"/>
                    <a:pt x="11824" y="4908"/>
                    <a:pt x="12144" y="4908"/>
                  </a:cubicBezTo>
                  <a:cubicBezTo>
                    <a:pt x="12463" y="4908"/>
                    <a:pt x="12737" y="4634"/>
                    <a:pt x="12737" y="4314"/>
                  </a:cubicBezTo>
                  <a:lnTo>
                    <a:pt x="12737" y="571"/>
                  </a:lnTo>
                  <a:cubicBezTo>
                    <a:pt x="12737" y="274"/>
                    <a:pt x="12463" y="0"/>
                    <a:pt x="1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2183153" y="1665181"/>
              <a:ext cx="213298" cy="259093"/>
            </a:xfrm>
            <a:custGeom>
              <a:avLst/>
              <a:gdLst/>
              <a:ahLst/>
              <a:cxnLst/>
              <a:rect l="l" t="t" r="r" b="b"/>
              <a:pathLst>
                <a:path w="8081" h="9816" extrusionOk="0">
                  <a:moveTo>
                    <a:pt x="2877" y="3766"/>
                  </a:moveTo>
                  <a:cubicBezTo>
                    <a:pt x="2557" y="3766"/>
                    <a:pt x="2306" y="4017"/>
                    <a:pt x="2306" y="4337"/>
                  </a:cubicBezTo>
                  <a:lnTo>
                    <a:pt x="2306" y="5501"/>
                  </a:lnTo>
                  <a:cubicBezTo>
                    <a:pt x="2306" y="5821"/>
                    <a:pt x="2557" y="6072"/>
                    <a:pt x="2877" y="6072"/>
                  </a:cubicBezTo>
                  <a:cubicBezTo>
                    <a:pt x="3196" y="6072"/>
                    <a:pt x="3470" y="5821"/>
                    <a:pt x="3470" y="5501"/>
                  </a:cubicBezTo>
                  <a:lnTo>
                    <a:pt x="3470" y="4337"/>
                  </a:lnTo>
                  <a:cubicBezTo>
                    <a:pt x="3470" y="4017"/>
                    <a:pt x="3196" y="3766"/>
                    <a:pt x="2877" y="3766"/>
                  </a:cubicBezTo>
                  <a:close/>
                  <a:moveTo>
                    <a:pt x="5205" y="3766"/>
                  </a:moveTo>
                  <a:cubicBezTo>
                    <a:pt x="4885" y="3766"/>
                    <a:pt x="4612" y="4017"/>
                    <a:pt x="4612" y="4337"/>
                  </a:cubicBezTo>
                  <a:lnTo>
                    <a:pt x="4612" y="5501"/>
                  </a:lnTo>
                  <a:cubicBezTo>
                    <a:pt x="4612" y="5821"/>
                    <a:pt x="4885" y="6072"/>
                    <a:pt x="5205" y="6072"/>
                  </a:cubicBezTo>
                  <a:cubicBezTo>
                    <a:pt x="5525" y="6072"/>
                    <a:pt x="5776" y="5821"/>
                    <a:pt x="5776" y="5501"/>
                  </a:cubicBezTo>
                  <a:lnTo>
                    <a:pt x="5776" y="4337"/>
                  </a:lnTo>
                  <a:cubicBezTo>
                    <a:pt x="5776" y="4017"/>
                    <a:pt x="5525" y="3766"/>
                    <a:pt x="5205" y="3766"/>
                  </a:cubicBezTo>
                  <a:close/>
                  <a:moveTo>
                    <a:pt x="571" y="0"/>
                  </a:moveTo>
                  <a:cubicBezTo>
                    <a:pt x="252" y="0"/>
                    <a:pt x="1" y="274"/>
                    <a:pt x="1" y="594"/>
                  </a:cubicBezTo>
                  <a:lnTo>
                    <a:pt x="1" y="9244"/>
                  </a:lnTo>
                  <a:cubicBezTo>
                    <a:pt x="1" y="9564"/>
                    <a:pt x="252" y="9815"/>
                    <a:pt x="571" y="9815"/>
                  </a:cubicBezTo>
                  <a:cubicBezTo>
                    <a:pt x="891" y="9815"/>
                    <a:pt x="1142" y="9564"/>
                    <a:pt x="1142" y="9244"/>
                  </a:cubicBezTo>
                  <a:lnTo>
                    <a:pt x="1142" y="594"/>
                  </a:lnTo>
                  <a:cubicBezTo>
                    <a:pt x="1142" y="274"/>
                    <a:pt x="891" y="0"/>
                    <a:pt x="571" y="0"/>
                  </a:cubicBezTo>
                  <a:close/>
                  <a:moveTo>
                    <a:pt x="7510" y="0"/>
                  </a:moveTo>
                  <a:cubicBezTo>
                    <a:pt x="7191" y="0"/>
                    <a:pt x="6940" y="274"/>
                    <a:pt x="6940" y="594"/>
                  </a:cubicBezTo>
                  <a:lnTo>
                    <a:pt x="6940" y="9244"/>
                  </a:lnTo>
                  <a:cubicBezTo>
                    <a:pt x="6940" y="9564"/>
                    <a:pt x="7191" y="9815"/>
                    <a:pt x="7510" y="9815"/>
                  </a:cubicBezTo>
                  <a:cubicBezTo>
                    <a:pt x="7830" y="9815"/>
                    <a:pt x="8081" y="9564"/>
                    <a:pt x="8081" y="9244"/>
                  </a:cubicBezTo>
                  <a:lnTo>
                    <a:pt x="8081" y="594"/>
                  </a:lnTo>
                  <a:cubicBezTo>
                    <a:pt x="8081" y="274"/>
                    <a:pt x="7830" y="0"/>
                    <a:pt x="75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8" name="Google Shape;3118;p39"/>
          <p:cNvSpPr txBox="1"/>
          <p:nvPr/>
        </p:nvSpPr>
        <p:spPr>
          <a:xfrm>
            <a:off x="6298874" y="1877243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9" name="Google Shape;3119;p39"/>
          <p:cNvSpPr txBox="1"/>
          <p:nvPr/>
        </p:nvSpPr>
        <p:spPr>
          <a:xfrm>
            <a:off x="6812109" y="1877243"/>
            <a:ext cx="5721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20" name="Google Shape;3120;p39"/>
          <p:cNvGrpSpPr/>
          <p:nvPr/>
        </p:nvGrpSpPr>
        <p:grpSpPr>
          <a:xfrm>
            <a:off x="4152190" y="1761370"/>
            <a:ext cx="801020" cy="377445"/>
            <a:chOff x="6467825" y="1692925"/>
            <a:chExt cx="1345800" cy="620900"/>
          </a:xfrm>
        </p:grpSpPr>
        <p:cxnSp>
          <p:nvCxnSpPr>
            <p:cNvPr id="3121" name="Google Shape;3121;p39"/>
            <p:cNvCxnSpPr/>
            <p:nvPr/>
          </p:nvCxnSpPr>
          <p:spPr>
            <a:xfrm>
              <a:off x="6467825" y="2106858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2" name="Google Shape;3122;p39"/>
            <p:cNvCxnSpPr/>
            <p:nvPr/>
          </p:nvCxnSpPr>
          <p:spPr>
            <a:xfrm>
              <a:off x="6467825" y="1899892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3" name="Google Shape;3123;p39"/>
            <p:cNvCxnSpPr/>
            <p:nvPr/>
          </p:nvCxnSpPr>
          <p:spPr>
            <a:xfrm>
              <a:off x="6467825" y="169292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4" name="Google Shape;3124;p39"/>
            <p:cNvCxnSpPr/>
            <p:nvPr/>
          </p:nvCxnSpPr>
          <p:spPr>
            <a:xfrm>
              <a:off x="6467825" y="2313825"/>
              <a:ext cx="134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25" name="Google Shape;3125;p39"/>
          <p:cNvSpPr/>
          <p:nvPr/>
        </p:nvSpPr>
        <p:spPr>
          <a:xfrm>
            <a:off x="4218742" y="1675258"/>
            <a:ext cx="37200" cy="4671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6" name="Google Shape;3126;p39"/>
          <p:cNvSpPr/>
          <p:nvPr/>
        </p:nvSpPr>
        <p:spPr>
          <a:xfrm>
            <a:off x="4302329" y="1794433"/>
            <a:ext cx="37200" cy="348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7" name="Google Shape;3127;p39"/>
          <p:cNvSpPr/>
          <p:nvPr/>
        </p:nvSpPr>
        <p:spPr>
          <a:xfrm>
            <a:off x="4495396" y="1652338"/>
            <a:ext cx="37200" cy="4905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8" name="Google Shape;3128;p39"/>
          <p:cNvSpPr/>
          <p:nvPr/>
        </p:nvSpPr>
        <p:spPr>
          <a:xfrm>
            <a:off x="4578983" y="1705291"/>
            <a:ext cx="37200" cy="4377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9" name="Google Shape;3129;p39"/>
          <p:cNvSpPr/>
          <p:nvPr/>
        </p:nvSpPr>
        <p:spPr>
          <a:xfrm>
            <a:off x="4753138" y="1851550"/>
            <a:ext cx="37200" cy="291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0" name="Google Shape;3130;p39"/>
          <p:cNvSpPr/>
          <p:nvPr/>
        </p:nvSpPr>
        <p:spPr>
          <a:xfrm>
            <a:off x="4836725" y="1755691"/>
            <a:ext cx="37200" cy="3873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1" name="Google Shape;3131;p39"/>
          <p:cNvSpPr txBox="1"/>
          <p:nvPr/>
        </p:nvSpPr>
        <p:spPr>
          <a:xfrm>
            <a:off x="4097832" y="2135424"/>
            <a:ext cx="3651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2" name="Google Shape;3132;p39"/>
          <p:cNvSpPr txBox="1"/>
          <p:nvPr/>
        </p:nvSpPr>
        <p:spPr>
          <a:xfrm>
            <a:off x="4375261" y="2135424"/>
            <a:ext cx="3651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3" name="Google Shape;3133;p39"/>
          <p:cNvSpPr txBox="1"/>
          <p:nvPr/>
        </p:nvSpPr>
        <p:spPr>
          <a:xfrm>
            <a:off x="4629470" y="2135424"/>
            <a:ext cx="365100" cy="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34" name="Google Shape;3134;p39"/>
          <p:cNvGrpSpPr/>
          <p:nvPr/>
        </p:nvGrpSpPr>
        <p:grpSpPr>
          <a:xfrm>
            <a:off x="3986372" y="2338638"/>
            <a:ext cx="606086" cy="161100"/>
            <a:chOff x="3856889" y="2325250"/>
            <a:chExt cx="606086" cy="161100"/>
          </a:xfrm>
        </p:grpSpPr>
        <p:sp>
          <p:nvSpPr>
            <p:cNvPr id="3135" name="Google Shape;3135;p39"/>
            <p:cNvSpPr/>
            <p:nvPr/>
          </p:nvSpPr>
          <p:spPr>
            <a:xfrm>
              <a:off x="3856889" y="2394575"/>
              <a:ext cx="111000" cy="225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A9999"/>
                </a:gs>
                <a:gs pos="35000">
                  <a:srgbClr val="F5BF99"/>
                </a:gs>
                <a:gs pos="100000">
                  <a:srgbClr val="FFE5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9"/>
            <p:cNvSpPr txBox="1"/>
            <p:nvPr/>
          </p:nvSpPr>
          <p:spPr>
            <a:xfrm>
              <a:off x="3936175" y="2325250"/>
              <a:ext cx="526800" cy="1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7" name="Google Shape;3137;p39"/>
          <p:cNvGrpSpPr/>
          <p:nvPr/>
        </p:nvGrpSpPr>
        <p:grpSpPr>
          <a:xfrm>
            <a:off x="4615095" y="2338288"/>
            <a:ext cx="658725" cy="161100"/>
            <a:chOff x="4606025" y="2324900"/>
            <a:chExt cx="658725" cy="161100"/>
          </a:xfrm>
        </p:grpSpPr>
        <p:sp>
          <p:nvSpPr>
            <p:cNvPr id="3138" name="Google Shape;3138;p39"/>
            <p:cNvSpPr/>
            <p:nvPr/>
          </p:nvSpPr>
          <p:spPr>
            <a:xfrm>
              <a:off x="4606025" y="2394575"/>
              <a:ext cx="111000" cy="225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9"/>
            <p:cNvSpPr txBox="1"/>
            <p:nvPr/>
          </p:nvSpPr>
          <p:spPr>
            <a:xfrm>
              <a:off x="4681850" y="2324900"/>
              <a:ext cx="582900" cy="1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0" name="Google Shape;3140;p39"/>
          <p:cNvGrpSpPr/>
          <p:nvPr/>
        </p:nvGrpSpPr>
        <p:grpSpPr>
          <a:xfrm>
            <a:off x="4853474" y="1670025"/>
            <a:ext cx="411456" cy="556609"/>
            <a:chOff x="7573492" y="1542662"/>
            <a:chExt cx="470719" cy="915626"/>
          </a:xfrm>
        </p:grpSpPr>
        <p:sp>
          <p:nvSpPr>
            <p:cNvPr id="3141" name="Google Shape;3141;p39"/>
            <p:cNvSpPr txBox="1"/>
            <p:nvPr/>
          </p:nvSpPr>
          <p:spPr>
            <a:xfrm>
              <a:off x="7573492" y="1542662"/>
              <a:ext cx="4707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2" name="Google Shape;3142;p39"/>
            <p:cNvSpPr txBox="1"/>
            <p:nvPr/>
          </p:nvSpPr>
          <p:spPr>
            <a:xfrm>
              <a:off x="7573511" y="2160088"/>
              <a:ext cx="4707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40"/>
          <p:cNvSpPr/>
          <p:nvPr/>
        </p:nvSpPr>
        <p:spPr>
          <a:xfrm>
            <a:off x="3650950" y="2219963"/>
            <a:ext cx="1374600" cy="88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8" name="Google Shape;3148;p40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149" name="Google Shape;3149;p40"/>
          <p:cNvSpPr/>
          <p:nvPr/>
        </p:nvSpPr>
        <p:spPr>
          <a:xfrm>
            <a:off x="1326167" y="1117768"/>
            <a:ext cx="1706226" cy="3614267"/>
          </a:xfrm>
          <a:custGeom>
            <a:avLst/>
            <a:gdLst/>
            <a:ahLst/>
            <a:cxnLst/>
            <a:rect l="l" t="t" r="r" b="b"/>
            <a:pathLst>
              <a:path w="64642" h="136930" extrusionOk="0">
                <a:moveTo>
                  <a:pt x="6666" y="1"/>
                </a:moveTo>
                <a:cubicBezTo>
                  <a:pt x="2991" y="1"/>
                  <a:pt x="1" y="2968"/>
                  <a:pt x="1" y="6643"/>
                </a:cubicBezTo>
                <a:lnTo>
                  <a:pt x="1" y="130265"/>
                </a:lnTo>
                <a:cubicBezTo>
                  <a:pt x="1" y="133939"/>
                  <a:pt x="2991" y="136930"/>
                  <a:pt x="6666" y="136930"/>
                </a:cubicBezTo>
                <a:lnTo>
                  <a:pt x="57977" y="136930"/>
                </a:lnTo>
                <a:cubicBezTo>
                  <a:pt x="61652" y="136930"/>
                  <a:pt x="64642" y="133939"/>
                  <a:pt x="64642" y="130265"/>
                </a:cubicBezTo>
                <a:lnTo>
                  <a:pt x="64642" y="6643"/>
                </a:lnTo>
                <a:cubicBezTo>
                  <a:pt x="64642" y="2968"/>
                  <a:pt x="61652" y="1"/>
                  <a:pt x="579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0" name="Google Shape;3150;p40"/>
          <p:cNvGrpSpPr/>
          <p:nvPr/>
        </p:nvGrpSpPr>
        <p:grpSpPr>
          <a:xfrm>
            <a:off x="1537238" y="1837995"/>
            <a:ext cx="1322400" cy="167700"/>
            <a:chOff x="3910800" y="1680395"/>
            <a:chExt cx="1322400" cy="167700"/>
          </a:xfrm>
        </p:grpSpPr>
        <p:sp>
          <p:nvSpPr>
            <p:cNvPr id="3151" name="Google Shape;3151;p40"/>
            <p:cNvSpPr/>
            <p:nvPr/>
          </p:nvSpPr>
          <p:spPr>
            <a:xfrm>
              <a:off x="3910800" y="1680395"/>
              <a:ext cx="1322400" cy="167700"/>
            </a:xfrm>
            <a:prstGeom prst="roundRect">
              <a:avLst>
                <a:gd name="adj" fmla="val 1919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0"/>
            <p:cNvSpPr/>
            <p:nvPr/>
          </p:nvSpPr>
          <p:spPr>
            <a:xfrm>
              <a:off x="3980638" y="1715195"/>
              <a:ext cx="817200" cy="98100"/>
            </a:xfrm>
            <a:prstGeom prst="roundRect">
              <a:avLst>
                <a:gd name="adj" fmla="val 1919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3" name="Google Shape;3153;p40"/>
          <p:cNvGrpSpPr/>
          <p:nvPr/>
        </p:nvGrpSpPr>
        <p:grpSpPr>
          <a:xfrm>
            <a:off x="1537238" y="2386175"/>
            <a:ext cx="1322400" cy="167700"/>
            <a:chOff x="3910800" y="2199925"/>
            <a:chExt cx="1322400" cy="167700"/>
          </a:xfrm>
        </p:grpSpPr>
        <p:sp>
          <p:nvSpPr>
            <p:cNvPr id="3154" name="Google Shape;3154;p40"/>
            <p:cNvSpPr/>
            <p:nvPr/>
          </p:nvSpPr>
          <p:spPr>
            <a:xfrm>
              <a:off x="3910800" y="2199925"/>
              <a:ext cx="1322400" cy="167700"/>
            </a:xfrm>
            <a:prstGeom prst="roundRect">
              <a:avLst>
                <a:gd name="adj" fmla="val 1919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0"/>
            <p:cNvSpPr/>
            <p:nvPr/>
          </p:nvSpPr>
          <p:spPr>
            <a:xfrm>
              <a:off x="3980644" y="2234725"/>
              <a:ext cx="402000" cy="98100"/>
            </a:xfrm>
            <a:prstGeom prst="roundRect">
              <a:avLst>
                <a:gd name="adj" fmla="val 19199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6" name="Google Shape;3156;p40"/>
          <p:cNvGrpSpPr/>
          <p:nvPr/>
        </p:nvGrpSpPr>
        <p:grpSpPr>
          <a:xfrm>
            <a:off x="1456288" y="1574420"/>
            <a:ext cx="1446000" cy="246900"/>
            <a:chOff x="3829851" y="1416820"/>
            <a:chExt cx="1446000" cy="246900"/>
          </a:xfrm>
        </p:grpSpPr>
        <p:sp>
          <p:nvSpPr>
            <p:cNvPr id="3157" name="Google Shape;3157;p40"/>
            <p:cNvSpPr txBox="1"/>
            <p:nvPr/>
          </p:nvSpPr>
          <p:spPr>
            <a:xfrm>
              <a:off x="3829851" y="1416820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8" name="Google Shape;3158;p40"/>
            <p:cNvSpPr txBox="1"/>
            <p:nvPr/>
          </p:nvSpPr>
          <p:spPr>
            <a:xfrm>
              <a:off x="4797350" y="1416820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9" name="Google Shape;3159;p40"/>
          <p:cNvGrpSpPr/>
          <p:nvPr/>
        </p:nvGrpSpPr>
        <p:grpSpPr>
          <a:xfrm>
            <a:off x="1456288" y="2091183"/>
            <a:ext cx="1446000" cy="246900"/>
            <a:chOff x="3829851" y="1933583"/>
            <a:chExt cx="1446000" cy="246900"/>
          </a:xfrm>
        </p:grpSpPr>
        <p:sp>
          <p:nvSpPr>
            <p:cNvPr id="3160" name="Google Shape;3160;p40"/>
            <p:cNvSpPr txBox="1"/>
            <p:nvPr/>
          </p:nvSpPr>
          <p:spPr>
            <a:xfrm>
              <a:off x="3829851" y="1933583"/>
              <a:ext cx="82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1" name="Google Shape;3161;p40"/>
            <p:cNvSpPr txBox="1"/>
            <p:nvPr/>
          </p:nvSpPr>
          <p:spPr>
            <a:xfrm>
              <a:off x="4797350" y="1933583"/>
              <a:ext cx="478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2" name="Google Shape;3162;p40"/>
          <p:cNvGrpSpPr/>
          <p:nvPr/>
        </p:nvGrpSpPr>
        <p:grpSpPr>
          <a:xfrm>
            <a:off x="1636560" y="3099652"/>
            <a:ext cx="1085513" cy="1085503"/>
            <a:chOff x="1525897" y="1914258"/>
            <a:chExt cx="1184411" cy="1184400"/>
          </a:xfrm>
        </p:grpSpPr>
        <p:sp>
          <p:nvSpPr>
            <p:cNvPr id="3163" name="Google Shape;3163;p40"/>
            <p:cNvSpPr/>
            <p:nvPr/>
          </p:nvSpPr>
          <p:spPr>
            <a:xfrm>
              <a:off x="1526251" y="1914461"/>
              <a:ext cx="1183500" cy="1183500"/>
            </a:xfrm>
            <a:prstGeom prst="donut">
              <a:avLst>
                <a:gd name="adj" fmla="val 7139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0"/>
            <p:cNvSpPr/>
            <p:nvPr/>
          </p:nvSpPr>
          <p:spPr>
            <a:xfrm>
              <a:off x="1525908" y="1914258"/>
              <a:ext cx="1184400" cy="1184400"/>
            </a:xfrm>
            <a:prstGeom prst="blockArc">
              <a:avLst>
                <a:gd name="adj1" fmla="val 5999031"/>
                <a:gd name="adj2" fmla="val 12731720"/>
                <a:gd name="adj3" fmla="val 727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0"/>
            <p:cNvSpPr/>
            <p:nvPr/>
          </p:nvSpPr>
          <p:spPr>
            <a:xfrm>
              <a:off x="1525897" y="1914258"/>
              <a:ext cx="1184400" cy="1184400"/>
            </a:xfrm>
            <a:prstGeom prst="blockArc">
              <a:avLst>
                <a:gd name="adj1" fmla="val 16197130"/>
                <a:gd name="adj2" fmla="val 6132007"/>
                <a:gd name="adj3" fmla="val 726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6" name="Google Shape;3166;p40"/>
          <p:cNvGrpSpPr/>
          <p:nvPr/>
        </p:nvGrpSpPr>
        <p:grpSpPr>
          <a:xfrm>
            <a:off x="1527946" y="4270115"/>
            <a:ext cx="793396" cy="264900"/>
            <a:chOff x="1417054" y="3197940"/>
            <a:chExt cx="793396" cy="264900"/>
          </a:xfrm>
        </p:grpSpPr>
        <p:sp>
          <p:nvSpPr>
            <p:cNvPr id="3167" name="Google Shape;3167;p40"/>
            <p:cNvSpPr/>
            <p:nvPr/>
          </p:nvSpPr>
          <p:spPr>
            <a:xfrm>
              <a:off x="1417054" y="326224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0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9" name="Google Shape;3169;p40"/>
          <p:cNvGrpSpPr/>
          <p:nvPr/>
        </p:nvGrpSpPr>
        <p:grpSpPr>
          <a:xfrm>
            <a:off x="2240996" y="4270115"/>
            <a:ext cx="812018" cy="264900"/>
            <a:chOff x="2206304" y="3197940"/>
            <a:chExt cx="812018" cy="264900"/>
          </a:xfrm>
        </p:grpSpPr>
        <p:sp>
          <p:nvSpPr>
            <p:cNvPr id="3170" name="Google Shape;3170;p40"/>
            <p:cNvSpPr/>
            <p:nvPr/>
          </p:nvSpPr>
          <p:spPr>
            <a:xfrm>
              <a:off x="2206304" y="3263234"/>
              <a:ext cx="134426" cy="134312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0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2" name="Google Shape;3172;p40"/>
          <p:cNvSpPr txBox="1"/>
          <p:nvPr/>
        </p:nvSpPr>
        <p:spPr>
          <a:xfrm>
            <a:off x="1651587" y="1246038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73" name="Google Shape;3173;p40"/>
          <p:cNvSpPr txBox="1"/>
          <p:nvPr/>
        </p:nvSpPr>
        <p:spPr>
          <a:xfrm>
            <a:off x="1651587" y="2767775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74" name="Google Shape;3174;p40"/>
          <p:cNvGrpSpPr/>
          <p:nvPr/>
        </p:nvGrpSpPr>
        <p:grpSpPr>
          <a:xfrm>
            <a:off x="3685385" y="3696553"/>
            <a:ext cx="60286" cy="457047"/>
            <a:chOff x="3685385" y="3696553"/>
            <a:chExt cx="60286" cy="457047"/>
          </a:xfrm>
        </p:grpSpPr>
        <p:sp>
          <p:nvSpPr>
            <p:cNvPr id="3175" name="Google Shape;3175;p40"/>
            <p:cNvSpPr/>
            <p:nvPr/>
          </p:nvSpPr>
          <p:spPr>
            <a:xfrm>
              <a:off x="3685385" y="3696553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0"/>
            <p:cNvSpPr/>
            <p:nvPr/>
          </p:nvSpPr>
          <p:spPr>
            <a:xfrm>
              <a:off x="3685385" y="3814291"/>
              <a:ext cx="60286" cy="339309"/>
            </a:xfrm>
            <a:custGeom>
              <a:avLst/>
              <a:gdLst/>
              <a:ahLst/>
              <a:cxnLst/>
              <a:rect l="l" t="t" r="r" b="b"/>
              <a:pathLst>
                <a:path w="2957" h="16643" extrusionOk="0">
                  <a:moveTo>
                    <a:pt x="2956" y="1"/>
                  </a:moveTo>
                  <a:lnTo>
                    <a:pt x="0" y="1"/>
                  </a:lnTo>
                  <a:lnTo>
                    <a:pt x="0" y="16642"/>
                  </a:lnTo>
                  <a:lnTo>
                    <a:pt x="2956" y="16642"/>
                  </a:lnTo>
                  <a:lnTo>
                    <a:pt x="295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7" name="Google Shape;3177;p40"/>
          <p:cNvGrpSpPr/>
          <p:nvPr/>
        </p:nvGrpSpPr>
        <p:grpSpPr>
          <a:xfrm>
            <a:off x="3974989" y="3696553"/>
            <a:ext cx="60857" cy="457047"/>
            <a:chOff x="3974989" y="3696553"/>
            <a:chExt cx="60857" cy="457047"/>
          </a:xfrm>
        </p:grpSpPr>
        <p:sp>
          <p:nvSpPr>
            <p:cNvPr id="3178" name="Google Shape;3178;p40"/>
            <p:cNvSpPr/>
            <p:nvPr/>
          </p:nvSpPr>
          <p:spPr>
            <a:xfrm>
              <a:off x="3974989" y="3696553"/>
              <a:ext cx="60857" cy="457047"/>
            </a:xfrm>
            <a:custGeom>
              <a:avLst/>
              <a:gdLst/>
              <a:ahLst/>
              <a:cxnLst/>
              <a:rect l="l" t="t" r="r" b="b"/>
              <a:pathLst>
                <a:path w="2985" h="22418" extrusionOk="0">
                  <a:moveTo>
                    <a:pt x="1" y="0"/>
                  </a:moveTo>
                  <a:lnTo>
                    <a:pt x="1" y="22417"/>
                  </a:lnTo>
                  <a:lnTo>
                    <a:pt x="2984" y="22417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0"/>
            <p:cNvSpPr/>
            <p:nvPr/>
          </p:nvSpPr>
          <p:spPr>
            <a:xfrm>
              <a:off x="3974989" y="3891865"/>
              <a:ext cx="60857" cy="261735"/>
            </a:xfrm>
            <a:custGeom>
              <a:avLst/>
              <a:gdLst/>
              <a:ahLst/>
              <a:cxnLst/>
              <a:rect l="l" t="t" r="r" b="b"/>
              <a:pathLst>
                <a:path w="2985" h="12838" extrusionOk="0">
                  <a:moveTo>
                    <a:pt x="1" y="0"/>
                  </a:moveTo>
                  <a:lnTo>
                    <a:pt x="1" y="12837"/>
                  </a:lnTo>
                  <a:lnTo>
                    <a:pt x="2984" y="12837"/>
                  </a:lnTo>
                  <a:lnTo>
                    <a:pt x="29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0" name="Google Shape;3180;p40"/>
          <p:cNvGrpSpPr/>
          <p:nvPr/>
        </p:nvGrpSpPr>
        <p:grpSpPr>
          <a:xfrm>
            <a:off x="4265165" y="3696553"/>
            <a:ext cx="60286" cy="457047"/>
            <a:chOff x="4265165" y="3696553"/>
            <a:chExt cx="60286" cy="457047"/>
          </a:xfrm>
        </p:grpSpPr>
        <p:sp>
          <p:nvSpPr>
            <p:cNvPr id="3181" name="Google Shape;3181;p40"/>
            <p:cNvSpPr/>
            <p:nvPr/>
          </p:nvSpPr>
          <p:spPr>
            <a:xfrm>
              <a:off x="4265165" y="3696553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0"/>
            <p:cNvSpPr/>
            <p:nvPr/>
          </p:nvSpPr>
          <p:spPr>
            <a:xfrm>
              <a:off x="4265165" y="3830479"/>
              <a:ext cx="60286" cy="323121"/>
            </a:xfrm>
            <a:custGeom>
              <a:avLst/>
              <a:gdLst/>
              <a:ahLst/>
              <a:cxnLst/>
              <a:rect l="l" t="t" r="r" b="b"/>
              <a:pathLst>
                <a:path w="2957" h="15849" extrusionOk="0">
                  <a:moveTo>
                    <a:pt x="0" y="0"/>
                  </a:moveTo>
                  <a:lnTo>
                    <a:pt x="0" y="15848"/>
                  </a:lnTo>
                  <a:lnTo>
                    <a:pt x="2956" y="15848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3" name="Google Shape;3183;p40"/>
          <p:cNvGrpSpPr/>
          <p:nvPr/>
        </p:nvGrpSpPr>
        <p:grpSpPr>
          <a:xfrm>
            <a:off x="4554769" y="3696553"/>
            <a:ext cx="60286" cy="457047"/>
            <a:chOff x="4554769" y="3696553"/>
            <a:chExt cx="60286" cy="457047"/>
          </a:xfrm>
        </p:grpSpPr>
        <p:sp>
          <p:nvSpPr>
            <p:cNvPr id="3184" name="Google Shape;3184;p40"/>
            <p:cNvSpPr/>
            <p:nvPr/>
          </p:nvSpPr>
          <p:spPr>
            <a:xfrm>
              <a:off x="4554769" y="3696553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1" y="0"/>
                  </a:moveTo>
                  <a:lnTo>
                    <a:pt x="1" y="22417"/>
                  </a:lnTo>
                  <a:lnTo>
                    <a:pt x="2957" y="2241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0"/>
            <p:cNvSpPr/>
            <p:nvPr/>
          </p:nvSpPr>
          <p:spPr>
            <a:xfrm>
              <a:off x="4554769" y="3900224"/>
              <a:ext cx="60286" cy="253376"/>
            </a:xfrm>
            <a:custGeom>
              <a:avLst/>
              <a:gdLst/>
              <a:ahLst/>
              <a:cxnLst/>
              <a:rect l="l" t="t" r="r" b="b"/>
              <a:pathLst>
                <a:path w="2957" h="12428" extrusionOk="0">
                  <a:moveTo>
                    <a:pt x="1" y="1"/>
                  </a:moveTo>
                  <a:lnTo>
                    <a:pt x="1" y="12427"/>
                  </a:lnTo>
                  <a:lnTo>
                    <a:pt x="2957" y="12427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6" name="Google Shape;3186;p40"/>
          <p:cNvGrpSpPr/>
          <p:nvPr/>
        </p:nvGrpSpPr>
        <p:grpSpPr>
          <a:xfrm>
            <a:off x="4844394" y="3696553"/>
            <a:ext cx="60286" cy="457047"/>
            <a:chOff x="4844394" y="3696553"/>
            <a:chExt cx="60286" cy="457047"/>
          </a:xfrm>
        </p:grpSpPr>
        <p:sp>
          <p:nvSpPr>
            <p:cNvPr id="3187" name="Google Shape;3187;p40"/>
            <p:cNvSpPr/>
            <p:nvPr/>
          </p:nvSpPr>
          <p:spPr>
            <a:xfrm>
              <a:off x="4844394" y="3696553"/>
              <a:ext cx="60286" cy="457047"/>
            </a:xfrm>
            <a:custGeom>
              <a:avLst/>
              <a:gdLst/>
              <a:ahLst/>
              <a:cxnLst/>
              <a:rect l="l" t="t" r="r" b="b"/>
              <a:pathLst>
                <a:path w="2957" h="22418" extrusionOk="0">
                  <a:moveTo>
                    <a:pt x="0" y="0"/>
                  </a:moveTo>
                  <a:lnTo>
                    <a:pt x="0" y="22417"/>
                  </a:lnTo>
                  <a:lnTo>
                    <a:pt x="2956" y="22417"/>
                  </a:lnTo>
                  <a:lnTo>
                    <a:pt x="2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0"/>
            <p:cNvSpPr/>
            <p:nvPr/>
          </p:nvSpPr>
          <p:spPr>
            <a:xfrm>
              <a:off x="4844394" y="3789194"/>
              <a:ext cx="60286" cy="364406"/>
            </a:xfrm>
            <a:custGeom>
              <a:avLst/>
              <a:gdLst/>
              <a:ahLst/>
              <a:cxnLst/>
              <a:rect l="l" t="t" r="r" b="b"/>
              <a:pathLst>
                <a:path w="2957" h="17874" extrusionOk="0">
                  <a:moveTo>
                    <a:pt x="0" y="0"/>
                  </a:moveTo>
                  <a:lnTo>
                    <a:pt x="0" y="17873"/>
                  </a:lnTo>
                  <a:lnTo>
                    <a:pt x="2956" y="17873"/>
                  </a:lnTo>
                  <a:lnTo>
                    <a:pt x="295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9" name="Google Shape;3189;p40"/>
          <p:cNvSpPr txBox="1"/>
          <p:nvPr/>
        </p:nvSpPr>
        <p:spPr>
          <a:xfrm>
            <a:off x="3979773" y="3360026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90" name="Google Shape;3190;p40"/>
          <p:cNvSpPr txBox="1"/>
          <p:nvPr/>
        </p:nvSpPr>
        <p:spPr>
          <a:xfrm>
            <a:off x="3534913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1" name="Google Shape;3191;p40"/>
          <p:cNvSpPr txBox="1"/>
          <p:nvPr/>
        </p:nvSpPr>
        <p:spPr>
          <a:xfrm>
            <a:off x="3824813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2" name="Google Shape;3192;p40"/>
          <p:cNvSpPr txBox="1"/>
          <p:nvPr/>
        </p:nvSpPr>
        <p:spPr>
          <a:xfrm>
            <a:off x="4115254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3" name="Google Shape;3193;p40"/>
          <p:cNvSpPr txBox="1"/>
          <p:nvPr/>
        </p:nvSpPr>
        <p:spPr>
          <a:xfrm>
            <a:off x="4404316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4" name="Google Shape;3194;p40"/>
          <p:cNvSpPr txBox="1"/>
          <p:nvPr/>
        </p:nvSpPr>
        <p:spPr>
          <a:xfrm>
            <a:off x="4695566" y="4212900"/>
            <a:ext cx="36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95" name="Google Shape;3195;p40"/>
          <p:cNvGrpSpPr/>
          <p:nvPr/>
        </p:nvGrpSpPr>
        <p:grpSpPr>
          <a:xfrm>
            <a:off x="3727920" y="2327829"/>
            <a:ext cx="1220700" cy="669930"/>
            <a:chOff x="6384970" y="1870116"/>
            <a:chExt cx="1220700" cy="669930"/>
          </a:xfrm>
        </p:grpSpPr>
        <p:sp>
          <p:nvSpPr>
            <p:cNvPr id="3196" name="Google Shape;3196;p40"/>
            <p:cNvSpPr txBox="1"/>
            <p:nvPr/>
          </p:nvSpPr>
          <p:spPr>
            <a:xfrm>
              <a:off x="6384970" y="210354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7" name="Google Shape;3197;p40"/>
            <p:cNvSpPr txBox="1"/>
            <p:nvPr/>
          </p:nvSpPr>
          <p:spPr>
            <a:xfrm>
              <a:off x="6384970" y="1870116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450 056</a:t>
              </a:r>
              <a:endParaRPr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198" name="Google Shape;3198;p40"/>
          <p:cNvSpPr/>
          <p:nvPr/>
        </p:nvSpPr>
        <p:spPr>
          <a:xfrm>
            <a:off x="3505775" y="1337200"/>
            <a:ext cx="1665000" cy="445200"/>
          </a:xfrm>
          <a:prstGeom prst="roundRect">
            <a:avLst>
              <a:gd name="adj" fmla="val 1100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40"/>
          <p:cNvSpPr/>
          <p:nvPr/>
        </p:nvSpPr>
        <p:spPr>
          <a:xfrm rot="5400000">
            <a:off x="4689875" y="1306375"/>
            <a:ext cx="453600" cy="508200"/>
          </a:xfrm>
          <a:prstGeom prst="round2SameRect">
            <a:avLst>
              <a:gd name="adj1" fmla="val 10950"/>
              <a:gd name="adj2" fmla="val 0"/>
            </a:avLst>
          </a:pr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0" name="Google Shape;3200;p40"/>
          <p:cNvGrpSpPr/>
          <p:nvPr/>
        </p:nvGrpSpPr>
        <p:grpSpPr>
          <a:xfrm>
            <a:off x="3505775" y="1352650"/>
            <a:ext cx="1643709" cy="436500"/>
            <a:chOff x="3505775" y="1352650"/>
            <a:chExt cx="1643709" cy="436500"/>
          </a:xfrm>
        </p:grpSpPr>
        <p:sp>
          <p:nvSpPr>
            <p:cNvPr id="3201" name="Google Shape;3201;p40"/>
            <p:cNvSpPr txBox="1"/>
            <p:nvPr/>
          </p:nvSpPr>
          <p:spPr>
            <a:xfrm>
              <a:off x="4687483" y="1418275"/>
              <a:ext cx="4620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02" name="Google Shape;3202;p40"/>
            <p:cNvSpPr txBox="1"/>
            <p:nvPr/>
          </p:nvSpPr>
          <p:spPr>
            <a:xfrm>
              <a:off x="3505775" y="1352650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3" name="Google Shape;3203;p40"/>
          <p:cNvGrpSpPr/>
          <p:nvPr/>
        </p:nvGrpSpPr>
        <p:grpSpPr>
          <a:xfrm>
            <a:off x="5816850" y="2049775"/>
            <a:ext cx="2244600" cy="1510100"/>
            <a:chOff x="5816850" y="2049775"/>
            <a:chExt cx="2244600" cy="1510100"/>
          </a:xfrm>
        </p:grpSpPr>
        <p:sp>
          <p:nvSpPr>
            <p:cNvPr id="3204" name="Google Shape;3204;p40"/>
            <p:cNvSpPr txBox="1"/>
            <p:nvPr/>
          </p:nvSpPr>
          <p:spPr>
            <a:xfrm>
              <a:off x="5816850" y="2352675"/>
              <a:ext cx="2244600" cy="12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5" name="Google Shape;3205;p40"/>
            <p:cNvSpPr txBox="1"/>
            <p:nvPr/>
          </p:nvSpPr>
          <p:spPr>
            <a:xfrm>
              <a:off x="5816850" y="2049775"/>
              <a:ext cx="2244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206" name="Google Shape;3206;p40"/>
          <p:cNvSpPr txBox="1"/>
          <p:nvPr/>
        </p:nvSpPr>
        <p:spPr>
          <a:xfrm>
            <a:off x="2170447" y="3351025"/>
            <a:ext cx="488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50%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7" name="Google Shape;3207;p40"/>
          <p:cNvSpPr txBox="1"/>
          <p:nvPr/>
        </p:nvSpPr>
        <p:spPr>
          <a:xfrm>
            <a:off x="1707619" y="3634140"/>
            <a:ext cx="4887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30%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78EB4F-FF6E-3B83-E7B2-09EC06A4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4" y="133927"/>
            <a:ext cx="1429420" cy="28713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0FB10F-2678-F643-29B6-10182BF2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90" y="2912919"/>
            <a:ext cx="985802" cy="21324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24A74C-7A43-E05B-1838-CDE2B2F21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676" y="75012"/>
            <a:ext cx="1263632" cy="2769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3C814B-0506-01EB-1803-677BE2AFA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006" y="133927"/>
            <a:ext cx="1069550" cy="23264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130888-AAC7-4392-369B-37B774B39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1254" y="133927"/>
            <a:ext cx="1219202" cy="2651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FFC32F-0AEB-A9ED-2024-A62990CA3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09" y="3005283"/>
            <a:ext cx="944602" cy="19477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2E8A8CD-85A0-DB22-F1CF-ADC1078E1D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8559" y="96949"/>
            <a:ext cx="999756" cy="22248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0400185-2FE0-57DD-49B8-7C56A469B3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0129" y="2737429"/>
            <a:ext cx="1048998" cy="22155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A8A7A6-6CA1-0280-C485-FB60F8E3C8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8528" y="146628"/>
            <a:ext cx="1230996" cy="20123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EC92DFE-5CB1-5592-86D9-B3AB54A2D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3910" y="1883644"/>
            <a:ext cx="942226" cy="209549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E01331B-F8B8-8D31-E246-DED318C7DD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3910" y="3686462"/>
            <a:ext cx="600912" cy="13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5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4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3213" name="Google Shape;3213;p41"/>
          <p:cNvGrpSpPr/>
          <p:nvPr/>
        </p:nvGrpSpPr>
        <p:grpSpPr>
          <a:xfrm>
            <a:off x="3649476" y="1106225"/>
            <a:ext cx="1845049" cy="3625811"/>
            <a:chOff x="3680625" y="1106225"/>
            <a:chExt cx="1845049" cy="3625811"/>
          </a:xfrm>
        </p:grpSpPr>
        <p:grpSp>
          <p:nvGrpSpPr>
            <p:cNvPr id="3214" name="Google Shape;3214;p41"/>
            <p:cNvGrpSpPr/>
            <p:nvPr/>
          </p:nvGrpSpPr>
          <p:grpSpPr>
            <a:xfrm>
              <a:off x="3680625" y="1106225"/>
              <a:ext cx="1845049" cy="3625811"/>
              <a:chOff x="1187675" y="1106225"/>
              <a:chExt cx="1845049" cy="3625811"/>
            </a:xfrm>
          </p:grpSpPr>
          <p:sp>
            <p:nvSpPr>
              <p:cNvPr id="3215" name="Google Shape;3215;p41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6" h="176912" extrusionOk="0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1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1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1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1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0" name="Google Shape;3220;p41"/>
            <p:cNvSpPr/>
            <p:nvPr/>
          </p:nvSpPr>
          <p:spPr>
            <a:xfrm>
              <a:off x="3824130" y="1216610"/>
              <a:ext cx="1559977" cy="3405675"/>
            </a:xfrm>
            <a:custGeom>
              <a:avLst/>
              <a:gdLst/>
              <a:ahLst/>
              <a:cxnLst/>
              <a:rect l="l" t="t" r="r" b="b"/>
              <a:pathLst>
                <a:path w="76115" h="166171" extrusionOk="0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41"/>
          <p:cNvGrpSpPr/>
          <p:nvPr/>
        </p:nvGrpSpPr>
        <p:grpSpPr>
          <a:xfrm>
            <a:off x="1077726" y="1106225"/>
            <a:ext cx="1845049" cy="3625811"/>
            <a:chOff x="1108875" y="1106225"/>
            <a:chExt cx="1845049" cy="3625811"/>
          </a:xfrm>
        </p:grpSpPr>
        <p:grpSp>
          <p:nvGrpSpPr>
            <p:cNvPr id="3222" name="Google Shape;3222;p41"/>
            <p:cNvGrpSpPr/>
            <p:nvPr/>
          </p:nvGrpSpPr>
          <p:grpSpPr>
            <a:xfrm>
              <a:off x="1108875" y="1106225"/>
              <a:ext cx="1845049" cy="3625811"/>
              <a:chOff x="1187675" y="1106225"/>
              <a:chExt cx="1845049" cy="3625811"/>
            </a:xfrm>
          </p:grpSpPr>
          <p:sp>
            <p:nvSpPr>
              <p:cNvPr id="3223" name="Google Shape;3223;p41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6" h="176912" extrusionOk="0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1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1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1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41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8" name="Google Shape;3228;p41"/>
            <p:cNvSpPr/>
            <p:nvPr/>
          </p:nvSpPr>
          <p:spPr>
            <a:xfrm>
              <a:off x="1252380" y="1216610"/>
              <a:ext cx="1559977" cy="3405675"/>
            </a:xfrm>
            <a:custGeom>
              <a:avLst/>
              <a:gdLst/>
              <a:ahLst/>
              <a:cxnLst/>
              <a:rect l="l" t="t" r="r" b="b"/>
              <a:pathLst>
                <a:path w="76115" h="166171" extrusionOk="0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9" name="Google Shape;3229;p41"/>
          <p:cNvGrpSpPr/>
          <p:nvPr/>
        </p:nvGrpSpPr>
        <p:grpSpPr>
          <a:xfrm>
            <a:off x="4044301" y="2722175"/>
            <a:ext cx="1055400" cy="1055400"/>
            <a:chOff x="4075450" y="2722175"/>
            <a:chExt cx="1055400" cy="1055400"/>
          </a:xfrm>
        </p:grpSpPr>
        <p:sp>
          <p:nvSpPr>
            <p:cNvPr id="3230" name="Google Shape;3230;p41"/>
            <p:cNvSpPr/>
            <p:nvPr/>
          </p:nvSpPr>
          <p:spPr>
            <a:xfrm>
              <a:off x="4075450" y="2722175"/>
              <a:ext cx="1055400" cy="1055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1"/>
            <p:cNvSpPr/>
            <p:nvPr/>
          </p:nvSpPr>
          <p:spPr>
            <a:xfrm>
              <a:off x="4219411" y="2866136"/>
              <a:ext cx="767400" cy="767400"/>
            </a:xfrm>
            <a:prstGeom prst="ellipse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1"/>
            <p:cNvSpPr/>
            <p:nvPr/>
          </p:nvSpPr>
          <p:spPr>
            <a:xfrm>
              <a:off x="4330912" y="2977637"/>
              <a:ext cx="544500" cy="54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71438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1"/>
            <p:cNvSpPr/>
            <p:nvPr/>
          </p:nvSpPr>
          <p:spPr>
            <a:xfrm>
              <a:off x="4134275" y="2781000"/>
              <a:ext cx="937500" cy="937500"/>
            </a:xfrm>
            <a:prstGeom prst="blockArc">
              <a:avLst>
                <a:gd name="adj1" fmla="val 5806091"/>
                <a:gd name="adj2" fmla="val 17823777"/>
                <a:gd name="adj3" fmla="val 3651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4" name="Google Shape;3234;p41"/>
          <p:cNvGrpSpPr/>
          <p:nvPr/>
        </p:nvGrpSpPr>
        <p:grpSpPr>
          <a:xfrm>
            <a:off x="6221226" y="1106225"/>
            <a:ext cx="1845049" cy="3625811"/>
            <a:chOff x="6252375" y="1106225"/>
            <a:chExt cx="1845049" cy="3625811"/>
          </a:xfrm>
        </p:grpSpPr>
        <p:grpSp>
          <p:nvGrpSpPr>
            <p:cNvPr id="3235" name="Google Shape;3235;p41"/>
            <p:cNvGrpSpPr/>
            <p:nvPr/>
          </p:nvGrpSpPr>
          <p:grpSpPr>
            <a:xfrm>
              <a:off x="6252375" y="1106225"/>
              <a:ext cx="1845049" cy="3625811"/>
              <a:chOff x="1187675" y="1106225"/>
              <a:chExt cx="1845049" cy="3625811"/>
            </a:xfrm>
          </p:grpSpPr>
          <p:sp>
            <p:nvSpPr>
              <p:cNvPr id="3236" name="Google Shape;3236;p41"/>
              <p:cNvSpPr/>
              <p:nvPr/>
            </p:nvSpPr>
            <p:spPr>
              <a:xfrm>
                <a:off x="1220795" y="1106225"/>
                <a:ext cx="1780114" cy="3625811"/>
              </a:xfrm>
              <a:custGeom>
                <a:avLst/>
                <a:gdLst/>
                <a:ahLst/>
                <a:cxnLst/>
                <a:rect l="l" t="t" r="r" b="b"/>
                <a:pathLst>
                  <a:path w="86856" h="176912" extrusionOk="0">
                    <a:moveTo>
                      <a:pt x="13277" y="0"/>
                    </a:moveTo>
                    <a:cubicBezTo>
                      <a:pt x="5957" y="0"/>
                      <a:pt x="0" y="5926"/>
                      <a:pt x="0" y="13277"/>
                    </a:cubicBezTo>
                    <a:lnTo>
                      <a:pt x="0" y="163635"/>
                    </a:lnTo>
                    <a:cubicBezTo>
                      <a:pt x="0" y="170986"/>
                      <a:pt x="5957" y="176912"/>
                      <a:pt x="13277" y="176912"/>
                    </a:cubicBezTo>
                    <a:lnTo>
                      <a:pt x="73610" y="176912"/>
                    </a:lnTo>
                    <a:cubicBezTo>
                      <a:pt x="80930" y="176912"/>
                      <a:pt x="86856" y="170986"/>
                      <a:pt x="86856" y="163635"/>
                    </a:cubicBezTo>
                    <a:lnTo>
                      <a:pt x="86856" y="13277"/>
                    </a:lnTo>
                    <a:cubicBezTo>
                      <a:pt x="86856" y="5926"/>
                      <a:pt x="80930" y="0"/>
                      <a:pt x="73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41"/>
              <p:cNvSpPr/>
              <p:nvPr/>
            </p:nvSpPr>
            <p:spPr>
              <a:xfrm>
                <a:off x="2983351" y="1943335"/>
                <a:ext cx="49372" cy="42084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534" extrusionOk="0">
                    <a:moveTo>
                      <a:pt x="1204" y="0"/>
                    </a:moveTo>
                    <a:cubicBezTo>
                      <a:pt x="539" y="0"/>
                      <a:pt x="0" y="539"/>
                      <a:pt x="0" y="1204"/>
                    </a:cubicBezTo>
                    <a:lnTo>
                      <a:pt x="0" y="19330"/>
                    </a:lnTo>
                    <a:cubicBezTo>
                      <a:pt x="0" y="19963"/>
                      <a:pt x="539" y="20534"/>
                      <a:pt x="1204" y="20534"/>
                    </a:cubicBezTo>
                    <a:cubicBezTo>
                      <a:pt x="1870" y="20534"/>
                      <a:pt x="2408" y="19963"/>
                      <a:pt x="2408" y="19330"/>
                    </a:cubicBezTo>
                    <a:lnTo>
                      <a:pt x="2408" y="1204"/>
                    </a:lnTo>
                    <a:cubicBezTo>
                      <a:pt x="2408" y="539"/>
                      <a:pt x="1870" y="0"/>
                      <a:pt x="1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41"/>
              <p:cNvSpPr/>
              <p:nvPr/>
            </p:nvSpPr>
            <p:spPr>
              <a:xfrm>
                <a:off x="1189622" y="1845267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7"/>
                    </a:cubicBezTo>
                    <a:lnTo>
                      <a:pt x="0" y="11820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03" y="13468"/>
                      <a:pt x="3264" y="12739"/>
                      <a:pt x="3264" y="11820"/>
                    </a:cubicBezTo>
                    <a:lnTo>
                      <a:pt x="3264" y="1617"/>
                    </a:lnTo>
                    <a:cubicBezTo>
                      <a:pt x="3264" y="729"/>
                      <a:pt x="2503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41"/>
              <p:cNvSpPr/>
              <p:nvPr/>
            </p:nvSpPr>
            <p:spPr>
              <a:xfrm>
                <a:off x="1187675" y="2173881"/>
                <a:ext cx="66896" cy="276027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3468" extrusionOk="0">
                    <a:moveTo>
                      <a:pt x="1616" y="0"/>
                    </a:moveTo>
                    <a:cubicBezTo>
                      <a:pt x="729" y="0"/>
                      <a:pt x="0" y="729"/>
                      <a:pt x="0" y="1616"/>
                    </a:cubicBezTo>
                    <a:lnTo>
                      <a:pt x="0" y="11852"/>
                    </a:lnTo>
                    <a:cubicBezTo>
                      <a:pt x="0" y="12739"/>
                      <a:pt x="729" y="13468"/>
                      <a:pt x="1616" y="13468"/>
                    </a:cubicBezTo>
                    <a:cubicBezTo>
                      <a:pt x="2535" y="13468"/>
                      <a:pt x="3264" y="12739"/>
                      <a:pt x="3264" y="11852"/>
                    </a:cubicBezTo>
                    <a:lnTo>
                      <a:pt x="3264" y="1616"/>
                    </a:lnTo>
                    <a:cubicBezTo>
                      <a:pt x="3264" y="729"/>
                      <a:pt x="2535" y="0"/>
                      <a:pt x="16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41"/>
              <p:cNvSpPr/>
              <p:nvPr/>
            </p:nvSpPr>
            <p:spPr>
              <a:xfrm>
                <a:off x="1194807" y="1580290"/>
                <a:ext cx="52631" cy="158488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7733" extrusionOk="0">
                    <a:moveTo>
                      <a:pt x="1268" y="1"/>
                    </a:moveTo>
                    <a:cubicBezTo>
                      <a:pt x="571" y="1"/>
                      <a:pt x="1" y="571"/>
                      <a:pt x="1" y="1300"/>
                    </a:cubicBezTo>
                    <a:lnTo>
                      <a:pt x="1" y="6434"/>
                    </a:lnTo>
                    <a:cubicBezTo>
                      <a:pt x="1" y="7131"/>
                      <a:pt x="571" y="7733"/>
                      <a:pt x="1268" y="7733"/>
                    </a:cubicBezTo>
                    <a:cubicBezTo>
                      <a:pt x="1997" y="7733"/>
                      <a:pt x="2567" y="7131"/>
                      <a:pt x="2567" y="6434"/>
                    </a:cubicBezTo>
                    <a:lnTo>
                      <a:pt x="2567" y="1300"/>
                    </a:lnTo>
                    <a:cubicBezTo>
                      <a:pt x="2567" y="571"/>
                      <a:pt x="1997" y="1"/>
                      <a:pt x="12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1" name="Google Shape;3241;p41"/>
            <p:cNvSpPr/>
            <p:nvPr/>
          </p:nvSpPr>
          <p:spPr>
            <a:xfrm>
              <a:off x="6395880" y="1216610"/>
              <a:ext cx="1559977" cy="3405675"/>
            </a:xfrm>
            <a:custGeom>
              <a:avLst/>
              <a:gdLst/>
              <a:ahLst/>
              <a:cxnLst/>
              <a:rect l="l" t="t" r="r" b="b"/>
              <a:pathLst>
                <a:path w="76115" h="166171" extrusionOk="0">
                  <a:moveTo>
                    <a:pt x="7891" y="1"/>
                  </a:moveTo>
                  <a:cubicBezTo>
                    <a:pt x="3550" y="1"/>
                    <a:pt x="1" y="3518"/>
                    <a:pt x="1" y="7891"/>
                  </a:cubicBezTo>
                  <a:lnTo>
                    <a:pt x="1" y="158249"/>
                  </a:lnTo>
                  <a:cubicBezTo>
                    <a:pt x="1" y="162622"/>
                    <a:pt x="3550" y="166171"/>
                    <a:pt x="7891" y="166171"/>
                  </a:cubicBezTo>
                  <a:lnTo>
                    <a:pt x="68224" y="166171"/>
                  </a:lnTo>
                  <a:cubicBezTo>
                    <a:pt x="72565" y="166171"/>
                    <a:pt x="76115" y="162622"/>
                    <a:pt x="76115" y="158249"/>
                  </a:cubicBezTo>
                  <a:lnTo>
                    <a:pt x="76115" y="7891"/>
                  </a:lnTo>
                  <a:cubicBezTo>
                    <a:pt x="76115" y="3518"/>
                    <a:pt x="72565" y="1"/>
                    <a:pt x="68224" y="1"/>
                  </a:cubicBezTo>
                  <a:lnTo>
                    <a:pt x="61380" y="1"/>
                  </a:lnTo>
                  <a:cubicBezTo>
                    <a:pt x="60556" y="1"/>
                    <a:pt x="59922" y="635"/>
                    <a:pt x="59922" y="1459"/>
                  </a:cubicBezTo>
                  <a:cubicBezTo>
                    <a:pt x="59922" y="3994"/>
                    <a:pt x="57862" y="6053"/>
                    <a:pt x="55296" y="6053"/>
                  </a:cubicBezTo>
                  <a:lnTo>
                    <a:pt x="20978" y="6053"/>
                  </a:lnTo>
                  <a:cubicBezTo>
                    <a:pt x="18443" y="6053"/>
                    <a:pt x="16383" y="3994"/>
                    <a:pt x="16383" y="1459"/>
                  </a:cubicBezTo>
                  <a:cubicBezTo>
                    <a:pt x="16383" y="635"/>
                    <a:pt x="15718" y="1"/>
                    <a:pt x="14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2" name="Google Shape;3242;p41"/>
          <p:cNvSpPr/>
          <p:nvPr/>
        </p:nvSpPr>
        <p:spPr>
          <a:xfrm>
            <a:off x="1417626" y="3567505"/>
            <a:ext cx="1131300" cy="35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3243;p41"/>
          <p:cNvSpPr/>
          <p:nvPr/>
        </p:nvSpPr>
        <p:spPr>
          <a:xfrm>
            <a:off x="3900589" y="1719270"/>
            <a:ext cx="612611" cy="612593"/>
          </a:xfrm>
          <a:custGeom>
            <a:avLst/>
            <a:gdLst/>
            <a:ahLst/>
            <a:cxnLst/>
            <a:rect l="l" t="t" r="r" b="b"/>
            <a:pathLst>
              <a:path w="33353" h="33352" extrusionOk="0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3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4" name="Google Shape;3244;p41"/>
          <p:cNvSpPr/>
          <p:nvPr/>
        </p:nvSpPr>
        <p:spPr>
          <a:xfrm>
            <a:off x="4630783" y="1719270"/>
            <a:ext cx="612611" cy="612593"/>
          </a:xfrm>
          <a:custGeom>
            <a:avLst/>
            <a:gdLst/>
            <a:ahLst/>
            <a:cxnLst/>
            <a:rect l="l" t="t" r="r" b="b"/>
            <a:pathLst>
              <a:path w="33353" h="33352" extrusionOk="0">
                <a:moveTo>
                  <a:pt x="2181" y="0"/>
                </a:moveTo>
                <a:cubicBezTo>
                  <a:pt x="982" y="0"/>
                  <a:pt x="1" y="981"/>
                  <a:pt x="1" y="2180"/>
                </a:cubicBezTo>
                <a:lnTo>
                  <a:pt x="1" y="31172"/>
                </a:lnTo>
                <a:cubicBezTo>
                  <a:pt x="1" y="32371"/>
                  <a:pt x="982" y="33352"/>
                  <a:pt x="2181" y="33352"/>
                </a:cubicBezTo>
                <a:lnTo>
                  <a:pt x="31172" y="33352"/>
                </a:lnTo>
                <a:cubicBezTo>
                  <a:pt x="32371" y="33352"/>
                  <a:pt x="33352" y="32371"/>
                  <a:pt x="33352" y="31172"/>
                </a:cubicBezTo>
                <a:lnTo>
                  <a:pt x="33352" y="2180"/>
                </a:lnTo>
                <a:cubicBezTo>
                  <a:pt x="33352" y="981"/>
                  <a:pt x="32371" y="0"/>
                  <a:pt x="311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5" name="Google Shape;3245;p41"/>
          <p:cNvGrpSpPr/>
          <p:nvPr/>
        </p:nvGrpSpPr>
        <p:grpSpPr>
          <a:xfrm>
            <a:off x="3925589" y="1869125"/>
            <a:ext cx="562549" cy="350775"/>
            <a:chOff x="3956738" y="1869125"/>
            <a:chExt cx="562549" cy="350775"/>
          </a:xfrm>
        </p:grpSpPr>
        <p:sp>
          <p:nvSpPr>
            <p:cNvPr id="3246" name="Google Shape;3246;p41"/>
            <p:cNvSpPr txBox="1"/>
            <p:nvPr/>
          </p:nvSpPr>
          <p:spPr>
            <a:xfrm>
              <a:off x="3956738" y="1869125"/>
              <a:ext cx="5625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523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47" name="Google Shape;3247;p41"/>
            <p:cNvSpPr txBox="1"/>
            <p:nvPr/>
          </p:nvSpPr>
          <p:spPr>
            <a:xfrm>
              <a:off x="3956787" y="2045000"/>
              <a:ext cx="562500" cy="17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8" name="Google Shape;3248;p41"/>
          <p:cNvGrpSpPr/>
          <p:nvPr/>
        </p:nvGrpSpPr>
        <p:grpSpPr>
          <a:xfrm>
            <a:off x="4630790" y="1869140"/>
            <a:ext cx="612600" cy="357610"/>
            <a:chOff x="4661939" y="1869140"/>
            <a:chExt cx="612600" cy="357610"/>
          </a:xfrm>
        </p:grpSpPr>
        <p:sp>
          <p:nvSpPr>
            <p:cNvPr id="3249" name="Google Shape;3249;p41"/>
            <p:cNvSpPr txBox="1"/>
            <p:nvPr/>
          </p:nvSpPr>
          <p:spPr>
            <a:xfrm>
              <a:off x="4686917" y="1869140"/>
              <a:ext cx="5625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489.1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50" name="Google Shape;3250;p41"/>
            <p:cNvSpPr txBox="1"/>
            <p:nvPr/>
          </p:nvSpPr>
          <p:spPr>
            <a:xfrm>
              <a:off x="4661939" y="2051850"/>
              <a:ext cx="612600" cy="17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51" name="Google Shape;3251;p41"/>
          <p:cNvSpPr txBox="1"/>
          <p:nvPr/>
        </p:nvSpPr>
        <p:spPr>
          <a:xfrm>
            <a:off x="4044313" y="1422213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52" name="Google Shape;3252;p41"/>
          <p:cNvSpPr txBox="1"/>
          <p:nvPr/>
        </p:nvSpPr>
        <p:spPr>
          <a:xfrm>
            <a:off x="4231579" y="3113284"/>
            <a:ext cx="6810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sz="16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53" name="Google Shape;3253;p41"/>
          <p:cNvSpPr txBox="1"/>
          <p:nvPr/>
        </p:nvSpPr>
        <p:spPr>
          <a:xfrm>
            <a:off x="4044313" y="2435663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54" name="Google Shape;3254;p41"/>
          <p:cNvSpPr/>
          <p:nvPr/>
        </p:nvSpPr>
        <p:spPr>
          <a:xfrm>
            <a:off x="3900126" y="4162200"/>
            <a:ext cx="1318126" cy="220980"/>
          </a:xfrm>
          <a:custGeom>
            <a:avLst/>
            <a:gdLst/>
            <a:ahLst/>
            <a:cxnLst/>
            <a:rect l="l" t="t" r="r" b="b"/>
            <a:pathLst>
              <a:path w="64733" h="10839" extrusionOk="0">
                <a:moveTo>
                  <a:pt x="1999" y="0"/>
                </a:moveTo>
                <a:cubicBezTo>
                  <a:pt x="904" y="0"/>
                  <a:pt x="0" y="876"/>
                  <a:pt x="0" y="1971"/>
                </a:cubicBezTo>
                <a:lnTo>
                  <a:pt x="0" y="8868"/>
                </a:lnTo>
                <a:cubicBezTo>
                  <a:pt x="0" y="9963"/>
                  <a:pt x="904" y="10839"/>
                  <a:pt x="1999" y="10839"/>
                </a:cubicBezTo>
                <a:lnTo>
                  <a:pt x="62734" y="10839"/>
                </a:lnTo>
                <a:cubicBezTo>
                  <a:pt x="63829" y="10839"/>
                  <a:pt x="64732" y="9963"/>
                  <a:pt x="64732" y="8868"/>
                </a:cubicBezTo>
                <a:lnTo>
                  <a:pt x="64732" y="1971"/>
                </a:lnTo>
                <a:cubicBezTo>
                  <a:pt x="64732" y="876"/>
                  <a:pt x="63829" y="0"/>
                  <a:pt x="627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5" name="Google Shape;3255;p41"/>
          <p:cNvSpPr/>
          <p:nvPr/>
        </p:nvSpPr>
        <p:spPr>
          <a:xfrm>
            <a:off x="3985400" y="4244225"/>
            <a:ext cx="562514" cy="58600"/>
          </a:xfrm>
          <a:custGeom>
            <a:avLst/>
            <a:gdLst/>
            <a:ahLst/>
            <a:cxnLst/>
            <a:rect l="l" t="t" r="r" b="b"/>
            <a:pathLst>
              <a:path w="14069" h="2875" extrusionOk="0">
                <a:moveTo>
                  <a:pt x="13193" y="2875"/>
                </a:moveTo>
                <a:lnTo>
                  <a:pt x="465" y="2875"/>
                </a:lnTo>
                <a:cubicBezTo>
                  <a:pt x="192" y="2875"/>
                  <a:pt x="0" y="2683"/>
                  <a:pt x="0" y="2409"/>
                </a:cubicBezTo>
                <a:lnTo>
                  <a:pt x="0" y="466"/>
                </a:lnTo>
                <a:cubicBezTo>
                  <a:pt x="0" y="220"/>
                  <a:pt x="192" y="1"/>
                  <a:pt x="465" y="1"/>
                </a:cubicBezTo>
                <a:lnTo>
                  <a:pt x="14069" y="1"/>
                </a:lnTo>
                <a:cubicBezTo>
                  <a:pt x="13494" y="658"/>
                  <a:pt x="13165" y="1506"/>
                  <a:pt x="13165" y="2437"/>
                </a:cubicBezTo>
                <a:cubicBezTo>
                  <a:pt x="13165" y="2574"/>
                  <a:pt x="13165" y="2738"/>
                  <a:pt x="13193" y="2875"/>
                </a:cubicBezTo>
                <a:close/>
              </a:path>
            </a:pathLst>
          </a:custGeom>
          <a:gradFill>
            <a:gsLst>
              <a:gs pos="0">
                <a:srgbClr val="EA9999"/>
              </a:gs>
              <a:gs pos="100000">
                <a:srgbClr val="FFE59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6" name="Google Shape;3256;p41"/>
          <p:cNvSpPr/>
          <p:nvPr/>
        </p:nvSpPr>
        <p:spPr>
          <a:xfrm>
            <a:off x="4320906" y="4244215"/>
            <a:ext cx="823195" cy="58614"/>
          </a:xfrm>
          <a:custGeom>
            <a:avLst/>
            <a:gdLst/>
            <a:ahLst/>
            <a:cxnLst/>
            <a:rect l="l" t="t" r="r" b="b"/>
            <a:pathLst>
              <a:path w="40427" h="2875" extrusionOk="0">
                <a:moveTo>
                  <a:pt x="0" y="1"/>
                </a:moveTo>
                <a:lnTo>
                  <a:pt x="0" y="2875"/>
                </a:lnTo>
                <a:lnTo>
                  <a:pt x="39962" y="2875"/>
                </a:lnTo>
                <a:cubicBezTo>
                  <a:pt x="40208" y="2875"/>
                  <a:pt x="40427" y="2683"/>
                  <a:pt x="40427" y="2409"/>
                </a:cubicBezTo>
                <a:lnTo>
                  <a:pt x="40427" y="466"/>
                </a:lnTo>
                <a:cubicBezTo>
                  <a:pt x="40427" y="220"/>
                  <a:pt x="40208" y="1"/>
                  <a:pt x="399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7" name="Google Shape;3257;p41"/>
          <p:cNvGrpSpPr/>
          <p:nvPr/>
        </p:nvGrpSpPr>
        <p:grpSpPr>
          <a:xfrm>
            <a:off x="3814466" y="3891992"/>
            <a:ext cx="1515066" cy="246900"/>
            <a:chOff x="3845615" y="3891992"/>
            <a:chExt cx="1515066" cy="246900"/>
          </a:xfrm>
        </p:grpSpPr>
        <p:sp>
          <p:nvSpPr>
            <p:cNvPr id="3258" name="Google Shape;3258;p41"/>
            <p:cNvSpPr txBox="1"/>
            <p:nvPr/>
          </p:nvSpPr>
          <p:spPr>
            <a:xfrm>
              <a:off x="3845615" y="3891992"/>
              <a:ext cx="717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59" name="Google Shape;3259;p41"/>
            <p:cNvSpPr txBox="1"/>
            <p:nvPr/>
          </p:nvSpPr>
          <p:spPr>
            <a:xfrm>
              <a:off x="4717181" y="3891992"/>
              <a:ext cx="643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563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0" name="Google Shape;3260;p41"/>
          <p:cNvSpPr/>
          <p:nvPr/>
        </p:nvSpPr>
        <p:spPr>
          <a:xfrm>
            <a:off x="2548879" y="1686713"/>
            <a:ext cx="14958" cy="15538"/>
          </a:xfrm>
          <a:custGeom>
            <a:avLst/>
            <a:gdLst/>
            <a:ahLst/>
            <a:cxnLst/>
            <a:rect l="l" t="t" r="r" b="b"/>
            <a:pathLst>
              <a:path w="594" h="617" extrusionOk="0">
                <a:moveTo>
                  <a:pt x="297" y="1"/>
                </a:moveTo>
                <a:cubicBezTo>
                  <a:pt x="137" y="1"/>
                  <a:pt x="0" y="138"/>
                  <a:pt x="0" y="297"/>
                </a:cubicBezTo>
                <a:cubicBezTo>
                  <a:pt x="0" y="480"/>
                  <a:pt x="137" y="617"/>
                  <a:pt x="297" y="617"/>
                </a:cubicBezTo>
                <a:cubicBezTo>
                  <a:pt x="457" y="617"/>
                  <a:pt x="594" y="480"/>
                  <a:pt x="594" y="297"/>
                </a:cubicBezTo>
                <a:cubicBezTo>
                  <a:pt x="594" y="138"/>
                  <a:pt x="457" y="1"/>
                  <a:pt x="2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41"/>
          <p:cNvSpPr/>
          <p:nvPr/>
        </p:nvSpPr>
        <p:spPr>
          <a:xfrm>
            <a:off x="2591991" y="1686713"/>
            <a:ext cx="14958" cy="15538"/>
          </a:xfrm>
          <a:custGeom>
            <a:avLst/>
            <a:gdLst/>
            <a:ahLst/>
            <a:cxnLst/>
            <a:rect l="l" t="t" r="r" b="b"/>
            <a:pathLst>
              <a:path w="594" h="617" extrusionOk="0">
                <a:moveTo>
                  <a:pt x="297" y="1"/>
                </a:moveTo>
                <a:cubicBezTo>
                  <a:pt x="114" y="1"/>
                  <a:pt x="0" y="138"/>
                  <a:pt x="0" y="297"/>
                </a:cubicBezTo>
                <a:cubicBezTo>
                  <a:pt x="0" y="480"/>
                  <a:pt x="114" y="617"/>
                  <a:pt x="297" y="617"/>
                </a:cubicBezTo>
                <a:cubicBezTo>
                  <a:pt x="457" y="617"/>
                  <a:pt x="594" y="480"/>
                  <a:pt x="594" y="297"/>
                </a:cubicBezTo>
                <a:cubicBezTo>
                  <a:pt x="594" y="138"/>
                  <a:pt x="457" y="1"/>
                  <a:pt x="2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41"/>
          <p:cNvSpPr/>
          <p:nvPr/>
        </p:nvSpPr>
        <p:spPr>
          <a:xfrm>
            <a:off x="2634524" y="1686713"/>
            <a:ext cx="15538" cy="15538"/>
          </a:xfrm>
          <a:custGeom>
            <a:avLst/>
            <a:gdLst/>
            <a:ahLst/>
            <a:cxnLst/>
            <a:rect l="l" t="t" r="r" b="b"/>
            <a:pathLst>
              <a:path w="617" h="617" extrusionOk="0">
                <a:moveTo>
                  <a:pt x="297" y="1"/>
                </a:moveTo>
                <a:cubicBezTo>
                  <a:pt x="137" y="1"/>
                  <a:pt x="0" y="138"/>
                  <a:pt x="0" y="297"/>
                </a:cubicBezTo>
                <a:cubicBezTo>
                  <a:pt x="0" y="480"/>
                  <a:pt x="137" y="617"/>
                  <a:pt x="297" y="617"/>
                </a:cubicBezTo>
                <a:cubicBezTo>
                  <a:pt x="480" y="617"/>
                  <a:pt x="617" y="480"/>
                  <a:pt x="617" y="297"/>
                </a:cubicBezTo>
                <a:cubicBezTo>
                  <a:pt x="617" y="138"/>
                  <a:pt x="480" y="1"/>
                  <a:pt x="2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41"/>
          <p:cNvSpPr/>
          <p:nvPr/>
        </p:nvSpPr>
        <p:spPr>
          <a:xfrm>
            <a:off x="1266510" y="2072987"/>
            <a:ext cx="1467485" cy="392595"/>
          </a:xfrm>
          <a:custGeom>
            <a:avLst/>
            <a:gdLst/>
            <a:ahLst/>
            <a:cxnLst/>
            <a:rect l="l" t="t" r="r" b="b"/>
            <a:pathLst>
              <a:path w="58274" h="15590" extrusionOk="0">
                <a:moveTo>
                  <a:pt x="3789" y="0"/>
                </a:moveTo>
                <a:cubicBezTo>
                  <a:pt x="1689" y="0"/>
                  <a:pt x="0" y="1689"/>
                  <a:pt x="0" y="3789"/>
                </a:cubicBezTo>
                <a:lnTo>
                  <a:pt x="0" y="11778"/>
                </a:lnTo>
                <a:cubicBezTo>
                  <a:pt x="0" y="13878"/>
                  <a:pt x="1689" y="15590"/>
                  <a:pt x="3789" y="15590"/>
                </a:cubicBezTo>
                <a:lnTo>
                  <a:pt x="54461" y="15590"/>
                </a:lnTo>
                <a:cubicBezTo>
                  <a:pt x="56561" y="15590"/>
                  <a:pt x="58273" y="13878"/>
                  <a:pt x="58273" y="11778"/>
                </a:cubicBezTo>
                <a:lnTo>
                  <a:pt x="58273" y="3789"/>
                </a:lnTo>
                <a:cubicBezTo>
                  <a:pt x="58273" y="1689"/>
                  <a:pt x="56561" y="0"/>
                  <a:pt x="54461" y="0"/>
                </a:cubicBezTo>
                <a:close/>
              </a:path>
            </a:pathLst>
          </a:custGeom>
          <a:solidFill>
            <a:srgbClr val="F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41"/>
          <p:cNvSpPr/>
          <p:nvPr/>
        </p:nvSpPr>
        <p:spPr>
          <a:xfrm>
            <a:off x="1266510" y="2072987"/>
            <a:ext cx="1467485" cy="392595"/>
          </a:xfrm>
          <a:custGeom>
            <a:avLst/>
            <a:gdLst/>
            <a:ahLst/>
            <a:cxnLst/>
            <a:rect l="l" t="t" r="r" b="b"/>
            <a:pathLst>
              <a:path w="58274" h="15590" extrusionOk="0">
                <a:moveTo>
                  <a:pt x="3789" y="0"/>
                </a:moveTo>
                <a:cubicBezTo>
                  <a:pt x="1689" y="0"/>
                  <a:pt x="0" y="1689"/>
                  <a:pt x="0" y="3789"/>
                </a:cubicBezTo>
                <a:lnTo>
                  <a:pt x="0" y="11778"/>
                </a:lnTo>
                <a:cubicBezTo>
                  <a:pt x="0" y="13878"/>
                  <a:pt x="1689" y="15590"/>
                  <a:pt x="3789" y="15590"/>
                </a:cubicBezTo>
                <a:lnTo>
                  <a:pt x="54461" y="15590"/>
                </a:lnTo>
                <a:cubicBezTo>
                  <a:pt x="56561" y="15590"/>
                  <a:pt x="58273" y="13878"/>
                  <a:pt x="58273" y="11778"/>
                </a:cubicBezTo>
                <a:lnTo>
                  <a:pt x="58273" y="3789"/>
                </a:lnTo>
                <a:cubicBezTo>
                  <a:pt x="58273" y="1689"/>
                  <a:pt x="56561" y="0"/>
                  <a:pt x="544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3265;p41"/>
          <p:cNvSpPr/>
          <p:nvPr/>
        </p:nvSpPr>
        <p:spPr>
          <a:xfrm>
            <a:off x="1352075" y="2171200"/>
            <a:ext cx="186972" cy="186972"/>
          </a:xfrm>
          <a:custGeom>
            <a:avLst/>
            <a:gdLst/>
            <a:ahLst/>
            <a:cxnLst/>
            <a:rect l="l" t="t" r="r" b="b"/>
            <a:pathLst>
              <a:path w="8560" h="8561" extrusionOk="0">
                <a:moveTo>
                  <a:pt x="4292" y="1"/>
                </a:moveTo>
                <a:cubicBezTo>
                  <a:pt x="1918" y="1"/>
                  <a:pt x="0" y="1918"/>
                  <a:pt x="0" y="4292"/>
                </a:cubicBezTo>
                <a:cubicBezTo>
                  <a:pt x="0" y="6666"/>
                  <a:pt x="1918" y="8560"/>
                  <a:pt x="4292" y="8560"/>
                </a:cubicBezTo>
                <a:cubicBezTo>
                  <a:pt x="6643" y="8560"/>
                  <a:pt x="8560" y="6666"/>
                  <a:pt x="8560" y="4292"/>
                </a:cubicBezTo>
                <a:cubicBezTo>
                  <a:pt x="8560" y="1918"/>
                  <a:pt x="6643" y="1"/>
                  <a:pt x="4292" y="1"/>
                </a:cubicBezTo>
                <a:close/>
              </a:path>
            </a:pathLst>
          </a:cu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41"/>
          <p:cNvSpPr/>
          <p:nvPr/>
        </p:nvSpPr>
        <p:spPr>
          <a:xfrm>
            <a:off x="1266510" y="1585554"/>
            <a:ext cx="1467485" cy="393174"/>
          </a:xfrm>
          <a:custGeom>
            <a:avLst/>
            <a:gdLst/>
            <a:ahLst/>
            <a:cxnLst/>
            <a:rect l="l" t="t" r="r" b="b"/>
            <a:pathLst>
              <a:path w="58274" h="15613" extrusionOk="0">
                <a:moveTo>
                  <a:pt x="3789" y="0"/>
                </a:moveTo>
                <a:cubicBezTo>
                  <a:pt x="1689" y="0"/>
                  <a:pt x="0" y="1712"/>
                  <a:pt x="0" y="3812"/>
                </a:cubicBezTo>
                <a:lnTo>
                  <a:pt x="0" y="11801"/>
                </a:lnTo>
                <a:cubicBezTo>
                  <a:pt x="0" y="13901"/>
                  <a:pt x="1689" y="15613"/>
                  <a:pt x="3789" y="15613"/>
                </a:cubicBezTo>
                <a:lnTo>
                  <a:pt x="54461" y="15613"/>
                </a:lnTo>
                <a:cubicBezTo>
                  <a:pt x="56561" y="15613"/>
                  <a:pt x="58273" y="13901"/>
                  <a:pt x="58273" y="11801"/>
                </a:cubicBezTo>
                <a:lnTo>
                  <a:pt x="58273" y="3812"/>
                </a:lnTo>
                <a:cubicBezTo>
                  <a:pt x="58273" y="1712"/>
                  <a:pt x="56561" y="0"/>
                  <a:pt x="54461" y="0"/>
                </a:cubicBezTo>
                <a:close/>
              </a:path>
            </a:pathLst>
          </a:custGeom>
          <a:solidFill>
            <a:srgbClr val="F1F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41"/>
          <p:cNvSpPr/>
          <p:nvPr/>
        </p:nvSpPr>
        <p:spPr>
          <a:xfrm>
            <a:off x="1266510" y="1585554"/>
            <a:ext cx="1467485" cy="393174"/>
          </a:xfrm>
          <a:custGeom>
            <a:avLst/>
            <a:gdLst/>
            <a:ahLst/>
            <a:cxnLst/>
            <a:rect l="l" t="t" r="r" b="b"/>
            <a:pathLst>
              <a:path w="58274" h="15613" extrusionOk="0">
                <a:moveTo>
                  <a:pt x="3789" y="0"/>
                </a:moveTo>
                <a:cubicBezTo>
                  <a:pt x="1689" y="0"/>
                  <a:pt x="0" y="1712"/>
                  <a:pt x="0" y="3812"/>
                </a:cubicBezTo>
                <a:lnTo>
                  <a:pt x="0" y="11801"/>
                </a:lnTo>
                <a:cubicBezTo>
                  <a:pt x="0" y="13901"/>
                  <a:pt x="1689" y="15613"/>
                  <a:pt x="3789" y="15613"/>
                </a:cubicBezTo>
                <a:lnTo>
                  <a:pt x="54461" y="15613"/>
                </a:lnTo>
                <a:cubicBezTo>
                  <a:pt x="56561" y="15613"/>
                  <a:pt x="58273" y="13901"/>
                  <a:pt x="58273" y="11801"/>
                </a:cubicBezTo>
                <a:lnTo>
                  <a:pt x="58273" y="3812"/>
                </a:lnTo>
                <a:cubicBezTo>
                  <a:pt x="58273" y="1712"/>
                  <a:pt x="56561" y="0"/>
                  <a:pt x="544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41"/>
          <p:cNvSpPr/>
          <p:nvPr/>
        </p:nvSpPr>
        <p:spPr>
          <a:xfrm>
            <a:off x="1352075" y="1684350"/>
            <a:ext cx="186972" cy="186972"/>
          </a:xfrm>
          <a:custGeom>
            <a:avLst/>
            <a:gdLst/>
            <a:ahLst/>
            <a:cxnLst/>
            <a:rect l="l" t="t" r="r" b="b"/>
            <a:pathLst>
              <a:path w="8560" h="8561" extrusionOk="0">
                <a:moveTo>
                  <a:pt x="4292" y="1"/>
                </a:moveTo>
                <a:cubicBezTo>
                  <a:pt x="1918" y="1"/>
                  <a:pt x="0" y="1918"/>
                  <a:pt x="0" y="4292"/>
                </a:cubicBezTo>
                <a:cubicBezTo>
                  <a:pt x="0" y="6643"/>
                  <a:pt x="1918" y="8560"/>
                  <a:pt x="4292" y="8560"/>
                </a:cubicBezTo>
                <a:cubicBezTo>
                  <a:pt x="6643" y="8560"/>
                  <a:pt x="8560" y="6643"/>
                  <a:pt x="8560" y="4292"/>
                </a:cubicBezTo>
                <a:cubicBezTo>
                  <a:pt x="8560" y="1918"/>
                  <a:pt x="6643" y="1"/>
                  <a:pt x="4292" y="1"/>
                </a:cubicBezTo>
                <a:close/>
              </a:path>
            </a:pathLst>
          </a:cu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41"/>
          <p:cNvSpPr txBox="1"/>
          <p:nvPr/>
        </p:nvSpPr>
        <p:spPr>
          <a:xfrm>
            <a:off x="1593900" y="1652288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70" name="Google Shape;3270;p41"/>
          <p:cNvSpPr txBox="1"/>
          <p:nvPr/>
        </p:nvSpPr>
        <p:spPr>
          <a:xfrm>
            <a:off x="1593900" y="2145838"/>
            <a:ext cx="731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71" name="Google Shape;3271;p41"/>
          <p:cNvGrpSpPr/>
          <p:nvPr/>
        </p:nvGrpSpPr>
        <p:grpSpPr>
          <a:xfrm>
            <a:off x="2415875" y="1675775"/>
            <a:ext cx="186964" cy="212726"/>
            <a:chOff x="1529350" y="258825"/>
            <a:chExt cx="423475" cy="481825"/>
          </a:xfrm>
        </p:grpSpPr>
        <p:sp>
          <p:nvSpPr>
            <p:cNvPr id="3272" name="Google Shape;3272;p41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3" name="Google Shape;3273;p41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74" name="Google Shape;3274;p41"/>
          <p:cNvGrpSpPr/>
          <p:nvPr/>
        </p:nvGrpSpPr>
        <p:grpSpPr>
          <a:xfrm>
            <a:off x="2401582" y="2162929"/>
            <a:ext cx="215551" cy="212737"/>
            <a:chOff x="6232000" y="1435050"/>
            <a:chExt cx="488225" cy="481850"/>
          </a:xfrm>
        </p:grpSpPr>
        <p:sp>
          <p:nvSpPr>
            <p:cNvPr id="3275" name="Google Shape;3275;p41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6" name="Google Shape;3276;p41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7" name="Google Shape;3277;p41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8" name="Google Shape;3278;p41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79" name="Google Shape;3279;p41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280" name="Google Shape;3280;p41"/>
          <p:cNvSpPr/>
          <p:nvPr/>
        </p:nvSpPr>
        <p:spPr>
          <a:xfrm>
            <a:off x="1341126" y="2999175"/>
            <a:ext cx="359700" cy="35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1" name="Google Shape;3281;p41"/>
          <p:cNvSpPr/>
          <p:nvPr/>
        </p:nvSpPr>
        <p:spPr>
          <a:xfrm>
            <a:off x="1799726" y="2999175"/>
            <a:ext cx="359700" cy="3597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9525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2" name="Google Shape;3282;p41"/>
          <p:cNvSpPr/>
          <p:nvPr/>
        </p:nvSpPr>
        <p:spPr>
          <a:xfrm>
            <a:off x="2258326" y="2999175"/>
            <a:ext cx="359700" cy="359700"/>
          </a:xfrm>
          <a:prstGeom prst="ellipse">
            <a:avLst/>
          </a:pr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3" name="Google Shape;3283;p41"/>
          <p:cNvSpPr txBox="1"/>
          <p:nvPr/>
        </p:nvSpPr>
        <p:spPr>
          <a:xfrm>
            <a:off x="1341126" y="308422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01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4" name="Google Shape;3284;p41"/>
          <p:cNvSpPr txBox="1"/>
          <p:nvPr/>
        </p:nvSpPr>
        <p:spPr>
          <a:xfrm>
            <a:off x="1799726" y="308422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5" name="Google Shape;3285;p41"/>
          <p:cNvSpPr txBox="1"/>
          <p:nvPr/>
        </p:nvSpPr>
        <p:spPr>
          <a:xfrm>
            <a:off x="2258326" y="3084225"/>
            <a:ext cx="3597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03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6" name="Google Shape;3286;p41"/>
          <p:cNvSpPr txBox="1"/>
          <p:nvPr/>
        </p:nvSpPr>
        <p:spPr>
          <a:xfrm>
            <a:off x="1472563" y="2645550"/>
            <a:ext cx="1055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7" name="Google Shape;3287;p41"/>
          <p:cNvGrpSpPr/>
          <p:nvPr/>
        </p:nvGrpSpPr>
        <p:grpSpPr>
          <a:xfrm>
            <a:off x="1369220" y="3624772"/>
            <a:ext cx="1220700" cy="719754"/>
            <a:chOff x="4884470" y="3990717"/>
            <a:chExt cx="1220700" cy="719754"/>
          </a:xfrm>
        </p:grpSpPr>
        <p:sp>
          <p:nvSpPr>
            <p:cNvPr id="3288" name="Google Shape;3288;p41"/>
            <p:cNvSpPr txBox="1"/>
            <p:nvPr/>
          </p:nvSpPr>
          <p:spPr>
            <a:xfrm>
              <a:off x="4884470" y="427397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9" name="Google Shape;3289;p41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156 238</a:t>
              </a:r>
              <a:endParaRPr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0" name="Google Shape;3290;p41"/>
          <p:cNvGrpSpPr/>
          <p:nvPr/>
        </p:nvGrpSpPr>
        <p:grpSpPr>
          <a:xfrm>
            <a:off x="6477490" y="1810351"/>
            <a:ext cx="612600" cy="612600"/>
            <a:chOff x="6508639" y="1719275"/>
            <a:chExt cx="612600" cy="612600"/>
          </a:xfrm>
        </p:grpSpPr>
        <p:sp>
          <p:nvSpPr>
            <p:cNvPr id="3291" name="Google Shape;3291;p41"/>
            <p:cNvSpPr/>
            <p:nvPr/>
          </p:nvSpPr>
          <p:spPr>
            <a:xfrm>
              <a:off x="6508639" y="1719275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2863" dist="28575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2" name="Google Shape;3292;p41"/>
            <p:cNvGrpSpPr/>
            <p:nvPr/>
          </p:nvGrpSpPr>
          <p:grpSpPr>
            <a:xfrm>
              <a:off x="6555657" y="1766455"/>
              <a:ext cx="518400" cy="518400"/>
              <a:chOff x="6555657" y="1766455"/>
              <a:chExt cx="518400" cy="518400"/>
            </a:xfrm>
          </p:grpSpPr>
          <p:sp>
            <p:nvSpPr>
              <p:cNvPr id="3293" name="Google Shape;3293;p41"/>
              <p:cNvSpPr/>
              <p:nvPr/>
            </p:nvSpPr>
            <p:spPr>
              <a:xfrm>
                <a:off x="6580391" y="1791028"/>
                <a:ext cx="468900" cy="468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41"/>
              <p:cNvSpPr/>
              <p:nvPr/>
            </p:nvSpPr>
            <p:spPr>
              <a:xfrm rot="5400000">
                <a:off x="6555657" y="1766455"/>
                <a:ext cx="518400" cy="518400"/>
              </a:xfrm>
              <a:prstGeom prst="blockArc">
                <a:avLst>
                  <a:gd name="adj1" fmla="val 10800000"/>
                  <a:gd name="adj2" fmla="val 21228970"/>
                  <a:gd name="adj3" fmla="val 11136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5" name="Google Shape;3295;p41"/>
          <p:cNvGrpSpPr/>
          <p:nvPr/>
        </p:nvGrpSpPr>
        <p:grpSpPr>
          <a:xfrm>
            <a:off x="7225762" y="1810351"/>
            <a:ext cx="612600" cy="612600"/>
            <a:chOff x="7256912" y="1719275"/>
            <a:chExt cx="612600" cy="612600"/>
          </a:xfrm>
        </p:grpSpPr>
        <p:sp>
          <p:nvSpPr>
            <p:cNvPr id="3296" name="Google Shape;3296;p41"/>
            <p:cNvSpPr/>
            <p:nvPr/>
          </p:nvSpPr>
          <p:spPr>
            <a:xfrm>
              <a:off x="7256912" y="1719275"/>
              <a:ext cx="612600" cy="61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42863" dist="28575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7" name="Google Shape;3297;p41"/>
            <p:cNvGrpSpPr/>
            <p:nvPr/>
          </p:nvGrpSpPr>
          <p:grpSpPr>
            <a:xfrm>
              <a:off x="7303936" y="1766455"/>
              <a:ext cx="518400" cy="518400"/>
              <a:chOff x="7303936" y="1766455"/>
              <a:chExt cx="518400" cy="518400"/>
            </a:xfrm>
          </p:grpSpPr>
          <p:sp>
            <p:nvSpPr>
              <p:cNvPr id="3298" name="Google Shape;3298;p41"/>
              <p:cNvSpPr/>
              <p:nvPr/>
            </p:nvSpPr>
            <p:spPr>
              <a:xfrm>
                <a:off x="7328671" y="1791028"/>
                <a:ext cx="468900" cy="468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1"/>
              <p:cNvSpPr/>
              <p:nvPr/>
            </p:nvSpPr>
            <p:spPr>
              <a:xfrm rot="5400000">
                <a:off x="7303936" y="1766455"/>
                <a:ext cx="518400" cy="518400"/>
              </a:xfrm>
              <a:prstGeom prst="blockArc">
                <a:avLst>
                  <a:gd name="adj1" fmla="val 10800000"/>
                  <a:gd name="adj2" fmla="val 4165438"/>
                  <a:gd name="adj3" fmla="val 11132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00" name="Google Shape;3300;p41"/>
          <p:cNvSpPr txBox="1"/>
          <p:nvPr/>
        </p:nvSpPr>
        <p:spPr>
          <a:xfrm>
            <a:off x="6549242" y="2008163"/>
            <a:ext cx="4689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1" name="Google Shape;3301;p41"/>
          <p:cNvSpPr txBox="1"/>
          <p:nvPr/>
        </p:nvSpPr>
        <p:spPr>
          <a:xfrm>
            <a:off x="7297522" y="2008163"/>
            <a:ext cx="4689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70%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2" name="Google Shape;3302;p41"/>
          <p:cNvSpPr txBox="1"/>
          <p:nvPr/>
        </p:nvSpPr>
        <p:spPr>
          <a:xfrm>
            <a:off x="6477510" y="1492602"/>
            <a:ext cx="612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03" name="Google Shape;3303;p41"/>
          <p:cNvSpPr/>
          <p:nvPr/>
        </p:nvSpPr>
        <p:spPr>
          <a:xfrm>
            <a:off x="6450019" y="2653789"/>
            <a:ext cx="1387456" cy="594182"/>
          </a:xfrm>
          <a:custGeom>
            <a:avLst/>
            <a:gdLst/>
            <a:ahLst/>
            <a:cxnLst/>
            <a:rect l="l" t="t" r="r" b="b"/>
            <a:pathLst>
              <a:path w="48824" h="20909" extrusionOk="0">
                <a:moveTo>
                  <a:pt x="1986" y="0"/>
                </a:moveTo>
                <a:cubicBezTo>
                  <a:pt x="891" y="0"/>
                  <a:pt x="1" y="891"/>
                  <a:pt x="1" y="2009"/>
                </a:cubicBezTo>
                <a:lnTo>
                  <a:pt x="1" y="2009"/>
                </a:lnTo>
                <a:lnTo>
                  <a:pt x="1" y="18900"/>
                </a:lnTo>
                <a:cubicBezTo>
                  <a:pt x="1" y="19995"/>
                  <a:pt x="891" y="20908"/>
                  <a:pt x="1986" y="20908"/>
                </a:cubicBezTo>
                <a:lnTo>
                  <a:pt x="1986" y="20908"/>
                </a:lnTo>
                <a:lnTo>
                  <a:pt x="46815" y="20908"/>
                </a:lnTo>
                <a:cubicBezTo>
                  <a:pt x="47934" y="20908"/>
                  <a:pt x="48824" y="19995"/>
                  <a:pt x="48824" y="18900"/>
                </a:cubicBezTo>
                <a:lnTo>
                  <a:pt x="48824" y="18900"/>
                </a:lnTo>
                <a:lnTo>
                  <a:pt x="48824" y="2009"/>
                </a:lnTo>
                <a:cubicBezTo>
                  <a:pt x="48824" y="891"/>
                  <a:pt x="47934" y="0"/>
                  <a:pt x="46815" y="0"/>
                </a:cubicBezTo>
                <a:lnTo>
                  <a:pt x="46815" y="0"/>
                </a:lnTo>
                <a:close/>
              </a:path>
            </a:pathLst>
          </a:custGeom>
          <a:gradFill>
            <a:gsLst>
              <a:gs pos="0">
                <a:srgbClr val="F4CCCC"/>
              </a:gs>
              <a:gs pos="100000">
                <a:srgbClr val="FFF2CC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4" name="Google Shape;3304;p41"/>
          <p:cNvGrpSpPr/>
          <p:nvPr/>
        </p:nvGrpSpPr>
        <p:grpSpPr>
          <a:xfrm>
            <a:off x="6553146" y="2702706"/>
            <a:ext cx="146634" cy="188124"/>
            <a:chOff x="3995645" y="1909804"/>
            <a:chExt cx="146634" cy="188124"/>
          </a:xfrm>
        </p:grpSpPr>
        <p:sp>
          <p:nvSpPr>
            <p:cNvPr id="3305" name="Google Shape;3305;p41"/>
            <p:cNvSpPr/>
            <p:nvPr/>
          </p:nvSpPr>
          <p:spPr>
            <a:xfrm>
              <a:off x="3995645" y="1960387"/>
              <a:ext cx="146634" cy="137541"/>
            </a:xfrm>
            <a:custGeom>
              <a:avLst/>
              <a:gdLst/>
              <a:ahLst/>
              <a:cxnLst/>
              <a:rect l="l" t="t" r="r" b="b"/>
              <a:pathLst>
                <a:path w="5160" h="4840" extrusionOk="0">
                  <a:moveTo>
                    <a:pt x="2557" y="1"/>
                  </a:moveTo>
                  <a:lnTo>
                    <a:pt x="2534" y="1"/>
                  </a:ln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34" y="1"/>
                    <a:pt x="2534" y="1"/>
                    <a:pt x="2534" y="1"/>
                  </a:cubicBezTo>
                  <a:lnTo>
                    <a:pt x="2534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512" y="1"/>
                  </a:cubicBezTo>
                  <a:lnTo>
                    <a:pt x="2512" y="1"/>
                  </a:lnTo>
                  <a:cubicBezTo>
                    <a:pt x="2512" y="1"/>
                    <a:pt x="2512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89" y="1"/>
                    <a:pt x="2489" y="1"/>
                  </a:cubicBezTo>
                  <a:lnTo>
                    <a:pt x="2489" y="1"/>
                  </a:lnTo>
                  <a:cubicBezTo>
                    <a:pt x="2489" y="1"/>
                    <a:pt x="2466" y="23"/>
                    <a:pt x="2466" y="23"/>
                  </a:cubicBezTo>
                  <a:lnTo>
                    <a:pt x="2466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cubicBezTo>
                    <a:pt x="2443" y="23"/>
                    <a:pt x="2443" y="23"/>
                    <a:pt x="2443" y="23"/>
                  </a:cubicBezTo>
                  <a:lnTo>
                    <a:pt x="2443" y="23"/>
                  </a:lnTo>
                  <a:lnTo>
                    <a:pt x="2443" y="23"/>
                  </a:lnTo>
                  <a:cubicBezTo>
                    <a:pt x="2443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420" y="23"/>
                    <a:pt x="2420" y="23"/>
                    <a:pt x="2420" y="23"/>
                  </a:cubicBezTo>
                  <a:lnTo>
                    <a:pt x="2420" y="23"/>
                  </a:lnTo>
                  <a:cubicBezTo>
                    <a:pt x="2397" y="46"/>
                    <a:pt x="2397" y="46"/>
                    <a:pt x="2397" y="46"/>
                  </a:cubicBezTo>
                  <a:lnTo>
                    <a:pt x="2397" y="46"/>
                  </a:lnTo>
                  <a:lnTo>
                    <a:pt x="1005" y="663"/>
                  </a:lnTo>
                  <a:cubicBezTo>
                    <a:pt x="868" y="731"/>
                    <a:pt x="777" y="891"/>
                    <a:pt x="800" y="1051"/>
                  </a:cubicBezTo>
                  <a:lnTo>
                    <a:pt x="800" y="1051"/>
                  </a:lnTo>
                  <a:lnTo>
                    <a:pt x="891" y="2169"/>
                  </a:lnTo>
                  <a:cubicBezTo>
                    <a:pt x="914" y="2352"/>
                    <a:pt x="1074" y="2489"/>
                    <a:pt x="1279" y="2489"/>
                  </a:cubicBezTo>
                  <a:lnTo>
                    <a:pt x="1279" y="2489"/>
                  </a:lnTo>
                  <a:cubicBezTo>
                    <a:pt x="1279" y="2489"/>
                    <a:pt x="1302" y="2489"/>
                    <a:pt x="1302" y="2489"/>
                  </a:cubicBezTo>
                  <a:lnTo>
                    <a:pt x="1302" y="2489"/>
                  </a:lnTo>
                  <a:cubicBezTo>
                    <a:pt x="1507" y="2466"/>
                    <a:pt x="1667" y="2283"/>
                    <a:pt x="1644" y="2078"/>
                  </a:cubicBezTo>
                  <a:lnTo>
                    <a:pt x="1644" y="2078"/>
                  </a:lnTo>
                  <a:lnTo>
                    <a:pt x="1553" y="1233"/>
                  </a:lnTo>
                  <a:lnTo>
                    <a:pt x="2124" y="982"/>
                  </a:lnTo>
                  <a:lnTo>
                    <a:pt x="1987" y="2443"/>
                  </a:lnTo>
                  <a:lnTo>
                    <a:pt x="1530" y="3379"/>
                  </a:lnTo>
                  <a:lnTo>
                    <a:pt x="343" y="3538"/>
                  </a:lnTo>
                  <a:cubicBezTo>
                    <a:pt x="161" y="3561"/>
                    <a:pt x="1" y="3744"/>
                    <a:pt x="46" y="3949"/>
                  </a:cubicBezTo>
                  <a:lnTo>
                    <a:pt x="46" y="3949"/>
                  </a:lnTo>
                  <a:cubicBezTo>
                    <a:pt x="69" y="4155"/>
                    <a:pt x="252" y="4292"/>
                    <a:pt x="457" y="4269"/>
                  </a:cubicBezTo>
                  <a:lnTo>
                    <a:pt x="457" y="4269"/>
                  </a:lnTo>
                  <a:lnTo>
                    <a:pt x="1827" y="4086"/>
                  </a:lnTo>
                  <a:cubicBezTo>
                    <a:pt x="1941" y="4063"/>
                    <a:pt x="2055" y="3995"/>
                    <a:pt x="2101" y="3881"/>
                  </a:cubicBezTo>
                  <a:lnTo>
                    <a:pt x="2101" y="3881"/>
                  </a:lnTo>
                  <a:lnTo>
                    <a:pt x="2534" y="2991"/>
                  </a:lnTo>
                  <a:lnTo>
                    <a:pt x="3242" y="3310"/>
                  </a:lnTo>
                  <a:lnTo>
                    <a:pt x="3196" y="4452"/>
                  </a:lnTo>
                  <a:cubicBezTo>
                    <a:pt x="3196" y="4657"/>
                    <a:pt x="3333" y="4817"/>
                    <a:pt x="3539" y="4840"/>
                  </a:cubicBezTo>
                  <a:lnTo>
                    <a:pt x="3539" y="4840"/>
                  </a:lnTo>
                  <a:cubicBezTo>
                    <a:pt x="3562" y="4840"/>
                    <a:pt x="3562" y="4840"/>
                    <a:pt x="3562" y="4840"/>
                  </a:cubicBezTo>
                  <a:lnTo>
                    <a:pt x="3562" y="4840"/>
                  </a:lnTo>
                  <a:cubicBezTo>
                    <a:pt x="3767" y="4840"/>
                    <a:pt x="3927" y="4680"/>
                    <a:pt x="3927" y="4474"/>
                  </a:cubicBezTo>
                  <a:lnTo>
                    <a:pt x="3927" y="4474"/>
                  </a:lnTo>
                  <a:lnTo>
                    <a:pt x="3995" y="3082"/>
                  </a:lnTo>
                  <a:cubicBezTo>
                    <a:pt x="3995" y="2945"/>
                    <a:pt x="3904" y="2808"/>
                    <a:pt x="3767" y="2740"/>
                  </a:cubicBezTo>
                  <a:lnTo>
                    <a:pt x="3767" y="2740"/>
                  </a:lnTo>
                  <a:lnTo>
                    <a:pt x="2740" y="2283"/>
                  </a:lnTo>
                  <a:lnTo>
                    <a:pt x="2831" y="1370"/>
                  </a:lnTo>
                  <a:lnTo>
                    <a:pt x="3128" y="1758"/>
                  </a:lnTo>
                  <a:cubicBezTo>
                    <a:pt x="3219" y="1895"/>
                    <a:pt x="3379" y="1941"/>
                    <a:pt x="3539" y="1895"/>
                  </a:cubicBezTo>
                  <a:lnTo>
                    <a:pt x="3539" y="1895"/>
                  </a:lnTo>
                  <a:lnTo>
                    <a:pt x="4863" y="1484"/>
                  </a:lnTo>
                  <a:cubicBezTo>
                    <a:pt x="5068" y="1416"/>
                    <a:pt x="5159" y="1210"/>
                    <a:pt x="5114" y="1028"/>
                  </a:cubicBezTo>
                  <a:lnTo>
                    <a:pt x="5114" y="1028"/>
                  </a:lnTo>
                  <a:cubicBezTo>
                    <a:pt x="5045" y="822"/>
                    <a:pt x="4840" y="708"/>
                    <a:pt x="4634" y="777"/>
                  </a:cubicBezTo>
                  <a:lnTo>
                    <a:pt x="4634" y="777"/>
                  </a:lnTo>
                  <a:lnTo>
                    <a:pt x="3562" y="1119"/>
                  </a:lnTo>
                  <a:lnTo>
                    <a:pt x="2854" y="160"/>
                  </a:lnTo>
                  <a:cubicBezTo>
                    <a:pt x="2854" y="160"/>
                    <a:pt x="2854" y="160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54" y="138"/>
                    <a:pt x="2854" y="138"/>
                  </a:cubicBezTo>
                  <a:lnTo>
                    <a:pt x="2854" y="138"/>
                  </a:lnTo>
                  <a:cubicBezTo>
                    <a:pt x="2854" y="138"/>
                    <a:pt x="2831" y="138"/>
                    <a:pt x="2831" y="138"/>
                  </a:cubicBezTo>
                  <a:lnTo>
                    <a:pt x="2831" y="138"/>
                  </a:lnTo>
                  <a:cubicBezTo>
                    <a:pt x="2831" y="138"/>
                    <a:pt x="2831" y="138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31" y="115"/>
                    <a:pt x="2831" y="115"/>
                  </a:cubicBezTo>
                  <a:lnTo>
                    <a:pt x="2831" y="115"/>
                  </a:lnTo>
                  <a:cubicBezTo>
                    <a:pt x="2831" y="115"/>
                    <a:pt x="2808" y="115"/>
                    <a:pt x="2808" y="115"/>
                  </a:cubicBezTo>
                  <a:lnTo>
                    <a:pt x="2808" y="115"/>
                  </a:lnTo>
                  <a:cubicBezTo>
                    <a:pt x="2808" y="115"/>
                    <a:pt x="2808" y="115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808" y="92"/>
                  </a:cubicBezTo>
                  <a:lnTo>
                    <a:pt x="2808" y="92"/>
                  </a:lnTo>
                  <a:cubicBezTo>
                    <a:pt x="2808" y="92"/>
                    <a:pt x="2808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92"/>
                  </a:cubicBezTo>
                  <a:lnTo>
                    <a:pt x="2785" y="92"/>
                  </a:lnTo>
                  <a:cubicBezTo>
                    <a:pt x="2785" y="92"/>
                    <a:pt x="2785" y="92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85" y="69"/>
                    <a:pt x="2785" y="69"/>
                  </a:cubicBezTo>
                  <a:lnTo>
                    <a:pt x="2785" y="69"/>
                  </a:lnTo>
                  <a:cubicBezTo>
                    <a:pt x="2785" y="69"/>
                    <a:pt x="2763" y="69"/>
                    <a:pt x="2763" y="69"/>
                  </a:cubicBezTo>
                  <a:lnTo>
                    <a:pt x="2763" y="69"/>
                  </a:lnTo>
                  <a:cubicBezTo>
                    <a:pt x="2763" y="69"/>
                    <a:pt x="2740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717" y="46"/>
                    <a:pt x="2717" y="46"/>
                    <a:pt x="2717" y="46"/>
                  </a:cubicBezTo>
                  <a:lnTo>
                    <a:pt x="2717" y="46"/>
                  </a:lnTo>
                  <a:cubicBezTo>
                    <a:pt x="2694" y="23"/>
                    <a:pt x="2694" y="23"/>
                    <a:pt x="2694" y="23"/>
                  </a:cubicBezTo>
                  <a:lnTo>
                    <a:pt x="2694" y="23"/>
                  </a:lnTo>
                  <a:lnTo>
                    <a:pt x="2694" y="23"/>
                  </a:lnTo>
                  <a:cubicBezTo>
                    <a:pt x="2671" y="23"/>
                    <a:pt x="2649" y="23"/>
                    <a:pt x="2649" y="23"/>
                  </a:cubicBezTo>
                  <a:lnTo>
                    <a:pt x="2649" y="23"/>
                  </a:lnTo>
                  <a:cubicBezTo>
                    <a:pt x="2649" y="23"/>
                    <a:pt x="2649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26" y="1"/>
                    <a:pt x="2626" y="1"/>
                  </a:cubicBezTo>
                  <a:lnTo>
                    <a:pt x="2626" y="1"/>
                  </a:lnTo>
                  <a:cubicBezTo>
                    <a:pt x="2626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cubicBezTo>
                    <a:pt x="2603" y="1"/>
                    <a:pt x="2603" y="1"/>
                    <a:pt x="2603" y="1"/>
                  </a:cubicBezTo>
                  <a:lnTo>
                    <a:pt x="2603" y="1"/>
                  </a:lnTo>
                  <a:lnTo>
                    <a:pt x="2603" y="1"/>
                  </a:lnTo>
                  <a:cubicBezTo>
                    <a:pt x="2580" y="1"/>
                    <a:pt x="2580" y="1"/>
                    <a:pt x="2557" y="1"/>
                  </a:cubicBezTo>
                  <a:lnTo>
                    <a:pt x="2557" y="1"/>
                  </a:lnTo>
                  <a:lnTo>
                    <a:pt x="2557" y="1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1"/>
            <p:cNvSpPr/>
            <p:nvPr/>
          </p:nvSpPr>
          <p:spPr>
            <a:xfrm>
              <a:off x="4054668" y="1909804"/>
              <a:ext cx="44161" cy="44132"/>
            </a:xfrm>
            <a:custGeom>
              <a:avLst/>
              <a:gdLst/>
              <a:ahLst/>
              <a:cxnLst/>
              <a:rect l="l" t="t" r="r" b="b"/>
              <a:pathLst>
                <a:path w="1554" h="1553" extrusionOk="0">
                  <a:moveTo>
                    <a:pt x="1" y="776"/>
                  </a:moveTo>
                  <a:cubicBezTo>
                    <a:pt x="1" y="1210"/>
                    <a:pt x="343" y="1552"/>
                    <a:pt x="777" y="1552"/>
                  </a:cubicBezTo>
                  <a:lnTo>
                    <a:pt x="777" y="1552"/>
                  </a:lnTo>
                  <a:cubicBezTo>
                    <a:pt x="1211" y="1552"/>
                    <a:pt x="1553" y="1210"/>
                    <a:pt x="1553" y="776"/>
                  </a:cubicBezTo>
                  <a:lnTo>
                    <a:pt x="1553" y="776"/>
                  </a:lnTo>
                  <a:cubicBezTo>
                    <a:pt x="1553" y="365"/>
                    <a:pt x="1211" y="0"/>
                    <a:pt x="777" y="0"/>
                  </a:cubicBezTo>
                  <a:lnTo>
                    <a:pt x="777" y="0"/>
                  </a:lnTo>
                  <a:cubicBezTo>
                    <a:pt x="343" y="0"/>
                    <a:pt x="1" y="365"/>
                    <a:pt x="1" y="77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7" name="Google Shape;3307;p41"/>
          <p:cNvSpPr/>
          <p:nvPr/>
        </p:nvSpPr>
        <p:spPr>
          <a:xfrm>
            <a:off x="7243947" y="2751029"/>
            <a:ext cx="142741" cy="126515"/>
          </a:xfrm>
          <a:custGeom>
            <a:avLst/>
            <a:gdLst/>
            <a:ahLst/>
            <a:cxnLst/>
            <a:rect l="l" t="t" r="r" b="b"/>
            <a:pathLst>
              <a:path w="5023" h="4452" extrusionOk="0">
                <a:moveTo>
                  <a:pt x="2512" y="799"/>
                </a:moveTo>
                <a:cubicBezTo>
                  <a:pt x="2306" y="366"/>
                  <a:pt x="1850" y="23"/>
                  <a:pt x="1347" y="0"/>
                </a:cubicBezTo>
                <a:lnTo>
                  <a:pt x="1347" y="0"/>
                </a:lnTo>
                <a:cubicBezTo>
                  <a:pt x="686" y="0"/>
                  <a:pt x="1" y="685"/>
                  <a:pt x="1" y="1370"/>
                </a:cubicBezTo>
                <a:lnTo>
                  <a:pt x="1" y="1370"/>
                </a:lnTo>
                <a:cubicBezTo>
                  <a:pt x="1" y="1438"/>
                  <a:pt x="1" y="1530"/>
                  <a:pt x="24" y="1598"/>
                </a:cubicBezTo>
                <a:lnTo>
                  <a:pt x="24" y="1598"/>
                </a:lnTo>
                <a:cubicBezTo>
                  <a:pt x="46" y="1689"/>
                  <a:pt x="69" y="1781"/>
                  <a:pt x="115" y="1895"/>
                </a:cubicBezTo>
                <a:lnTo>
                  <a:pt x="115" y="1895"/>
                </a:lnTo>
                <a:cubicBezTo>
                  <a:pt x="320" y="2465"/>
                  <a:pt x="777" y="2831"/>
                  <a:pt x="1210" y="3264"/>
                </a:cubicBezTo>
                <a:lnTo>
                  <a:pt x="1210" y="3264"/>
                </a:lnTo>
                <a:cubicBezTo>
                  <a:pt x="1621" y="3675"/>
                  <a:pt x="2055" y="4086"/>
                  <a:pt x="2512" y="4451"/>
                </a:cubicBezTo>
                <a:lnTo>
                  <a:pt x="2512" y="4451"/>
                </a:lnTo>
                <a:cubicBezTo>
                  <a:pt x="2968" y="4086"/>
                  <a:pt x="3402" y="3675"/>
                  <a:pt x="3813" y="3264"/>
                </a:cubicBezTo>
                <a:lnTo>
                  <a:pt x="3813" y="3264"/>
                </a:lnTo>
                <a:cubicBezTo>
                  <a:pt x="4246" y="2831"/>
                  <a:pt x="4703" y="2465"/>
                  <a:pt x="4908" y="1895"/>
                </a:cubicBezTo>
                <a:lnTo>
                  <a:pt x="4908" y="1895"/>
                </a:lnTo>
                <a:cubicBezTo>
                  <a:pt x="4954" y="1781"/>
                  <a:pt x="4977" y="1689"/>
                  <a:pt x="5000" y="1598"/>
                </a:cubicBezTo>
                <a:lnTo>
                  <a:pt x="5000" y="1598"/>
                </a:lnTo>
                <a:cubicBezTo>
                  <a:pt x="5022" y="1530"/>
                  <a:pt x="5022" y="1438"/>
                  <a:pt x="5022" y="1370"/>
                </a:cubicBezTo>
                <a:lnTo>
                  <a:pt x="5022" y="1370"/>
                </a:lnTo>
                <a:cubicBezTo>
                  <a:pt x="5022" y="685"/>
                  <a:pt x="4338" y="23"/>
                  <a:pt x="3676" y="0"/>
                </a:cubicBezTo>
                <a:lnTo>
                  <a:pt x="3676" y="0"/>
                </a:lnTo>
                <a:cubicBezTo>
                  <a:pt x="3653" y="0"/>
                  <a:pt x="3653" y="0"/>
                  <a:pt x="3653" y="0"/>
                </a:cubicBezTo>
                <a:lnTo>
                  <a:pt x="3653" y="0"/>
                </a:lnTo>
                <a:cubicBezTo>
                  <a:pt x="3173" y="0"/>
                  <a:pt x="2717" y="388"/>
                  <a:pt x="2512" y="79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41"/>
          <p:cNvSpPr/>
          <p:nvPr/>
        </p:nvSpPr>
        <p:spPr>
          <a:xfrm>
            <a:off x="6546667" y="2958030"/>
            <a:ext cx="1194160" cy="7161"/>
          </a:xfrm>
          <a:custGeom>
            <a:avLst/>
            <a:gdLst/>
            <a:ahLst/>
            <a:cxnLst/>
            <a:rect l="l" t="t" r="r" b="b"/>
            <a:pathLst>
              <a:path w="42022" h="252" extrusionOk="0">
                <a:moveTo>
                  <a:pt x="1" y="251"/>
                </a:moveTo>
                <a:lnTo>
                  <a:pt x="42022" y="251"/>
                </a:lnTo>
                <a:lnTo>
                  <a:pt x="42022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41"/>
          <p:cNvSpPr txBox="1"/>
          <p:nvPr/>
        </p:nvSpPr>
        <p:spPr>
          <a:xfrm>
            <a:off x="6557408" y="3404323"/>
            <a:ext cx="1218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10" name="Google Shape;3310;p41"/>
          <p:cNvSpPr/>
          <p:nvPr/>
        </p:nvSpPr>
        <p:spPr>
          <a:xfrm>
            <a:off x="6435336" y="3691349"/>
            <a:ext cx="1416838" cy="347844"/>
          </a:xfrm>
          <a:custGeom>
            <a:avLst/>
            <a:gdLst/>
            <a:ahLst/>
            <a:cxnLst/>
            <a:rect l="l" t="t" r="r" b="b"/>
            <a:pathLst>
              <a:path w="70507" h="17310" extrusionOk="0">
                <a:moveTo>
                  <a:pt x="3349" y="0"/>
                </a:moveTo>
                <a:cubicBezTo>
                  <a:pt x="1512" y="0"/>
                  <a:pt x="0" y="1486"/>
                  <a:pt x="0" y="3349"/>
                </a:cubicBezTo>
                <a:lnTo>
                  <a:pt x="0" y="13961"/>
                </a:lnTo>
                <a:cubicBezTo>
                  <a:pt x="0" y="15797"/>
                  <a:pt x="1512" y="17310"/>
                  <a:pt x="3349" y="17310"/>
                </a:cubicBezTo>
                <a:lnTo>
                  <a:pt x="67158" y="17310"/>
                </a:lnTo>
                <a:cubicBezTo>
                  <a:pt x="69021" y="17310"/>
                  <a:pt x="70506" y="15797"/>
                  <a:pt x="70506" y="13961"/>
                </a:cubicBezTo>
                <a:lnTo>
                  <a:pt x="70506" y="3349"/>
                </a:lnTo>
                <a:cubicBezTo>
                  <a:pt x="70506" y="1486"/>
                  <a:pt x="69021" y="0"/>
                  <a:pt x="671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8572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1" name="Google Shape;3311;p41"/>
          <p:cNvSpPr txBox="1"/>
          <p:nvPr/>
        </p:nvSpPr>
        <p:spPr>
          <a:xfrm>
            <a:off x="6601089" y="3741825"/>
            <a:ext cx="1142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00:15:20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12" name="Google Shape;3312;p41"/>
          <p:cNvGrpSpPr/>
          <p:nvPr/>
        </p:nvGrpSpPr>
        <p:grpSpPr>
          <a:xfrm>
            <a:off x="7060500" y="4244225"/>
            <a:ext cx="154027" cy="188013"/>
            <a:chOff x="1779955" y="4240371"/>
            <a:chExt cx="88333" cy="107824"/>
          </a:xfrm>
        </p:grpSpPr>
        <p:sp>
          <p:nvSpPr>
            <p:cNvPr id="3313" name="Google Shape;3313;p41"/>
            <p:cNvSpPr/>
            <p:nvPr/>
          </p:nvSpPr>
          <p:spPr>
            <a:xfrm>
              <a:off x="1808525" y="4240371"/>
              <a:ext cx="31193" cy="8464"/>
            </a:xfrm>
            <a:custGeom>
              <a:avLst/>
              <a:gdLst/>
              <a:ahLst/>
              <a:cxnLst/>
              <a:rect l="l" t="t" r="r" b="b"/>
              <a:pathLst>
                <a:path w="1522" h="413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1331" y="412"/>
                  </a:lnTo>
                  <a:cubicBezTo>
                    <a:pt x="1426" y="412"/>
                    <a:pt x="1521" y="317"/>
                    <a:pt x="1521" y="190"/>
                  </a:cubicBezTo>
                  <a:cubicBezTo>
                    <a:pt x="1521" y="95"/>
                    <a:pt x="1426" y="0"/>
                    <a:pt x="133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1"/>
            <p:cNvSpPr/>
            <p:nvPr/>
          </p:nvSpPr>
          <p:spPr>
            <a:xfrm>
              <a:off x="1779955" y="4259841"/>
              <a:ext cx="88333" cy="88354"/>
            </a:xfrm>
            <a:custGeom>
              <a:avLst/>
              <a:gdLst/>
              <a:ahLst/>
              <a:cxnLst/>
              <a:rect l="l" t="t" r="r" b="b"/>
              <a:pathLst>
                <a:path w="4310" h="4311" extrusionOk="0">
                  <a:moveTo>
                    <a:pt x="2155" y="761"/>
                  </a:moveTo>
                  <a:cubicBezTo>
                    <a:pt x="2915" y="761"/>
                    <a:pt x="3549" y="1395"/>
                    <a:pt x="3549" y="2156"/>
                  </a:cubicBezTo>
                  <a:cubicBezTo>
                    <a:pt x="3549" y="2916"/>
                    <a:pt x="2915" y="3550"/>
                    <a:pt x="2155" y="3550"/>
                  </a:cubicBezTo>
                  <a:cubicBezTo>
                    <a:pt x="1394" y="3550"/>
                    <a:pt x="761" y="2916"/>
                    <a:pt x="761" y="2156"/>
                  </a:cubicBezTo>
                  <a:cubicBezTo>
                    <a:pt x="761" y="1395"/>
                    <a:pt x="1394" y="761"/>
                    <a:pt x="2155" y="761"/>
                  </a:cubicBezTo>
                  <a:close/>
                  <a:moveTo>
                    <a:pt x="2155" y="1"/>
                  </a:moveTo>
                  <a:cubicBezTo>
                    <a:pt x="951" y="1"/>
                    <a:pt x="0" y="952"/>
                    <a:pt x="0" y="2156"/>
                  </a:cubicBezTo>
                  <a:cubicBezTo>
                    <a:pt x="0" y="3360"/>
                    <a:pt x="951" y="4310"/>
                    <a:pt x="2155" y="4310"/>
                  </a:cubicBezTo>
                  <a:cubicBezTo>
                    <a:pt x="3359" y="4310"/>
                    <a:pt x="4310" y="3360"/>
                    <a:pt x="4310" y="2156"/>
                  </a:cubicBezTo>
                  <a:cubicBezTo>
                    <a:pt x="4310" y="952"/>
                    <a:pt x="3359" y="1"/>
                    <a:pt x="2155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1"/>
            <p:cNvSpPr/>
            <p:nvPr/>
          </p:nvSpPr>
          <p:spPr>
            <a:xfrm>
              <a:off x="1819572" y="4290337"/>
              <a:ext cx="22749" cy="18241"/>
            </a:xfrm>
            <a:custGeom>
              <a:avLst/>
              <a:gdLst/>
              <a:ahLst/>
              <a:cxnLst/>
              <a:rect l="l" t="t" r="r" b="b"/>
              <a:pathLst>
                <a:path w="1110" h="890" extrusionOk="0">
                  <a:moveTo>
                    <a:pt x="869" y="1"/>
                  </a:moveTo>
                  <a:cubicBezTo>
                    <a:pt x="832" y="1"/>
                    <a:pt x="794" y="11"/>
                    <a:pt x="761" y="34"/>
                  </a:cubicBezTo>
                  <a:lnTo>
                    <a:pt x="95" y="509"/>
                  </a:lnTo>
                  <a:cubicBezTo>
                    <a:pt x="0" y="573"/>
                    <a:pt x="0" y="699"/>
                    <a:pt x="63" y="794"/>
                  </a:cubicBezTo>
                  <a:cubicBezTo>
                    <a:pt x="95" y="858"/>
                    <a:pt x="158" y="889"/>
                    <a:pt x="222" y="889"/>
                  </a:cubicBezTo>
                  <a:lnTo>
                    <a:pt x="349" y="858"/>
                  </a:lnTo>
                  <a:lnTo>
                    <a:pt x="1014" y="382"/>
                  </a:lnTo>
                  <a:cubicBezTo>
                    <a:pt x="1109" y="319"/>
                    <a:pt x="1109" y="192"/>
                    <a:pt x="1046" y="97"/>
                  </a:cubicBezTo>
                  <a:cubicBezTo>
                    <a:pt x="1005" y="36"/>
                    <a:pt x="937" y="1"/>
                    <a:pt x="869" y="1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6" name="Google Shape;3316;p41"/>
          <p:cNvGrpSpPr/>
          <p:nvPr/>
        </p:nvGrpSpPr>
        <p:grpSpPr>
          <a:xfrm>
            <a:off x="7529296" y="4272529"/>
            <a:ext cx="180115" cy="131405"/>
            <a:chOff x="2048807" y="4256603"/>
            <a:chExt cx="103295" cy="75360"/>
          </a:xfrm>
        </p:grpSpPr>
        <p:sp>
          <p:nvSpPr>
            <p:cNvPr id="3317" name="Google Shape;3317;p41"/>
            <p:cNvSpPr/>
            <p:nvPr/>
          </p:nvSpPr>
          <p:spPr>
            <a:xfrm>
              <a:off x="2048807" y="4256603"/>
              <a:ext cx="103295" cy="33140"/>
            </a:xfrm>
            <a:custGeom>
              <a:avLst/>
              <a:gdLst/>
              <a:ahLst/>
              <a:cxnLst/>
              <a:rect l="l" t="t" r="r" b="b"/>
              <a:pathLst>
                <a:path w="5040" h="1617" extrusionOk="0">
                  <a:moveTo>
                    <a:pt x="1" y="0"/>
                  </a:moveTo>
                  <a:lnTo>
                    <a:pt x="1" y="856"/>
                  </a:lnTo>
                  <a:lnTo>
                    <a:pt x="64" y="856"/>
                  </a:lnTo>
                  <a:lnTo>
                    <a:pt x="2536" y="1617"/>
                  </a:lnTo>
                  <a:lnTo>
                    <a:pt x="4976" y="856"/>
                  </a:lnTo>
                  <a:lnTo>
                    <a:pt x="5039" y="856"/>
                  </a:lnTo>
                  <a:lnTo>
                    <a:pt x="5039" y="0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1"/>
            <p:cNvSpPr/>
            <p:nvPr/>
          </p:nvSpPr>
          <p:spPr>
            <a:xfrm>
              <a:off x="2048807" y="4282570"/>
              <a:ext cx="103295" cy="49393"/>
            </a:xfrm>
            <a:custGeom>
              <a:avLst/>
              <a:gdLst/>
              <a:ahLst/>
              <a:cxnLst/>
              <a:rect l="l" t="t" r="r" b="b"/>
              <a:pathLst>
                <a:path w="5040" h="2410" extrusionOk="0">
                  <a:moveTo>
                    <a:pt x="1" y="1"/>
                  </a:moveTo>
                  <a:lnTo>
                    <a:pt x="1" y="2409"/>
                  </a:lnTo>
                  <a:lnTo>
                    <a:pt x="5039" y="2409"/>
                  </a:lnTo>
                  <a:lnTo>
                    <a:pt x="5039" y="33"/>
                  </a:lnTo>
                  <a:lnTo>
                    <a:pt x="2599" y="761"/>
                  </a:lnTo>
                  <a:lnTo>
                    <a:pt x="2536" y="793"/>
                  </a:lnTo>
                  <a:lnTo>
                    <a:pt x="2472" y="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9" name="Google Shape;3319;p41"/>
          <p:cNvGrpSpPr/>
          <p:nvPr/>
        </p:nvGrpSpPr>
        <p:grpSpPr>
          <a:xfrm>
            <a:off x="6578088" y="4248764"/>
            <a:ext cx="155171" cy="178935"/>
            <a:chOff x="1503296" y="4242974"/>
            <a:chExt cx="88989" cy="102618"/>
          </a:xfrm>
        </p:grpSpPr>
        <p:sp>
          <p:nvSpPr>
            <p:cNvPr id="3320" name="Google Shape;3320;p41"/>
            <p:cNvSpPr/>
            <p:nvPr/>
          </p:nvSpPr>
          <p:spPr>
            <a:xfrm>
              <a:off x="1524077" y="4242974"/>
              <a:ext cx="47425" cy="47425"/>
            </a:xfrm>
            <a:custGeom>
              <a:avLst/>
              <a:gdLst/>
              <a:ahLst/>
              <a:cxnLst/>
              <a:rect l="l" t="t" r="r" b="b"/>
              <a:pathLst>
                <a:path w="2314" h="2314" extrusionOk="0">
                  <a:moveTo>
                    <a:pt x="1141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3"/>
                    <a:pt x="1141" y="2313"/>
                  </a:cubicBezTo>
                  <a:cubicBezTo>
                    <a:pt x="1806" y="2313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41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1"/>
            <p:cNvSpPr/>
            <p:nvPr/>
          </p:nvSpPr>
          <p:spPr>
            <a:xfrm>
              <a:off x="1503296" y="4290378"/>
              <a:ext cx="88989" cy="55214"/>
            </a:xfrm>
            <a:custGeom>
              <a:avLst/>
              <a:gdLst/>
              <a:ahLst/>
              <a:cxnLst/>
              <a:rect l="l" t="t" r="r" b="b"/>
              <a:pathLst>
                <a:path w="4342" h="2694" extrusionOk="0">
                  <a:moveTo>
                    <a:pt x="2187" y="0"/>
                  </a:moveTo>
                  <a:cubicBezTo>
                    <a:pt x="2123" y="0"/>
                    <a:pt x="0" y="32"/>
                    <a:pt x="0" y="2694"/>
                  </a:cubicBezTo>
                  <a:lnTo>
                    <a:pt x="4341" y="2694"/>
                  </a:lnTo>
                  <a:cubicBezTo>
                    <a:pt x="4341" y="32"/>
                    <a:pt x="2218" y="0"/>
                    <a:pt x="2187" y="0"/>
                  </a:cubicBezTo>
                  <a:close/>
                </a:path>
              </a:pathLst>
            </a:custGeom>
            <a:solidFill>
              <a:srgbClr val="636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2" name="Google Shape;3322;p41"/>
          <p:cNvGrpSpPr/>
          <p:nvPr/>
        </p:nvGrpSpPr>
        <p:grpSpPr>
          <a:xfrm>
            <a:off x="6557408" y="2673321"/>
            <a:ext cx="1261377" cy="539634"/>
            <a:chOff x="6588557" y="2636891"/>
            <a:chExt cx="1261377" cy="539634"/>
          </a:xfrm>
        </p:grpSpPr>
        <p:sp>
          <p:nvSpPr>
            <p:cNvPr id="3323" name="Google Shape;3323;p41"/>
            <p:cNvSpPr txBox="1"/>
            <p:nvPr/>
          </p:nvSpPr>
          <p:spPr>
            <a:xfrm>
              <a:off x="6702421" y="2636891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4" name="Google Shape;3324;p41"/>
            <p:cNvSpPr txBox="1"/>
            <p:nvPr/>
          </p:nvSpPr>
          <p:spPr>
            <a:xfrm>
              <a:off x="7393934" y="2636891"/>
              <a:ext cx="456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5" name="Google Shape;3325;p41"/>
            <p:cNvSpPr txBox="1"/>
            <p:nvPr/>
          </p:nvSpPr>
          <p:spPr>
            <a:xfrm>
              <a:off x="6588557" y="2929625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26" name="Google Shape;3326;p41"/>
          <p:cNvSpPr txBox="1"/>
          <p:nvPr/>
        </p:nvSpPr>
        <p:spPr>
          <a:xfrm>
            <a:off x="7225685" y="1492602"/>
            <a:ext cx="6126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p42"/>
          <p:cNvSpPr/>
          <p:nvPr/>
        </p:nvSpPr>
        <p:spPr>
          <a:xfrm>
            <a:off x="1045062" y="1059825"/>
            <a:ext cx="1926900" cy="2562900"/>
          </a:xfrm>
          <a:prstGeom prst="roundRect">
            <a:avLst>
              <a:gd name="adj" fmla="val 1256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2" name="Google Shape;3332;p42"/>
          <p:cNvSpPr txBox="1"/>
          <p:nvPr/>
        </p:nvSpPr>
        <p:spPr>
          <a:xfrm>
            <a:off x="2394037" y="2981250"/>
            <a:ext cx="54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3" name="Google Shape;3333;p42"/>
          <p:cNvSpPr txBox="1"/>
          <p:nvPr/>
        </p:nvSpPr>
        <p:spPr>
          <a:xfrm>
            <a:off x="1784068" y="2981250"/>
            <a:ext cx="54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4" name="Google Shape;3334;p42"/>
          <p:cNvSpPr txBox="1"/>
          <p:nvPr/>
        </p:nvSpPr>
        <p:spPr>
          <a:xfrm>
            <a:off x="1178345" y="2981250"/>
            <a:ext cx="5412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35" name="Google Shape;3335;p42"/>
          <p:cNvSpPr/>
          <p:nvPr/>
        </p:nvSpPr>
        <p:spPr>
          <a:xfrm>
            <a:off x="3608550" y="1059830"/>
            <a:ext cx="1926900" cy="2562900"/>
          </a:xfrm>
          <a:prstGeom prst="roundRect">
            <a:avLst>
              <a:gd name="adj" fmla="val 12569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42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337" name="Google Shape;3337;p42"/>
          <p:cNvSpPr/>
          <p:nvPr/>
        </p:nvSpPr>
        <p:spPr>
          <a:xfrm>
            <a:off x="3673525" y="1181628"/>
            <a:ext cx="1808400" cy="246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42"/>
          <p:cNvSpPr/>
          <p:nvPr/>
        </p:nvSpPr>
        <p:spPr>
          <a:xfrm>
            <a:off x="6171961" y="1059825"/>
            <a:ext cx="1926977" cy="3672000"/>
          </a:xfrm>
          <a:custGeom>
            <a:avLst/>
            <a:gdLst/>
            <a:ahLst/>
            <a:cxnLst/>
            <a:rect l="l" t="t" r="r" b="b"/>
            <a:pathLst>
              <a:path w="84387" h="182732" extrusionOk="0">
                <a:moveTo>
                  <a:pt x="10532" y="0"/>
                </a:moveTo>
                <a:cubicBezTo>
                  <a:pt x="4727" y="0"/>
                  <a:pt x="1" y="4726"/>
                  <a:pt x="1" y="10558"/>
                </a:cubicBezTo>
                <a:lnTo>
                  <a:pt x="1" y="172173"/>
                </a:lnTo>
                <a:cubicBezTo>
                  <a:pt x="1" y="178006"/>
                  <a:pt x="4727" y="182731"/>
                  <a:pt x="10532" y="182731"/>
                </a:cubicBezTo>
                <a:lnTo>
                  <a:pt x="73828" y="182731"/>
                </a:lnTo>
                <a:cubicBezTo>
                  <a:pt x="79661" y="182731"/>
                  <a:pt x="84387" y="178006"/>
                  <a:pt x="84387" y="172173"/>
                </a:cubicBezTo>
                <a:lnTo>
                  <a:pt x="84387" y="10558"/>
                </a:lnTo>
                <a:cubicBezTo>
                  <a:pt x="84387" y="4726"/>
                  <a:pt x="79661" y="0"/>
                  <a:pt x="73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00013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42"/>
          <p:cNvSpPr txBox="1"/>
          <p:nvPr/>
        </p:nvSpPr>
        <p:spPr>
          <a:xfrm>
            <a:off x="6766860" y="1329072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40" name="Google Shape;3340;p42"/>
          <p:cNvGrpSpPr/>
          <p:nvPr/>
        </p:nvGrpSpPr>
        <p:grpSpPr>
          <a:xfrm>
            <a:off x="6405812" y="1709244"/>
            <a:ext cx="361200" cy="763881"/>
            <a:chOff x="6379825" y="1709244"/>
            <a:chExt cx="361200" cy="763881"/>
          </a:xfrm>
        </p:grpSpPr>
        <p:sp>
          <p:nvSpPr>
            <p:cNvPr id="3341" name="Google Shape;3341;p42"/>
            <p:cNvSpPr/>
            <p:nvPr/>
          </p:nvSpPr>
          <p:spPr>
            <a:xfrm>
              <a:off x="6435900" y="1709244"/>
              <a:ext cx="248891" cy="437221"/>
            </a:xfrm>
            <a:custGeom>
              <a:avLst/>
              <a:gdLst/>
              <a:ahLst/>
              <a:cxnLst/>
              <a:rect l="l" t="t" r="r" b="b"/>
              <a:pathLst>
                <a:path w="12208" h="12509" extrusionOk="0">
                  <a:moveTo>
                    <a:pt x="12208" y="0"/>
                  </a:moveTo>
                  <a:lnTo>
                    <a:pt x="1" y="0"/>
                  </a:lnTo>
                  <a:lnTo>
                    <a:pt x="1" y="12508"/>
                  </a:lnTo>
                  <a:lnTo>
                    <a:pt x="12208" y="1250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2"/>
            <p:cNvSpPr txBox="1"/>
            <p:nvPr/>
          </p:nvSpPr>
          <p:spPr>
            <a:xfrm>
              <a:off x="6379825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3" name="Google Shape;3343;p42"/>
          <p:cNvGrpSpPr/>
          <p:nvPr/>
        </p:nvGrpSpPr>
        <p:grpSpPr>
          <a:xfrm>
            <a:off x="6771799" y="1799143"/>
            <a:ext cx="361200" cy="673982"/>
            <a:chOff x="6745813" y="1799143"/>
            <a:chExt cx="361200" cy="673982"/>
          </a:xfrm>
        </p:grpSpPr>
        <p:sp>
          <p:nvSpPr>
            <p:cNvPr id="3344" name="Google Shape;3344;p42"/>
            <p:cNvSpPr/>
            <p:nvPr/>
          </p:nvSpPr>
          <p:spPr>
            <a:xfrm>
              <a:off x="6801955" y="1799143"/>
              <a:ext cx="248911" cy="347323"/>
            </a:xfrm>
            <a:custGeom>
              <a:avLst/>
              <a:gdLst/>
              <a:ahLst/>
              <a:cxnLst/>
              <a:rect l="l" t="t" r="r" b="b"/>
              <a:pathLst>
                <a:path w="12209" h="9937" extrusionOk="0">
                  <a:moveTo>
                    <a:pt x="1" y="1"/>
                  </a:moveTo>
                  <a:lnTo>
                    <a:pt x="1" y="9936"/>
                  </a:lnTo>
                  <a:lnTo>
                    <a:pt x="12208" y="9936"/>
                  </a:lnTo>
                  <a:lnTo>
                    <a:pt x="12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2"/>
            <p:cNvSpPr txBox="1"/>
            <p:nvPr/>
          </p:nvSpPr>
          <p:spPr>
            <a:xfrm>
              <a:off x="6745813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6" name="Google Shape;3346;p42"/>
          <p:cNvGrpSpPr/>
          <p:nvPr/>
        </p:nvGrpSpPr>
        <p:grpSpPr>
          <a:xfrm>
            <a:off x="7137799" y="1650872"/>
            <a:ext cx="361200" cy="822253"/>
            <a:chOff x="7111813" y="1650872"/>
            <a:chExt cx="361200" cy="822253"/>
          </a:xfrm>
        </p:grpSpPr>
        <p:sp>
          <p:nvSpPr>
            <p:cNvPr id="3347" name="Google Shape;3347;p42"/>
            <p:cNvSpPr/>
            <p:nvPr/>
          </p:nvSpPr>
          <p:spPr>
            <a:xfrm>
              <a:off x="7168011" y="1650872"/>
              <a:ext cx="248340" cy="495591"/>
            </a:xfrm>
            <a:custGeom>
              <a:avLst/>
              <a:gdLst/>
              <a:ahLst/>
              <a:cxnLst/>
              <a:rect l="l" t="t" r="r" b="b"/>
              <a:pathLst>
                <a:path w="12181" h="14179" extrusionOk="0">
                  <a:moveTo>
                    <a:pt x="1" y="0"/>
                  </a:moveTo>
                  <a:lnTo>
                    <a:pt x="1" y="14178"/>
                  </a:lnTo>
                  <a:lnTo>
                    <a:pt x="12181" y="14178"/>
                  </a:lnTo>
                  <a:lnTo>
                    <a:pt x="12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2"/>
            <p:cNvSpPr txBox="1"/>
            <p:nvPr/>
          </p:nvSpPr>
          <p:spPr>
            <a:xfrm>
              <a:off x="7111813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9" name="Google Shape;3349;p42"/>
          <p:cNvGrpSpPr/>
          <p:nvPr/>
        </p:nvGrpSpPr>
        <p:grpSpPr>
          <a:xfrm>
            <a:off x="7503799" y="1799124"/>
            <a:ext cx="361200" cy="674001"/>
            <a:chOff x="7477813" y="1799124"/>
            <a:chExt cx="361200" cy="674001"/>
          </a:xfrm>
        </p:grpSpPr>
        <p:sp>
          <p:nvSpPr>
            <p:cNvPr id="3350" name="Google Shape;3350;p42"/>
            <p:cNvSpPr/>
            <p:nvPr/>
          </p:nvSpPr>
          <p:spPr>
            <a:xfrm>
              <a:off x="7533525" y="1799124"/>
              <a:ext cx="248911" cy="347338"/>
            </a:xfrm>
            <a:custGeom>
              <a:avLst/>
              <a:gdLst/>
              <a:ahLst/>
              <a:cxnLst/>
              <a:rect l="l" t="t" r="r" b="b"/>
              <a:pathLst>
                <a:path w="12209" h="10648" extrusionOk="0">
                  <a:moveTo>
                    <a:pt x="1" y="0"/>
                  </a:moveTo>
                  <a:lnTo>
                    <a:pt x="1" y="10647"/>
                  </a:lnTo>
                  <a:lnTo>
                    <a:pt x="12208" y="10647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2"/>
            <p:cNvSpPr txBox="1"/>
            <p:nvPr/>
          </p:nvSpPr>
          <p:spPr>
            <a:xfrm>
              <a:off x="7477813" y="2226225"/>
              <a:ext cx="361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52" name="Google Shape;3352;p42"/>
          <p:cNvSpPr/>
          <p:nvPr/>
        </p:nvSpPr>
        <p:spPr>
          <a:xfrm>
            <a:off x="6380558" y="295475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42"/>
          <p:cNvSpPr/>
          <p:nvPr/>
        </p:nvSpPr>
        <p:spPr>
          <a:xfrm>
            <a:off x="6786957" y="295475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2" y="1"/>
                </a:moveTo>
                <a:cubicBezTo>
                  <a:pt x="763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63" y="12780"/>
                  <a:pt x="1662" y="12780"/>
                </a:cubicBezTo>
                <a:lnTo>
                  <a:pt x="11117" y="12780"/>
                </a:lnTo>
                <a:cubicBezTo>
                  <a:pt x="12044" y="12780"/>
                  <a:pt x="12779" y="12044"/>
                  <a:pt x="12779" y="11118"/>
                </a:cubicBezTo>
                <a:lnTo>
                  <a:pt x="12779" y="1663"/>
                </a:lnTo>
                <a:cubicBezTo>
                  <a:pt x="12779" y="764"/>
                  <a:pt x="12044" y="1"/>
                  <a:pt x="11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42"/>
          <p:cNvSpPr/>
          <p:nvPr/>
        </p:nvSpPr>
        <p:spPr>
          <a:xfrm>
            <a:off x="7193948" y="2954755"/>
            <a:ext cx="291023" cy="291023"/>
          </a:xfrm>
          <a:custGeom>
            <a:avLst/>
            <a:gdLst/>
            <a:ahLst/>
            <a:cxnLst/>
            <a:rect l="l" t="t" r="r" b="b"/>
            <a:pathLst>
              <a:path w="12781" h="12781" extrusionOk="0">
                <a:moveTo>
                  <a:pt x="1663" y="1"/>
                </a:moveTo>
                <a:cubicBezTo>
                  <a:pt x="736" y="1"/>
                  <a:pt x="1" y="764"/>
                  <a:pt x="1" y="1663"/>
                </a:cubicBezTo>
                <a:lnTo>
                  <a:pt x="1" y="11118"/>
                </a:lnTo>
                <a:cubicBezTo>
                  <a:pt x="1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44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44" y="1"/>
                  <a:pt x="111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5" name="Google Shape;3355;p42"/>
          <p:cNvSpPr/>
          <p:nvPr/>
        </p:nvSpPr>
        <p:spPr>
          <a:xfrm>
            <a:off x="7600962" y="2954755"/>
            <a:ext cx="291001" cy="291023"/>
          </a:xfrm>
          <a:custGeom>
            <a:avLst/>
            <a:gdLst/>
            <a:ahLst/>
            <a:cxnLst/>
            <a:rect l="l" t="t" r="r" b="b"/>
            <a:pathLst>
              <a:path w="12780" h="12781" extrusionOk="0">
                <a:moveTo>
                  <a:pt x="1663" y="1"/>
                </a:moveTo>
                <a:cubicBezTo>
                  <a:pt x="736" y="1"/>
                  <a:pt x="0" y="764"/>
                  <a:pt x="0" y="1663"/>
                </a:cubicBezTo>
                <a:lnTo>
                  <a:pt x="0" y="11118"/>
                </a:lnTo>
                <a:cubicBezTo>
                  <a:pt x="0" y="12044"/>
                  <a:pt x="736" y="12780"/>
                  <a:pt x="1663" y="12780"/>
                </a:cubicBezTo>
                <a:lnTo>
                  <a:pt x="11118" y="12780"/>
                </a:lnTo>
                <a:cubicBezTo>
                  <a:pt x="12017" y="12780"/>
                  <a:pt x="12780" y="12044"/>
                  <a:pt x="12780" y="11118"/>
                </a:cubicBezTo>
                <a:lnTo>
                  <a:pt x="12780" y="1663"/>
                </a:lnTo>
                <a:cubicBezTo>
                  <a:pt x="12780" y="764"/>
                  <a:pt x="12017" y="1"/>
                  <a:pt x="111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42"/>
          <p:cNvSpPr txBox="1"/>
          <p:nvPr/>
        </p:nvSpPr>
        <p:spPr>
          <a:xfrm>
            <a:off x="6312899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7" name="Google Shape;3357;p42"/>
          <p:cNvSpPr txBox="1"/>
          <p:nvPr/>
        </p:nvSpPr>
        <p:spPr>
          <a:xfrm>
            <a:off x="6720962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16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8" name="Google Shape;3358;p42"/>
          <p:cNvSpPr txBox="1"/>
          <p:nvPr/>
        </p:nvSpPr>
        <p:spPr>
          <a:xfrm>
            <a:off x="7127662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9" name="Google Shape;3359;p42"/>
          <p:cNvSpPr txBox="1"/>
          <p:nvPr/>
        </p:nvSpPr>
        <p:spPr>
          <a:xfrm>
            <a:off x="7534349" y="2991813"/>
            <a:ext cx="423600" cy="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0" name="Google Shape;3360;p42"/>
          <p:cNvSpPr txBox="1"/>
          <p:nvPr/>
        </p:nvSpPr>
        <p:spPr>
          <a:xfrm>
            <a:off x="6766860" y="2582184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361" name="Google Shape;3361;p42"/>
          <p:cNvSpPr/>
          <p:nvPr/>
        </p:nvSpPr>
        <p:spPr>
          <a:xfrm>
            <a:off x="7252612" y="3331100"/>
            <a:ext cx="173700" cy="150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42"/>
          <p:cNvGrpSpPr/>
          <p:nvPr/>
        </p:nvGrpSpPr>
        <p:grpSpPr>
          <a:xfrm>
            <a:off x="6525061" y="3603785"/>
            <a:ext cx="1220700" cy="945205"/>
            <a:chOff x="6499075" y="3603785"/>
            <a:chExt cx="1220700" cy="945205"/>
          </a:xfrm>
        </p:grpSpPr>
        <p:sp>
          <p:nvSpPr>
            <p:cNvPr id="3363" name="Google Shape;3363;p42"/>
            <p:cNvSpPr txBox="1"/>
            <p:nvPr/>
          </p:nvSpPr>
          <p:spPr>
            <a:xfrm>
              <a:off x="6499075" y="360378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42"/>
            <p:cNvSpPr txBox="1"/>
            <p:nvPr/>
          </p:nvSpPr>
          <p:spPr>
            <a:xfrm>
              <a:off x="6499075" y="4112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365" name="Google Shape;3365;p42"/>
          <p:cNvCxnSpPr/>
          <p:nvPr/>
        </p:nvCxnSpPr>
        <p:spPr>
          <a:xfrm>
            <a:off x="6476311" y="4068948"/>
            <a:ext cx="131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6" name="Google Shape;3366;p42"/>
          <p:cNvSpPr/>
          <p:nvPr/>
        </p:nvSpPr>
        <p:spPr>
          <a:xfrm>
            <a:off x="4200813" y="1701704"/>
            <a:ext cx="246900" cy="246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7" name="Google Shape;3367;p42"/>
          <p:cNvGrpSpPr/>
          <p:nvPr/>
        </p:nvGrpSpPr>
        <p:grpSpPr>
          <a:xfrm>
            <a:off x="1242487" y="1474671"/>
            <a:ext cx="1543500" cy="1544400"/>
            <a:chOff x="3681650" y="1553668"/>
            <a:chExt cx="1543500" cy="1544400"/>
          </a:xfrm>
        </p:grpSpPr>
        <p:sp>
          <p:nvSpPr>
            <p:cNvPr id="3368" name="Google Shape;3368;p42"/>
            <p:cNvSpPr/>
            <p:nvPr/>
          </p:nvSpPr>
          <p:spPr>
            <a:xfrm>
              <a:off x="3888050" y="1760518"/>
              <a:ext cx="1130700" cy="1130700"/>
            </a:xfrm>
            <a:prstGeom prst="donut">
              <a:avLst>
                <a:gd name="adj" fmla="val 501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2"/>
            <p:cNvSpPr/>
            <p:nvPr/>
          </p:nvSpPr>
          <p:spPr>
            <a:xfrm rot="8998793">
              <a:off x="3887944" y="1761047"/>
              <a:ext cx="1130912" cy="1129643"/>
            </a:xfrm>
            <a:prstGeom prst="blockArc">
              <a:avLst>
                <a:gd name="adj1" fmla="val 3095535"/>
                <a:gd name="adj2" fmla="val 21596524"/>
                <a:gd name="adj3" fmla="val 493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0" name="Google Shape;3370;p42"/>
          <p:cNvGrpSpPr/>
          <p:nvPr/>
        </p:nvGrpSpPr>
        <p:grpSpPr>
          <a:xfrm>
            <a:off x="1440787" y="1672969"/>
            <a:ext cx="1146900" cy="1147800"/>
            <a:chOff x="3879950" y="1751966"/>
            <a:chExt cx="1146900" cy="1147800"/>
          </a:xfrm>
        </p:grpSpPr>
        <p:sp>
          <p:nvSpPr>
            <p:cNvPr id="3371" name="Google Shape;3371;p42"/>
            <p:cNvSpPr/>
            <p:nvPr/>
          </p:nvSpPr>
          <p:spPr>
            <a:xfrm>
              <a:off x="4033090" y="1905559"/>
              <a:ext cx="840600" cy="840600"/>
            </a:xfrm>
            <a:prstGeom prst="donut">
              <a:avLst>
                <a:gd name="adj" fmla="val 751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2"/>
            <p:cNvSpPr/>
            <p:nvPr/>
          </p:nvSpPr>
          <p:spPr>
            <a:xfrm rot="8997953">
              <a:off x="4033233" y="1906129"/>
              <a:ext cx="840334" cy="839474"/>
            </a:xfrm>
            <a:prstGeom prst="blockArc">
              <a:avLst>
                <a:gd name="adj1" fmla="val 12373540"/>
                <a:gd name="adj2" fmla="val 21584966"/>
                <a:gd name="adj3" fmla="val 748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3" name="Google Shape;3373;p42"/>
          <p:cNvGrpSpPr/>
          <p:nvPr/>
        </p:nvGrpSpPr>
        <p:grpSpPr>
          <a:xfrm>
            <a:off x="1655137" y="1887471"/>
            <a:ext cx="718200" cy="718800"/>
            <a:chOff x="4094300" y="1966468"/>
            <a:chExt cx="718200" cy="718800"/>
          </a:xfrm>
        </p:grpSpPr>
        <p:sp>
          <p:nvSpPr>
            <p:cNvPr id="3374" name="Google Shape;3374;p42"/>
            <p:cNvSpPr/>
            <p:nvPr/>
          </p:nvSpPr>
          <p:spPr>
            <a:xfrm>
              <a:off x="4190450" y="2062918"/>
              <a:ext cx="525900" cy="525900"/>
            </a:xfrm>
            <a:prstGeom prst="donut">
              <a:avLst>
                <a:gd name="adj" fmla="val 1081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2"/>
            <p:cNvSpPr/>
            <p:nvPr/>
          </p:nvSpPr>
          <p:spPr>
            <a:xfrm rot="8998295">
              <a:off x="4190226" y="2063049"/>
              <a:ext cx="526348" cy="525638"/>
            </a:xfrm>
            <a:prstGeom prst="blockArc">
              <a:avLst>
                <a:gd name="adj1" fmla="val 7556036"/>
                <a:gd name="adj2" fmla="val 21542607"/>
                <a:gd name="adj3" fmla="val 1074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6" name="Google Shape;3376;p42"/>
          <p:cNvSpPr txBox="1"/>
          <p:nvPr/>
        </p:nvSpPr>
        <p:spPr>
          <a:xfrm>
            <a:off x="2394037" y="3155837"/>
            <a:ext cx="468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7" name="Google Shape;3377;p42"/>
          <p:cNvSpPr/>
          <p:nvPr/>
        </p:nvSpPr>
        <p:spPr>
          <a:xfrm>
            <a:off x="2387879" y="3072157"/>
            <a:ext cx="65100" cy="6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8" name="Google Shape;3378;p42"/>
          <p:cNvSpPr txBox="1"/>
          <p:nvPr/>
        </p:nvSpPr>
        <p:spPr>
          <a:xfrm>
            <a:off x="1784068" y="3155837"/>
            <a:ext cx="468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9" name="Google Shape;3379;p42"/>
          <p:cNvSpPr/>
          <p:nvPr/>
        </p:nvSpPr>
        <p:spPr>
          <a:xfrm>
            <a:off x="1778204" y="3072157"/>
            <a:ext cx="65100" cy="65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42"/>
          <p:cNvSpPr txBox="1"/>
          <p:nvPr/>
        </p:nvSpPr>
        <p:spPr>
          <a:xfrm>
            <a:off x="1178345" y="3155837"/>
            <a:ext cx="4689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60%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1" name="Google Shape;3381;p42"/>
          <p:cNvSpPr/>
          <p:nvPr/>
        </p:nvSpPr>
        <p:spPr>
          <a:xfrm>
            <a:off x="1173779" y="3072157"/>
            <a:ext cx="65100" cy="6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2" name="Google Shape;3382;p42"/>
          <p:cNvSpPr txBox="1"/>
          <p:nvPr/>
        </p:nvSpPr>
        <p:spPr>
          <a:xfrm>
            <a:off x="1655735" y="1364429"/>
            <a:ext cx="7170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83" name="Google Shape;3383;p42"/>
          <p:cNvGrpSpPr/>
          <p:nvPr/>
        </p:nvGrpSpPr>
        <p:grpSpPr>
          <a:xfrm>
            <a:off x="4289496" y="2897526"/>
            <a:ext cx="1220700" cy="649393"/>
            <a:chOff x="4884470" y="1200865"/>
            <a:chExt cx="1220700" cy="649393"/>
          </a:xfrm>
        </p:grpSpPr>
        <p:sp>
          <p:nvSpPr>
            <p:cNvPr id="3384" name="Google Shape;3384;p42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5" name="Google Shape;3385;p42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86" name="Google Shape;3386;p42"/>
          <p:cNvSpPr txBox="1"/>
          <p:nvPr/>
        </p:nvSpPr>
        <p:spPr>
          <a:xfrm>
            <a:off x="3790701" y="3030083"/>
            <a:ext cx="597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17</a:t>
            </a:r>
            <a:endParaRPr sz="34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387" name="Google Shape;3387;p42"/>
          <p:cNvCxnSpPr/>
          <p:nvPr/>
        </p:nvCxnSpPr>
        <p:spPr>
          <a:xfrm>
            <a:off x="4079100" y="2768844"/>
            <a:ext cx="985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88" name="Google Shape;3388;p42"/>
          <p:cNvGrpSpPr/>
          <p:nvPr/>
        </p:nvGrpSpPr>
        <p:grpSpPr>
          <a:xfrm>
            <a:off x="3661967" y="1141657"/>
            <a:ext cx="1820059" cy="1581649"/>
            <a:chOff x="5972962" y="1769550"/>
            <a:chExt cx="1972750" cy="1714525"/>
          </a:xfrm>
        </p:grpSpPr>
        <p:sp>
          <p:nvSpPr>
            <p:cNvPr id="3389" name="Google Shape;3389;p42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0" name="Google Shape;3390;p42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1" name="Google Shape;3391;p42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2" name="Google Shape;3392;p42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3" name="Google Shape;3393;p42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4" name="Google Shape;3394;p42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5" name="Google Shape;3395;p42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6" name="Google Shape;3396;p42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7" name="Google Shape;3397;p42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8" name="Google Shape;3398;p42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9" name="Google Shape;3399;p42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0" name="Google Shape;3400;p42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1" name="Google Shape;3401;p42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2" name="Google Shape;3402;p42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3" name="Google Shape;3403;p42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4" name="Google Shape;3404;p42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5" name="Google Shape;3405;p42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6" name="Google Shape;3406;p42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7" name="Google Shape;3407;p42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8" name="Google Shape;3408;p42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9" name="Google Shape;3409;p42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0" name="Google Shape;3410;p42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1" name="Google Shape;3411;p42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2" name="Google Shape;3412;p42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3" name="Google Shape;3413;p42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4" name="Google Shape;3414;p42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5" name="Google Shape;3415;p42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6" name="Google Shape;3416;p42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7" name="Google Shape;3417;p42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8" name="Google Shape;3418;p42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9" name="Google Shape;3419;p42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0" name="Google Shape;3420;p42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1" name="Google Shape;3421;p42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2" name="Google Shape;3422;p42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3" name="Google Shape;3423;p42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4" name="Google Shape;3424;p42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5" name="Google Shape;3425;p42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26" name="Google Shape;3426;p42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427" name="Google Shape;3427;p42"/>
          <p:cNvGrpSpPr/>
          <p:nvPr/>
        </p:nvGrpSpPr>
        <p:grpSpPr>
          <a:xfrm>
            <a:off x="1059322" y="3737775"/>
            <a:ext cx="4475960" cy="977000"/>
            <a:chOff x="5816850" y="2049775"/>
            <a:chExt cx="2244601" cy="977000"/>
          </a:xfrm>
        </p:grpSpPr>
        <p:sp>
          <p:nvSpPr>
            <p:cNvPr id="3428" name="Google Shape;3428;p42"/>
            <p:cNvSpPr txBox="1"/>
            <p:nvPr/>
          </p:nvSpPr>
          <p:spPr>
            <a:xfrm>
              <a:off x="5816851" y="2352675"/>
              <a:ext cx="22446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9" name="Google Shape;3429;p42"/>
            <p:cNvSpPr txBox="1"/>
            <p:nvPr/>
          </p:nvSpPr>
          <p:spPr>
            <a:xfrm>
              <a:off x="5816850" y="2049775"/>
              <a:ext cx="22446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4" name="Google Shape;3434;p43"/>
          <p:cNvGrpSpPr/>
          <p:nvPr/>
        </p:nvGrpSpPr>
        <p:grpSpPr>
          <a:xfrm>
            <a:off x="6199525" y="1014625"/>
            <a:ext cx="1746725" cy="3672625"/>
            <a:chOff x="6199525" y="1014625"/>
            <a:chExt cx="1746725" cy="3672625"/>
          </a:xfrm>
        </p:grpSpPr>
        <p:sp>
          <p:nvSpPr>
            <p:cNvPr id="3435" name="Google Shape;3435;p43"/>
            <p:cNvSpPr/>
            <p:nvPr/>
          </p:nvSpPr>
          <p:spPr>
            <a:xfrm>
              <a:off x="6199525" y="1014625"/>
              <a:ext cx="1746725" cy="3672625"/>
            </a:xfrm>
            <a:custGeom>
              <a:avLst/>
              <a:gdLst/>
              <a:ahLst/>
              <a:cxnLst/>
              <a:rect l="l" t="t" r="r" b="b"/>
              <a:pathLst>
                <a:path w="69869" h="146905" extrusionOk="0">
                  <a:moveTo>
                    <a:pt x="8993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137911"/>
                  </a:lnTo>
                  <a:cubicBezTo>
                    <a:pt x="0" y="142864"/>
                    <a:pt x="4040" y="146904"/>
                    <a:pt x="8993" y="146904"/>
                  </a:cubicBezTo>
                  <a:lnTo>
                    <a:pt x="60852" y="146904"/>
                  </a:lnTo>
                  <a:cubicBezTo>
                    <a:pt x="65828" y="146904"/>
                    <a:pt x="69868" y="142864"/>
                    <a:pt x="69868" y="137911"/>
                  </a:cubicBezTo>
                  <a:lnTo>
                    <a:pt x="69868" y="8994"/>
                  </a:lnTo>
                  <a:cubicBezTo>
                    <a:pt x="69868" y="4018"/>
                    <a:pt x="65828" y="1"/>
                    <a:pt x="608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3"/>
            <p:cNvSpPr/>
            <p:nvPr/>
          </p:nvSpPr>
          <p:spPr>
            <a:xfrm>
              <a:off x="6201800" y="4225575"/>
              <a:ext cx="1742150" cy="461675"/>
            </a:xfrm>
            <a:custGeom>
              <a:avLst/>
              <a:gdLst/>
              <a:ahLst/>
              <a:cxnLst/>
              <a:rect l="l" t="t" r="r" b="b"/>
              <a:pathLst>
                <a:path w="69686" h="18467" extrusionOk="0">
                  <a:moveTo>
                    <a:pt x="8993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9473"/>
                  </a:lnTo>
                  <a:cubicBezTo>
                    <a:pt x="0" y="14449"/>
                    <a:pt x="4040" y="18466"/>
                    <a:pt x="8993" y="18466"/>
                  </a:cubicBezTo>
                  <a:lnTo>
                    <a:pt x="60670" y="18466"/>
                  </a:lnTo>
                  <a:cubicBezTo>
                    <a:pt x="65646" y="18466"/>
                    <a:pt x="69686" y="14449"/>
                    <a:pt x="69686" y="9473"/>
                  </a:cubicBezTo>
                  <a:lnTo>
                    <a:pt x="69686" y="8994"/>
                  </a:lnTo>
                  <a:cubicBezTo>
                    <a:pt x="69686" y="4018"/>
                    <a:pt x="65646" y="1"/>
                    <a:pt x="60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7" name="Google Shape;3437;p43"/>
            <p:cNvGrpSpPr/>
            <p:nvPr/>
          </p:nvGrpSpPr>
          <p:grpSpPr>
            <a:xfrm>
              <a:off x="7712250" y="1350175"/>
              <a:ext cx="91325" cy="71925"/>
              <a:chOff x="7712250" y="1350175"/>
              <a:chExt cx="91325" cy="71925"/>
            </a:xfrm>
          </p:grpSpPr>
          <p:sp>
            <p:nvSpPr>
              <p:cNvPr id="3438" name="Google Shape;3438;p43"/>
              <p:cNvSpPr/>
              <p:nvPr/>
            </p:nvSpPr>
            <p:spPr>
              <a:xfrm>
                <a:off x="7712250" y="1386125"/>
                <a:ext cx="913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1" fill="none" extrusionOk="0">
                    <a:moveTo>
                      <a:pt x="1" y="0"/>
                    </a:moveTo>
                    <a:lnTo>
                      <a:pt x="3653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3"/>
              <p:cNvSpPr/>
              <p:nvPr/>
            </p:nvSpPr>
            <p:spPr>
              <a:xfrm>
                <a:off x="7755625" y="14220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1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3"/>
              <p:cNvSpPr/>
              <p:nvPr/>
            </p:nvSpPr>
            <p:spPr>
              <a:xfrm>
                <a:off x="7712250" y="1350175"/>
                <a:ext cx="47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1" fill="none" extrusionOk="0">
                    <a:moveTo>
                      <a:pt x="1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1" name="Google Shape;3441;p43"/>
            <p:cNvGrpSpPr/>
            <p:nvPr/>
          </p:nvGrpSpPr>
          <p:grpSpPr>
            <a:xfrm>
              <a:off x="7631238" y="4345786"/>
              <a:ext cx="165562" cy="166754"/>
              <a:chOff x="3592138" y="4415611"/>
              <a:chExt cx="165562" cy="166754"/>
            </a:xfrm>
          </p:grpSpPr>
          <p:sp>
            <p:nvSpPr>
              <p:cNvPr id="3442" name="Google Shape;3442;p43"/>
              <p:cNvSpPr/>
              <p:nvPr/>
            </p:nvSpPr>
            <p:spPr>
              <a:xfrm>
                <a:off x="3592138" y="4415611"/>
                <a:ext cx="165562" cy="166754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9" fill="none" extrusionOk="0">
                    <a:moveTo>
                      <a:pt x="3037" y="1712"/>
                    </a:moveTo>
                    <a:lnTo>
                      <a:pt x="3037" y="1347"/>
                    </a:lnTo>
                    <a:cubicBezTo>
                      <a:pt x="3037" y="1279"/>
                      <a:pt x="2968" y="1210"/>
                      <a:pt x="2900" y="1210"/>
                    </a:cubicBezTo>
                    <a:lnTo>
                      <a:pt x="2740" y="1210"/>
                    </a:lnTo>
                    <a:cubicBezTo>
                      <a:pt x="2694" y="1210"/>
                      <a:pt x="2649" y="1187"/>
                      <a:pt x="2626" y="1142"/>
                    </a:cubicBezTo>
                    <a:cubicBezTo>
                      <a:pt x="2603" y="1096"/>
                      <a:pt x="2603" y="1073"/>
                      <a:pt x="2580" y="1027"/>
                    </a:cubicBezTo>
                    <a:cubicBezTo>
                      <a:pt x="2557" y="982"/>
                      <a:pt x="2557" y="913"/>
                      <a:pt x="2603" y="891"/>
                    </a:cubicBezTo>
                    <a:lnTo>
                      <a:pt x="2717" y="776"/>
                    </a:lnTo>
                    <a:cubicBezTo>
                      <a:pt x="2763" y="731"/>
                      <a:pt x="2763" y="639"/>
                      <a:pt x="2717" y="594"/>
                    </a:cubicBezTo>
                    <a:lnTo>
                      <a:pt x="2466" y="320"/>
                    </a:lnTo>
                    <a:cubicBezTo>
                      <a:pt x="2398" y="274"/>
                      <a:pt x="2329" y="274"/>
                      <a:pt x="2284" y="320"/>
                    </a:cubicBezTo>
                    <a:lnTo>
                      <a:pt x="2169" y="434"/>
                    </a:lnTo>
                    <a:cubicBezTo>
                      <a:pt x="2124" y="480"/>
                      <a:pt x="2078" y="480"/>
                      <a:pt x="2010" y="457"/>
                    </a:cubicBezTo>
                    <a:cubicBezTo>
                      <a:pt x="1987" y="457"/>
                      <a:pt x="1941" y="434"/>
                      <a:pt x="1918" y="411"/>
                    </a:cubicBezTo>
                    <a:cubicBezTo>
                      <a:pt x="1850" y="411"/>
                      <a:pt x="1827" y="343"/>
                      <a:pt x="1827" y="297"/>
                    </a:cubicBezTo>
                    <a:lnTo>
                      <a:pt x="1827" y="137"/>
                    </a:lnTo>
                    <a:cubicBezTo>
                      <a:pt x="1827" y="69"/>
                      <a:pt x="1759" y="0"/>
                      <a:pt x="1690" y="0"/>
                    </a:cubicBezTo>
                    <a:lnTo>
                      <a:pt x="1325" y="0"/>
                    </a:lnTo>
                    <a:cubicBezTo>
                      <a:pt x="1256" y="0"/>
                      <a:pt x="1188" y="69"/>
                      <a:pt x="1188" y="137"/>
                    </a:cubicBezTo>
                    <a:lnTo>
                      <a:pt x="1188" y="297"/>
                    </a:lnTo>
                    <a:cubicBezTo>
                      <a:pt x="1188" y="343"/>
                      <a:pt x="1165" y="411"/>
                      <a:pt x="1119" y="411"/>
                    </a:cubicBezTo>
                    <a:cubicBezTo>
                      <a:pt x="1074" y="434"/>
                      <a:pt x="1051" y="457"/>
                      <a:pt x="1005" y="457"/>
                    </a:cubicBezTo>
                    <a:cubicBezTo>
                      <a:pt x="960" y="480"/>
                      <a:pt x="891" y="480"/>
                      <a:pt x="868" y="434"/>
                    </a:cubicBezTo>
                    <a:lnTo>
                      <a:pt x="754" y="320"/>
                    </a:lnTo>
                    <a:cubicBezTo>
                      <a:pt x="709" y="274"/>
                      <a:pt x="617" y="274"/>
                      <a:pt x="572" y="320"/>
                    </a:cubicBezTo>
                    <a:lnTo>
                      <a:pt x="298" y="594"/>
                    </a:lnTo>
                    <a:cubicBezTo>
                      <a:pt x="252" y="639"/>
                      <a:pt x="252" y="731"/>
                      <a:pt x="298" y="776"/>
                    </a:cubicBezTo>
                    <a:lnTo>
                      <a:pt x="412" y="891"/>
                    </a:lnTo>
                    <a:cubicBezTo>
                      <a:pt x="457" y="913"/>
                      <a:pt x="457" y="982"/>
                      <a:pt x="435" y="1027"/>
                    </a:cubicBezTo>
                    <a:cubicBezTo>
                      <a:pt x="435" y="1073"/>
                      <a:pt x="412" y="1096"/>
                      <a:pt x="389" y="1142"/>
                    </a:cubicBezTo>
                    <a:cubicBezTo>
                      <a:pt x="389" y="1187"/>
                      <a:pt x="343" y="1210"/>
                      <a:pt x="275" y="1210"/>
                    </a:cubicBezTo>
                    <a:lnTo>
                      <a:pt x="115" y="1210"/>
                    </a:lnTo>
                    <a:cubicBezTo>
                      <a:pt x="47" y="1210"/>
                      <a:pt x="1" y="1279"/>
                      <a:pt x="1" y="1347"/>
                    </a:cubicBezTo>
                    <a:lnTo>
                      <a:pt x="1" y="1712"/>
                    </a:lnTo>
                    <a:cubicBezTo>
                      <a:pt x="1" y="1781"/>
                      <a:pt x="47" y="1849"/>
                      <a:pt x="115" y="1849"/>
                    </a:cubicBezTo>
                    <a:lnTo>
                      <a:pt x="275" y="1849"/>
                    </a:lnTo>
                    <a:cubicBezTo>
                      <a:pt x="343" y="1849"/>
                      <a:pt x="389" y="1872"/>
                      <a:pt x="389" y="1940"/>
                    </a:cubicBezTo>
                    <a:cubicBezTo>
                      <a:pt x="412" y="1963"/>
                      <a:pt x="435" y="2009"/>
                      <a:pt x="435" y="2032"/>
                    </a:cubicBezTo>
                    <a:cubicBezTo>
                      <a:pt x="457" y="2077"/>
                      <a:pt x="457" y="2146"/>
                      <a:pt x="412" y="2192"/>
                    </a:cubicBezTo>
                    <a:lnTo>
                      <a:pt x="298" y="2306"/>
                    </a:lnTo>
                    <a:cubicBezTo>
                      <a:pt x="252" y="2351"/>
                      <a:pt x="252" y="2420"/>
                      <a:pt x="298" y="2488"/>
                    </a:cubicBezTo>
                    <a:lnTo>
                      <a:pt x="572" y="2739"/>
                    </a:lnTo>
                    <a:cubicBezTo>
                      <a:pt x="617" y="2785"/>
                      <a:pt x="709" y="2785"/>
                      <a:pt x="754" y="2739"/>
                    </a:cubicBezTo>
                    <a:lnTo>
                      <a:pt x="868" y="2625"/>
                    </a:lnTo>
                    <a:cubicBezTo>
                      <a:pt x="891" y="2580"/>
                      <a:pt x="960" y="2580"/>
                      <a:pt x="1005" y="2602"/>
                    </a:cubicBezTo>
                    <a:cubicBezTo>
                      <a:pt x="1051" y="2625"/>
                      <a:pt x="1074" y="2625"/>
                      <a:pt x="1119" y="2648"/>
                    </a:cubicBezTo>
                    <a:cubicBezTo>
                      <a:pt x="1165" y="2671"/>
                      <a:pt x="1188" y="2717"/>
                      <a:pt x="1188" y="2762"/>
                    </a:cubicBezTo>
                    <a:lnTo>
                      <a:pt x="1188" y="2922"/>
                    </a:lnTo>
                    <a:cubicBezTo>
                      <a:pt x="1188" y="2990"/>
                      <a:pt x="1256" y="3059"/>
                      <a:pt x="1325" y="3059"/>
                    </a:cubicBezTo>
                    <a:lnTo>
                      <a:pt x="1690" y="3059"/>
                    </a:lnTo>
                    <a:cubicBezTo>
                      <a:pt x="1759" y="3059"/>
                      <a:pt x="1827" y="2990"/>
                      <a:pt x="1827" y="2922"/>
                    </a:cubicBezTo>
                    <a:lnTo>
                      <a:pt x="1827" y="2762"/>
                    </a:lnTo>
                    <a:cubicBezTo>
                      <a:pt x="1827" y="2717"/>
                      <a:pt x="1850" y="2671"/>
                      <a:pt x="1918" y="2648"/>
                    </a:cubicBezTo>
                    <a:cubicBezTo>
                      <a:pt x="1941" y="2625"/>
                      <a:pt x="1987" y="2625"/>
                      <a:pt x="2010" y="2602"/>
                    </a:cubicBezTo>
                    <a:cubicBezTo>
                      <a:pt x="2078" y="2580"/>
                      <a:pt x="2124" y="2580"/>
                      <a:pt x="2169" y="2625"/>
                    </a:cubicBezTo>
                    <a:lnTo>
                      <a:pt x="2284" y="2739"/>
                    </a:lnTo>
                    <a:cubicBezTo>
                      <a:pt x="2329" y="2785"/>
                      <a:pt x="2398" y="2785"/>
                      <a:pt x="2466" y="2739"/>
                    </a:cubicBezTo>
                    <a:lnTo>
                      <a:pt x="2717" y="2488"/>
                    </a:lnTo>
                    <a:cubicBezTo>
                      <a:pt x="2763" y="2420"/>
                      <a:pt x="2763" y="2351"/>
                      <a:pt x="2717" y="2306"/>
                    </a:cubicBezTo>
                    <a:lnTo>
                      <a:pt x="2603" y="2192"/>
                    </a:lnTo>
                    <a:cubicBezTo>
                      <a:pt x="2557" y="2146"/>
                      <a:pt x="2557" y="2077"/>
                      <a:pt x="2580" y="2032"/>
                    </a:cubicBezTo>
                    <a:cubicBezTo>
                      <a:pt x="2603" y="2009"/>
                      <a:pt x="2603" y="1963"/>
                      <a:pt x="2626" y="1940"/>
                    </a:cubicBezTo>
                    <a:cubicBezTo>
                      <a:pt x="2649" y="1872"/>
                      <a:pt x="2694" y="1849"/>
                      <a:pt x="2740" y="1849"/>
                    </a:cubicBezTo>
                    <a:lnTo>
                      <a:pt x="2900" y="1849"/>
                    </a:lnTo>
                    <a:cubicBezTo>
                      <a:pt x="2968" y="1849"/>
                      <a:pt x="3037" y="1781"/>
                      <a:pt x="3037" y="1712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3"/>
              <p:cNvSpPr/>
              <p:nvPr/>
            </p:nvSpPr>
            <p:spPr>
              <a:xfrm>
                <a:off x="3631988" y="4456660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5" y="777"/>
                    </a:moveTo>
                    <a:cubicBezTo>
                      <a:pt x="1575" y="343"/>
                      <a:pt x="1210" y="1"/>
                      <a:pt x="776" y="1"/>
                    </a:cubicBezTo>
                    <a:cubicBezTo>
                      <a:pt x="343" y="1"/>
                      <a:pt x="0" y="343"/>
                      <a:pt x="0" y="777"/>
                    </a:cubicBezTo>
                    <a:cubicBezTo>
                      <a:pt x="0" y="1210"/>
                      <a:pt x="343" y="1576"/>
                      <a:pt x="776" y="1576"/>
                    </a:cubicBezTo>
                    <a:cubicBezTo>
                      <a:pt x="1210" y="1576"/>
                      <a:pt x="1575" y="1210"/>
                      <a:pt x="1575" y="777"/>
                    </a:cubicBezTo>
                    <a:close/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4" name="Google Shape;3444;p43"/>
            <p:cNvGrpSpPr/>
            <p:nvPr/>
          </p:nvGrpSpPr>
          <p:grpSpPr>
            <a:xfrm>
              <a:off x="7192685" y="4345786"/>
              <a:ext cx="160601" cy="166756"/>
              <a:chOff x="2744757" y="4415611"/>
              <a:chExt cx="160601" cy="166756"/>
            </a:xfrm>
          </p:grpSpPr>
          <p:sp>
            <p:nvSpPr>
              <p:cNvPr id="3445" name="Google Shape;3445;p43"/>
              <p:cNvSpPr/>
              <p:nvPr/>
            </p:nvSpPr>
            <p:spPr>
              <a:xfrm>
                <a:off x="2782100" y="4415611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6" y="799"/>
                    </a:moveTo>
                    <a:cubicBezTo>
                      <a:pt x="1576" y="1233"/>
                      <a:pt x="1210" y="1575"/>
                      <a:pt x="777" y="1575"/>
                    </a:cubicBezTo>
                    <a:cubicBezTo>
                      <a:pt x="343" y="1575"/>
                      <a:pt x="1" y="1233"/>
                      <a:pt x="1" y="799"/>
                    </a:cubicBezTo>
                    <a:cubicBezTo>
                      <a:pt x="1" y="366"/>
                      <a:pt x="343" y="0"/>
                      <a:pt x="777" y="0"/>
                    </a:cubicBezTo>
                    <a:cubicBezTo>
                      <a:pt x="1210" y="0"/>
                      <a:pt x="1576" y="366"/>
                      <a:pt x="1576" y="799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3"/>
              <p:cNvSpPr/>
              <p:nvPr/>
            </p:nvSpPr>
            <p:spPr>
              <a:xfrm>
                <a:off x="2744757" y="4501470"/>
                <a:ext cx="160601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484" fill="none" extrusionOk="0">
                    <a:moveTo>
                      <a:pt x="1" y="1484"/>
                    </a:moveTo>
                    <a:cubicBezTo>
                      <a:pt x="1" y="662"/>
                      <a:pt x="663" y="0"/>
                      <a:pt x="1462" y="0"/>
                    </a:cubicBezTo>
                    <a:cubicBezTo>
                      <a:pt x="2283" y="0"/>
                      <a:pt x="2945" y="662"/>
                      <a:pt x="2945" y="1484"/>
                    </a:cubicBezTo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7" name="Google Shape;3447;p43"/>
            <p:cNvSpPr/>
            <p:nvPr/>
          </p:nvSpPr>
          <p:spPr>
            <a:xfrm>
              <a:off x="6796490" y="4330849"/>
              <a:ext cx="118243" cy="168008"/>
            </a:xfrm>
            <a:custGeom>
              <a:avLst/>
              <a:gdLst/>
              <a:ahLst/>
              <a:cxnLst/>
              <a:rect l="l" t="t" r="r" b="b"/>
              <a:pathLst>
                <a:path w="2169" h="3082" fill="none" extrusionOk="0">
                  <a:moveTo>
                    <a:pt x="2169" y="1233"/>
                  </a:moveTo>
                  <a:lnTo>
                    <a:pt x="1096" y="1233"/>
                  </a:lnTo>
                  <a:lnTo>
                    <a:pt x="1210" y="0"/>
                  </a:lnTo>
                  <a:lnTo>
                    <a:pt x="0" y="1849"/>
                  </a:lnTo>
                  <a:lnTo>
                    <a:pt x="1050" y="1849"/>
                  </a:lnTo>
                  <a:lnTo>
                    <a:pt x="959" y="3082"/>
                  </a:lnTo>
                  <a:close/>
                </a:path>
              </a:pathLst>
            </a:custGeom>
            <a:solidFill>
              <a:schemeClr val="dk2"/>
            </a:solidFill>
            <a:ln w="457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8" name="Google Shape;3448;p43"/>
            <p:cNvGrpSpPr/>
            <p:nvPr/>
          </p:nvGrpSpPr>
          <p:grpSpPr>
            <a:xfrm>
              <a:off x="6352976" y="4348239"/>
              <a:ext cx="165562" cy="161850"/>
              <a:chOff x="1310051" y="4418064"/>
              <a:chExt cx="165562" cy="161850"/>
            </a:xfrm>
          </p:grpSpPr>
          <p:sp>
            <p:nvSpPr>
              <p:cNvPr id="3449" name="Google Shape;3449;p43"/>
              <p:cNvSpPr/>
              <p:nvPr/>
            </p:nvSpPr>
            <p:spPr>
              <a:xfrm>
                <a:off x="1329979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731" y="1826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3"/>
              <p:cNvSpPr/>
              <p:nvPr/>
            </p:nvSpPr>
            <p:spPr>
              <a:xfrm>
                <a:off x="1415840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1826"/>
                    </a:moveTo>
                    <a:lnTo>
                      <a:pt x="730" y="1826"/>
                    </a:lnTo>
                    <a:lnTo>
                      <a:pt x="730" y="0"/>
                    </a:lnTo>
                    <a:lnTo>
                      <a:pt x="730" y="0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51" name="Google Shape;3451;p43"/>
              <p:cNvGrpSpPr/>
              <p:nvPr/>
            </p:nvGrpSpPr>
            <p:grpSpPr>
              <a:xfrm>
                <a:off x="1310051" y="4418064"/>
                <a:ext cx="165562" cy="161850"/>
                <a:chOff x="1042526" y="4418064"/>
                <a:chExt cx="165562" cy="161850"/>
              </a:xfrm>
            </p:grpSpPr>
            <p:sp>
              <p:nvSpPr>
                <p:cNvPr id="3452" name="Google Shape;3452;p43"/>
                <p:cNvSpPr/>
                <p:nvPr/>
              </p:nvSpPr>
              <p:spPr>
                <a:xfrm>
                  <a:off x="1042526" y="4418064"/>
                  <a:ext cx="165562" cy="8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1531" fill="none" extrusionOk="0">
                      <a:moveTo>
                        <a:pt x="1" y="1530"/>
                      </a:moveTo>
                      <a:lnTo>
                        <a:pt x="1530" y="1"/>
                      </a:lnTo>
                      <a:lnTo>
                        <a:pt x="3037" y="1530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43"/>
                <p:cNvSpPr/>
                <p:nvPr/>
              </p:nvSpPr>
              <p:spPr>
                <a:xfrm>
                  <a:off x="1102275" y="4526328"/>
                  <a:ext cx="46120" cy="5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983" fill="none" extrusionOk="0">
                      <a:moveTo>
                        <a:pt x="845" y="982"/>
                      </a:moveTo>
                      <a:lnTo>
                        <a:pt x="845" y="1"/>
                      </a:lnTo>
                      <a:lnTo>
                        <a:pt x="1" y="1"/>
                      </a:lnTo>
                      <a:lnTo>
                        <a:pt x="1" y="982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54" name="Google Shape;3454;p43"/>
            <p:cNvSpPr/>
            <p:nvPr/>
          </p:nvSpPr>
          <p:spPr>
            <a:xfrm>
              <a:off x="7252400" y="4559716"/>
              <a:ext cx="46120" cy="44809"/>
            </a:xfrm>
            <a:custGeom>
              <a:avLst/>
              <a:gdLst/>
              <a:ahLst/>
              <a:cxnLst/>
              <a:rect l="l" t="t" r="r" b="b"/>
              <a:pathLst>
                <a:path w="846" h="822" extrusionOk="0">
                  <a:moveTo>
                    <a:pt x="845" y="411"/>
                  </a:moveTo>
                  <a:cubicBezTo>
                    <a:pt x="845" y="639"/>
                    <a:pt x="662" y="822"/>
                    <a:pt x="434" y="822"/>
                  </a:cubicBezTo>
                  <a:cubicBezTo>
                    <a:pt x="206" y="822"/>
                    <a:pt x="1" y="639"/>
                    <a:pt x="1" y="411"/>
                  </a:cubicBezTo>
                  <a:cubicBezTo>
                    <a:pt x="1" y="183"/>
                    <a:pt x="206" y="0"/>
                    <a:pt x="434" y="0"/>
                  </a:cubicBezTo>
                  <a:cubicBezTo>
                    <a:pt x="662" y="0"/>
                    <a:pt x="845" y="183"/>
                    <a:pt x="845" y="4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5" name="Google Shape;3455;p43"/>
          <p:cNvGrpSpPr/>
          <p:nvPr/>
        </p:nvGrpSpPr>
        <p:grpSpPr>
          <a:xfrm>
            <a:off x="3698063" y="1014625"/>
            <a:ext cx="1747875" cy="3672625"/>
            <a:chOff x="3697200" y="1014625"/>
            <a:chExt cx="1747875" cy="3672625"/>
          </a:xfrm>
        </p:grpSpPr>
        <p:sp>
          <p:nvSpPr>
            <p:cNvPr id="3456" name="Google Shape;3456;p43"/>
            <p:cNvSpPr/>
            <p:nvPr/>
          </p:nvSpPr>
          <p:spPr>
            <a:xfrm>
              <a:off x="3698350" y="1014625"/>
              <a:ext cx="1746725" cy="3672625"/>
            </a:xfrm>
            <a:custGeom>
              <a:avLst/>
              <a:gdLst/>
              <a:ahLst/>
              <a:cxnLst/>
              <a:rect l="l" t="t" r="r" b="b"/>
              <a:pathLst>
                <a:path w="69869" h="146905" extrusionOk="0">
                  <a:moveTo>
                    <a:pt x="8994" y="1"/>
                  </a:moveTo>
                  <a:cubicBezTo>
                    <a:pt x="4040" y="1"/>
                    <a:pt x="0" y="4018"/>
                    <a:pt x="0" y="8994"/>
                  </a:cubicBezTo>
                  <a:lnTo>
                    <a:pt x="0" y="137911"/>
                  </a:lnTo>
                  <a:cubicBezTo>
                    <a:pt x="0" y="142864"/>
                    <a:pt x="4040" y="146904"/>
                    <a:pt x="8994" y="146904"/>
                  </a:cubicBezTo>
                  <a:lnTo>
                    <a:pt x="60853" y="146904"/>
                  </a:lnTo>
                  <a:cubicBezTo>
                    <a:pt x="65829" y="146904"/>
                    <a:pt x="69869" y="142864"/>
                    <a:pt x="69869" y="137911"/>
                  </a:cubicBezTo>
                  <a:lnTo>
                    <a:pt x="69869" y="8994"/>
                  </a:lnTo>
                  <a:cubicBezTo>
                    <a:pt x="69869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3"/>
            <p:cNvSpPr/>
            <p:nvPr/>
          </p:nvSpPr>
          <p:spPr>
            <a:xfrm>
              <a:off x="3697200" y="4225575"/>
              <a:ext cx="1741600" cy="461675"/>
            </a:xfrm>
            <a:custGeom>
              <a:avLst/>
              <a:gdLst/>
              <a:ahLst/>
              <a:cxnLst/>
              <a:rect l="l" t="t" r="r" b="b"/>
              <a:pathLst>
                <a:path w="69664" h="18467" extrusionOk="0">
                  <a:moveTo>
                    <a:pt x="8994" y="1"/>
                  </a:moveTo>
                  <a:cubicBezTo>
                    <a:pt x="4018" y="1"/>
                    <a:pt x="1" y="4018"/>
                    <a:pt x="1" y="8994"/>
                  </a:cubicBezTo>
                  <a:lnTo>
                    <a:pt x="1" y="9473"/>
                  </a:lnTo>
                  <a:cubicBezTo>
                    <a:pt x="1" y="14449"/>
                    <a:pt x="4018" y="18466"/>
                    <a:pt x="8994" y="18466"/>
                  </a:cubicBezTo>
                  <a:lnTo>
                    <a:pt x="60670" y="18466"/>
                  </a:lnTo>
                  <a:cubicBezTo>
                    <a:pt x="65646" y="18466"/>
                    <a:pt x="69664" y="14449"/>
                    <a:pt x="69664" y="9473"/>
                  </a:cubicBezTo>
                  <a:lnTo>
                    <a:pt x="69664" y="8994"/>
                  </a:lnTo>
                  <a:cubicBezTo>
                    <a:pt x="69664" y="4018"/>
                    <a:pt x="65646" y="1"/>
                    <a:pt x="60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8" name="Google Shape;3458;p43"/>
            <p:cNvGrpSpPr/>
            <p:nvPr/>
          </p:nvGrpSpPr>
          <p:grpSpPr>
            <a:xfrm>
              <a:off x="5210525" y="1350175"/>
              <a:ext cx="91325" cy="71925"/>
              <a:chOff x="5210525" y="1350175"/>
              <a:chExt cx="91325" cy="71925"/>
            </a:xfrm>
          </p:grpSpPr>
          <p:sp>
            <p:nvSpPr>
              <p:cNvPr id="3459" name="Google Shape;3459;p43"/>
              <p:cNvSpPr/>
              <p:nvPr/>
            </p:nvSpPr>
            <p:spPr>
              <a:xfrm>
                <a:off x="5210525" y="1386125"/>
                <a:ext cx="913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1" fill="none" extrusionOk="0">
                    <a:moveTo>
                      <a:pt x="0" y="0"/>
                    </a:moveTo>
                    <a:lnTo>
                      <a:pt x="3653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3"/>
              <p:cNvSpPr/>
              <p:nvPr/>
            </p:nvSpPr>
            <p:spPr>
              <a:xfrm>
                <a:off x="5253900" y="14220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0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3"/>
              <p:cNvSpPr/>
              <p:nvPr/>
            </p:nvSpPr>
            <p:spPr>
              <a:xfrm>
                <a:off x="5210525" y="13501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0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2" name="Google Shape;3462;p43"/>
            <p:cNvGrpSpPr/>
            <p:nvPr/>
          </p:nvGrpSpPr>
          <p:grpSpPr>
            <a:xfrm>
              <a:off x="5129213" y="4345786"/>
              <a:ext cx="165562" cy="166754"/>
              <a:chOff x="3592138" y="4415611"/>
              <a:chExt cx="165562" cy="166754"/>
            </a:xfrm>
          </p:grpSpPr>
          <p:sp>
            <p:nvSpPr>
              <p:cNvPr id="3463" name="Google Shape;3463;p43"/>
              <p:cNvSpPr/>
              <p:nvPr/>
            </p:nvSpPr>
            <p:spPr>
              <a:xfrm>
                <a:off x="3592138" y="4415611"/>
                <a:ext cx="165562" cy="166754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9" fill="none" extrusionOk="0">
                    <a:moveTo>
                      <a:pt x="3037" y="1712"/>
                    </a:moveTo>
                    <a:lnTo>
                      <a:pt x="3037" y="1347"/>
                    </a:lnTo>
                    <a:cubicBezTo>
                      <a:pt x="3037" y="1279"/>
                      <a:pt x="2968" y="1210"/>
                      <a:pt x="2900" y="1210"/>
                    </a:cubicBezTo>
                    <a:lnTo>
                      <a:pt x="2740" y="1210"/>
                    </a:lnTo>
                    <a:cubicBezTo>
                      <a:pt x="2694" y="1210"/>
                      <a:pt x="2649" y="1187"/>
                      <a:pt x="2626" y="1142"/>
                    </a:cubicBezTo>
                    <a:cubicBezTo>
                      <a:pt x="2603" y="1096"/>
                      <a:pt x="2603" y="1073"/>
                      <a:pt x="2580" y="1027"/>
                    </a:cubicBezTo>
                    <a:cubicBezTo>
                      <a:pt x="2557" y="982"/>
                      <a:pt x="2557" y="913"/>
                      <a:pt x="2603" y="891"/>
                    </a:cubicBezTo>
                    <a:lnTo>
                      <a:pt x="2717" y="776"/>
                    </a:lnTo>
                    <a:cubicBezTo>
                      <a:pt x="2763" y="731"/>
                      <a:pt x="2763" y="639"/>
                      <a:pt x="2717" y="594"/>
                    </a:cubicBezTo>
                    <a:lnTo>
                      <a:pt x="2466" y="320"/>
                    </a:lnTo>
                    <a:cubicBezTo>
                      <a:pt x="2398" y="274"/>
                      <a:pt x="2329" y="274"/>
                      <a:pt x="2284" y="320"/>
                    </a:cubicBezTo>
                    <a:lnTo>
                      <a:pt x="2169" y="434"/>
                    </a:lnTo>
                    <a:cubicBezTo>
                      <a:pt x="2124" y="480"/>
                      <a:pt x="2078" y="480"/>
                      <a:pt x="2010" y="457"/>
                    </a:cubicBezTo>
                    <a:cubicBezTo>
                      <a:pt x="1987" y="457"/>
                      <a:pt x="1941" y="434"/>
                      <a:pt x="1918" y="411"/>
                    </a:cubicBezTo>
                    <a:cubicBezTo>
                      <a:pt x="1850" y="411"/>
                      <a:pt x="1827" y="343"/>
                      <a:pt x="1827" y="297"/>
                    </a:cubicBezTo>
                    <a:lnTo>
                      <a:pt x="1827" y="137"/>
                    </a:lnTo>
                    <a:cubicBezTo>
                      <a:pt x="1827" y="69"/>
                      <a:pt x="1759" y="0"/>
                      <a:pt x="1690" y="0"/>
                    </a:cubicBezTo>
                    <a:lnTo>
                      <a:pt x="1325" y="0"/>
                    </a:lnTo>
                    <a:cubicBezTo>
                      <a:pt x="1256" y="0"/>
                      <a:pt x="1188" y="69"/>
                      <a:pt x="1188" y="137"/>
                    </a:cubicBezTo>
                    <a:lnTo>
                      <a:pt x="1188" y="297"/>
                    </a:lnTo>
                    <a:cubicBezTo>
                      <a:pt x="1188" y="343"/>
                      <a:pt x="1165" y="411"/>
                      <a:pt x="1119" y="411"/>
                    </a:cubicBezTo>
                    <a:cubicBezTo>
                      <a:pt x="1074" y="434"/>
                      <a:pt x="1051" y="457"/>
                      <a:pt x="1005" y="457"/>
                    </a:cubicBezTo>
                    <a:cubicBezTo>
                      <a:pt x="960" y="480"/>
                      <a:pt x="891" y="480"/>
                      <a:pt x="868" y="434"/>
                    </a:cubicBezTo>
                    <a:lnTo>
                      <a:pt x="754" y="320"/>
                    </a:lnTo>
                    <a:cubicBezTo>
                      <a:pt x="709" y="274"/>
                      <a:pt x="617" y="274"/>
                      <a:pt x="572" y="320"/>
                    </a:cubicBezTo>
                    <a:lnTo>
                      <a:pt x="298" y="594"/>
                    </a:lnTo>
                    <a:cubicBezTo>
                      <a:pt x="252" y="639"/>
                      <a:pt x="252" y="731"/>
                      <a:pt x="298" y="776"/>
                    </a:cubicBezTo>
                    <a:lnTo>
                      <a:pt x="412" y="891"/>
                    </a:lnTo>
                    <a:cubicBezTo>
                      <a:pt x="457" y="913"/>
                      <a:pt x="457" y="982"/>
                      <a:pt x="435" y="1027"/>
                    </a:cubicBezTo>
                    <a:cubicBezTo>
                      <a:pt x="435" y="1073"/>
                      <a:pt x="412" y="1096"/>
                      <a:pt x="389" y="1142"/>
                    </a:cubicBezTo>
                    <a:cubicBezTo>
                      <a:pt x="389" y="1187"/>
                      <a:pt x="343" y="1210"/>
                      <a:pt x="275" y="1210"/>
                    </a:cubicBezTo>
                    <a:lnTo>
                      <a:pt x="115" y="1210"/>
                    </a:lnTo>
                    <a:cubicBezTo>
                      <a:pt x="47" y="1210"/>
                      <a:pt x="1" y="1279"/>
                      <a:pt x="1" y="1347"/>
                    </a:cubicBezTo>
                    <a:lnTo>
                      <a:pt x="1" y="1712"/>
                    </a:lnTo>
                    <a:cubicBezTo>
                      <a:pt x="1" y="1781"/>
                      <a:pt x="47" y="1849"/>
                      <a:pt x="115" y="1849"/>
                    </a:cubicBezTo>
                    <a:lnTo>
                      <a:pt x="275" y="1849"/>
                    </a:lnTo>
                    <a:cubicBezTo>
                      <a:pt x="343" y="1849"/>
                      <a:pt x="389" y="1872"/>
                      <a:pt x="389" y="1940"/>
                    </a:cubicBezTo>
                    <a:cubicBezTo>
                      <a:pt x="412" y="1963"/>
                      <a:pt x="435" y="2009"/>
                      <a:pt x="435" y="2032"/>
                    </a:cubicBezTo>
                    <a:cubicBezTo>
                      <a:pt x="457" y="2077"/>
                      <a:pt x="457" y="2146"/>
                      <a:pt x="412" y="2192"/>
                    </a:cubicBezTo>
                    <a:lnTo>
                      <a:pt x="298" y="2306"/>
                    </a:lnTo>
                    <a:cubicBezTo>
                      <a:pt x="252" y="2351"/>
                      <a:pt x="252" y="2420"/>
                      <a:pt x="298" y="2488"/>
                    </a:cubicBezTo>
                    <a:lnTo>
                      <a:pt x="572" y="2739"/>
                    </a:lnTo>
                    <a:cubicBezTo>
                      <a:pt x="617" y="2785"/>
                      <a:pt x="709" y="2785"/>
                      <a:pt x="754" y="2739"/>
                    </a:cubicBezTo>
                    <a:lnTo>
                      <a:pt x="868" y="2625"/>
                    </a:lnTo>
                    <a:cubicBezTo>
                      <a:pt x="891" y="2580"/>
                      <a:pt x="960" y="2580"/>
                      <a:pt x="1005" y="2602"/>
                    </a:cubicBezTo>
                    <a:cubicBezTo>
                      <a:pt x="1051" y="2625"/>
                      <a:pt x="1074" y="2625"/>
                      <a:pt x="1119" y="2648"/>
                    </a:cubicBezTo>
                    <a:cubicBezTo>
                      <a:pt x="1165" y="2671"/>
                      <a:pt x="1188" y="2717"/>
                      <a:pt x="1188" y="2762"/>
                    </a:cubicBezTo>
                    <a:lnTo>
                      <a:pt x="1188" y="2922"/>
                    </a:lnTo>
                    <a:cubicBezTo>
                      <a:pt x="1188" y="2990"/>
                      <a:pt x="1256" y="3059"/>
                      <a:pt x="1325" y="3059"/>
                    </a:cubicBezTo>
                    <a:lnTo>
                      <a:pt x="1690" y="3059"/>
                    </a:lnTo>
                    <a:cubicBezTo>
                      <a:pt x="1759" y="3059"/>
                      <a:pt x="1827" y="2990"/>
                      <a:pt x="1827" y="2922"/>
                    </a:cubicBezTo>
                    <a:lnTo>
                      <a:pt x="1827" y="2762"/>
                    </a:lnTo>
                    <a:cubicBezTo>
                      <a:pt x="1827" y="2717"/>
                      <a:pt x="1850" y="2671"/>
                      <a:pt x="1918" y="2648"/>
                    </a:cubicBezTo>
                    <a:cubicBezTo>
                      <a:pt x="1941" y="2625"/>
                      <a:pt x="1987" y="2625"/>
                      <a:pt x="2010" y="2602"/>
                    </a:cubicBezTo>
                    <a:cubicBezTo>
                      <a:pt x="2078" y="2580"/>
                      <a:pt x="2124" y="2580"/>
                      <a:pt x="2169" y="2625"/>
                    </a:cubicBezTo>
                    <a:lnTo>
                      <a:pt x="2284" y="2739"/>
                    </a:lnTo>
                    <a:cubicBezTo>
                      <a:pt x="2329" y="2785"/>
                      <a:pt x="2398" y="2785"/>
                      <a:pt x="2466" y="2739"/>
                    </a:cubicBezTo>
                    <a:lnTo>
                      <a:pt x="2717" y="2488"/>
                    </a:lnTo>
                    <a:cubicBezTo>
                      <a:pt x="2763" y="2420"/>
                      <a:pt x="2763" y="2351"/>
                      <a:pt x="2717" y="2306"/>
                    </a:cubicBezTo>
                    <a:lnTo>
                      <a:pt x="2603" y="2192"/>
                    </a:lnTo>
                    <a:cubicBezTo>
                      <a:pt x="2557" y="2146"/>
                      <a:pt x="2557" y="2077"/>
                      <a:pt x="2580" y="2032"/>
                    </a:cubicBezTo>
                    <a:cubicBezTo>
                      <a:pt x="2603" y="2009"/>
                      <a:pt x="2603" y="1963"/>
                      <a:pt x="2626" y="1940"/>
                    </a:cubicBezTo>
                    <a:cubicBezTo>
                      <a:pt x="2649" y="1872"/>
                      <a:pt x="2694" y="1849"/>
                      <a:pt x="2740" y="1849"/>
                    </a:cubicBezTo>
                    <a:lnTo>
                      <a:pt x="2900" y="1849"/>
                    </a:lnTo>
                    <a:cubicBezTo>
                      <a:pt x="2968" y="1849"/>
                      <a:pt x="3037" y="1781"/>
                      <a:pt x="3037" y="1712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3"/>
              <p:cNvSpPr/>
              <p:nvPr/>
            </p:nvSpPr>
            <p:spPr>
              <a:xfrm>
                <a:off x="3631988" y="4456660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5" y="777"/>
                    </a:moveTo>
                    <a:cubicBezTo>
                      <a:pt x="1575" y="343"/>
                      <a:pt x="1210" y="1"/>
                      <a:pt x="776" y="1"/>
                    </a:cubicBezTo>
                    <a:cubicBezTo>
                      <a:pt x="343" y="1"/>
                      <a:pt x="0" y="343"/>
                      <a:pt x="0" y="777"/>
                    </a:cubicBezTo>
                    <a:cubicBezTo>
                      <a:pt x="0" y="1210"/>
                      <a:pt x="343" y="1576"/>
                      <a:pt x="776" y="1576"/>
                    </a:cubicBezTo>
                    <a:cubicBezTo>
                      <a:pt x="1210" y="1576"/>
                      <a:pt x="1575" y="1210"/>
                      <a:pt x="1575" y="777"/>
                    </a:cubicBezTo>
                    <a:close/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5" name="Google Shape;3465;p43"/>
            <p:cNvGrpSpPr/>
            <p:nvPr/>
          </p:nvGrpSpPr>
          <p:grpSpPr>
            <a:xfrm>
              <a:off x="4690660" y="4345786"/>
              <a:ext cx="160601" cy="166756"/>
              <a:chOff x="2744757" y="4415611"/>
              <a:chExt cx="160601" cy="166756"/>
            </a:xfrm>
          </p:grpSpPr>
          <p:sp>
            <p:nvSpPr>
              <p:cNvPr id="3466" name="Google Shape;3466;p43"/>
              <p:cNvSpPr/>
              <p:nvPr/>
            </p:nvSpPr>
            <p:spPr>
              <a:xfrm>
                <a:off x="2782100" y="4415611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6" y="799"/>
                    </a:moveTo>
                    <a:cubicBezTo>
                      <a:pt x="1576" y="1233"/>
                      <a:pt x="1210" y="1575"/>
                      <a:pt x="777" y="1575"/>
                    </a:cubicBezTo>
                    <a:cubicBezTo>
                      <a:pt x="343" y="1575"/>
                      <a:pt x="1" y="1233"/>
                      <a:pt x="1" y="799"/>
                    </a:cubicBezTo>
                    <a:cubicBezTo>
                      <a:pt x="1" y="366"/>
                      <a:pt x="343" y="0"/>
                      <a:pt x="777" y="0"/>
                    </a:cubicBezTo>
                    <a:cubicBezTo>
                      <a:pt x="1210" y="0"/>
                      <a:pt x="1576" y="366"/>
                      <a:pt x="1576" y="799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3"/>
              <p:cNvSpPr/>
              <p:nvPr/>
            </p:nvSpPr>
            <p:spPr>
              <a:xfrm>
                <a:off x="2744757" y="4501470"/>
                <a:ext cx="160601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484" fill="none" extrusionOk="0">
                    <a:moveTo>
                      <a:pt x="1" y="1484"/>
                    </a:moveTo>
                    <a:cubicBezTo>
                      <a:pt x="1" y="662"/>
                      <a:pt x="663" y="0"/>
                      <a:pt x="1462" y="0"/>
                    </a:cubicBezTo>
                    <a:cubicBezTo>
                      <a:pt x="2283" y="0"/>
                      <a:pt x="2945" y="662"/>
                      <a:pt x="2945" y="1484"/>
                    </a:cubicBezTo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8" name="Google Shape;3468;p43"/>
            <p:cNvSpPr/>
            <p:nvPr/>
          </p:nvSpPr>
          <p:spPr>
            <a:xfrm>
              <a:off x="4294465" y="4330849"/>
              <a:ext cx="118243" cy="168008"/>
            </a:xfrm>
            <a:custGeom>
              <a:avLst/>
              <a:gdLst/>
              <a:ahLst/>
              <a:cxnLst/>
              <a:rect l="l" t="t" r="r" b="b"/>
              <a:pathLst>
                <a:path w="2169" h="3082" fill="none" extrusionOk="0">
                  <a:moveTo>
                    <a:pt x="2169" y="1233"/>
                  </a:moveTo>
                  <a:lnTo>
                    <a:pt x="1096" y="1233"/>
                  </a:lnTo>
                  <a:lnTo>
                    <a:pt x="1210" y="0"/>
                  </a:lnTo>
                  <a:lnTo>
                    <a:pt x="0" y="1849"/>
                  </a:lnTo>
                  <a:lnTo>
                    <a:pt x="1050" y="1849"/>
                  </a:lnTo>
                  <a:lnTo>
                    <a:pt x="959" y="3082"/>
                  </a:lnTo>
                  <a:close/>
                </a:path>
              </a:pathLst>
            </a:custGeom>
            <a:solidFill>
              <a:schemeClr val="dk2"/>
            </a:solidFill>
            <a:ln w="457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9" name="Google Shape;3469;p43"/>
            <p:cNvGrpSpPr/>
            <p:nvPr/>
          </p:nvGrpSpPr>
          <p:grpSpPr>
            <a:xfrm>
              <a:off x="3850951" y="4348239"/>
              <a:ext cx="165562" cy="161850"/>
              <a:chOff x="1310051" y="4418064"/>
              <a:chExt cx="165562" cy="161850"/>
            </a:xfrm>
          </p:grpSpPr>
          <p:sp>
            <p:nvSpPr>
              <p:cNvPr id="3470" name="Google Shape;3470;p43"/>
              <p:cNvSpPr/>
              <p:nvPr/>
            </p:nvSpPr>
            <p:spPr>
              <a:xfrm>
                <a:off x="1329979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731" y="1826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3"/>
              <p:cNvSpPr/>
              <p:nvPr/>
            </p:nvSpPr>
            <p:spPr>
              <a:xfrm>
                <a:off x="1415840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1826"/>
                    </a:moveTo>
                    <a:lnTo>
                      <a:pt x="730" y="1826"/>
                    </a:lnTo>
                    <a:lnTo>
                      <a:pt x="730" y="0"/>
                    </a:lnTo>
                    <a:lnTo>
                      <a:pt x="730" y="0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2" name="Google Shape;3472;p43"/>
              <p:cNvGrpSpPr/>
              <p:nvPr/>
            </p:nvGrpSpPr>
            <p:grpSpPr>
              <a:xfrm>
                <a:off x="1310051" y="4418064"/>
                <a:ext cx="165562" cy="161850"/>
                <a:chOff x="1042526" y="4418064"/>
                <a:chExt cx="165562" cy="161850"/>
              </a:xfrm>
            </p:grpSpPr>
            <p:sp>
              <p:nvSpPr>
                <p:cNvPr id="3473" name="Google Shape;3473;p43"/>
                <p:cNvSpPr/>
                <p:nvPr/>
              </p:nvSpPr>
              <p:spPr>
                <a:xfrm>
                  <a:off x="1042526" y="4418064"/>
                  <a:ext cx="165562" cy="8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1531" fill="none" extrusionOk="0">
                      <a:moveTo>
                        <a:pt x="1" y="1530"/>
                      </a:moveTo>
                      <a:lnTo>
                        <a:pt x="1530" y="1"/>
                      </a:lnTo>
                      <a:lnTo>
                        <a:pt x="3037" y="1530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43"/>
                <p:cNvSpPr/>
                <p:nvPr/>
              </p:nvSpPr>
              <p:spPr>
                <a:xfrm>
                  <a:off x="1102275" y="4526328"/>
                  <a:ext cx="46120" cy="5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983" fill="none" extrusionOk="0">
                      <a:moveTo>
                        <a:pt x="845" y="982"/>
                      </a:moveTo>
                      <a:lnTo>
                        <a:pt x="845" y="1"/>
                      </a:lnTo>
                      <a:lnTo>
                        <a:pt x="1" y="1"/>
                      </a:lnTo>
                      <a:lnTo>
                        <a:pt x="1" y="982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475" name="Google Shape;3475;p43"/>
            <p:cNvSpPr/>
            <p:nvPr/>
          </p:nvSpPr>
          <p:spPr>
            <a:xfrm>
              <a:off x="4330525" y="4559716"/>
              <a:ext cx="46120" cy="44809"/>
            </a:xfrm>
            <a:custGeom>
              <a:avLst/>
              <a:gdLst/>
              <a:ahLst/>
              <a:cxnLst/>
              <a:rect l="l" t="t" r="r" b="b"/>
              <a:pathLst>
                <a:path w="846" h="822" extrusionOk="0">
                  <a:moveTo>
                    <a:pt x="845" y="411"/>
                  </a:moveTo>
                  <a:cubicBezTo>
                    <a:pt x="845" y="639"/>
                    <a:pt x="662" y="822"/>
                    <a:pt x="434" y="822"/>
                  </a:cubicBezTo>
                  <a:cubicBezTo>
                    <a:pt x="206" y="822"/>
                    <a:pt x="1" y="639"/>
                    <a:pt x="1" y="411"/>
                  </a:cubicBezTo>
                  <a:cubicBezTo>
                    <a:pt x="1" y="183"/>
                    <a:pt x="206" y="0"/>
                    <a:pt x="434" y="0"/>
                  </a:cubicBezTo>
                  <a:cubicBezTo>
                    <a:pt x="662" y="0"/>
                    <a:pt x="845" y="183"/>
                    <a:pt x="845" y="4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6" name="Google Shape;3476;p43"/>
          <p:cNvGrpSpPr/>
          <p:nvPr/>
        </p:nvGrpSpPr>
        <p:grpSpPr>
          <a:xfrm>
            <a:off x="1197750" y="1014625"/>
            <a:ext cx="1746175" cy="3672625"/>
            <a:chOff x="1197750" y="1014625"/>
            <a:chExt cx="1746175" cy="3672625"/>
          </a:xfrm>
        </p:grpSpPr>
        <p:sp>
          <p:nvSpPr>
            <p:cNvPr id="3477" name="Google Shape;3477;p43"/>
            <p:cNvSpPr/>
            <p:nvPr/>
          </p:nvSpPr>
          <p:spPr>
            <a:xfrm>
              <a:off x="1197750" y="1014625"/>
              <a:ext cx="1746175" cy="3672625"/>
            </a:xfrm>
            <a:custGeom>
              <a:avLst/>
              <a:gdLst/>
              <a:ahLst/>
              <a:cxnLst/>
              <a:rect l="l" t="t" r="r" b="b"/>
              <a:pathLst>
                <a:path w="69847" h="146905" extrusionOk="0">
                  <a:moveTo>
                    <a:pt x="8994" y="1"/>
                  </a:moveTo>
                  <a:cubicBezTo>
                    <a:pt x="4018" y="1"/>
                    <a:pt x="1" y="4018"/>
                    <a:pt x="1" y="8994"/>
                  </a:cubicBezTo>
                  <a:lnTo>
                    <a:pt x="1" y="137911"/>
                  </a:lnTo>
                  <a:cubicBezTo>
                    <a:pt x="1" y="142887"/>
                    <a:pt x="4018" y="146904"/>
                    <a:pt x="8994" y="146904"/>
                  </a:cubicBezTo>
                  <a:lnTo>
                    <a:pt x="60853" y="146904"/>
                  </a:lnTo>
                  <a:cubicBezTo>
                    <a:pt x="65829" y="146904"/>
                    <a:pt x="69846" y="142887"/>
                    <a:pt x="69846" y="137911"/>
                  </a:cubicBezTo>
                  <a:lnTo>
                    <a:pt x="69846" y="8994"/>
                  </a:lnTo>
                  <a:cubicBezTo>
                    <a:pt x="69846" y="4018"/>
                    <a:pt x="65829" y="1"/>
                    <a:pt x="60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3"/>
            <p:cNvSpPr/>
            <p:nvPr/>
          </p:nvSpPr>
          <p:spPr>
            <a:xfrm>
              <a:off x="1439125" y="4257525"/>
              <a:ext cx="54250" cy="55375"/>
            </a:xfrm>
            <a:custGeom>
              <a:avLst/>
              <a:gdLst/>
              <a:ahLst/>
              <a:cxnLst/>
              <a:rect l="l" t="t" r="r" b="b"/>
              <a:pathLst>
                <a:path w="2170" h="2215" extrusionOk="0">
                  <a:moveTo>
                    <a:pt x="1" y="1"/>
                  </a:moveTo>
                  <a:lnTo>
                    <a:pt x="571" y="1"/>
                  </a:lnTo>
                  <a:lnTo>
                    <a:pt x="571" y="800"/>
                  </a:lnTo>
                  <a:lnTo>
                    <a:pt x="1416" y="1"/>
                  </a:lnTo>
                  <a:lnTo>
                    <a:pt x="2078" y="1"/>
                  </a:lnTo>
                  <a:lnTo>
                    <a:pt x="1005" y="1051"/>
                  </a:lnTo>
                  <a:lnTo>
                    <a:pt x="2169" y="2215"/>
                  </a:lnTo>
                  <a:lnTo>
                    <a:pt x="1462" y="2215"/>
                  </a:lnTo>
                  <a:lnTo>
                    <a:pt x="571" y="1347"/>
                  </a:lnTo>
                  <a:lnTo>
                    <a:pt x="571" y="2215"/>
                  </a:lnTo>
                  <a:lnTo>
                    <a:pt x="1" y="2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3"/>
            <p:cNvSpPr/>
            <p:nvPr/>
          </p:nvSpPr>
          <p:spPr>
            <a:xfrm>
              <a:off x="1480775" y="4255250"/>
              <a:ext cx="13150" cy="57650"/>
            </a:xfrm>
            <a:custGeom>
              <a:avLst/>
              <a:gdLst/>
              <a:ahLst/>
              <a:cxnLst/>
              <a:rect l="l" t="t" r="r" b="b"/>
              <a:pathLst>
                <a:path w="526" h="2306" extrusionOk="0">
                  <a:moveTo>
                    <a:pt x="1" y="640"/>
                  </a:moveTo>
                  <a:lnTo>
                    <a:pt x="526" y="640"/>
                  </a:lnTo>
                  <a:lnTo>
                    <a:pt x="526" y="2306"/>
                  </a:lnTo>
                  <a:lnTo>
                    <a:pt x="1" y="2306"/>
                  </a:lnTo>
                  <a:close/>
                  <a:moveTo>
                    <a:pt x="1" y="0"/>
                  </a:moveTo>
                  <a:lnTo>
                    <a:pt x="526" y="0"/>
                  </a:lnTo>
                  <a:lnTo>
                    <a:pt x="526" y="434"/>
                  </a:lnTo>
                  <a:lnTo>
                    <a:pt x="1" y="4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3"/>
            <p:cNvSpPr/>
            <p:nvPr/>
          </p:nvSpPr>
          <p:spPr>
            <a:xfrm>
              <a:off x="1493350" y="4259250"/>
              <a:ext cx="33675" cy="53650"/>
            </a:xfrm>
            <a:custGeom>
              <a:avLst/>
              <a:gdLst/>
              <a:ahLst/>
              <a:cxnLst/>
              <a:rect l="l" t="t" r="r" b="b"/>
              <a:pathLst>
                <a:path w="1347" h="2146" extrusionOk="0">
                  <a:moveTo>
                    <a:pt x="799" y="0"/>
                  </a:moveTo>
                  <a:lnTo>
                    <a:pt x="799" y="480"/>
                  </a:lnTo>
                  <a:lnTo>
                    <a:pt x="1347" y="480"/>
                  </a:lnTo>
                  <a:lnTo>
                    <a:pt x="1347" y="868"/>
                  </a:lnTo>
                  <a:lnTo>
                    <a:pt x="799" y="868"/>
                  </a:lnTo>
                  <a:lnTo>
                    <a:pt x="799" y="1575"/>
                  </a:lnTo>
                  <a:cubicBezTo>
                    <a:pt x="799" y="1644"/>
                    <a:pt x="799" y="1689"/>
                    <a:pt x="845" y="1735"/>
                  </a:cubicBezTo>
                  <a:cubicBezTo>
                    <a:pt x="867" y="1758"/>
                    <a:pt x="936" y="1758"/>
                    <a:pt x="1027" y="1758"/>
                  </a:cubicBezTo>
                  <a:lnTo>
                    <a:pt x="1301" y="1758"/>
                  </a:lnTo>
                  <a:lnTo>
                    <a:pt x="1301" y="2146"/>
                  </a:lnTo>
                  <a:lnTo>
                    <a:pt x="845" y="2146"/>
                  </a:lnTo>
                  <a:cubicBezTo>
                    <a:pt x="616" y="2146"/>
                    <a:pt x="479" y="2100"/>
                    <a:pt x="388" y="2009"/>
                  </a:cubicBezTo>
                  <a:cubicBezTo>
                    <a:pt x="297" y="1918"/>
                    <a:pt x="251" y="1781"/>
                    <a:pt x="251" y="1575"/>
                  </a:cubicBezTo>
                  <a:lnTo>
                    <a:pt x="251" y="868"/>
                  </a:lnTo>
                  <a:lnTo>
                    <a:pt x="0" y="868"/>
                  </a:lnTo>
                  <a:lnTo>
                    <a:pt x="0" y="480"/>
                  </a:lnTo>
                  <a:lnTo>
                    <a:pt x="251" y="48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3"/>
            <p:cNvSpPr/>
            <p:nvPr/>
          </p:nvSpPr>
          <p:spPr>
            <a:xfrm>
              <a:off x="1520150" y="4270075"/>
              <a:ext cx="36550" cy="43975"/>
            </a:xfrm>
            <a:custGeom>
              <a:avLst/>
              <a:gdLst/>
              <a:ahLst/>
              <a:cxnLst/>
              <a:rect l="l" t="t" r="r" b="b"/>
              <a:pathLst>
                <a:path w="1462" h="1759" extrusionOk="0">
                  <a:moveTo>
                    <a:pt x="1462" y="92"/>
                  </a:moveTo>
                  <a:lnTo>
                    <a:pt x="1462" y="526"/>
                  </a:lnTo>
                  <a:cubicBezTo>
                    <a:pt x="1393" y="480"/>
                    <a:pt x="1325" y="457"/>
                    <a:pt x="1256" y="412"/>
                  </a:cubicBezTo>
                  <a:cubicBezTo>
                    <a:pt x="1188" y="389"/>
                    <a:pt x="1097" y="389"/>
                    <a:pt x="1028" y="389"/>
                  </a:cubicBezTo>
                  <a:cubicBezTo>
                    <a:pt x="868" y="389"/>
                    <a:pt x="754" y="435"/>
                    <a:pt x="686" y="526"/>
                  </a:cubicBezTo>
                  <a:cubicBezTo>
                    <a:pt x="594" y="594"/>
                    <a:pt x="549" y="731"/>
                    <a:pt x="549" y="891"/>
                  </a:cubicBezTo>
                  <a:cubicBezTo>
                    <a:pt x="549" y="1028"/>
                    <a:pt x="594" y="1165"/>
                    <a:pt x="686" y="1234"/>
                  </a:cubicBezTo>
                  <a:cubicBezTo>
                    <a:pt x="754" y="1325"/>
                    <a:pt x="868" y="1370"/>
                    <a:pt x="1028" y="1370"/>
                  </a:cubicBezTo>
                  <a:cubicBezTo>
                    <a:pt x="1119" y="1370"/>
                    <a:pt x="1188" y="1370"/>
                    <a:pt x="1256" y="1348"/>
                  </a:cubicBezTo>
                  <a:cubicBezTo>
                    <a:pt x="1348" y="1302"/>
                    <a:pt x="1416" y="1279"/>
                    <a:pt x="1462" y="1234"/>
                  </a:cubicBezTo>
                  <a:lnTo>
                    <a:pt x="1462" y="1667"/>
                  </a:lnTo>
                  <a:cubicBezTo>
                    <a:pt x="1393" y="1690"/>
                    <a:pt x="1302" y="1713"/>
                    <a:pt x="1211" y="1736"/>
                  </a:cubicBezTo>
                  <a:cubicBezTo>
                    <a:pt x="1119" y="1736"/>
                    <a:pt x="1051" y="1758"/>
                    <a:pt x="960" y="1758"/>
                  </a:cubicBezTo>
                  <a:cubicBezTo>
                    <a:pt x="663" y="1758"/>
                    <a:pt x="435" y="1667"/>
                    <a:pt x="252" y="1530"/>
                  </a:cubicBezTo>
                  <a:cubicBezTo>
                    <a:pt x="92" y="1370"/>
                    <a:pt x="1" y="1165"/>
                    <a:pt x="1" y="891"/>
                  </a:cubicBezTo>
                  <a:cubicBezTo>
                    <a:pt x="1" y="617"/>
                    <a:pt x="92" y="389"/>
                    <a:pt x="252" y="229"/>
                  </a:cubicBezTo>
                  <a:cubicBezTo>
                    <a:pt x="435" y="92"/>
                    <a:pt x="663" y="1"/>
                    <a:pt x="960" y="1"/>
                  </a:cubicBezTo>
                  <a:cubicBezTo>
                    <a:pt x="1051" y="1"/>
                    <a:pt x="1142" y="24"/>
                    <a:pt x="1211" y="24"/>
                  </a:cubicBezTo>
                  <a:cubicBezTo>
                    <a:pt x="1302" y="47"/>
                    <a:pt x="1393" y="69"/>
                    <a:pt x="146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3"/>
            <p:cNvSpPr/>
            <p:nvPr/>
          </p:nvSpPr>
          <p:spPr>
            <a:xfrm>
              <a:off x="1557250" y="4255250"/>
              <a:ext cx="41675" cy="57650"/>
            </a:xfrm>
            <a:custGeom>
              <a:avLst/>
              <a:gdLst/>
              <a:ahLst/>
              <a:cxnLst/>
              <a:rect l="l" t="t" r="r" b="b"/>
              <a:pathLst>
                <a:path w="1667" h="2306" extrusionOk="0">
                  <a:moveTo>
                    <a:pt x="1667" y="1302"/>
                  </a:moveTo>
                  <a:lnTo>
                    <a:pt x="1667" y="2306"/>
                  </a:lnTo>
                  <a:lnTo>
                    <a:pt x="1142" y="2306"/>
                  </a:lnTo>
                  <a:lnTo>
                    <a:pt x="1142" y="2146"/>
                  </a:lnTo>
                  <a:lnTo>
                    <a:pt x="1142" y="1530"/>
                  </a:lnTo>
                  <a:cubicBezTo>
                    <a:pt x="1142" y="1393"/>
                    <a:pt x="1142" y="1279"/>
                    <a:pt x="1142" y="1233"/>
                  </a:cubicBezTo>
                  <a:cubicBezTo>
                    <a:pt x="1119" y="1187"/>
                    <a:pt x="1119" y="1142"/>
                    <a:pt x="1096" y="1119"/>
                  </a:cubicBezTo>
                  <a:cubicBezTo>
                    <a:pt x="1073" y="1073"/>
                    <a:pt x="1051" y="1050"/>
                    <a:pt x="1005" y="1028"/>
                  </a:cubicBezTo>
                  <a:cubicBezTo>
                    <a:pt x="982" y="1005"/>
                    <a:pt x="936" y="1005"/>
                    <a:pt x="891" y="1005"/>
                  </a:cubicBezTo>
                  <a:cubicBezTo>
                    <a:pt x="777" y="1005"/>
                    <a:pt x="685" y="1050"/>
                    <a:pt x="640" y="1142"/>
                  </a:cubicBezTo>
                  <a:cubicBezTo>
                    <a:pt x="571" y="1210"/>
                    <a:pt x="526" y="1324"/>
                    <a:pt x="526" y="1484"/>
                  </a:cubicBezTo>
                  <a:lnTo>
                    <a:pt x="526" y="2306"/>
                  </a:lnTo>
                  <a:lnTo>
                    <a:pt x="1" y="2306"/>
                  </a:lnTo>
                  <a:lnTo>
                    <a:pt x="1" y="0"/>
                  </a:lnTo>
                  <a:lnTo>
                    <a:pt x="526" y="0"/>
                  </a:lnTo>
                  <a:lnTo>
                    <a:pt x="526" y="891"/>
                  </a:lnTo>
                  <a:cubicBezTo>
                    <a:pt x="617" y="777"/>
                    <a:pt x="708" y="708"/>
                    <a:pt x="799" y="662"/>
                  </a:cubicBezTo>
                  <a:cubicBezTo>
                    <a:pt x="891" y="617"/>
                    <a:pt x="982" y="594"/>
                    <a:pt x="1096" y="594"/>
                  </a:cubicBezTo>
                  <a:cubicBezTo>
                    <a:pt x="1279" y="594"/>
                    <a:pt x="1439" y="662"/>
                    <a:pt x="1530" y="777"/>
                  </a:cubicBezTo>
                  <a:cubicBezTo>
                    <a:pt x="1621" y="891"/>
                    <a:pt x="1667" y="1073"/>
                    <a:pt x="1667" y="1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3"/>
            <p:cNvSpPr/>
            <p:nvPr/>
          </p:nvSpPr>
          <p:spPr>
            <a:xfrm>
              <a:off x="1596625" y="4270075"/>
              <a:ext cx="44525" cy="43975"/>
            </a:xfrm>
            <a:custGeom>
              <a:avLst/>
              <a:gdLst/>
              <a:ahLst/>
              <a:cxnLst/>
              <a:rect l="l" t="t" r="r" b="b"/>
              <a:pathLst>
                <a:path w="1781" h="1759" extrusionOk="0">
                  <a:moveTo>
                    <a:pt x="1781" y="868"/>
                  </a:moveTo>
                  <a:lnTo>
                    <a:pt x="1781" y="1028"/>
                  </a:lnTo>
                  <a:lnTo>
                    <a:pt x="525" y="1028"/>
                  </a:lnTo>
                  <a:cubicBezTo>
                    <a:pt x="548" y="1142"/>
                    <a:pt x="594" y="1234"/>
                    <a:pt x="662" y="1302"/>
                  </a:cubicBezTo>
                  <a:cubicBezTo>
                    <a:pt x="754" y="1370"/>
                    <a:pt x="845" y="1393"/>
                    <a:pt x="1005" y="1393"/>
                  </a:cubicBezTo>
                  <a:cubicBezTo>
                    <a:pt x="1096" y="1393"/>
                    <a:pt x="1210" y="1393"/>
                    <a:pt x="1347" y="1348"/>
                  </a:cubicBezTo>
                  <a:cubicBezTo>
                    <a:pt x="1461" y="1325"/>
                    <a:pt x="1575" y="1256"/>
                    <a:pt x="1690" y="1211"/>
                  </a:cubicBezTo>
                  <a:lnTo>
                    <a:pt x="1690" y="1622"/>
                  </a:lnTo>
                  <a:cubicBezTo>
                    <a:pt x="1575" y="1667"/>
                    <a:pt x="1439" y="1690"/>
                    <a:pt x="1324" y="1713"/>
                  </a:cubicBezTo>
                  <a:cubicBezTo>
                    <a:pt x="1187" y="1736"/>
                    <a:pt x="1073" y="1758"/>
                    <a:pt x="936" y="1758"/>
                  </a:cubicBezTo>
                  <a:cubicBezTo>
                    <a:pt x="640" y="1758"/>
                    <a:pt x="411" y="1667"/>
                    <a:pt x="252" y="1530"/>
                  </a:cubicBezTo>
                  <a:cubicBezTo>
                    <a:pt x="69" y="1370"/>
                    <a:pt x="1" y="1165"/>
                    <a:pt x="1" y="891"/>
                  </a:cubicBezTo>
                  <a:cubicBezTo>
                    <a:pt x="1" y="617"/>
                    <a:pt x="69" y="389"/>
                    <a:pt x="229" y="229"/>
                  </a:cubicBezTo>
                  <a:cubicBezTo>
                    <a:pt x="411" y="92"/>
                    <a:pt x="640" y="1"/>
                    <a:pt x="914" y="1"/>
                  </a:cubicBezTo>
                  <a:cubicBezTo>
                    <a:pt x="1187" y="1"/>
                    <a:pt x="1393" y="92"/>
                    <a:pt x="1553" y="252"/>
                  </a:cubicBezTo>
                  <a:cubicBezTo>
                    <a:pt x="1690" y="412"/>
                    <a:pt x="1781" y="617"/>
                    <a:pt x="1781" y="868"/>
                  </a:cubicBezTo>
                  <a:close/>
                  <a:moveTo>
                    <a:pt x="1233" y="709"/>
                  </a:moveTo>
                  <a:cubicBezTo>
                    <a:pt x="1233" y="594"/>
                    <a:pt x="1210" y="526"/>
                    <a:pt x="1142" y="457"/>
                  </a:cubicBezTo>
                  <a:cubicBezTo>
                    <a:pt x="1096" y="389"/>
                    <a:pt x="1005" y="366"/>
                    <a:pt x="914" y="366"/>
                  </a:cubicBezTo>
                  <a:cubicBezTo>
                    <a:pt x="799" y="366"/>
                    <a:pt x="731" y="389"/>
                    <a:pt x="662" y="457"/>
                  </a:cubicBezTo>
                  <a:cubicBezTo>
                    <a:pt x="594" y="503"/>
                    <a:pt x="548" y="594"/>
                    <a:pt x="548" y="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3"/>
            <p:cNvSpPr/>
            <p:nvPr/>
          </p:nvSpPr>
          <p:spPr>
            <a:xfrm>
              <a:off x="1637700" y="4270075"/>
              <a:ext cx="41700" cy="42825"/>
            </a:xfrm>
            <a:custGeom>
              <a:avLst/>
              <a:gdLst/>
              <a:ahLst/>
              <a:cxnLst/>
              <a:rect l="l" t="t" r="r" b="b"/>
              <a:pathLst>
                <a:path w="1668" h="1713" extrusionOk="0">
                  <a:moveTo>
                    <a:pt x="1667" y="709"/>
                  </a:moveTo>
                  <a:lnTo>
                    <a:pt x="1667" y="1713"/>
                  </a:lnTo>
                  <a:lnTo>
                    <a:pt x="1142" y="1713"/>
                  </a:lnTo>
                  <a:lnTo>
                    <a:pt x="1142" y="1553"/>
                  </a:lnTo>
                  <a:lnTo>
                    <a:pt x="1142" y="937"/>
                  </a:lnTo>
                  <a:cubicBezTo>
                    <a:pt x="1142" y="800"/>
                    <a:pt x="1142" y="686"/>
                    <a:pt x="1119" y="640"/>
                  </a:cubicBezTo>
                  <a:cubicBezTo>
                    <a:pt x="1119" y="594"/>
                    <a:pt x="1119" y="549"/>
                    <a:pt x="1097" y="526"/>
                  </a:cubicBezTo>
                  <a:cubicBezTo>
                    <a:pt x="1074" y="480"/>
                    <a:pt x="1051" y="457"/>
                    <a:pt x="1005" y="435"/>
                  </a:cubicBezTo>
                  <a:cubicBezTo>
                    <a:pt x="982" y="412"/>
                    <a:pt x="937" y="412"/>
                    <a:pt x="891" y="412"/>
                  </a:cubicBezTo>
                  <a:cubicBezTo>
                    <a:pt x="777" y="412"/>
                    <a:pt x="686" y="457"/>
                    <a:pt x="617" y="549"/>
                  </a:cubicBezTo>
                  <a:cubicBezTo>
                    <a:pt x="572" y="617"/>
                    <a:pt x="526" y="731"/>
                    <a:pt x="526" y="891"/>
                  </a:cubicBezTo>
                  <a:lnTo>
                    <a:pt x="526" y="1713"/>
                  </a:lnTo>
                  <a:lnTo>
                    <a:pt x="1" y="1713"/>
                  </a:lnTo>
                  <a:lnTo>
                    <a:pt x="1" y="47"/>
                  </a:lnTo>
                  <a:lnTo>
                    <a:pt x="526" y="47"/>
                  </a:lnTo>
                  <a:lnTo>
                    <a:pt x="526" y="298"/>
                  </a:lnTo>
                  <a:cubicBezTo>
                    <a:pt x="617" y="184"/>
                    <a:pt x="709" y="115"/>
                    <a:pt x="777" y="69"/>
                  </a:cubicBezTo>
                  <a:cubicBezTo>
                    <a:pt x="868" y="24"/>
                    <a:pt x="982" y="1"/>
                    <a:pt x="1097" y="1"/>
                  </a:cubicBezTo>
                  <a:cubicBezTo>
                    <a:pt x="1279" y="1"/>
                    <a:pt x="1416" y="69"/>
                    <a:pt x="1530" y="184"/>
                  </a:cubicBezTo>
                  <a:cubicBezTo>
                    <a:pt x="1622" y="298"/>
                    <a:pt x="1667" y="480"/>
                    <a:pt x="1667" y="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3"/>
            <p:cNvSpPr/>
            <p:nvPr/>
          </p:nvSpPr>
          <p:spPr>
            <a:xfrm>
              <a:off x="1272743" y="4298625"/>
              <a:ext cx="44866" cy="59800"/>
            </a:xfrm>
            <a:custGeom>
              <a:avLst/>
              <a:gdLst/>
              <a:ahLst/>
              <a:cxnLst/>
              <a:rect l="l" t="t" r="r" b="b"/>
              <a:pathLst>
                <a:path w="823" h="1097" extrusionOk="0">
                  <a:moveTo>
                    <a:pt x="822" y="69"/>
                  </a:moveTo>
                  <a:lnTo>
                    <a:pt x="822" y="229"/>
                  </a:lnTo>
                  <a:cubicBezTo>
                    <a:pt x="777" y="206"/>
                    <a:pt x="731" y="183"/>
                    <a:pt x="685" y="161"/>
                  </a:cubicBezTo>
                  <a:cubicBezTo>
                    <a:pt x="640" y="161"/>
                    <a:pt x="594" y="161"/>
                    <a:pt x="548" y="161"/>
                  </a:cubicBezTo>
                  <a:cubicBezTo>
                    <a:pt x="434" y="161"/>
                    <a:pt x="343" y="183"/>
                    <a:pt x="275" y="252"/>
                  </a:cubicBezTo>
                  <a:cubicBezTo>
                    <a:pt x="229" y="320"/>
                    <a:pt x="183" y="434"/>
                    <a:pt x="183" y="549"/>
                  </a:cubicBezTo>
                  <a:cubicBezTo>
                    <a:pt x="183" y="686"/>
                    <a:pt x="229" y="777"/>
                    <a:pt x="275" y="845"/>
                  </a:cubicBezTo>
                  <a:cubicBezTo>
                    <a:pt x="343" y="914"/>
                    <a:pt x="434" y="959"/>
                    <a:pt x="548" y="959"/>
                  </a:cubicBezTo>
                  <a:cubicBezTo>
                    <a:pt x="594" y="959"/>
                    <a:pt x="640" y="937"/>
                    <a:pt x="685" y="937"/>
                  </a:cubicBezTo>
                  <a:cubicBezTo>
                    <a:pt x="731" y="914"/>
                    <a:pt x="777" y="891"/>
                    <a:pt x="822" y="868"/>
                  </a:cubicBezTo>
                  <a:lnTo>
                    <a:pt x="822" y="1028"/>
                  </a:lnTo>
                  <a:cubicBezTo>
                    <a:pt x="777" y="1051"/>
                    <a:pt x="731" y="1074"/>
                    <a:pt x="685" y="1074"/>
                  </a:cubicBezTo>
                  <a:cubicBezTo>
                    <a:pt x="640" y="1096"/>
                    <a:pt x="571" y="1096"/>
                    <a:pt x="526" y="1096"/>
                  </a:cubicBezTo>
                  <a:cubicBezTo>
                    <a:pt x="366" y="1096"/>
                    <a:pt x="252" y="1051"/>
                    <a:pt x="138" y="959"/>
                  </a:cubicBezTo>
                  <a:cubicBezTo>
                    <a:pt x="46" y="845"/>
                    <a:pt x="1" y="708"/>
                    <a:pt x="1" y="549"/>
                  </a:cubicBezTo>
                  <a:cubicBezTo>
                    <a:pt x="1" y="389"/>
                    <a:pt x="46" y="252"/>
                    <a:pt x="160" y="161"/>
                  </a:cubicBezTo>
                  <a:cubicBezTo>
                    <a:pt x="252" y="46"/>
                    <a:pt x="366" y="1"/>
                    <a:pt x="526" y="1"/>
                  </a:cubicBezTo>
                  <a:cubicBezTo>
                    <a:pt x="594" y="1"/>
                    <a:pt x="640" y="1"/>
                    <a:pt x="685" y="24"/>
                  </a:cubicBezTo>
                  <a:cubicBezTo>
                    <a:pt x="731" y="24"/>
                    <a:pt x="777" y="46"/>
                    <a:pt x="822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3"/>
            <p:cNvSpPr/>
            <p:nvPr/>
          </p:nvSpPr>
          <p:spPr>
            <a:xfrm>
              <a:off x="1318808" y="4298625"/>
              <a:ext cx="52280" cy="59800"/>
            </a:xfrm>
            <a:custGeom>
              <a:avLst/>
              <a:gdLst/>
              <a:ahLst/>
              <a:cxnLst/>
              <a:rect l="l" t="t" r="r" b="b"/>
              <a:pathLst>
                <a:path w="959" h="1097" extrusionOk="0">
                  <a:moveTo>
                    <a:pt x="959" y="503"/>
                  </a:moveTo>
                  <a:lnTo>
                    <a:pt x="959" y="594"/>
                  </a:lnTo>
                  <a:lnTo>
                    <a:pt x="183" y="594"/>
                  </a:lnTo>
                  <a:cubicBezTo>
                    <a:pt x="183" y="708"/>
                    <a:pt x="228" y="800"/>
                    <a:pt x="297" y="868"/>
                  </a:cubicBezTo>
                  <a:cubicBezTo>
                    <a:pt x="365" y="914"/>
                    <a:pt x="434" y="959"/>
                    <a:pt x="548" y="959"/>
                  </a:cubicBezTo>
                  <a:cubicBezTo>
                    <a:pt x="616" y="959"/>
                    <a:pt x="685" y="937"/>
                    <a:pt x="753" y="937"/>
                  </a:cubicBezTo>
                  <a:cubicBezTo>
                    <a:pt x="799" y="914"/>
                    <a:pt x="868" y="891"/>
                    <a:pt x="936" y="845"/>
                  </a:cubicBezTo>
                  <a:lnTo>
                    <a:pt x="936" y="1028"/>
                  </a:lnTo>
                  <a:cubicBezTo>
                    <a:pt x="868" y="1051"/>
                    <a:pt x="799" y="1074"/>
                    <a:pt x="731" y="1074"/>
                  </a:cubicBezTo>
                  <a:cubicBezTo>
                    <a:pt x="685" y="1096"/>
                    <a:pt x="616" y="1096"/>
                    <a:pt x="548" y="1096"/>
                  </a:cubicBezTo>
                  <a:cubicBezTo>
                    <a:pt x="388" y="1096"/>
                    <a:pt x="251" y="1051"/>
                    <a:pt x="160" y="959"/>
                  </a:cubicBezTo>
                  <a:cubicBezTo>
                    <a:pt x="46" y="845"/>
                    <a:pt x="0" y="731"/>
                    <a:pt x="0" y="549"/>
                  </a:cubicBezTo>
                  <a:cubicBezTo>
                    <a:pt x="0" y="389"/>
                    <a:pt x="46" y="252"/>
                    <a:pt x="137" y="161"/>
                  </a:cubicBezTo>
                  <a:cubicBezTo>
                    <a:pt x="228" y="46"/>
                    <a:pt x="365" y="1"/>
                    <a:pt x="525" y="1"/>
                  </a:cubicBezTo>
                  <a:cubicBezTo>
                    <a:pt x="662" y="1"/>
                    <a:pt x="776" y="46"/>
                    <a:pt x="845" y="138"/>
                  </a:cubicBezTo>
                  <a:cubicBezTo>
                    <a:pt x="936" y="229"/>
                    <a:pt x="959" y="343"/>
                    <a:pt x="959" y="503"/>
                  </a:cubicBezTo>
                  <a:close/>
                  <a:moveTo>
                    <a:pt x="799" y="457"/>
                  </a:moveTo>
                  <a:cubicBezTo>
                    <a:pt x="799" y="366"/>
                    <a:pt x="776" y="297"/>
                    <a:pt x="731" y="229"/>
                  </a:cubicBezTo>
                  <a:cubicBezTo>
                    <a:pt x="662" y="183"/>
                    <a:pt x="594" y="161"/>
                    <a:pt x="525" y="161"/>
                  </a:cubicBezTo>
                  <a:cubicBezTo>
                    <a:pt x="434" y="161"/>
                    <a:pt x="343" y="183"/>
                    <a:pt x="297" y="229"/>
                  </a:cubicBezTo>
                  <a:cubicBezTo>
                    <a:pt x="228" y="275"/>
                    <a:pt x="206" y="366"/>
                    <a:pt x="183" y="4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3"/>
            <p:cNvSpPr/>
            <p:nvPr/>
          </p:nvSpPr>
          <p:spPr>
            <a:xfrm>
              <a:off x="1371033" y="4298625"/>
              <a:ext cx="43612" cy="59800"/>
            </a:xfrm>
            <a:custGeom>
              <a:avLst/>
              <a:gdLst/>
              <a:ahLst/>
              <a:cxnLst/>
              <a:rect l="l" t="t" r="r" b="b"/>
              <a:pathLst>
                <a:path w="800" h="1097" extrusionOk="0">
                  <a:moveTo>
                    <a:pt x="731" y="69"/>
                  </a:moveTo>
                  <a:lnTo>
                    <a:pt x="731" y="229"/>
                  </a:lnTo>
                  <a:cubicBezTo>
                    <a:pt x="686" y="206"/>
                    <a:pt x="640" y="183"/>
                    <a:pt x="594" y="161"/>
                  </a:cubicBezTo>
                  <a:cubicBezTo>
                    <a:pt x="526" y="161"/>
                    <a:pt x="480" y="138"/>
                    <a:pt x="434" y="138"/>
                  </a:cubicBezTo>
                  <a:cubicBezTo>
                    <a:pt x="343" y="138"/>
                    <a:pt x="275" y="161"/>
                    <a:pt x="229" y="183"/>
                  </a:cubicBezTo>
                  <a:cubicBezTo>
                    <a:pt x="183" y="206"/>
                    <a:pt x="161" y="252"/>
                    <a:pt x="161" y="297"/>
                  </a:cubicBezTo>
                  <a:cubicBezTo>
                    <a:pt x="161" y="343"/>
                    <a:pt x="183" y="366"/>
                    <a:pt x="206" y="389"/>
                  </a:cubicBezTo>
                  <a:cubicBezTo>
                    <a:pt x="252" y="412"/>
                    <a:pt x="298" y="434"/>
                    <a:pt x="412" y="457"/>
                  </a:cubicBezTo>
                  <a:lnTo>
                    <a:pt x="457" y="480"/>
                  </a:lnTo>
                  <a:cubicBezTo>
                    <a:pt x="571" y="503"/>
                    <a:pt x="663" y="526"/>
                    <a:pt x="708" y="594"/>
                  </a:cubicBezTo>
                  <a:cubicBezTo>
                    <a:pt x="777" y="640"/>
                    <a:pt x="800" y="708"/>
                    <a:pt x="800" y="777"/>
                  </a:cubicBezTo>
                  <a:cubicBezTo>
                    <a:pt x="800" y="868"/>
                    <a:pt x="754" y="959"/>
                    <a:pt x="686" y="1005"/>
                  </a:cubicBezTo>
                  <a:cubicBezTo>
                    <a:pt x="594" y="1074"/>
                    <a:pt x="503" y="1096"/>
                    <a:pt x="366" y="1096"/>
                  </a:cubicBezTo>
                  <a:cubicBezTo>
                    <a:pt x="298" y="1096"/>
                    <a:pt x="252" y="1096"/>
                    <a:pt x="183" y="1074"/>
                  </a:cubicBezTo>
                  <a:cubicBezTo>
                    <a:pt x="138" y="1074"/>
                    <a:pt x="69" y="1051"/>
                    <a:pt x="1" y="1028"/>
                  </a:cubicBezTo>
                  <a:lnTo>
                    <a:pt x="1" y="845"/>
                  </a:lnTo>
                  <a:cubicBezTo>
                    <a:pt x="69" y="891"/>
                    <a:pt x="115" y="914"/>
                    <a:pt x="183" y="937"/>
                  </a:cubicBezTo>
                  <a:cubicBezTo>
                    <a:pt x="252" y="937"/>
                    <a:pt x="298" y="959"/>
                    <a:pt x="366" y="959"/>
                  </a:cubicBezTo>
                  <a:cubicBezTo>
                    <a:pt x="457" y="959"/>
                    <a:pt x="503" y="937"/>
                    <a:pt x="549" y="914"/>
                  </a:cubicBezTo>
                  <a:cubicBezTo>
                    <a:pt x="594" y="891"/>
                    <a:pt x="617" y="845"/>
                    <a:pt x="617" y="800"/>
                  </a:cubicBezTo>
                  <a:cubicBezTo>
                    <a:pt x="617" y="754"/>
                    <a:pt x="594" y="708"/>
                    <a:pt x="571" y="686"/>
                  </a:cubicBezTo>
                  <a:cubicBezTo>
                    <a:pt x="549" y="663"/>
                    <a:pt x="480" y="640"/>
                    <a:pt x="366" y="617"/>
                  </a:cubicBezTo>
                  <a:lnTo>
                    <a:pt x="298" y="594"/>
                  </a:lnTo>
                  <a:cubicBezTo>
                    <a:pt x="206" y="571"/>
                    <a:pt x="115" y="549"/>
                    <a:pt x="69" y="503"/>
                  </a:cubicBezTo>
                  <a:cubicBezTo>
                    <a:pt x="24" y="457"/>
                    <a:pt x="1" y="389"/>
                    <a:pt x="1" y="320"/>
                  </a:cubicBezTo>
                  <a:cubicBezTo>
                    <a:pt x="1" y="206"/>
                    <a:pt x="46" y="138"/>
                    <a:pt x="115" y="92"/>
                  </a:cubicBezTo>
                  <a:cubicBezTo>
                    <a:pt x="183" y="24"/>
                    <a:pt x="275" y="1"/>
                    <a:pt x="412" y="1"/>
                  </a:cubicBezTo>
                  <a:cubicBezTo>
                    <a:pt x="480" y="1"/>
                    <a:pt x="526" y="1"/>
                    <a:pt x="594" y="24"/>
                  </a:cubicBezTo>
                  <a:cubicBezTo>
                    <a:pt x="640" y="24"/>
                    <a:pt x="686" y="46"/>
                    <a:pt x="731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3"/>
            <p:cNvSpPr/>
            <p:nvPr/>
          </p:nvSpPr>
          <p:spPr>
            <a:xfrm>
              <a:off x="1199475" y="4225575"/>
              <a:ext cx="1742150" cy="461675"/>
            </a:xfrm>
            <a:custGeom>
              <a:avLst/>
              <a:gdLst/>
              <a:ahLst/>
              <a:cxnLst/>
              <a:rect l="l" t="t" r="r" b="b"/>
              <a:pathLst>
                <a:path w="69686" h="18467" extrusionOk="0">
                  <a:moveTo>
                    <a:pt x="60693" y="18466"/>
                  </a:moveTo>
                  <a:lnTo>
                    <a:pt x="9016" y="18466"/>
                  </a:lnTo>
                  <a:cubicBezTo>
                    <a:pt x="4040" y="18466"/>
                    <a:pt x="0" y="14449"/>
                    <a:pt x="0" y="9473"/>
                  </a:cubicBezTo>
                  <a:lnTo>
                    <a:pt x="0" y="8994"/>
                  </a:lnTo>
                  <a:cubicBezTo>
                    <a:pt x="0" y="4018"/>
                    <a:pt x="4040" y="1"/>
                    <a:pt x="9016" y="1"/>
                  </a:cubicBezTo>
                  <a:lnTo>
                    <a:pt x="60693" y="1"/>
                  </a:lnTo>
                  <a:cubicBezTo>
                    <a:pt x="65669" y="1"/>
                    <a:pt x="69686" y="4018"/>
                    <a:pt x="69686" y="8994"/>
                  </a:cubicBezTo>
                  <a:lnTo>
                    <a:pt x="69686" y="9473"/>
                  </a:lnTo>
                  <a:cubicBezTo>
                    <a:pt x="69686" y="14449"/>
                    <a:pt x="65669" y="18466"/>
                    <a:pt x="60693" y="18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42875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9" name="Google Shape;3489;p43"/>
            <p:cNvGrpSpPr/>
            <p:nvPr/>
          </p:nvGrpSpPr>
          <p:grpSpPr>
            <a:xfrm>
              <a:off x="2627188" y="4345786"/>
              <a:ext cx="165562" cy="166754"/>
              <a:chOff x="3592138" y="4415611"/>
              <a:chExt cx="165562" cy="166754"/>
            </a:xfrm>
          </p:grpSpPr>
          <p:sp>
            <p:nvSpPr>
              <p:cNvPr id="3490" name="Google Shape;3490;p43"/>
              <p:cNvSpPr/>
              <p:nvPr/>
            </p:nvSpPr>
            <p:spPr>
              <a:xfrm>
                <a:off x="3592138" y="4415611"/>
                <a:ext cx="165562" cy="166754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9" fill="none" extrusionOk="0">
                    <a:moveTo>
                      <a:pt x="3037" y="1712"/>
                    </a:moveTo>
                    <a:lnTo>
                      <a:pt x="3037" y="1347"/>
                    </a:lnTo>
                    <a:cubicBezTo>
                      <a:pt x="3037" y="1279"/>
                      <a:pt x="2968" y="1210"/>
                      <a:pt x="2900" y="1210"/>
                    </a:cubicBezTo>
                    <a:lnTo>
                      <a:pt x="2740" y="1210"/>
                    </a:lnTo>
                    <a:cubicBezTo>
                      <a:pt x="2694" y="1210"/>
                      <a:pt x="2649" y="1187"/>
                      <a:pt x="2626" y="1142"/>
                    </a:cubicBezTo>
                    <a:cubicBezTo>
                      <a:pt x="2603" y="1096"/>
                      <a:pt x="2603" y="1073"/>
                      <a:pt x="2580" y="1027"/>
                    </a:cubicBezTo>
                    <a:cubicBezTo>
                      <a:pt x="2557" y="982"/>
                      <a:pt x="2557" y="913"/>
                      <a:pt x="2603" y="891"/>
                    </a:cubicBezTo>
                    <a:lnTo>
                      <a:pt x="2717" y="776"/>
                    </a:lnTo>
                    <a:cubicBezTo>
                      <a:pt x="2763" y="731"/>
                      <a:pt x="2763" y="639"/>
                      <a:pt x="2717" y="594"/>
                    </a:cubicBezTo>
                    <a:lnTo>
                      <a:pt x="2466" y="320"/>
                    </a:lnTo>
                    <a:cubicBezTo>
                      <a:pt x="2398" y="274"/>
                      <a:pt x="2329" y="274"/>
                      <a:pt x="2284" y="320"/>
                    </a:cubicBezTo>
                    <a:lnTo>
                      <a:pt x="2169" y="434"/>
                    </a:lnTo>
                    <a:cubicBezTo>
                      <a:pt x="2124" y="480"/>
                      <a:pt x="2078" y="480"/>
                      <a:pt x="2010" y="457"/>
                    </a:cubicBezTo>
                    <a:cubicBezTo>
                      <a:pt x="1987" y="457"/>
                      <a:pt x="1941" y="434"/>
                      <a:pt x="1918" y="411"/>
                    </a:cubicBezTo>
                    <a:cubicBezTo>
                      <a:pt x="1850" y="411"/>
                      <a:pt x="1827" y="343"/>
                      <a:pt x="1827" y="297"/>
                    </a:cubicBezTo>
                    <a:lnTo>
                      <a:pt x="1827" y="137"/>
                    </a:lnTo>
                    <a:cubicBezTo>
                      <a:pt x="1827" y="69"/>
                      <a:pt x="1759" y="0"/>
                      <a:pt x="1690" y="0"/>
                    </a:cubicBezTo>
                    <a:lnTo>
                      <a:pt x="1325" y="0"/>
                    </a:lnTo>
                    <a:cubicBezTo>
                      <a:pt x="1256" y="0"/>
                      <a:pt x="1188" y="69"/>
                      <a:pt x="1188" y="137"/>
                    </a:cubicBezTo>
                    <a:lnTo>
                      <a:pt x="1188" y="297"/>
                    </a:lnTo>
                    <a:cubicBezTo>
                      <a:pt x="1188" y="343"/>
                      <a:pt x="1165" y="411"/>
                      <a:pt x="1119" y="411"/>
                    </a:cubicBezTo>
                    <a:cubicBezTo>
                      <a:pt x="1074" y="434"/>
                      <a:pt x="1051" y="457"/>
                      <a:pt x="1005" y="457"/>
                    </a:cubicBezTo>
                    <a:cubicBezTo>
                      <a:pt x="960" y="480"/>
                      <a:pt x="891" y="480"/>
                      <a:pt x="868" y="434"/>
                    </a:cubicBezTo>
                    <a:lnTo>
                      <a:pt x="754" y="320"/>
                    </a:lnTo>
                    <a:cubicBezTo>
                      <a:pt x="709" y="274"/>
                      <a:pt x="617" y="274"/>
                      <a:pt x="572" y="320"/>
                    </a:cubicBezTo>
                    <a:lnTo>
                      <a:pt x="298" y="594"/>
                    </a:lnTo>
                    <a:cubicBezTo>
                      <a:pt x="252" y="639"/>
                      <a:pt x="252" y="731"/>
                      <a:pt x="298" y="776"/>
                    </a:cubicBezTo>
                    <a:lnTo>
                      <a:pt x="412" y="891"/>
                    </a:lnTo>
                    <a:cubicBezTo>
                      <a:pt x="457" y="913"/>
                      <a:pt x="457" y="982"/>
                      <a:pt x="435" y="1027"/>
                    </a:cubicBezTo>
                    <a:cubicBezTo>
                      <a:pt x="435" y="1073"/>
                      <a:pt x="412" y="1096"/>
                      <a:pt x="389" y="1142"/>
                    </a:cubicBezTo>
                    <a:cubicBezTo>
                      <a:pt x="389" y="1187"/>
                      <a:pt x="343" y="1210"/>
                      <a:pt x="275" y="1210"/>
                    </a:cubicBezTo>
                    <a:lnTo>
                      <a:pt x="115" y="1210"/>
                    </a:lnTo>
                    <a:cubicBezTo>
                      <a:pt x="47" y="1210"/>
                      <a:pt x="1" y="1279"/>
                      <a:pt x="1" y="1347"/>
                    </a:cubicBezTo>
                    <a:lnTo>
                      <a:pt x="1" y="1712"/>
                    </a:lnTo>
                    <a:cubicBezTo>
                      <a:pt x="1" y="1781"/>
                      <a:pt x="47" y="1849"/>
                      <a:pt x="115" y="1849"/>
                    </a:cubicBezTo>
                    <a:lnTo>
                      <a:pt x="275" y="1849"/>
                    </a:lnTo>
                    <a:cubicBezTo>
                      <a:pt x="343" y="1849"/>
                      <a:pt x="389" y="1872"/>
                      <a:pt x="389" y="1940"/>
                    </a:cubicBezTo>
                    <a:cubicBezTo>
                      <a:pt x="412" y="1963"/>
                      <a:pt x="435" y="2009"/>
                      <a:pt x="435" y="2032"/>
                    </a:cubicBezTo>
                    <a:cubicBezTo>
                      <a:pt x="457" y="2077"/>
                      <a:pt x="457" y="2146"/>
                      <a:pt x="412" y="2192"/>
                    </a:cubicBezTo>
                    <a:lnTo>
                      <a:pt x="298" y="2306"/>
                    </a:lnTo>
                    <a:cubicBezTo>
                      <a:pt x="252" y="2351"/>
                      <a:pt x="252" y="2420"/>
                      <a:pt x="298" y="2488"/>
                    </a:cubicBezTo>
                    <a:lnTo>
                      <a:pt x="572" y="2739"/>
                    </a:lnTo>
                    <a:cubicBezTo>
                      <a:pt x="617" y="2785"/>
                      <a:pt x="709" y="2785"/>
                      <a:pt x="754" y="2739"/>
                    </a:cubicBezTo>
                    <a:lnTo>
                      <a:pt x="868" y="2625"/>
                    </a:lnTo>
                    <a:cubicBezTo>
                      <a:pt x="891" y="2580"/>
                      <a:pt x="960" y="2580"/>
                      <a:pt x="1005" y="2602"/>
                    </a:cubicBezTo>
                    <a:cubicBezTo>
                      <a:pt x="1051" y="2625"/>
                      <a:pt x="1074" y="2625"/>
                      <a:pt x="1119" y="2648"/>
                    </a:cubicBezTo>
                    <a:cubicBezTo>
                      <a:pt x="1165" y="2671"/>
                      <a:pt x="1188" y="2717"/>
                      <a:pt x="1188" y="2762"/>
                    </a:cubicBezTo>
                    <a:lnTo>
                      <a:pt x="1188" y="2922"/>
                    </a:lnTo>
                    <a:cubicBezTo>
                      <a:pt x="1188" y="2990"/>
                      <a:pt x="1256" y="3059"/>
                      <a:pt x="1325" y="3059"/>
                    </a:cubicBezTo>
                    <a:lnTo>
                      <a:pt x="1690" y="3059"/>
                    </a:lnTo>
                    <a:cubicBezTo>
                      <a:pt x="1759" y="3059"/>
                      <a:pt x="1827" y="2990"/>
                      <a:pt x="1827" y="2922"/>
                    </a:cubicBezTo>
                    <a:lnTo>
                      <a:pt x="1827" y="2762"/>
                    </a:lnTo>
                    <a:cubicBezTo>
                      <a:pt x="1827" y="2717"/>
                      <a:pt x="1850" y="2671"/>
                      <a:pt x="1918" y="2648"/>
                    </a:cubicBezTo>
                    <a:cubicBezTo>
                      <a:pt x="1941" y="2625"/>
                      <a:pt x="1987" y="2625"/>
                      <a:pt x="2010" y="2602"/>
                    </a:cubicBezTo>
                    <a:cubicBezTo>
                      <a:pt x="2078" y="2580"/>
                      <a:pt x="2124" y="2580"/>
                      <a:pt x="2169" y="2625"/>
                    </a:cubicBezTo>
                    <a:lnTo>
                      <a:pt x="2284" y="2739"/>
                    </a:lnTo>
                    <a:cubicBezTo>
                      <a:pt x="2329" y="2785"/>
                      <a:pt x="2398" y="2785"/>
                      <a:pt x="2466" y="2739"/>
                    </a:cubicBezTo>
                    <a:lnTo>
                      <a:pt x="2717" y="2488"/>
                    </a:lnTo>
                    <a:cubicBezTo>
                      <a:pt x="2763" y="2420"/>
                      <a:pt x="2763" y="2351"/>
                      <a:pt x="2717" y="2306"/>
                    </a:cubicBezTo>
                    <a:lnTo>
                      <a:pt x="2603" y="2192"/>
                    </a:lnTo>
                    <a:cubicBezTo>
                      <a:pt x="2557" y="2146"/>
                      <a:pt x="2557" y="2077"/>
                      <a:pt x="2580" y="2032"/>
                    </a:cubicBezTo>
                    <a:cubicBezTo>
                      <a:pt x="2603" y="2009"/>
                      <a:pt x="2603" y="1963"/>
                      <a:pt x="2626" y="1940"/>
                    </a:cubicBezTo>
                    <a:cubicBezTo>
                      <a:pt x="2649" y="1872"/>
                      <a:pt x="2694" y="1849"/>
                      <a:pt x="2740" y="1849"/>
                    </a:cubicBezTo>
                    <a:lnTo>
                      <a:pt x="2900" y="1849"/>
                    </a:lnTo>
                    <a:cubicBezTo>
                      <a:pt x="2968" y="1849"/>
                      <a:pt x="3037" y="1781"/>
                      <a:pt x="3037" y="1712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3"/>
              <p:cNvSpPr/>
              <p:nvPr/>
            </p:nvSpPr>
            <p:spPr>
              <a:xfrm>
                <a:off x="3631988" y="4456660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5" y="777"/>
                    </a:moveTo>
                    <a:cubicBezTo>
                      <a:pt x="1575" y="343"/>
                      <a:pt x="1210" y="1"/>
                      <a:pt x="776" y="1"/>
                    </a:cubicBezTo>
                    <a:cubicBezTo>
                      <a:pt x="343" y="1"/>
                      <a:pt x="0" y="343"/>
                      <a:pt x="0" y="777"/>
                    </a:cubicBezTo>
                    <a:cubicBezTo>
                      <a:pt x="0" y="1210"/>
                      <a:pt x="343" y="1576"/>
                      <a:pt x="776" y="1576"/>
                    </a:cubicBezTo>
                    <a:cubicBezTo>
                      <a:pt x="1210" y="1576"/>
                      <a:pt x="1575" y="1210"/>
                      <a:pt x="1575" y="777"/>
                    </a:cubicBezTo>
                    <a:close/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2" name="Google Shape;3492;p43"/>
            <p:cNvGrpSpPr/>
            <p:nvPr/>
          </p:nvGrpSpPr>
          <p:grpSpPr>
            <a:xfrm>
              <a:off x="2188635" y="4345786"/>
              <a:ext cx="160601" cy="166756"/>
              <a:chOff x="2744757" y="4415611"/>
              <a:chExt cx="160601" cy="166756"/>
            </a:xfrm>
          </p:grpSpPr>
          <p:sp>
            <p:nvSpPr>
              <p:cNvPr id="3493" name="Google Shape;3493;p43"/>
              <p:cNvSpPr/>
              <p:nvPr/>
            </p:nvSpPr>
            <p:spPr>
              <a:xfrm>
                <a:off x="2782100" y="4415611"/>
                <a:ext cx="85916" cy="85912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576" fill="none" extrusionOk="0">
                    <a:moveTo>
                      <a:pt x="1576" y="799"/>
                    </a:moveTo>
                    <a:cubicBezTo>
                      <a:pt x="1576" y="1233"/>
                      <a:pt x="1210" y="1575"/>
                      <a:pt x="777" y="1575"/>
                    </a:cubicBezTo>
                    <a:cubicBezTo>
                      <a:pt x="343" y="1575"/>
                      <a:pt x="1" y="1233"/>
                      <a:pt x="1" y="799"/>
                    </a:cubicBezTo>
                    <a:cubicBezTo>
                      <a:pt x="1" y="366"/>
                      <a:pt x="343" y="0"/>
                      <a:pt x="777" y="0"/>
                    </a:cubicBezTo>
                    <a:cubicBezTo>
                      <a:pt x="1210" y="0"/>
                      <a:pt x="1576" y="366"/>
                      <a:pt x="1576" y="799"/>
                    </a:cubicBezTo>
                    <a:close/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3"/>
              <p:cNvSpPr/>
              <p:nvPr/>
            </p:nvSpPr>
            <p:spPr>
              <a:xfrm>
                <a:off x="2744757" y="4501470"/>
                <a:ext cx="160601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484" fill="none" extrusionOk="0">
                    <a:moveTo>
                      <a:pt x="1" y="1484"/>
                    </a:moveTo>
                    <a:cubicBezTo>
                      <a:pt x="1" y="662"/>
                      <a:pt x="663" y="0"/>
                      <a:pt x="1462" y="0"/>
                    </a:cubicBezTo>
                    <a:cubicBezTo>
                      <a:pt x="2283" y="0"/>
                      <a:pt x="2945" y="662"/>
                      <a:pt x="2945" y="1484"/>
                    </a:cubicBezTo>
                  </a:path>
                </a:pathLst>
              </a:custGeom>
              <a:solidFill>
                <a:schemeClr val="dk2"/>
              </a:solidFill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5" name="Google Shape;3495;p43"/>
            <p:cNvSpPr/>
            <p:nvPr/>
          </p:nvSpPr>
          <p:spPr>
            <a:xfrm>
              <a:off x="1792440" y="4330849"/>
              <a:ext cx="118243" cy="168008"/>
            </a:xfrm>
            <a:custGeom>
              <a:avLst/>
              <a:gdLst/>
              <a:ahLst/>
              <a:cxnLst/>
              <a:rect l="l" t="t" r="r" b="b"/>
              <a:pathLst>
                <a:path w="2169" h="3082" fill="none" extrusionOk="0">
                  <a:moveTo>
                    <a:pt x="2169" y="1233"/>
                  </a:moveTo>
                  <a:lnTo>
                    <a:pt x="1096" y="1233"/>
                  </a:lnTo>
                  <a:lnTo>
                    <a:pt x="1210" y="0"/>
                  </a:lnTo>
                  <a:lnTo>
                    <a:pt x="0" y="1849"/>
                  </a:lnTo>
                  <a:lnTo>
                    <a:pt x="1050" y="1849"/>
                  </a:lnTo>
                  <a:lnTo>
                    <a:pt x="959" y="3082"/>
                  </a:lnTo>
                  <a:close/>
                </a:path>
              </a:pathLst>
            </a:custGeom>
            <a:solidFill>
              <a:schemeClr val="dk2"/>
            </a:solidFill>
            <a:ln w="457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6" name="Google Shape;3496;p43"/>
            <p:cNvGrpSpPr/>
            <p:nvPr/>
          </p:nvGrpSpPr>
          <p:grpSpPr>
            <a:xfrm>
              <a:off x="1348926" y="4348239"/>
              <a:ext cx="165562" cy="161850"/>
              <a:chOff x="1310051" y="4418064"/>
              <a:chExt cx="165562" cy="161850"/>
            </a:xfrm>
          </p:grpSpPr>
          <p:sp>
            <p:nvSpPr>
              <p:cNvPr id="3497" name="Google Shape;3497;p43"/>
              <p:cNvSpPr/>
              <p:nvPr/>
            </p:nvSpPr>
            <p:spPr>
              <a:xfrm>
                <a:off x="1329979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0"/>
                    </a:moveTo>
                    <a:lnTo>
                      <a:pt x="0" y="1826"/>
                    </a:lnTo>
                    <a:lnTo>
                      <a:pt x="731" y="1826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3"/>
              <p:cNvSpPr/>
              <p:nvPr/>
            </p:nvSpPr>
            <p:spPr>
              <a:xfrm>
                <a:off x="1415840" y="4480319"/>
                <a:ext cx="39850" cy="99594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827" fill="none" extrusionOk="0">
                    <a:moveTo>
                      <a:pt x="0" y="1826"/>
                    </a:moveTo>
                    <a:lnTo>
                      <a:pt x="730" y="1826"/>
                    </a:lnTo>
                    <a:lnTo>
                      <a:pt x="730" y="0"/>
                    </a:lnTo>
                    <a:lnTo>
                      <a:pt x="730" y="0"/>
                    </a:lnTo>
                  </a:path>
                </a:pathLst>
              </a:custGeom>
              <a:noFill/>
              <a:ln w="4575" cap="rnd" cmpd="sng">
                <a:solidFill>
                  <a:srgbClr val="9A9A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99" name="Google Shape;3499;p43"/>
              <p:cNvGrpSpPr/>
              <p:nvPr/>
            </p:nvGrpSpPr>
            <p:grpSpPr>
              <a:xfrm>
                <a:off x="1310051" y="4418064"/>
                <a:ext cx="165562" cy="161850"/>
                <a:chOff x="1042526" y="4418064"/>
                <a:chExt cx="165562" cy="161850"/>
              </a:xfrm>
            </p:grpSpPr>
            <p:sp>
              <p:nvSpPr>
                <p:cNvPr id="3500" name="Google Shape;3500;p43"/>
                <p:cNvSpPr/>
                <p:nvPr/>
              </p:nvSpPr>
              <p:spPr>
                <a:xfrm>
                  <a:off x="1042526" y="4418064"/>
                  <a:ext cx="165562" cy="8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1531" fill="none" extrusionOk="0">
                      <a:moveTo>
                        <a:pt x="1" y="1530"/>
                      </a:moveTo>
                      <a:lnTo>
                        <a:pt x="1530" y="1"/>
                      </a:lnTo>
                      <a:lnTo>
                        <a:pt x="3037" y="1530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43"/>
                <p:cNvSpPr/>
                <p:nvPr/>
              </p:nvSpPr>
              <p:spPr>
                <a:xfrm>
                  <a:off x="1102275" y="4526328"/>
                  <a:ext cx="46120" cy="5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983" fill="none" extrusionOk="0">
                      <a:moveTo>
                        <a:pt x="845" y="982"/>
                      </a:moveTo>
                      <a:lnTo>
                        <a:pt x="845" y="1"/>
                      </a:lnTo>
                      <a:lnTo>
                        <a:pt x="1" y="1"/>
                      </a:lnTo>
                      <a:lnTo>
                        <a:pt x="1" y="982"/>
                      </a:lnTo>
                    </a:path>
                  </a:pathLst>
                </a:custGeom>
                <a:solidFill>
                  <a:schemeClr val="dk2"/>
                </a:solidFill>
                <a:ln w="4575" cap="rnd" cmpd="sng">
                  <a:solidFill>
                    <a:srgbClr val="9A9A9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02" name="Google Shape;3502;p43"/>
            <p:cNvSpPr/>
            <p:nvPr/>
          </p:nvSpPr>
          <p:spPr>
            <a:xfrm>
              <a:off x="1408650" y="4559716"/>
              <a:ext cx="46120" cy="44809"/>
            </a:xfrm>
            <a:custGeom>
              <a:avLst/>
              <a:gdLst/>
              <a:ahLst/>
              <a:cxnLst/>
              <a:rect l="l" t="t" r="r" b="b"/>
              <a:pathLst>
                <a:path w="846" h="822" extrusionOk="0">
                  <a:moveTo>
                    <a:pt x="845" y="411"/>
                  </a:moveTo>
                  <a:cubicBezTo>
                    <a:pt x="845" y="639"/>
                    <a:pt x="662" y="822"/>
                    <a:pt x="434" y="822"/>
                  </a:cubicBezTo>
                  <a:cubicBezTo>
                    <a:pt x="206" y="822"/>
                    <a:pt x="1" y="639"/>
                    <a:pt x="1" y="411"/>
                  </a:cubicBezTo>
                  <a:cubicBezTo>
                    <a:pt x="1" y="183"/>
                    <a:pt x="206" y="0"/>
                    <a:pt x="434" y="0"/>
                  </a:cubicBezTo>
                  <a:cubicBezTo>
                    <a:pt x="662" y="0"/>
                    <a:pt x="845" y="183"/>
                    <a:pt x="845" y="4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3" name="Google Shape;3503;p43"/>
            <p:cNvGrpSpPr/>
            <p:nvPr/>
          </p:nvGrpSpPr>
          <p:grpSpPr>
            <a:xfrm>
              <a:off x="2710500" y="1350175"/>
              <a:ext cx="91325" cy="71925"/>
              <a:chOff x="2710500" y="1350175"/>
              <a:chExt cx="91325" cy="71925"/>
            </a:xfrm>
          </p:grpSpPr>
          <p:sp>
            <p:nvSpPr>
              <p:cNvPr id="3504" name="Google Shape;3504;p43"/>
              <p:cNvSpPr/>
              <p:nvPr/>
            </p:nvSpPr>
            <p:spPr>
              <a:xfrm>
                <a:off x="2710500" y="1386125"/>
                <a:ext cx="913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1" fill="none" extrusionOk="0">
                    <a:moveTo>
                      <a:pt x="1" y="0"/>
                    </a:moveTo>
                    <a:lnTo>
                      <a:pt x="3653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3"/>
              <p:cNvSpPr/>
              <p:nvPr/>
            </p:nvSpPr>
            <p:spPr>
              <a:xfrm>
                <a:off x="2753875" y="14220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0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3"/>
              <p:cNvSpPr/>
              <p:nvPr/>
            </p:nvSpPr>
            <p:spPr>
              <a:xfrm>
                <a:off x="2710500" y="1350175"/>
                <a:ext cx="47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" fill="none" extrusionOk="0">
                    <a:moveTo>
                      <a:pt x="1" y="0"/>
                    </a:moveTo>
                    <a:lnTo>
                      <a:pt x="1918" y="0"/>
                    </a:lnTo>
                  </a:path>
                </a:pathLst>
              </a:custGeom>
              <a:solidFill>
                <a:schemeClr val="dk2"/>
              </a:solidFill>
              <a:ln w="9700" cap="rnd" cmpd="sng">
                <a:solidFill>
                  <a:srgbClr val="1B1B1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7" name="Google Shape;3507;p43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3508" name="Google Shape;3508;p43"/>
          <p:cNvSpPr/>
          <p:nvPr/>
        </p:nvSpPr>
        <p:spPr>
          <a:xfrm>
            <a:off x="6342175" y="3292600"/>
            <a:ext cx="1443725" cy="25"/>
          </a:xfrm>
          <a:custGeom>
            <a:avLst/>
            <a:gdLst/>
            <a:ahLst/>
            <a:cxnLst/>
            <a:rect l="l" t="t" r="r" b="b"/>
            <a:pathLst>
              <a:path w="57749" h="1" fill="none" extrusionOk="0">
                <a:moveTo>
                  <a:pt x="0" y="0"/>
                </a:moveTo>
                <a:lnTo>
                  <a:pt x="57748" y="0"/>
                </a:lnTo>
              </a:path>
            </a:pathLst>
          </a:custGeom>
          <a:noFill/>
          <a:ln w="6850" cap="rnd" cmpd="sng">
            <a:solidFill>
              <a:srgbClr val="9A9A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9" name="Google Shape;3509;p43"/>
          <p:cNvSpPr/>
          <p:nvPr/>
        </p:nvSpPr>
        <p:spPr>
          <a:xfrm>
            <a:off x="6342175" y="3577350"/>
            <a:ext cx="1443725" cy="25"/>
          </a:xfrm>
          <a:custGeom>
            <a:avLst/>
            <a:gdLst/>
            <a:ahLst/>
            <a:cxnLst/>
            <a:rect l="l" t="t" r="r" b="b"/>
            <a:pathLst>
              <a:path w="57749" h="1" fill="none" extrusionOk="0">
                <a:moveTo>
                  <a:pt x="0" y="0"/>
                </a:moveTo>
                <a:lnTo>
                  <a:pt x="57748" y="0"/>
                </a:lnTo>
              </a:path>
            </a:pathLst>
          </a:custGeom>
          <a:noFill/>
          <a:ln w="6850" cap="rnd" cmpd="sng">
            <a:solidFill>
              <a:srgbClr val="9A9A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0" name="Google Shape;3510;p43"/>
          <p:cNvSpPr/>
          <p:nvPr/>
        </p:nvSpPr>
        <p:spPr>
          <a:xfrm>
            <a:off x="6342175" y="3862650"/>
            <a:ext cx="1443725" cy="25"/>
          </a:xfrm>
          <a:custGeom>
            <a:avLst/>
            <a:gdLst/>
            <a:ahLst/>
            <a:cxnLst/>
            <a:rect l="l" t="t" r="r" b="b"/>
            <a:pathLst>
              <a:path w="57749" h="1" fill="none" extrusionOk="0">
                <a:moveTo>
                  <a:pt x="0" y="1"/>
                </a:moveTo>
                <a:lnTo>
                  <a:pt x="57748" y="1"/>
                </a:lnTo>
              </a:path>
            </a:pathLst>
          </a:custGeom>
          <a:noFill/>
          <a:ln w="6850" cap="rnd" cmpd="sng">
            <a:solidFill>
              <a:srgbClr val="9A9A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1" name="Google Shape;3511;p43"/>
          <p:cNvGrpSpPr/>
          <p:nvPr/>
        </p:nvGrpSpPr>
        <p:grpSpPr>
          <a:xfrm>
            <a:off x="6334175" y="3051799"/>
            <a:ext cx="152373" cy="152342"/>
            <a:chOff x="6334175" y="2903349"/>
            <a:chExt cx="152373" cy="152342"/>
          </a:xfrm>
        </p:grpSpPr>
        <p:sp>
          <p:nvSpPr>
            <p:cNvPr id="3512" name="Google Shape;3512;p43"/>
            <p:cNvSpPr/>
            <p:nvPr/>
          </p:nvSpPr>
          <p:spPr>
            <a:xfrm>
              <a:off x="6390963" y="2960137"/>
              <a:ext cx="38798" cy="38798"/>
            </a:xfrm>
            <a:custGeom>
              <a:avLst/>
              <a:gdLst/>
              <a:ahLst/>
              <a:cxnLst/>
              <a:rect l="l" t="t" r="r" b="b"/>
              <a:pathLst>
                <a:path w="1279" h="1279" fill="none" extrusionOk="0">
                  <a:moveTo>
                    <a:pt x="0" y="1278"/>
                  </a:moveTo>
                  <a:lnTo>
                    <a:pt x="1279" y="0"/>
                  </a:lnTo>
                </a:path>
              </a:pathLst>
            </a:custGeom>
            <a:noFill/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3"/>
            <p:cNvSpPr/>
            <p:nvPr/>
          </p:nvSpPr>
          <p:spPr>
            <a:xfrm>
              <a:off x="6399275" y="2960137"/>
              <a:ext cx="30487" cy="30487"/>
            </a:xfrm>
            <a:custGeom>
              <a:avLst/>
              <a:gdLst/>
              <a:ahLst/>
              <a:cxnLst/>
              <a:rect l="l" t="t" r="r" b="b"/>
              <a:pathLst>
                <a:path w="1005" h="1005" fill="none" extrusionOk="0">
                  <a:moveTo>
                    <a:pt x="0" y="0"/>
                  </a:moveTo>
                  <a:lnTo>
                    <a:pt x="1005" y="0"/>
                  </a:lnTo>
                  <a:lnTo>
                    <a:pt x="1005" y="1004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3"/>
            <p:cNvSpPr/>
            <p:nvPr/>
          </p:nvSpPr>
          <p:spPr>
            <a:xfrm>
              <a:off x="6334175" y="2903349"/>
              <a:ext cx="152373" cy="152342"/>
            </a:xfrm>
            <a:custGeom>
              <a:avLst/>
              <a:gdLst/>
              <a:ahLst/>
              <a:cxnLst/>
              <a:rect l="l" t="t" r="r" b="b"/>
              <a:pathLst>
                <a:path w="5023" h="5022" fill="none" extrusionOk="0">
                  <a:moveTo>
                    <a:pt x="5022" y="2511"/>
                  </a:moveTo>
                  <a:cubicBezTo>
                    <a:pt x="5022" y="3881"/>
                    <a:pt x="3904" y="5022"/>
                    <a:pt x="2512" y="5022"/>
                  </a:cubicBezTo>
                  <a:cubicBezTo>
                    <a:pt x="1119" y="5022"/>
                    <a:pt x="1" y="3881"/>
                    <a:pt x="1" y="2511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904" y="0"/>
                    <a:pt x="5022" y="1119"/>
                    <a:pt x="5022" y="2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5" name="Google Shape;3515;p43"/>
          <p:cNvGrpSpPr/>
          <p:nvPr/>
        </p:nvGrpSpPr>
        <p:grpSpPr>
          <a:xfrm>
            <a:off x="6334175" y="3359162"/>
            <a:ext cx="152373" cy="151645"/>
            <a:chOff x="6334175" y="3237099"/>
            <a:chExt cx="152373" cy="151645"/>
          </a:xfrm>
        </p:grpSpPr>
        <p:sp>
          <p:nvSpPr>
            <p:cNvPr id="3516" name="Google Shape;3516;p43"/>
            <p:cNvSpPr/>
            <p:nvPr/>
          </p:nvSpPr>
          <p:spPr>
            <a:xfrm>
              <a:off x="6390963" y="3293190"/>
              <a:ext cx="38798" cy="38798"/>
            </a:xfrm>
            <a:custGeom>
              <a:avLst/>
              <a:gdLst/>
              <a:ahLst/>
              <a:cxnLst/>
              <a:rect l="l" t="t" r="r" b="b"/>
              <a:pathLst>
                <a:path w="1279" h="1279" fill="none" extrusionOk="0">
                  <a:moveTo>
                    <a:pt x="0" y="0"/>
                  </a:moveTo>
                  <a:lnTo>
                    <a:pt x="1279" y="1278"/>
                  </a:lnTo>
                </a:path>
              </a:pathLst>
            </a:custGeom>
            <a:noFill/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3"/>
            <p:cNvSpPr/>
            <p:nvPr/>
          </p:nvSpPr>
          <p:spPr>
            <a:xfrm>
              <a:off x="6399275" y="3301471"/>
              <a:ext cx="30487" cy="30517"/>
            </a:xfrm>
            <a:custGeom>
              <a:avLst/>
              <a:gdLst/>
              <a:ahLst/>
              <a:cxnLst/>
              <a:rect l="l" t="t" r="r" b="b"/>
              <a:pathLst>
                <a:path w="1005" h="1006" fill="none" extrusionOk="0">
                  <a:moveTo>
                    <a:pt x="1005" y="1"/>
                  </a:moveTo>
                  <a:lnTo>
                    <a:pt x="1005" y="1005"/>
                  </a:lnTo>
                  <a:lnTo>
                    <a:pt x="0" y="1005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3"/>
            <p:cNvSpPr/>
            <p:nvPr/>
          </p:nvSpPr>
          <p:spPr>
            <a:xfrm>
              <a:off x="6334175" y="3237099"/>
              <a:ext cx="152373" cy="151645"/>
            </a:xfrm>
            <a:custGeom>
              <a:avLst/>
              <a:gdLst/>
              <a:ahLst/>
              <a:cxnLst/>
              <a:rect l="l" t="t" r="r" b="b"/>
              <a:pathLst>
                <a:path w="5023" h="4999" fill="none" extrusionOk="0">
                  <a:moveTo>
                    <a:pt x="2512" y="4999"/>
                  </a:moveTo>
                  <a:cubicBezTo>
                    <a:pt x="1119" y="4999"/>
                    <a:pt x="1" y="3880"/>
                    <a:pt x="1" y="2488"/>
                  </a:cubicBezTo>
                  <a:cubicBezTo>
                    <a:pt x="1" y="1119"/>
                    <a:pt x="1119" y="0"/>
                    <a:pt x="2512" y="0"/>
                  </a:cubicBezTo>
                  <a:cubicBezTo>
                    <a:pt x="3904" y="0"/>
                    <a:pt x="5022" y="1119"/>
                    <a:pt x="5022" y="2488"/>
                  </a:cubicBezTo>
                  <a:cubicBezTo>
                    <a:pt x="5022" y="3880"/>
                    <a:pt x="3904" y="4999"/>
                    <a:pt x="2512" y="49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9" name="Google Shape;3519;p43"/>
          <p:cNvGrpSpPr/>
          <p:nvPr/>
        </p:nvGrpSpPr>
        <p:grpSpPr>
          <a:xfrm>
            <a:off x="6334175" y="3644190"/>
            <a:ext cx="152373" cy="151645"/>
            <a:chOff x="6334175" y="3570152"/>
            <a:chExt cx="152373" cy="151645"/>
          </a:xfrm>
        </p:grpSpPr>
        <p:sp>
          <p:nvSpPr>
            <p:cNvPr id="3520" name="Google Shape;3520;p43"/>
            <p:cNvSpPr/>
            <p:nvPr/>
          </p:nvSpPr>
          <p:spPr>
            <a:xfrm>
              <a:off x="6390963" y="3626910"/>
              <a:ext cx="38798" cy="38829"/>
            </a:xfrm>
            <a:custGeom>
              <a:avLst/>
              <a:gdLst/>
              <a:ahLst/>
              <a:cxnLst/>
              <a:rect l="l" t="t" r="r" b="b"/>
              <a:pathLst>
                <a:path w="1279" h="1280" fill="none" extrusionOk="0">
                  <a:moveTo>
                    <a:pt x="0" y="1"/>
                  </a:moveTo>
                  <a:lnTo>
                    <a:pt x="1279" y="1279"/>
                  </a:lnTo>
                </a:path>
              </a:pathLst>
            </a:custGeom>
            <a:noFill/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3"/>
            <p:cNvSpPr/>
            <p:nvPr/>
          </p:nvSpPr>
          <p:spPr>
            <a:xfrm>
              <a:off x="6399275" y="3634524"/>
              <a:ext cx="30487" cy="31215"/>
            </a:xfrm>
            <a:custGeom>
              <a:avLst/>
              <a:gdLst/>
              <a:ahLst/>
              <a:cxnLst/>
              <a:rect l="l" t="t" r="r" b="b"/>
              <a:pathLst>
                <a:path w="1005" h="1029" fill="none" extrusionOk="0">
                  <a:moveTo>
                    <a:pt x="0" y="1028"/>
                  </a:moveTo>
                  <a:lnTo>
                    <a:pt x="1005" y="1028"/>
                  </a:lnTo>
                  <a:lnTo>
                    <a:pt x="1005" y="1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3"/>
            <p:cNvSpPr/>
            <p:nvPr/>
          </p:nvSpPr>
          <p:spPr>
            <a:xfrm>
              <a:off x="6334175" y="3570152"/>
              <a:ext cx="152373" cy="151645"/>
            </a:xfrm>
            <a:custGeom>
              <a:avLst/>
              <a:gdLst/>
              <a:ahLst/>
              <a:cxnLst/>
              <a:rect l="l" t="t" r="r" b="b"/>
              <a:pathLst>
                <a:path w="5023" h="4999" fill="none" extrusionOk="0">
                  <a:moveTo>
                    <a:pt x="5022" y="2511"/>
                  </a:moveTo>
                  <a:cubicBezTo>
                    <a:pt x="5022" y="1119"/>
                    <a:pt x="3904" y="0"/>
                    <a:pt x="2512" y="0"/>
                  </a:cubicBezTo>
                  <a:cubicBezTo>
                    <a:pt x="1119" y="0"/>
                    <a:pt x="1" y="1119"/>
                    <a:pt x="1" y="2511"/>
                  </a:cubicBezTo>
                  <a:cubicBezTo>
                    <a:pt x="1" y="3880"/>
                    <a:pt x="1119" y="4999"/>
                    <a:pt x="2512" y="4999"/>
                  </a:cubicBezTo>
                  <a:cubicBezTo>
                    <a:pt x="3904" y="4999"/>
                    <a:pt x="5022" y="3880"/>
                    <a:pt x="5022" y="2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3" name="Google Shape;3523;p43"/>
          <p:cNvGrpSpPr/>
          <p:nvPr/>
        </p:nvGrpSpPr>
        <p:grpSpPr>
          <a:xfrm>
            <a:off x="6334175" y="3967955"/>
            <a:ext cx="152373" cy="152342"/>
            <a:chOff x="6334175" y="3903205"/>
            <a:chExt cx="152373" cy="152342"/>
          </a:xfrm>
        </p:grpSpPr>
        <p:sp>
          <p:nvSpPr>
            <p:cNvPr id="3524" name="Google Shape;3524;p43"/>
            <p:cNvSpPr/>
            <p:nvPr/>
          </p:nvSpPr>
          <p:spPr>
            <a:xfrm>
              <a:off x="6390963" y="3959963"/>
              <a:ext cx="38798" cy="38798"/>
            </a:xfrm>
            <a:custGeom>
              <a:avLst/>
              <a:gdLst/>
              <a:ahLst/>
              <a:cxnLst/>
              <a:rect l="l" t="t" r="r" b="b"/>
              <a:pathLst>
                <a:path w="1279" h="1279" fill="none" extrusionOk="0">
                  <a:moveTo>
                    <a:pt x="0" y="1279"/>
                  </a:moveTo>
                  <a:lnTo>
                    <a:pt x="1279" y="1"/>
                  </a:lnTo>
                </a:path>
              </a:pathLst>
            </a:custGeom>
            <a:noFill/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3"/>
            <p:cNvSpPr/>
            <p:nvPr/>
          </p:nvSpPr>
          <p:spPr>
            <a:xfrm>
              <a:off x="6399275" y="3959963"/>
              <a:ext cx="30487" cy="31184"/>
            </a:xfrm>
            <a:custGeom>
              <a:avLst/>
              <a:gdLst/>
              <a:ahLst/>
              <a:cxnLst/>
              <a:rect l="l" t="t" r="r" b="b"/>
              <a:pathLst>
                <a:path w="1005" h="1028" fill="none" extrusionOk="0">
                  <a:moveTo>
                    <a:pt x="0" y="1"/>
                  </a:moveTo>
                  <a:lnTo>
                    <a:pt x="1005" y="1"/>
                  </a:lnTo>
                  <a:lnTo>
                    <a:pt x="1005" y="1028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3"/>
            <p:cNvSpPr/>
            <p:nvPr/>
          </p:nvSpPr>
          <p:spPr>
            <a:xfrm>
              <a:off x="6334175" y="3903205"/>
              <a:ext cx="152373" cy="152342"/>
            </a:xfrm>
            <a:custGeom>
              <a:avLst/>
              <a:gdLst/>
              <a:ahLst/>
              <a:cxnLst/>
              <a:rect l="l" t="t" r="r" b="b"/>
              <a:pathLst>
                <a:path w="5023" h="5022" fill="none" extrusionOk="0">
                  <a:moveTo>
                    <a:pt x="5022" y="2511"/>
                  </a:moveTo>
                  <a:cubicBezTo>
                    <a:pt x="5022" y="3903"/>
                    <a:pt x="3904" y="5022"/>
                    <a:pt x="2512" y="5022"/>
                  </a:cubicBezTo>
                  <a:cubicBezTo>
                    <a:pt x="1119" y="5022"/>
                    <a:pt x="1" y="3903"/>
                    <a:pt x="1" y="2511"/>
                  </a:cubicBezTo>
                  <a:cubicBezTo>
                    <a:pt x="1" y="1141"/>
                    <a:pt x="1119" y="0"/>
                    <a:pt x="2512" y="0"/>
                  </a:cubicBezTo>
                  <a:cubicBezTo>
                    <a:pt x="3904" y="0"/>
                    <a:pt x="5022" y="1141"/>
                    <a:pt x="5022" y="251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6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7" name="Google Shape;3527;p43"/>
          <p:cNvSpPr/>
          <p:nvPr/>
        </p:nvSpPr>
        <p:spPr>
          <a:xfrm>
            <a:off x="6414075" y="2350475"/>
            <a:ext cx="152375" cy="202600"/>
          </a:xfrm>
          <a:custGeom>
            <a:avLst/>
            <a:gdLst/>
            <a:ahLst/>
            <a:cxnLst/>
            <a:rect l="l" t="t" r="r" b="b"/>
            <a:pathLst>
              <a:path w="6095" h="8104" extrusionOk="0">
                <a:moveTo>
                  <a:pt x="1918" y="1"/>
                </a:moveTo>
                <a:cubicBezTo>
                  <a:pt x="868" y="1"/>
                  <a:pt x="0" y="868"/>
                  <a:pt x="0" y="1918"/>
                </a:cubicBezTo>
                <a:lnTo>
                  <a:pt x="0" y="6209"/>
                </a:lnTo>
                <a:cubicBezTo>
                  <a:pt x="0" y="7259"/>
                  <a:pt x="868" y="8104"/>
                  <a:pt x="1918" y="8104"/>
                </a:cubicBezTo>
                <a:lnTo>
                  <a:pt x="4200" y="8104"/>
                </a:lnTo>
                <a:cubicBezTo>
                  <a:pt x="5250" y="8104"/>
                  <a:pt x="6095" y="7259"/>
                  <a:pt x="6095" y="6209"/>
                </a:cubicBezTo>
                <a:lnTo>
                  <a:pt x="6095" y="1918"/>
                </a:lnTo>
                <a:cubicBezTo>
                  <a:pt x="6095" y="868"/>
                  <a:pt x="5250" y="1"/>
                  <a:pt x="42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8" name="Google Shape;3528;p43"/>
          <p:cNvSpPr/>
          <p:nvPr/>
        </p:nvSpPr>
        <p:spPr>
          <a:xfrm>
            <a:off x="6647450" y="2282000"/>
            <a:ext cx="151825" cy="271075"/>
          </a:xfrm>
          <a:custGeom>
            <a:avLst/>
            <a:gdLst/>
            <a:ahLst/>
            <a:cxnLst/>
            <a:rect l="l" t="t" r="r" b="b"/>
            <a:pathLst>
              <a:path w="6073" h="10843" extrusionOk="0">
                <a:moveTo>
                  <a:pt x="1895" y="1"/>
                </a:moveTo>
                <a:cubicBezTo>
                  <a:pt x="845" y="1"/>
                  <a:pt x="1" y="845"/>
                  <a:pt x="1" y="1895"/>
                </a:cubicBezTo>
                <a:lnTo>
                  <a:pt x="1" y="8948"/>
                </a:lnTo>
                <a:cubicBezTo>
                  <a:pt x="1" y="9998"/>
                  <a:pt x="845" y="10843"/>
                  <a:pt x="1895" y="10843"/>
                </a:cubicBezTo>
                <a:lnTo>
                  <a:pt x="4178" y="10843"/>
                </a:lnTo>
                <a:cubicBezTo>
                  <a:pt x="5228" y="10843"/>
                  <a:pt x="6072" y="9998"/>
                  <a:pt x="6072" y="8948"/>
                </a:cubicBezTo>
                <a:lnTo>
                  <a:pt x="6072" y="1895"/>
                </a:lnTo>
                <a:cubicBezTo>
                  <a:pt x="6072" y="845"/>
                  <a:pt x="5228" y="1"/>
                  <a:pt x="4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9" name="Google Shape;3529;p43"/>
          <p:cNvSpPr/>
          <p:nvPr/>
        </p:nvSpPr>
        <p:spPr>
          <a:xfrm>
            <a:off x="7113100" y="2041775"/>
            <a:ext cx="152375" cy="511300"/>
          </a:xfrm>
          <a:custGeom>
            <a:avLst/>
            <a:gdLst/>
            <a:ahLst/>
            <a:cxnLst/>
            <a:rect l="l" t="t" r="r" b="b"/>
            <a:pathLst>
              <a:path w="6095" h="20452" extrusionOk="0">
                <a:moveTo>
                  <a:pt x="1918" y="0"/>
                </a:moveTo>
                <a:cubicBezTo>
                  <a:pt x="868" y="0"/>
                  <a:pt x="0" y="845"/>
                  <a:pt x="0" y="1895"/>
                </a:cubicBezTo>
                <a:lnTo>
                  <a:pt x="0" y="18557"/>
                </a:lnTo>
                <a:cubicBezTo>
                  <a:pt x="0" y="19607"/>
                  <a:pt x="868" y="20452"/>
                  <a:pt x="1918" y="20452"/>
                </a:cubicBezTo>
                <a:lnTo>
                  <a:pt x="4200" y="20452"/>
                </a:lnTo>
                <a:cubicBezTo>
                  <a:pt x="5250" y="20452"/>
                  <a:pt x="6095" y="19607"/>
                  <a:pt x="6095" y="18557"/>
                </a:cubicBezTo>
                <a:lnTo>
                  <a:pt x="6095" y="1895"/>
                </a:lnTo>
                <a:cubicBezTo>
                  <a:pt x="6095" y="845"/>
                  <a:pt x="5250" y="0"/>
                  <a:pt x="420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0" name="Google Shape;3530;p43"/>
          <p:cNvSpPr/>
          <p:nvPr/>
        </p:nvSpPr>
        <p:spPr>
          <a:xfrm>
            <a:off x="6880275" y="2374450"/>
            <a:ext cx="152375" cy="178625"/>
          </a:xfrm>
          <a:custGeom>
            <a:avLst/>
            <a:gdLst/>
            <a:ahLst/>
            <a:cxnLst/>
            <a:rect l="l" t="t" r="r" b="b"/>
            <a:pathLst>
              <a:path w="6095" h="7145" extrusionOk="0">
                <a:moveTo>
                  <a:pt x="1895" y="0"/>
                </a:moveTo>
                <a:cubicBezTo>
                  <a:pt x="845" y="0"/>
                  <a:pt x="1" y="845"/>
                  <a:pt x="1" y="1895"/>
                </a:cubicBezTo>
                <a:lnTo>
                  <a:pt x="1" y="5250"/>
                </a:lnTo>
                <a:cubicBezTo>
                  <a:pt x="1" y="6300"/>
                  <a:pt x="845" y="7145"/>
                  <a:pt x="1895" y="7145"/>
                </a:cubicBezTo>
                <a:lnTo>
                  <a:pt x="4178" y="7145"/>
                </a:lnTo>
                <a:cubicBezTo>
                  <a:pt x="5228" y="7145"/>
                  <a:pt x="6095" y="6300"/>
                  <a:pt x="6095" y="5250"/>
                </a:cubicBezTo>
                <a:lnTo>
                  <a:pt x="6095" y="1895"/>
                </a:lnTo>
                <a:cubicBezTo>
                  <a:pt x="6095" y="845"/>
                  <a:pt x="5228" y="0"/>
                  <a:pt x="41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1" name="Google Shape;3531;p43"/>
          <p:cNvSpPr/>
          <p:nvPr/>
        </p:nvSpPr>
        <p:spPr>
          <a:xfrm>
            <a:off x="7346475" y="2186700"/>
            <a:ext cx="151825" cy="366375"/>
          </a:xfrm>
          <a:custGeom>
            <a:avLst/>
            <a:gdLst/>
            <a:ahLst/>
            <a:cxnLst/>
            <a:rect l="l" t="t" r="r" b="b"/>
            <a:pathLst>
              <a:path w="6073" h="14655" extrusionOk="0">
                <a:moveTo>
                  <a:pt x="1895" y="1"/>
                </a:moveTo>
                <a:cubicBezTo>
                  <a:pt x="845" y="1"/>
                  <a:pt x="1" y="845"/>
                  <a:pt x="1" y="1895"/>
                </a:cubicBezTo>
                <a:lnTo>
                  <a:pt x="1" y="12760"/>
                </a:lnTo>
                <a:cubicBezTo>
                  <a:pt x="1" y="13810"/>
                  <a:pt x="845" y="14655"/>
                  <a:pt x="1895" y="14655"/>
                </a:cubicBezTo>
                <a:lnTo>
                  <a:pt x="4178" y="14655"/>
                </a:lnTo>
                <a:cubicBezTo>
                  <a:pt x="5228" y="14655"/>
                  <a:pt x="6072" y="13810"/>
                  <a:pt x="6072" y="12760"/>
                </a:cubicBezTo>
                <a:lnTo>
                  <a:pt x="6072" y="1895"/>
                </a:lnTo>
                <a:cubicBezTo>
                  <a:pt x="6072" y="845"/>
                  <a:pt x="5228" y="1"/>
                  <a:pt x="4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43"/>
          <p:cNvSpPr/>
          <p:nvPr/>
        </p:nvSpPr>
        <p:spPr>
          <a:xfrm>
            <a:off x="7579300" y="2327075"/>
            <a:ext cx="152375" cy="226000"/>
          </a:xfrm>
          <a:custGeom>
            <a:avLst/>
            <a:gdLst/>
            <a:ahLst/>
            <a:cxnLst/>
            <a:rect l="l" t="t" r="r" b="b"/>
            <a:pathLst>
              <a:path w="6095" h="9040" extrusionOk="0">
                <a:moveTo>
                  <a:pt x="1895" y="1"/>
                </a:moveTo>
                <a:cubicBezTo>
                  <a:pt x="845" y="1"/>
                  <a:pt x="1" y="845"/>
                  <a:pt x="1" y="1895"/>
                </a:cubicBezTo>
                <a:lnTo>
                  <a:pt x="1" y="7145"/>
                </a:lnTo>
                <a:cubicBezTo>
                  <a:pt x="1" y="8195"/>
                  <a:pt x="845" y="9040"/>
                  <a:pt x="1895" y="9040"/>
                </a:cubicBezTo>
                <a:lnTo>
                  <a:pt x="4178" y="9040"/>
                </a:lnTo>
                <a:cubicBezTo>
                  <a:pt x="5228" y="9040"/>
                  <a:pt x="6095" y="8195"/>
                  <a:pt x="6095" y="7145"/>
                </a:cubicBezTo>
                <a:lnTo>
                  <a:pt x="6095" y="1895"/>
                </a:lnTo>
                <a:cubicBezTo>
                  <a:pt x="6095" y="845"/>
                  <a:pt x="5228" y="1"/>
                  <a:pt x="41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3" name="Google Shape;3533;p43"/>
          <p:cNvSpPr/>
          <p:nvPr/>
        </p:nvSpPr>
        <p:spPr>
          <a:xfrm>
            <a:off x="6359300" y="1603525"/>
            <a:ext cx="1426600" cy="304175"/>
          </a:xfrm>
          <a:custGeom>
            <a:avLst/>
            <a:gdLst/>
            <a:ahLst/>
            <a:cxnLst/>
            <a:rect l="l" t="t" r="r" b="b"/>
            <a:pathLst>
              <a:path w="57064" h="12167" extrusionOk="0">
                <a:moveTo>
                  <a:pt x="3812" y="0"/>
                </a:moveTo>
                <a:cubicBezTo>
                  <a:pt x="1712" y="0"/>
                  <a:pt x="0" y="1712"/>
                  <a:pt x="0" y="3812"/>
                </a:cubicBezTo>
                <a:lnTo>
                  <a:pt x="0" y="8377"/>
                </a:lnTo>
                <a:cubicBezTo>
                  <a:pt x="0" y="10477"/>
                  <a:pt x="1712" y="12166"/>
                  <a:pt x="3812" y="12166"/>
                </a:cubicBezTo>
                <a:lnTo>
                  <a:pt x="53274" y="12166"/>
                </a:lnTo>
                <a:cubicBezTo>
                  <a:pt x="55374" y="12166"/>
                  <a:pt x="57063" y="10477"/>
                  <a:pt x="57063" y="8377"/>
                </a:cubicBezTo>
                <a:lnTo>
                  <a:pt x="57063" y="3812"/>
                </a:lnTo>
                <a:cubicBezTo>
                  <a:pt x="57063" y="1712"/>
                  <a:pt x="55374" y="0"/>
                  <a:pt x="53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0013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4" name="Google Shape;3534;p43"/>
          <p:cNvSpPr/>
          <p:nvPr/>
        </p:nvSpPr>
        <p:spPr>
          <a:xfrm>
            <a:off x="6342175" y="1358725"/>
            <a:ext cx="27400" cy="55375"/>
          </a:xfrm>
          <a:custGeom>
            <a:avLst/>
            <a:gdLst/>
            <a:ahLst/>
            <a:cxnLst/>
            <a:rect l="l" t="t" r="r" b="b"/>
            <a:pathLst>
              <a:path w="1096" h="2215" fill="none" extrusionOk="0">
                <a:moveTo>
                  <a:pt x="1096" y="2215"/>
                </a:moveTo>
                <a:lnTo>
                  <a:pt x="0" y="1096"/>
                </a:lnTo>
                <a:lnTo>
                  <a:pt x="1096" y="0"/>
                </a:lnTo>
              </a:path>
            </a:pathLst>
          </a:custGeom>
          <a:solidFill>
            <a:schemeClr val="dk2"/>
          </a:solidFill>
          <a:ln w="9700" cap="rnd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5" name="Google Shape;3535;p43"/>
          <p:cNvGrpSpPr/>
          <p:nvPr/>
        </p:nvGrpSpPr>
        <p:grpSpPr>
          <a:xfrm>
            <a:off x="4729625" y="3571263"/>
            <a:ext cx="304754" cy="176029"/>
            <a:chOff x="4997100" y="3653975"/>
            <a:chExt cx="304754" cy="176029"/>
          </a:xfrm>
        </p:grpSpPr>
        <p:sp>
          <p:nvSpPr>
            <p:cNvPr id="3536" name="Google Shape;3536;p43"/>
            <p:cNvSpPr/>
            <p:nvPr/>
          </p:nvSpPr>
          <p:spPr>
            <a:xfrm>
              <a:off x="4997100" y="3653975"/>
              <a:ext cx="304754" cy="176029"/>
            </a:xfrm>
            <a:custGeom>
              <a:avLst/>
              <a:gdLst/>
              <a:ahLst/>
              <a:cxnLst/>
              <a:rect l="l" t="t" r="r" b="b"/>
              <a:pathLst>
                <a:path w="7351" h="4246" extrusionOk="0">
                  <a:moveTo>
                    <a:pt x="2124" y="0"/>
                  </a:moveTo>
                  <a:cubicBezTo>
                    <a:pt x="937" y="0"/>
                    <a:pt x="1" y="959"/>
                    <a:pt x="1" y="2123"/>
                  </a:cubicBezTo>
                  <a:cubicBezTo>
                    <a:pt x="1" y="3287"/>
                    <a:pt x="937" y="4246"/>
                    <a:pt x="2124" y="4246"/>
                  </a:cubicBezTo>
                  <a:lnTo>
                    <a:pt x="5228" y="4246"/>
                  </a:lnTo>
                  <a:cubicBezTo>
                    <a:pt x="6392" y="4246"/>
                    <a:pt x="7351" y="3287"/>
                    <a:pt x="7351" y="2123"/>
                  </a:cubicBezTo>
                  <a:cubicBezTo>
                    <a:pt x="7351" y="959"/>
                    <a:pt x="6392" y="0"/>
                    <a:pt x="522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3"/>
            <p:cNvSpPr/>
            <p:nvPr/>
          </p:nvSpPr>
          <p:spPr>
            <a:xfrm>
              <a:off x="5138095" y="3667200"/>
              <a:ext cx="149579" cy="149579"/>
            </a:xfrm>
            <a:custGeom>
              <a:avLst/>
              <a:gdLst/>
              <a:ahLst/>
              <a:cxnLst/>
              <a:rect l="l" t="t" r="r" b="b"/>
              <a:pathLst>
                <a:path w="3608" h="3608" extrusionOk="0">
                  <a:moveTo>
                    <a:pt x="1804" y="1"/>
                  </a:moveTo>
                  <a:cubicBezTo>
                    <a:pt x="822" y="1"/>
                    <a:pt x="1" y="800"/>
                    <a:pt x="1" y="1804"/>
                  </a:cubicBezTo>
                  <a:cubicBezTo>
                    <a:pt x="1" y="2808"/>
                    <a:pt x="822" y="3607"/>
                    <a:pt x="1804" y="3607"/>
                  </a:cubicBezTo>
                  <a:cubicBezTo>
                    <a:pt x="2808" y="3607"/>
                    <a:pt x="3607" y="2808"/>
                    <a:pt x="3607" y="1804"/>
                  </a:cubicBezTo>
                  <a:cubicBezTo>
                    <a:pt x="3607" y="800"/>
                    <a:pt x="2808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8" name="Google Shape;3538;p43"/>
          <p:cNvGrpSpPr/>
          <p:nvPr/>
        </p:nvGrpSpPr>
        <p:grpSpPr>
          <a:xfrm>
            <a:off x="3849288" y="4090101"/>
            <a:ext cx="1453425" cy="25"/>
            <a:chOff x="3848425" y="4069800"/>
            <a:chExt cx="1453425" cy="25"/>
          </a:xfrm>
        </p:grpSpPr>
        <p:sp>
          <p:nvSpPr>
            <p:cNvPr id="3539" name="Google Shape;3539;p43"/>
            <p:cNvSpPr/>
            <p:nvPr/>
          </p:nvSpPr>
          <p:spPr>
            <a:xfrm>
              <a:off x="3848425" y="4069800"/>
              <a:ext cx="1453425" cy="25"/>
            </a:xfrm>
            <a:custGeom>
              <a:avLst/>
              <a:gdLst/>
              <a:ahLst/>
              <a:cxnLst/>
              <a:rect l="l" t="t" r="r" b="b"/>
              <a:pathLst>
                <a:path w="58137" h="1" fill="none" extrusionOk="0">
                  <a:moveTo>
                    <a:pt x="0" y="0"/>
                  </a:moveTo>
                  <a:lnTo>
                    <a:pt x="58137" y="0"/>
                  </a:lnTo>
                </a:path>
              </a:pathLst>
            </a:custGeom>
            <a:solidFill>
              <a:schemeClr val="dk2"/>
            </a:solidFill>
            <a:ln w="1882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3848425" y="4069800"/>
              <a:ext cx="934150" cy="25"/>
            </a:xfrm>
            <a:custGeom>
              <a:avLst/>
              <a:gdLst/>
              <a:ahLst/>
              <a:cxnLst/>
              <a:rect l="l" t="t" r="r" b="b"/>
              <a:pathLst>
                <a:path w="37366" h="1" fill="none" extrusionOk="0">
                  <a:moveTo>
                    <a:pt x="0" y="0"/>
                  </a:moveTo>
                  <a:lnTo>
                    <a:pt x="37365" y="0"/>
                  </a:ln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 w="382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1" name="Google Shape;3541;p43"/>
          <p:cNvGrpSpPr/>
          <p:nvPr/>
        </p:nvGrpSpPr>
        <p:grpSpPr>
          <a:xfrm>
            <a:off x="3965113" y="2239300"/>
            <a:ext cx="1207500" cy="1206925"/>
            <a:chOff x="3964250" y="2207250"/>
            <a:chExt cx="1207500" cy="1206925"/>
          </a:xfrm>
        </p:grpSpPr>
        <p:sp>
          <p:nvSpPr>
            <p:cNvPr id="3542" name="Google Shape;3542;p43"/>
            <p:cNvSpPr/>
            <p:nvPr/>
          </p:nvSpPr>
          <p:spPr>
            <a:xfrm>
              <a:off x="3964250" y="2207250"/>
              <a:ext cx="1207500" cy="1206925"/>
            </a:xfrm>
            <a:custGeom>
              <a:avLst/>
              <a:gdLst/>
              <a:ahLst/>
              <a:cxnLst/>
              <a:rect l="l" t="t" r="r" b="b"/>
              <a:pathLst>
                <a:path w="48300" h="48277" extrusionOk="0">
                  <a:moveTo>
                    <a:pt x="24150" y="1"/>
                  </a:moveTo>
                  <a:cubicBezTo>
                    <a:pt x="10820" y="1"/>
                    <a:pt x="1" y="10797"/>
                    <a:pt x="1" y="24127"/>
                  </a:cubicBezTo>
                  <a:cubicBezTo>
                    <a:pt x="1" y="37457"/>
                    <a:pt x="10820" y="48276"/>
                    <a:pt x="24150" y="48276"/>
                  </a:cubicBezTo>
                  <a:cubicBezTo>
                    <a:pt x="37480" y="48276"/>
                    <a:pt x="48299" y="37457"/>
                    <a:pt x="48299" y="24127"/>
                  </a:cubicBezTo>
                  <a:cubicBezTo>
                    <a:pt x="48299" y="10797"/>
                    <a:pt x="37480" y="1"/>
                    <a:pt x="24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3"/>
            <p:cNvSpPr/>
            <p:nvPr/>
          </p:nvSpPr>
          <p:spPr>
            <a:xfrm>
              <a:off x="4198225" y="2440650"/>
              <a:ext cx="739550" cy="739550"/>
            </a:xfrm>
            <a:custGeom>
              <a:avLst/>
              <a:gdLst/>
              <a:ahLst/>
              <a:cxnLst/>
              <a:rect l="l" t="t" r="r" b="b"/>
              <a:pathLst>
                <a:path w="29582" h="29582" extrusionOk="0">
                  <a:moveTo>
                    <a:pt x="14791" y="0"/>
                  </a:moveTo>
                  <a:cubicBezTo>
                    <a:pt x="6620" y="0"/>
                    <a:pt x="0" y="6619"/>
                    <a:pt x="0" y="14791"/>
                  </a:cubicBezTo>
                  <a:cubicBezTo>
                    <a:pt x="0" y="22962"/>
                    <a:pt x="6620" y="29582"/>
                    <a:pt x="14791" y="29582"/>
                  </a:cubicBezTo>
                  <a:cubicBezTo>
                    <a:pt x="22963" y="29582"/>
                    <a:pt x="29582" y="22962"/>
                    <a:pt x="29582" y="14791"/>
                  </a:cubicBezTo>
                  <a:cubicBezTo>
                    <a:pt x="29582" y="6619"/>
                    <a:pt x="22963" y="0"/>
                    <a:pt x="14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3"/>
            <p:cNvSpPr/>
            <p:nvPr/>
          </p:nvSpPr>
          <p:spPr>
            <a:xfrm>
              <a:off x="4052700" y="2295700"/>
              <a:ext cx="1030600" cy="1030025"/>
            </a:xfrm>
            <a:custGeom>
              <a:avLst/>
              <a:gdLst/>
              <a:ahLst/>
              <a:cxnLst/>
              <a:rect l="l" t="t" r="r" b="b"/>
              <a:pathLst>
                <a:path w="41224" h="41201" fill="none" extrusionOk="0">
                  <a:moveTo>
                    <a:pt x="41223" y="20589"/>
                  </a:moveTo>
                  <a:cubicBezTo>
                    <a:pt x="41223" y="31979"/>
                    <a:pt x="32002" y="41200"/>
                    <a:pt x="20612" y="41200"/>
                  </a:cubicBezTo>
                  <a:cubicBezTo>
                    <a:pt x="9245" y="41200"/>
                    <a:pt x="1" y="31979"/>
                    <a:pt x="1" y="20589"/>
                  </a:cubicBezTo>
                  <a:cubicBezTo>
                    <a:pt x="1" y="9222"/>
                    <a:pt x="9245" y="1"/>
                    <a:pt x="20612" y="1"/>
                  </a:cubicBezTo>
                  <a:cubicBezTo>
                    <a:pt x="32002" y="1"/>
                    <a:pt x="41223" y="9222"/>
                    <a:pt x="41223" y="20589"/>
                  </a:cubicBezTo>
                  <a:close/>
                </a:path>
              </a:pathLst>
            </a:custGeom>
            <a:solidFill>
              <a:schemeClr val="dk2"/>
            </a:solidFill>
            <a:ln w="22250" cap="flat" cmpd="sng">
              <a:solidFill>
                <a:srgbClr val="9A9A9A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43"/>
          <p:cNvGrpSpPr/>
          <p:nvPr/>
        </p:nvGrpSpPr>
        <p:grpSpPr>
          <a:xfrm>
            <a:off x="4133863" y="2397950"/>
            <a:ext cx="879550" cy="882825"/>
            <a:chOff x="4133000" y="2365900"/>
            <a:chExt cx="879550" cy="882825"/>
          </a:xfrm>
        </p:grpSpPr>
        <p:sp>
          <p:nvSpPr>
            <p:cNvPr id="3546" name="Google Shape;3546;p43"/>
            <p:cNvSpPr/>
            <p:nvPr/>
          </p:nvSpPr>
          <p:spPr>
            <a:xfrm>
              <a:off x="4133000" y="2376025"/>
              <a:ext cx="872700" cy="872700"/>
            </a:xfrm>
            <a:prstGeom prst="blockArc">
              <a:avLst>
                <a:gd name="adj1" fmla="val 16205366"/>
                <a:gd name="adj2" fmla="val 21533642"/>
                <a:gd name="adj3" fmla="val 295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3"/>
            <p:cNvSpPr/>
            <p:nvPr/>
          </p:nvSpPr>
          <p:spPr>
            <a:xfrm>
              <a:off x="4967425" y="2788150"/>
              <a:ext cx="45125" cy="44550"/>
            </a:xfrm>
            <a:custGeom>
              <a:avLst/>
              <a:gdLst/>
              <a:ahLst/>
              <a:cxnLst/>
              <a:rect l="l" t="t" r="r" b="b"/>
              <a:pathLst>
                <a:path w="1805" h="1782" extrusionOk="0">
                  <a:moveTo>
                    <a:pt x="914" y="1"/>
                  </a:moveTo>
                  <a:cubicBezTo>
                    <a:pt x="412" y="1"/>
                    <a:pt x="1" y="412"/>
                    <a:pt x="1" y="891"/>
                  </a:cubicBezTo>
                  <a:cubicBezTo>
                    <a:pt x="1" y="1393"/>
                    <a:pt x="412" y="1781"/>
                    <a:pt x="914" y="1781"/>
                  </a:cubicBezTo>
                  <a:cubicBezTo>
                    <a:pt x="1393" y="1781"/>
                    <a:pt x="1804" y="1393"/>
                    <a:pt x="1804" y="891"/>
                  </a:cubicBezTo>
                  <a:cubicBezTo>
                    <a:pt x="1804" y="412"/>
                    <a:pt x="1393" y="1"/>
                    <a:pt x="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3"/>
            <p:cNvSpPr/>
            <p:nvPr/>
          </p:nvSpPr>
          <p:spPr>
            <a:xfrm>
              <a:off x="4974275" y="2795000"/>
              <a:ext cx="31425" cy="31425"/>
            </a:xfrm>
            <a:custGeom>
              <a:avLst/>
              <a:gdLst/>
              <a:ahLst/>
              <a:cxnLst/>
              <a:rect l="l" t="t" r="r" b="b"/>
              <a:pathLst>
                <a:path w="1257" h="1257" extrusionOk="0">
                  <a:moveTo>
                    <a:pt x="640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59"/>
                    <a:pt x="275" y="1256"/>
                    <a:pt x="640" y="1256"/>
                  </a:cubicBezTo>
                  <a:cubicBezTo>
                    <a:pt x="982" y="1256"/>
                    <a:pt x="1256" y="959"/>
                    <a:pt x="1256" y="617"/>
                  </a:cubicBezTo>
                  <a:cubicBezTo>
                    <a:pt x="1256" y="275"/>
                    <a:pt x="982" y="1"/>
                    <a:pt x="640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3"/>
            <p:cNvSpPr/>
            <p:nvPr/>
          </p:nvSpPr>
          <p:spPr>
            <a:xfrm>
              <a:off x="4540025" y="2365900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14" y="0"/>
                  </a:moveTo>
                  <a:cubicBezTo>
                    <a:pt x="412" y="0"/>
                    <a:pt x="1" y="411"/>
                    <a:pt x="1" y="913"/>
                  </a:cubicBezTo>
                  <a:cubicBezTo>
                    <a:pt x="1" y="1392"/>
                    <a:pt x="412" y="1803"/>
                    <a:pt x="914" y="1803"/>
                  </a:cubicBezTo>
                  <a:cubicBezTo>
                    <a:pt x="1393" y="1803"/>
                    <a:pt x="1804" y="1392"/>
                    <a:pt x="1804" y="913"/>
                  </a:cubicBezTo>
                  <a:cubicBezTo>
                    <a:pt x="1804" y="411"/>
                    <a:pt x="1393" y="0"/>
                    <a:pt x="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3"/>
            <p:cNvSpPr/>
            <p:nvPr/>
          </p:nvSpPr>
          <p:spPr>
            <a:xfrm>
              <a:off x="4546875" y="2372725"/>
              <a:ext cx="31425" cy="31425"/>
            </a:xfrm>
            <a:custGeom>
              <a:avLst/>
              <a:gdLst/>
              <a:ahLst/>
              <a:cxnLst/>
              <a:rect l="l" t="t" r="r" b="b"/>
              <a:pathLst>
                <a:path w="1257" h="1257" extrusionOk="0">
                  <a:moveTo>
                    <a:pt x="640" y="1"/>
                  </a:moveTo>
                  <a:cubicBezTo>
                    <a:pt x="275" y="1"/>
                    <a:pt x="1" y="275"/>
                    <a:pt x="1" y="640"/>
                  </a:cubicBezTo>
                  <a:cubicBezTo>
                    <a:pt x="1" y="982"/>
                    <a:pt x="275" y="1256"/>
                    <a:pt x="640" y="1256"/>
                  </a:cubicBezTo>
                  <a:cubicBezTo>
                    <a:pt x="982" y="1256"/>
                    <a:pt x="1256" y="982"/>
                    <a:pt x="1256" y="640"/>
                  </a:cubicBezTo>
                  <a:cubicBezTo>
                    <a:pt x="1256" y="275"/>
                    <a:pt x="982" y="1"/>
                    <a:pt x="640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1" name="Google Shape;3551;p43"/>
          <p:cNvSpPr/>
          <p:nvPr/>
        </p:nvSpPr>
        <p:spPr>
          <a:xfrm>
            <a:off x="4040797" y="1602950"/>
            <a:ext cx="510334" cy="511297"/>
          </a:xfrm>
          <a:custGeom>
            <a:avLst/>
            <a:gdLst/>
            <a:ahLst/>
            <a:cxnLst/>
            <a:rect l="l" t="t" r="r" b="b"/>
            <a:pathLst>
              <a:path w="12190" h="12213" extrusionOk="0">
                <a:moveTo>
                  <a:pt x="2854" y="1"/>
                </a:moveTo>
                <a:cubicBezTo>
                  <a:pt x="1279" y="1"/>
                  <a:pt x="0" y="1302"/>
                  <a:pt x="0" y="2877"/>
                </a:cubicBezTo>
                <a:lnTo>
                  <a:pt x="0" y="9336"/>
                </a:lnTo>
                <a:cubicBezTo>
                  <a:pt x="0" y="10934"/>
                  <a:pt x="1279" y="12212"/>
                  <a:pt x="2854" y="12212"/>
                </a:cubicBezTo>
                <a:lnTo>
                  <a:pt x="9336" y="12212"/>
                </a:lnTo>
                <a:cubicBezTo>
                  <a:pt x="10911" y="12212"/>
                  <a:pt x="12189" y="10934"/>
                  <a:pt x="12189" y="9336"/>
                </a:cubicBezTo>
                <a:lnTo>
                  <a:pt x="12189" y="2877"/>
                </a:lnTo>
                <a:cubicBezTo>
                  <a:pt x="12189" y="1302"/>
                  <a:pt x="10911" y="1"/>
                  <a:pt x="93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00013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2" name="Google Shape;3552;p43"/>
          <p:cNvGrpSpPr/>
          <p:nvPr/>
        </p:nvGrpSpPr>
        <p:grpSpPr>
          <a:xfrm>
            <a:off x="4206132" y="1720452"/>
            <a:ext cx="184454" cy="118515"/>
            <a:chOff x="3966029" y="1699907"/>
            <a:chExt cx="152139" cy="97752"/>
          </a:xfrm>
        </p:grpSpPr>
        <p:sp>
          <p:nvSpPr>
            <p:cNvPr id="3553" name="Google Shape;3553;p43"/>
            <p:cNvSpPr/>
            <p:nvPr/>
          </p:nvSpPr>
          <p:spPr>
            <a:xfrm>
              <a:off x="3978632" y="1699907"/>
              <a:ext cx="126932" cy="21305"/>
            </a:xfrm>
            <a:custGeom>
              <a:avLst/>
              <a:gdLst/>
              <a:ahLst/>
              <a:cxnLst/>
              <a:rect l="l" t="t" r="r" b="b"/>
              <a:pathLst>
                <a:path w="3676" h="617" extrusionOk="0">
                  <a:moveTo>
                    <a:pt x="0" y="0"/>
                  </a:moveTo>
                  <a:lnTo>
                    <a:pt x="0" y="388"/>
                  </a:lnTo>
                  <a:cubicBezTo>
                    <a:pt x="0" y="525"/>
                    <a:pt x="114" y="616"/>
                    <a:pt x="251" y="616"/>
                  </a:cubicBezTo>
                  <a:lnTo>
                    <a:pt x="3447" y="616"/>
                  </a:lnTo>
                  <a:cubicBezTo>
                    <a:pt x="3584" y="616"/>
                    <a:pt x="3675" y="525"/>
                    <a:pt x="3675" y="388"/>
                  </a:cubicBezTo>
                  <a:lnTo>
                    <a:pt x="3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3"/>
            <p:cNvSpPr/>
            <p:nvPr/>
          </p:nvSpPr>
          <p:spPr>
            <a:xfrm>
              <a:off x="3988887" y="1740892"/>
              <a:ext cx="107216" cy="14192"/>
            </a:xfrm>
            <a:custGeom>
              <a:avLst/>
              <a:gdLst/>
              <a:ahLst/>
              <a:cxnLst/>
              <a:rect l="l" t="t" r="r" b="b"/>
              <a:pathLst>
                <a:path w="3105" h="411" extrusionOk="0">
                  <a:moveTo>
                    <a:pt x="206" y="0"/>
                  </a:moveTo>
                  <a:cubicBezTo>
                    <a:pt x="91" y="0"/>
                    <a:pt x="0" y="114"/>
                    <a:pt x="0" y="228"/>
                  </a:cubicBezTo>
                  <a:lnTo>
                    <a:pt x="0" y="411"/>
                  </a:lnTo>
                  <a:lnTo>
                    <a:pt x="3104" y="411"/>
                  </a:lnTo>
                  <a:lnTo>
                    <a:pt x="3104" y="228"/>
                  </a:lnTo>
                  <a:cubicBezTo>
                    <a:pt x="3104" y="114"/>
                    <a:pt x="3013" y="0"/>
                    <a:pt x="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3"/>
            <p:cNvSpPr/>
            <p:nvPr/>
          </p:nvSpPr>
          <p:spPr>
            <a:xfrm>
              <a:off x="3966029" y="1701461"/>
              <a:ext cx="152139" cy="53625"/>
            </a:xfrm>
            <a:custGeom>
              <a:avLst/>
              <a:gdLst/>
              <a:ahLst/>
              <a:cxnLst/>
              <a:rect l="l" t="t" r="r" b="b"/>
              <a:pathLst>
                <a:path w="4406" h="1553" extrusionOk="0">
                  <a:moveTo>
                    <a:pt x="183" y="1"/>
                  </a:moveTo>
                  <a:cubicBezTo>
                    <a:pt x="91" y="69"/>
                    <a:pt x="0" y="183"/>
                    <a:pt x="0" y="320"/>
                  </a:cubicBezTo>
                  <a:lnTo>
                    <a:pt x="0" y="1188"/>
                  </a:lnTo>
                  <a:cubicBezTo>
                    <a:pt x="0" y="1393"/>
                    <a:pt x="160" y="1553"/>
                    <a:pt x="365" y="1553"/>
                  </a:cubicBezTo>
                  <a:lnTo>
                    <a:pt x="479" y="1553"/>
                  </a:lnTo>
                  <a:lnTo>
                    <a:pt x="479" y="1370"/>
                  </a:lnTo>
                  <a:cubicBezTo>
                    <a:pt x="479" y="1142"/>
                    <a:pt x="639" y="959"/>
                    <a:pt x="868" y="959"/>
                  </a:cubicBezTo>
                  <a:lnTo>
                    <a:pt x="3561" y="959"/>
                  </a:lnTo>
                  <a:cubicBezTo>
                    <a:pt x="3766" y="959"/>
                    <a:pt x="3949" y="1142"/>
                    <a:pt x="3949" y="1370"/>
                  </a:cubicBezTo>
                  <a:lnTo>
                    <a:pt x="3949" y="1553"/>
                  </a:lnTo>
                  <a:lnTo>
                    <a:pt x="4040" y="1553"/>
                  </a:lnTo>
                  <a:cubicBezTo>
                    <a:pt x="4246" y="1553"/>
                    <a:pt x="4405" y="1393"/>
                    <a:pt x="4405" y="1188"/>
                  </a:cubicBezTo>
                  <a:lnTo>
                    <a:pt x="4405" y="320"/>
                  </a:lnTo>
                  <a:cubicBezTo>
                    <a:pt x="4405" y="183"/>
                    <a:pt x="4337" y="69"/>
                    <a:pt x="4223" y="1"/>
                  </a:cubicBezTo>
                  <a:lnTo>
                    <a:pt x="4223" y="343"/>
                  </a:lnTo>
                  <a:cubicBezTo>
                    <a:pt x="4223" y="571"/>
                    <a:pt x="4040" y="754"/>
                    <a:pt x="3812" y="754"/>
                  </a:cubicBezTo>
                  <a:lnTo>
                    <a:pt x="616" y="754"/>
                  </a:lnTo>
                  <a:cubicBezTo>
                    <a:pt x="388" y="754"/>
                    <a:pt x="183" y="571"/>
                    <a:pt x="183" y="343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3"/>
            <p:cNvSpPr/>
            <p:nvPr/>
          </p:nvSpPr>
          <p:spPr>
            <a:xfrm>
              <a:off x="4036951" y="1764510"/>
              <a:ext cx="11050" cy="28418"/>
            </a:xfrm>
            <a:custGeom>
              <a:avLst/>
              <a:gdLst/>
              <a:ahLst/>
              <a:cxnLst/>
              <a:rect l="l" t="t" r="r" b="b"/>
              <a:pathLst>
                <a:path w="320" h="823" fill="none" extrusionOk="0">
                  <a:moveTo>
                    <a:pt x="115" y="823"/>
                  </a:moveTo>
                  <a:cubicBezTo>
                    <a:pt x="115" y="823"/>
                    <a:pt x="297" y="800"/>
                    <a:pt x="297" y="640"/>
                  </a:cubicBezTo>
                  <a:cubicBezTo>
                    <a:pt x="320" y="549"/>
                    <a:pt x="229" y="480"/>
                    <a:pt x="160" y="412"/>
                  </a:cubicBezTo>
                  <a:cubicBezTo>
                    <a:pt x="69" y="343"/>
                    <a:pt x="0" y="275"/>
                    <a:pt x="0" y="183"/>
                  </a:cubicBezTo>
                  <a:cubicBezTo>
                    <a:pt x="23" y="24"/>
                    <a:pt x="206" y="1"/>
                    <a:pt x="206" y="1"/>
                  </a:cubicBezTo>
                </a:path>
              </a:pathLst>
            </a:custGeom>
            <a:noFill/>
            <a:ln w="4000" cap="rnd" cmpd="sng">
              <a:solidFill>
                <a:srgbClr val="000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3"/>
            <p:cNvSpPr/>
            <p:nvPr/>
          </p:nvSpPr>
          <p:spPr>
            <a:xfrm>
              <a:off x="4007774" y="1769241"/>
              <a:ext cx="11084" cy="28418"/>
            </a:xfrm>
            <a:custGeom>
              <a:avLst/>
              <a:gdLst/>
              <a:ahLst/>
              <a:cxnLst/>
              <a:rect l="l" t="t" r="r" b="b"/>
              <a:pathLst>
                <a:path w="321" h="823" fill="none" extrusionOk="0">
                  <a:moveTo>
                    <a:pt x="115" y="823"/>
                  </a:moveTo>
                  <a:cubicBezTo>
                    <a:pt x="115" y="823"/>
                    <a:pt x="298" y="800"/>
                    <a:pt x="320" y="640"/>
                  </a:cubicBezTo>
                  <a:cubicBezTo>
                    <a:pt x="320" y="549"/>
                    <a:pt x="229" y="480"/>
                    <a:pt x="161" y="412"/>
                  </a:cubicBezTo>
                  <a:cubicBezTo>
                    <a:pt x="69" y="343"/>
                    <a:pt x="1" y="275"/>
                    <a:pt x="1" y="183"/>
                  </a:cubicBezTo>
                  <a:cubicBezTo>
                    <a:pt x="24" y="24"/>
                    <a:pt x="206" y="1"/>
                    <a:pt x="206" y="1"/>
                  </a:cubicBezTo>
                </a:path>
              </a:pathLst>
            </a:custGeom>
            <a:noFill/>
            <a:ln w="4000" cap="rnd" cmpd="sng">
              <a:solidFill>
                <a:srgbClr val="000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3"/>
            <p:cNvSpPr/>
            <p:nvPr/>
          </p:nvSpPr>
          <p:spPr>
            <a:xfrm>
              <a:off x="4066094" y="1769241"/>
              <a:ext cx="11084" cy="28418"/>
            </a:xfrm>
            <a:custGeom>
              <a:avLst/>
              <a:gdLst/>
              <a:ahLst/>
              <a:cxnLst/>
              <a:rect l="l" t="t" r="r" b="b"/>
              <a:pathLst>
                <a:path w="321" h="823" fill="none" extrusionOk="0">
                  <a:moveTo>
                    <a:pt x="115" y="823"/>
                  </a:moveTo>
                  <a:cubicBezTo>
                    <a:pt x="115" y="823"/>
                    <a:pt x="298" y="800"/>
                    <a:pt x="298" y="640"/>
                  </a:cubicBezTo>
                  <a:cubicBezTo>
                    <a:pt x="321" y="549"/>
                    <a:pt x="229" y="480"/>
                    <a:pt x="161" y="412"/>
                  </a:cubicBezTo>
                  <a:cubicBezTo>
                    <a:pt x="69" y="343"/>
                    <a:pt x="1" y="275"/>
                    <a:pt x="1" y="183"/>
                  </a:cubicBezTo>
                  <a:cubicBezTo>
                    <a:pt x="24" y="24"/>
                    <a:pt x="206" y="1"/>
                    <a:pt x="206" y="1"/>
                  </a:cubicBezTo>
                </a:path>
              </a:pathLst>
            </a:custGeom>
            <a:noFill/>
            <a:ln w="4000" cap="rnd" cmpd="sng">
              <a:solidFill>
                <a:srgbClr val="000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9" name="Google Shape;3559;p43"/>
          <p:cNvSpPr/>
          <p:nvPr/>
        </p:nvSpPr>
        <p:spPr>
          <a:xfrm>
            <a:off x="4684810" y="1602950"/>
            <a:ext cx="511297" cy="511297"/>
          </a:xfrm>
          <a:custGeom>
            <a:avLst/>
            <a:gdLst/>
            <a:ahLst/>
            <a:cxnLst/>
            <a:rect l="l" t="t" r="r" b="b"/>
            <a:pathLst>
              <a:path w="12213" h="12213" extrusionOk="0">
                <a:moveTo>
                  <a:pt x="2877" y="1"/>
                </a:moveTo>
                <a:cubicBezTo>
                  <a:pt x="1279" y="1"/>
                  <a:pt x="1" y="1302"/>
                  <a:pt x="1" y="2877"/>
                </a:cubicBezTo>
                <a:lnTo>
                  <a:pt x="1" y="9336"/>
                </a:lnTo>
                <a:cubicBezTo>
                  <a:pt x="1" y="10934"/>
                  <a:pt x="1279" y="12212"/>
                  <a:pt x="2877" y="12212"/>
                </a:cubicBezTo>
                <a:lnTo>
                  <a:pt x="9336" y="12212"/>
                </a:lnTo>
                <a:cubicBezTo>
                  <a:pt x="10934" y="12212"/>
                  <a:pt x="12212" y="10934"/>
                  <a:pt x="12212" y="9336"/>
                </a:cubicBezTo>
                <a:lnTo>
                  <a:pt x="12212" y="2877"/>
                </a:lnTo>
                <a:cubicBezTo>
                  <a:pt x="12212" y="1302"/>
                  <a:pt x="10934" y="1"/>
                  <a:pt x="93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00013" dist="19050" dir="5400000" algn="bl" rotWithShape="0">
              <a:srgbClr val="000000">
                <a:alpha val="1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0" name="Google Shape;3560;p43"/>
          <p:cNvGrpSpPr/>
          <p:nvPr/>
        </p:nvGrpSpPr>
        <p:grpSpPr>
          <a:xfrm>
            <a:off x="4880708" y="1702055"/>
            <a:ext cx="117596" cy="140492"/>
            <a:chOff x="4522426" y="1702255"/>
            <a:chExt cx="96995" cy="115879"/>
          </a:xfrm>
        </p:grpSpPr>
        <p:sp>
          <p:nvSpPr>
            <p:cNvPr id="3561" name="Google Shape;3561;p43"/>
            <p:cNvSpPr/>
            <p:nvPr/>
          </p:nvSpPr>
          <p:spPr>
            <a:xfrm>
              <a:off x="4522426" y="1734574"/>
              <a:ext cx="96995" cy="48100"/>
            </a:xfrm>
            <a:custGeom>
              <a:avLst/>
              <a:gdLst/>
              <a:ahLst/>
              <a:cxnLst/>
              <a:rect l="l" t="t" r="r" b="b"/>
              <a:pathLst>
                <a:path w="2809" h="1393" extrusionOk="0">
                  <a:moveTo>
                    <a:pt x="1416" y="0"/>
                  </a:moveTo>
                  <a:cubicBezTo>
                    <a:pt x="640" y="0"/>
                    <a:pt x="1" y="617"/>
                    <a:pt x="1" y="1393"/>
                  </a:cubicBezTo>
                  <a:lnTo>
                    <a:pt x="2808" y="1393"/>
                  </a:lnTo>
                  <a:cubicBezTo>
                    <a:pt x="2808" y="617"/>
                    <a:pt x="2169" y="0"/>
                    <a:pt x="14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3"/>
            <p:cNvSpPr/>
            <p:nvPr/>
          </p:nvSpPr>
          <p:spPr>
            <a:xfrm>
              <a:off x="4547666" y="1795275"/>
              <a:ext cx="46512" cy="22859"/>
            </a:xfrm>
            <a:custGeom>
              <a:avLst/>
              <a:gdLst/>
              <a:ahLst/>
              <a:cxnLst/>
              <a:rect l="l" t="t" r="r" b="b"/>
              <a:pathLst>
                <a:path w="1347" h="662" extrusionOk="0">
                  <a:moveTo>
                    <a:pt x="0" y="0"/>
                  </a:moveTo>
                  <a:cubicBezTo>
                    <a:pt x="0" y="365"/>
                    <a:pt x="297" y="662"/>
                    <a:pt x="685" y="662"/>
                  </a:cubicBezTo>
                  <a:cubicBezTo>
                    <a:pt x="1050" y="662"/>
                    <a:pt x="1347" y="365"/>
                    <a:pt x="1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3"/>
            <p:cNvSpPr/>
            <p:nvPr/>
          </p:nvSpPr>
          <p:spPr>
            <a:xfrm>
              <a:off x="4571284" y="1702255"/>
              <a:ext cx="35" cy="39433"/>
            </a:xfrm>
            <a:custGeom>
              <a:avLst/>
              <a:gdLst/>
              <a:ahLst/>
              <a:cxnLst/>
              <a:rect l="l" t="t" r="r" b="b"/>
              <a:pathLst>
                <a:path w="1" h="1142" fill="none" extrusionOk="0">
                  <a:moveTo>
                    <a:pt x="1" y="1"/>
                  </a:moveTo>
                  <a:lnTo>
                    <a:pt x="1" y="1142"/>
                  </a:lnTo>
                </a:path>
              </a:pathLst>
            </a:custGeom>
            <a:noFill/>
            <a:ln w="6275" cap="flat" cmpd="sng">
              <a:solidFill>
                <a:srgbClr val="000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4" name="Google Shape;3564;p43"/>
          <p:cNvSpPr/>
          <p:nvPr/>
        </p:nvSpPr>
        <p:spPr>
          <a:xfrm>
            <a:off x="3840738" y="1358725"/>
            <a:ext cx="27975" cy="55375"/>
          </a:xfrm>
          <a:custGeom>
            <a:avLst/>
            <a:gdLst/>
            <a:ahLst/>
            <a:cxnLst/>
            <a:rect l="l" t="t" r="r" b="b"/>
            <a:pathLst>
              <a:path w="1119" h="2215" fill="none" extrusionOk="0">
                <a:moveTo>
                  <a:pt x="1119" y="2215"/>
                </a:moveTo>
                <a:lnTo>
                  <a:pt x="0" y="1096"/>
                </a:lnTo>
                <a:lnTo>
                  <a:pt x="1119" y="0"/>
                </a:lnTo>
              </a:path>
            </a:pathLst>
          </a:custGeom>
          <a:solidFill>
            <a:schemeClr val="dk2"/>
          </a:solidFill>
          <a:ln w="9700" cap="rnd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5" name="Google Shape;3565;p43"/>
          <p:cNvSpPr/>
          <p:nvPr/>
        </p:nvSpPr>
        <p:spPr>
          <a:xfrm>
            <a:off x="1496763" y="1657740"/>
            <a:ext cx="183779" cy="144949"/>
          </a:xfrm>
          <a:custGeom>
            <a:avLst/>
            <a:gdLst/>
            <a:ahLst/>
            <a:cxnLst/>
            <a:rect l="l" t="t" r="r" b="b"/>
            <a:pathLst>
              <a:path w="4430" h="3494" fill="none" extrusionOk="0">
                <a:moveTo>
                  <a:pt x="3448" y="1507"/>
                </a:moveTo>
                <a:lnTo>
                  <a:pt x="3196" y="1507"/>
                </a:lnTo>
                <a:cubicBezTo>
                  <a:pt x="3219" y="1439"/>
                  <a:pt x="3242" y="1370"/>
                  <a:pt x="3242" y="1302"/>
                </a:cubicBezTo>
                <a:cubicBezTo>
                  <a:pt x="3242" y="960"/>
                  <a:pt x="2968" y="686"/>
                  <a:pt x="2626" y="686"/>
                </a:cubicBezTo>
                <a:lnTo>
                  <a:pt x="2580" y="686"/>
                </a:lnTo>
                <a:cubicBezTo>
                  <a:pt x="2398" y="275"/>
                  <a:pt x="1987" y="1"/>
                  <a:pt x="1507" y="1"/>
                </a:cubicBezTo>
                <a:cubicBezTo>
                  <a:pt x="868" y="1"/>
                  <a:pt x="343" y="526"/>
                  <a:pt x="343" y="1188"/>
                </a:cubicBezTo>
                <a:cubicBezTo>
                  <a:pt x="343" y="1348"/>
                  <a:pt x="389" y="1530"/>
                  <a:pt x="457" y="1667"/>
                </a:cubicBezTo>
                <a:cubicBezTo>
                  <a:pt x="184" y="1850"/>
                  <a:pt x="1" y="2146"/>
                  <a:pt x="1" y="2512"/>
                </a:cubicBezTo>
                <a:cubicBezTo>
                  <a:pt x="1" y="3037"/>
                  <a:pt x="435" y="3493"/>
                  <a:pt x="982" y="3493"/>
                </a:cubicBezTo>
                <a:lnTo>
                  <a:pt x="3448" y="3493"/>
                </a:lnTo>
                <a:cubicBezTo>
                  <a:pt x="3995" y="3493"/>
                  <a:pt x="4429" y="3037"/>
                  <a:pt x="4429" y="2512"/>
                </a:cubicBezTo>
                <a:cubicBezTo>
                  <a:pt x="4429" y="1964"/>
                  <a:pt x="3995" y="1507"/>
                  <a:pt x="3448" y="1507"/>
                </a:cubicBezTo>
                <a:close/>
              </a:path>
            </a:pathLst>
          </a:custGeom>
          <a:solidFill>
            <a:schemeClr val="dk2"/>
          </a:solidFill>
          <a:ln w="5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43"/>
          <p:cNvSpPr/>
          <p:nvPr/>
        </p:nvSpPr>
        <p:spPr>
          <a:xfrm>
            <a:off x="1367700" y="1234056"/>
            <a:ext cx="304750" cy="304713"/>
          </a:xfrm>
          <a:custGeom>
            <a:avLst/>
            <a:gdLst/>
            <a:ahLst/>
            <a:cxnLst/>
            <a:rect l="l" t="t" r="r" b="b"/>
            <a:pathLst>
              <a:path w="8378" h="8377" extrusionOk="0">
                <a:moveTo>
                  <a:pt x="8378" y="4177"/>
                </a:moveTo>
                <a:cubicBezTo>
                  <a:pt x="8378" y="6505"/>
                  <a:pt x="6506" y="8377"/>
                  <a:pt x="4178" y="8377"/>
                </a:cubicBezTo>
                <a:cubicBezTo>
                  <a:pt x="1873" y="8377"/>
                  <a:pt x="1" y="6505"/>
                  <a:pt x="1" y="4177"/>
                </a:cubicBezTo>
                <a:cubicBezTo>
                  <a:pt x="1" y="1872"/>
                  <a:pt x="1873" y="0"/>
                  <a:pt x="4178" y="0"/>
                </a:cubicBezTo>
                <a:cubicBezTo>
                  <a:pt x="6506" y="0"/>
                  <a:pt x="8378" y="1872"/>
                  <a:pt x="8378" y="417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7" name="Google Shape;3567;p43"/>
          <p:cNvSpPr/>
          <p:nvPr/>
        </p:nvSpPr>
        <p:spPr>
          <a:xfrm>
            <a:off x="1496395" y="1330340"/>
            <a:ext cx="47360" cy="48197"/>
          </a:xfrm>
          <a:custGeom>
            <a:avLst/>
            <a:gdLst/>
            <a:ahLst/>
            <a:cxnLst/>
            <a:rect l="l" t="t" r="r" b="b"/>
            <a:pathLst>
              <a:path w="1302" h="1325" extrusionOk="0">
                <a:moveTo>
                  <a:pt x="1302" y="663"/>
                </a:moveTo>
                <a:cubicBezTo>
                  <a:pt x="1302" y="1028"/>
                  <a:pt x="1005" y="1325"/>
                  <a:pt x="640" y="1325"/>
                </a:cubicBezTo>
                <a:cubicBezTo>
                  <a:pt x="275" y="1325"/>
                  <a:pt x="1" y="1028"/>
                  <a:pt x="1" y="663"/>
                </a:cubicBezTo>
                <a:cubicBezTo>
                  <a:pt x="1" y="298"/>
                  <a:pt x="275" y="1"/>
                  <a:pt x="640" y="1"/>
                </a:cubicBezTo>
                <a:cubicBezTo>
                  <a:pt x="1005" y="1"/>
                  <a:pt x="1302" y="298"/>
                  <a:pt x="1302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8" name="Google Shape;3568;p43"/>
          <p:cNvSpPr/>
          <p:nvPr/>
        </p:nvSpPr>
        <p:spPr>
          <a:xfrm>
            <a:off x="1470678" y="1390978"/>
            <a:ext cx="97994" cy="51507"/>
          </a:xfrm>
          <a:custGeom>
            <a:avLst/>
            <a:gdLst/>
            <a:ahLst/>
            <a:cxnLst/>
            <a:rect l="l" t="t" r="r" b="b"/>
            <a:pathLst>
              <a:path w="2694" h="1416" extrusionOk="0">
                <a:moveTo>
                  <a:pt x="2694" y="1415"/>
                </a:moveTo>
                <a:cubicBezTo>
                  <a:pt x="2694" y="1370"/>
                  <a:pt x="2694" y="1347"/>
                  <a:pt x="2694" y="1324"/>
                </a:cubicBezTo>
                <a:cubicBezTo>
                  <a:pt x="2694" y="593"/>
                  <a:pt x="2100" y="0"/>
                  <a:pt x="1347" y="0"/>
                </a:cubicBezTo>
                <a:cubicBezTo>
                  <a:pt x="617" y="0"/>
                  <a:pt x="0" y="593"/>
                  <a:pt x="0" y="1324"/>
                </a:cubicBezTo>
                <a:cubicBezTo>
                  <a:pt x="0" y="1347"/>
                  <a:pt x="23" y="1370"/>
                  <a:pt x="23" y="14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9" name="Google Shape;3569;p43"/>
          <p:cNvSpPr txBox="1"/>
          <p:nvPr/>
        </p:nvSpPr>
        <p:spPr>
          <a:xfrm>
            <a:off x="1954075" y="1608075"/>
            <a:ext cx="399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+10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0" name="Google Shape;3570;p43"/>
          <p:cNvSpPr txBox="1"/>
          <p:nvPr/>
        </p:nvSpPr>
        <p:spPr>
          <a:xfrm>
            <a:off x="1723203" y="1262975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1" name="Google Shape;3571;p43"/>
          <p:cNvSpPr txBox="1"/>
          <p:nvPr/>
        </p:nvSpPr>
        <p:spPr>
          <a:xfrm>
            <a:off x="2353975" y="1608075"/>
            <a:ext cx="399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+15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2" name="Google Shape;3572;p43"/>
          <p:cNvSpPr txBox="1"/>
          <p:nvPr/>
        </p:nvSpPr>
        <p:spPr>
          <a:xfrm>
            <a:off x="4248691" y="1262975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3" name="Google Shape;3573;p43"/>
          <p:cNvSpPr txBox="1"/>
          <p:nvPr/>
        </p:nvSpPr>
        <p:spPr>
          <a:xfrm>
            <a:off x="6759838" y="1262975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4" name="Google Shape;3574;p43"/>
          <p:cNvSpPr txBox="1"/>
          <p:nvPr/>
        </p:nvSpPr>
        <p:spPr>
          <a:xfrm>
            <a:off x="4027761" y="1830550"/>
            <a:ext cx="54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5" name="Google Shape;3575;p43"/>
          <p:cNvSpPr txBox="1"/>
          <p:nvPr/>
        </p:nvSpPr>
        <p:spPr>
          <a:xfrm>
            <a:off x="4669861" y="1830550"/>
            <a:ext cx="541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Mars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6" name="Google Shape;3576;p43"/>
          <p:cNvSpPr txBox="1"/>
          <p:nvPr/>
        </p:nvSpPr>
        <p:spPr>
          <a:xfrm>
            <a:off x="4259538" y="2631913"/>
            <a:ext cx="626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77" name="Google Shape;3577;p43"/>
          <p:cNvSpPr txBox="1"/>
          <p:nvPr/>
        </p:nvSpPr>
        <p:spPr>
          <a:xfrm>
            <a:off x="4110778" y="3535813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578" name="Google Shape;3578;p43"/>
          <p:cNvGrpSpPr/>
          <p:nvPr/>
        </p:nvGrpSpPr>
        <p:grpSpPr>
          <a:xfrm>
            <a:off x="3750151" y="3829387"/>
            <a:ext cx="1639199" cy="246900"/>
            <a:chOff x="3749289" y="3829387"/>
            <a:chExt cx="1639199" cy="246900"/>
          </a:xfrm>
        </p:grpSpPr>
        <p:sp>
          <p:nvSpPr>
            <p:cNvPr id="3579" name="Google Shape;3579;p43"/>
            <p:cNvSpPr txBox="1"/>
            <p:nvPr/>
          </p:nvSpPr>
          <p:spPr>
            <a:xfrm>
              <a:off x="3749289" y="3829387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80" name="Google Shape;3580;p43"/>
            <p:cNvSpPr txBox="1"/>
            <p:nvPr/>
          </p:nvSpPr>
          <p:spPr>
            <a:xfrm>
              <a:off x="4922887" y="3829387"/>
              <a:ext cx="4656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581" name="Google Shape;3581;p43"/>
          <p:cNvSpPr txBox="1"/>
          <p:nvPr/>
        </p:nvSpPr>
        <p:spPr>
          <a:xfrm>
            <a:off x="6311312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2" name="Google Shape;3582;p43"/>
          <p:cNvSpPr txBox="1"/>
          <p:nvPr/>
        </p:nvSpPr>
        <p:spPr>
          <a:xfrm>
            <a:off x="6544424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3" name="Google Shape;3583;p43"/>
          <p:cNvSpPr txBox="1"/>
          <p:nvPr/>
        </p:nvSpPr>
        <p:spPr>
          <a:xfrm>
            <a:off x="6777512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4" name="Google Shape;3584;p43"/>
          <p:cNvSpPr txBox="1"/>
          <p:nvPr/>
        </p:nvSpPr>
        <p:spPr>
          <a:xfrm>
            <a:off x="7010349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5" name="Google Shape;3585;p43"/>
          <p:cNvSpPr txBox="1"/>
          <p:nvPr/>
        </p:nvSpPr>
        <p:spPr>
          <a:xfrm>
            <a:off x="7243699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6" name="Google Shape;3586;p43"/>
          <p:cNvSpPr txBox="1"/>
          <p:nvPr/>
        </p:nvSpPr>
        <p:spPr>
          <a:xfrm>
            <a:off x="7476274" y="2605575"/>
            <a:ext cx="357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87" name="Google Shape;3587;p43"/>
          <p:cNvGrpSpPr/>
          <p:nvPr/>
        </p:nvGrpSpPr>
        <p:grpSpPr>
          <a:xfrm>
            <a:off x="6542550" y="3038800"/>
            <a:ext cx="1230650" cy="246900"/>
            <a:chOff x="6542550" y="3038800"/>
            <a:chExt cx="1230650" cy="246900"/>
          </a:xfrm>
        </p:grpSpPr>
        <p:sp>
          <p:nvSpPr>
            <p:cNvPr id="3588" name="Google Shape;3588;p43"/>
            <p:cNvSpPr txBox="1"/>
            <p:nvPr/>
          </p:nvSpPr>
          <p:spPr>
            <a:xfrm>
              <a:off x="6542550" y="3038800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89" name="Google Shape;3589;p43"/>
            <p:cNvSpPr txBox="1"/>
            <p:nvPr/>
          </p:nvSpPr>
          <p:spPr>
            <a:xfrm>
              <a:off x="7373300" y="3038800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+5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0" name="Google Shape;3590;p43"/>
          <p:cNvGrpSpPr/>
          <p:nvPr/>
        </p:nvGrpSpPr>
        <p:grpSpPr>
          <a:xfrm>
            <a:off x="6542550" y="3333108"/>
            <a:ext cx="1230650" cy="246900"/>
            <a:chOff x="6542550" y="3333108"/>
            <a:chExt cx="1230650" cy="246900"/>
          </a:xfrm>
        </p:grpSpPr>
        <p:sp>
          <p:nvSpPr>
            <p:cNvPr id="3591" name="Google Shape;3591;p43"/>
            <p:cNvSpPr txBox="1"/>
            <p:nvPr/>
          </p:nvSpPr>
          <p:spPr>
            <a:xfrm>
              <a:off x="6542550" y="3333108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2" name="Google Shape;3592;p43"/>
            <p:cNvSpPr txBox="1"/>
            <p:nvPr/>
          </p:nvSpPr>
          <p:spPr>
            <a:xfrm>
              <a:off x="7373300" y="3333108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-2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3" name="Google Shape;3593;p43"/>
          <p:cNvGrpSpPr/>
          <p:nvPr/>
        </p:nvGrpSpPr>
        <p:grpSpPr>
          <a:xfrm>
            <a:off x="6542550" y="3627416"/>
            <a:ext cx="1230650" cy="246901"/>
            <a:chOff x="6542550" y="3627416"/>
            <a:chExt cx="1230650" cy="246901"/>
          </a:xfrm>
        </p:grpSpPr>
        <p:sp>
          <p:nvSpPr>
            <p:cNvPr id="3594" name="Google Shape;3594;p43"/>
            <p:cNvSpPr txBox="1"/>
            <p:nvPr/>
          </p:nvSpPr>
          <p:spPr>
            <a:xfrm>
              <a:off x="6542550" y="3627416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5" name="Google Shape;3595;p43"/>
            <p:cNvSpPr txBox="1"/>
            <p:nvPr/>
          </p:nvSpPr>
          <p:spPr>
            <a:xfrm>
              <a:off x="7373300" y="3627416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-6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96" name="Google Shape;3596;p43"/>
          <p:cNvGrpSpPr/>
          <p:nvPr/>
        </p:nvGrpSpPr>
        <p:grpSpPr>
          <a:xfrm>
            <a:off x="6542550" y="3921724"/>
            <a:ext cx="1230650" cy="246901"/>
            <a:chOff x="6542550" y="3921724"/>
            <a:chExt cx="1230650" cy="246901"/>
          </a:xfrm>
        </p:grpSpPr>
        <p:sp>
          <p:nvSpPr>
            <p:cNvPr id="3597" name="Google Shape;3597;p43"/>
            <p:cNvSpPr txBox="1"/>
            <p:nvPr/>
          </p:nvSpPr>
          <p:spPr>
            <a:xfrm>
              <a:off x="6542550" y="3921724"/>
              <a:ext cx="701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98" name="Google Shape;3598;p43"/>
            <p:cNvSpPr txBox="1"/>
            <p:nvPr/>
          </p:nvSpPr>
          <p:spPr>
            <a:xfrm>
              <a:off x="7373300" y="3921725"/>
              <a:ext cx="399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+10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99" name="Google Shape;3599;p43"/>
          <p:cNvSpPr/>
          <p:nvPr/>
        </p:nvSpPr>
        <p:spPr>
          <a:xfrm>
            <a:off x="1357600" y="2186700"/>
            <a:ext cx="1426500" cy="76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43"/>
          <p:cNvSpPr/>
          <p:nvPr/>
        </p:nvSpPr>
        <p:spPr>
          <a:xfrm>
            <a:off x="1357600" y="3250013"/>
            <a:ext cx="1426500" cy="76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142875" dist="19050" dir="54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1" name="Google Shape;3601;p43"/>
          <p:cNvGrpSpPr/>
          <p:nvPr/>
        </p:nvGrpSpPr>
        <p:grpSpPr>
          <a:xfrm>
            <a:off x="1460507" y="3332965"/>
            <a:ext cx="1220700" cy="598494"/>
            <a:chOff x="1460507" y="3358040"/>
            <a:chExt cx="1220700" cy="598494"/>
          </a:xfrm>
        </p:grpSpPr>
        <p:sp>
          <p:nvSpPr>
            <p:cNvPr id="3602" name="Google Shape;3602;p43"/>
            <p:cNvSpPr txBox="1"/>
            <p:nvPr/>
          </p:nvSpPr>
          <p:spPr>
            <a:xfrm>
              <a:off x="1460507" y="3520034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3" name="Google Shape;3603;p43"/>
            <p:cNvSpPr txBox="1"/>
            <p:nvPr/>
          </p:nvSpPr>
          <p:spPr>
            <a:xfrm>
              <a:off x="1460507" y="335804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04" name="Google Shape;3604;p43"/>
          <p:cNvGrpSpPr/>
          <p:nvPr/>
        </p:nvGrpSpPr>
        <p:grpSpPr>
          <a:xfrm>
            <a:off x="1460507" y="2281339"/>
            <a:ext cx="1220700" cy="598057"/>
            <a:chOff x="1460507" y="2306164"/>
            <a:chExt cx="1220700" cy="598057"/>
          </a:xfrm>
        </p:grpSpPr>
        <p:sp>
          <p:nvSpPr>
            <p:cNvPr id="3605" name="Google Shape;3605;p43"/>
            <p:cNvSpPr txBox="1"/>
            <p:nvPr/>
          </p:nvSpPr>
          <p:spPr>
            <a:xfrm>
              <a:off x="1460507" y="2467720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6" name="Google Shape;3606;p43"/>
            <p:cNvSpPr txBox="1"/>
            <p:nvPr/>
          </p:nvSpPr>
          <p:spPr>
            <a:xfrm>
              <a:off x="1460507" y="230616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607" name="Google Shape;3607;p43"/>
          <p:cNvGrpSpPr/>
          <p:nvPr/>
        </p:nvGrpSpPr>
        <p:grpSpPr>
          <a:xfrm>
            <a:off x="6493924" y="1617384"/>
            <a:ext cx="611615" cy="273900"/>
            <a:chOff x="6493924" y="1617384"/>
            <a:chExt cx="611615" cy="273900"/>
          </a:xfrm>
        </p:grpSpPr>
        <p:sp>
          <p:nvSpPr>
            <p:cNvPr id="3608" name="Google Shape;3608;p43"/>
            <p:cNvSpPr txBox="1"/>
            <p:nvPr/>
          </p:nvSpPr>
          <p:spPr>
            <a:xfrm>
              <a:off x="6564340" y="1617384"/>
              <a:ext cx="541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9" name="Google Shape;3609;p43"/>
            <p:cNvSpPr/>
            <p:nvPr/>
          </p:nvSpPr>
          <p:spPr>
            <a:xfrm>
              <a:off x="6493924" y="1707675"/>
              <a:ext cx="91200" cy="912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0" name="Google Shape;3610;p43"/>
          <p:cNvGrpSpPr/>
          <p:nvPr/>
        </p:nvGrpSpPr>
        <p:grpSpPr>
          <a:xfrm>
            <a:off x="7169510" y="1617384"/>
            <a:ext cx="618688" cy="273900"/>
            <a:chOff x="7169510" y="1617384"/>
            <a:chExt cx="618688" cy="273900"/>
          </a:xfrm>
        </p:grpSpPr>
        <p:sp>
          <p:nvSpPr>
            <p:cNvPr id="3611" name="Google Shape;3611;p43"/>
            <p:cNvSpPr txBox="1"/>
            <p:nvPr/>
          </p:nvSpPr>
          <p:spPr>
            <a:xfrm>
              <a:off x="7246998" y="1617384"/>
              <a:ext cx="5412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2" name="Google Shape;3612;p43"/>
            <p:cNvSpPr/>
            <p:nvPr/>
          </p:nvSpPr>
          <p:spPr>
            <a:xfrm>
              <a:off x="7169510" y="1707675"/>
              <a:ext cx="91200" cy="91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7" name="Google Shape;3617;p44"/>
          <p:cNvGrpSpPr/>
          <p:nvPr/>
        </p:nvGrpSpPr>
        <p:grpSpPr>
          <a:xfrm>
            <a:off x="3536294" y="900975"/>
            <a:ext cx="2071402" cy="3831024"/>
            <a:chOff x="3536294" y="900975"/>
            <a:chExt cx="2071402" cy="3831024"/>
          </a:xfrm>
        </p:grpSpPr>
        <p:sp>
          <p:nvSpPr>
            <p:cNvPr id="3618" name="Google Shape;3618;p44"/>
            <p:cNvSpPr/>
            <p:nvPr/>
          </p:nvSpPr>
          <p:spPr>
            <a:xfrm>
              <a:off x="3536294" y="900975"/>
              <a:ext cx="2071402" cy="3831024"/>
            </a:xfrm>
            <a:custGeom>
              <a:avLst/>
              <a:gdLst/>
              <a:ahLst/>
              <a:cxnLst/>
              <a:rect l="l" t="t" r="r" b="b"/>
              <a:pathLst>
                <a:path w="69162" h="127914" extrusionOk="0">
                  <a:moveTo>
                    <a:pt x="53047" y="1"/>
                  </a:moveTo>
                  <a:cubicBezTo>
                    <a:pt x="53047" y="47"/>
                    <a:pt x="53047" y="92"/>
                    <a:pt x="53047" y="115"/>
                  </a:cubicBezTo>
                  <a:lnTo>
                    <a:pt x="53047" y="115"/>
                  </a:lnTo>
                  <a:lnTo>
                    <a:pt x="53047" y="1873"/>
                  </a:lnTo>
                  <a:cubicBezTo>
                    <a:pt x="53047" y="3881"/>
                    <a:pt x="51403" y="5548"/>
                    <a:pt x="49395" y="5548"/>
                  </a:cubicBezTo>
                  <a:lnTo>
                    <a:pt x="49395" y="5548"/>
                  </a:lnTo>
                  <a:lnTo>
                    <a:pt x="19767" y="5548"/>
                  </a:lnTo>
                  <a:cubicBezTo>
                    <a:pt x="17759" y="5548"/>
                    <a:pt x="16115" y="3881"/>
                    <a:pt x="16115" y="1873"/>
                  </a:cubicBezTo>
                  <a:lnTo>
                    <a:pt x="16115" y="1873"/>
                  </a:lnTo>
                  <a:lnTo>
                    <a:pt x="16115" y="115"/>
                  </a:lnTo>
                  <a:cubicBezTo>
                    <a:pt x="16115" y="92"/>
                    <a:pt x="16115" y="47"/>
                    <a:pt x="16115" y="1"/>
                  </a:cubicBezTo>
                  <a:lnTo>
                    <a:pt x="16115" y="1"/>
                  </a:lnTo>
                  <a:lnTo>
                    <a:pt x="10432" y="1"/>
                  </a:lnTo>
                  <a:cubicBezTo>
                    <a:pt x="4703" y="1"/>
                    <a:pt x="1" y="4703"/>
                    <a:pt x="1" y="10432"/>
                  </a:cubicBezTo>
                  <a:lnTo>
                    <a:pt x="1" y="10432"/>
                  </a:lnTo>
                  <a:lnTo>
                    <a:pt x="1" y="117483"/>
                  </a:lnTo>
                  <a:cubicBezTo>
                    <a:pt x="1" y="123212"/>
                    <a:pt x="4703" y="127914"/>
                    <a:pt x="10432" y="127914"/>
                  </a:cubicBezTo>
                  <a:lnTo>
                    <a:pt x="10432" y="127914"/>
                  </a:lnTo>
                  <a:lnTo>
                    <a:pt x="58730" y="127914"/>
                  </a:lnTo>
                  <a:cubicBezTo>
                    <a:pt x="64459" y="127914"/>
                    <a:pt x="69161" y="123212"/>
                    <a:pt x="69161" y="117483"/>
                  </a:cubicBezTo>
                  <a:lnTo>
                    <a:pt x="69161" y="117483"/>
                  </a:lnTo>
                  <a:lnTo>
                    <a:pt x="69161" y="10432"/>
                  </a:lnTo>
                  <a:cubicBezTo>
                    <a:pt x="69161" y="4703"/>
                    <a:pt x="64459" y="1"/>
                    <a:pt x="58730" y="1"/>
                  </a:cubicBezTo>
                  <a:lnTo>
                    <a:pt x="587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4"/>
            <p:cNvSpPr/>
            <p:nvPr/>
          </p:nvSpPr>
          <p:spPr>
            <a:xfrm>
              <a:off x="3664151" y="4250717"/>
              <a:ext cx="1802720" cy="30"/>
            </a:xfrm>
            <a:custGeom>
              <a:avLst/>
              <a:gdLst/>
              <a:ahLst/>
              <a:cxnLst/>
              <a:rect l="l" t="t" r="r" b="b"/>
              <a:pathLst>
                <a:path w="60191" h="1" fill="none" extrusionOk="0">
                  <a:moveTo>
                    <a:pt x="0" y="1"/>
                  </a:moveTo>
                  <a:lnTo>
                    <a:pt x="60190" y="1"/>
                  </a:lnTo>
                </a:path>
              </a:pathLst>
            </a:custGeom>
            <a:solidFill>
              <a:schemeClr val="accent4"/>
            </a:solidFill>
            <a:ln w="51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4"/>
            <p:cNvSpPr/>
            <p:nvPr/>
          </p:nvSpPr>
          <p:spPr>
            <a:xfrm>
              <a:off x="5195053" y="4385565"/>
              <a:ext cx="165428" cy="152952"/>
            </a:xfrm>
            <a:custGeom>
              <a:avLst/>
              <a:gdLst/>
              <a:ahLst/>
              <a:cxnLst/>
              <a:rect l="l" t="t" r="r" b="b"/>
              <a:pathLst>
                <a:path w="4703" h="4348" extrusionOk="0">
                  <a:moveTo>
                    <a:pt x="4634" y="1"/>
                  </a:moveTo>
                  <a:cubicBezTo>
                    <a:pt x="4626" y="1"/>
                    <a:pt x="4619" y="3"/>
                    <a:pt x="4611" y="11"/>
                  </a:cubicBezTo>
                  <a:lnTo>
                    <a:pt x="46" y="2133"/>
                  </a:lnTo>
                  <a:cubicBezTo>
                    <a:pt x="23" y="2133"/>
                    <a:pt x="0" y="2156"/>
                    <a:pt x="0" y="2202"/>
                  </a:cubicBezTo>
                  <a:cubicBezTo>
                    <a:pt x="0" y="2225"/>
                    <a:pt x="23" y="2248"/>
                    <a:pt x="46" y="2248"/>
                  </a:cubicBezTo>
                  <a:lnTo>
                    <a:pt x="1324" y="2887"/>
                  </a:lnTo>
                  <a:cubicBezTo>
                    <a:pt x="1332" y="2894"/>
                    <a:pt x="1342" y="2897"/>
                    <a:pt x="1353" y="2897"/>
                  </a:cubicBezTo>
                  <a:cubicBezTo>
                    <a:pt x="1375" y="2897"/>
                    <a:pt x="1400" y="2887"/>
                    <a:pt x="1415" y="2887"/>
                  </a:cubicBezTo>
                  <a:lnTo>
                    <a:pt x="2648" y="1951"/>
                  </a:lnTo>
                  <a:lnTo>
                    <a:pt x="1666" y="2955"/>
                  </a:lnTo>
                  <a:cubicBezTo>
                    <a:pt x="1666" y="2978"/>
                    <a:pt x="1644" y="3001"/>
                    <a:pt x="1644" y="3001"/>
                  </a:cubicBezTo>
                  <a:lnTo>
                    <a:pt x="1758" y="4279"/>
                  </a:lnTo>
                  <a:cubicBezTo>
                    <a:pt x="1758" y="4325"/>
                    <a:pt x="1781" y="4347"/>
                    <a:pt x="1803" y="4347"/>
                  </a:cubicBezTo>
                  <a:lnTo>
                    <a:pt x="1826" y="4347"/>
                  </a:lnTo>
                  <a:cubicBezTo>
                    <a:pt x="1849" y="4347"/>
                    <a:pt x="1872" y="4347"/>
                    <a:pt x="1872" y="4325"/>
                  </a:cubicBezTo>
                  <a:lnTo>
                    <a:pt x="2557" y="3526"/>
                  </a:lnTo>
                  <a:lnTo>
                    <a:pt x="3401" y="3937"/>
                  </a:lnTo>
                  <a:cubicBezTo>
                    <a:pt x="3413" y="3948"/>
                    <a:pt x="3424" y="3954"/>
                    <a:pt x="3435" y="3954"/>
                  </a:cubicBezTo>
                  <a:cubicBezTo>
                    <a:pt x="3447" y="3954"/>
                    <a:pt x="3458" y="3948"/>
                    <a:pt x="3470" y="3937"/>
                  </a:cubicBezTo>
                  <a:cubicBezTo>
                    <a:pt x="3493" y="3937"/>
                    <a:pt x="3493" y="3914"/>
                    <a:pt x="3515" y="3891"/>
                  </a:cubicBezTo>
                  <a:lnTo>
                    <a:pt x="4702" y="102"/>
                  </a:lnTo>
                  <a:cubicBezTo>
                    <a:pt x="4702" y="56"/>
                    <a:pt x="4702" y="33"/>
                    <a:pt x="4679" y="11"/>
                  </a:cubicBezTo>
                  <a:cubicBezTo>
                    <a:pt x="4664" y="11"/>
                    <a:pt x="4649" y="1"/>
                    <a:pt x="4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4"/>
            <p:cNvSpPr/>
            <p:nvPr/>
          </p:nvSpPr>
          <p:spPr>
            <a:xfrm>
              <a:off x="3783519" y="4385917"/>
              <a:ext cx="138941" cy="180707"/>
            </a:xfrm>
            <a:custGeom>
              <a:avLst/>
              <a:gdLst/>
              <a:ahLst/>
              <a:cxnLst/>
              <a:rect l="l" t="t" r="r" b="b"/>
              <a:pathLst>
                <a:path w="3950" h="5137" extrusionOk="0">
                  <a:moveTo>
                    <a:pt x="1142" y="297"/>
                  </a:moveTo>
                  <a:cubicBezTo>
                    <a:pt x="936" y="526"/>
                    <a:pt x="959" y="800"/>
                    <a:pt x="959" y="845"/>
                  </a:cubicBezTo>
                  <a:lnTo>
                    <a:pt x="959" y="845"/>
                  </a:lnTo>
                  <a:lnTo>
                    <a:pt x="959" y="1302"/>
                  </a:lnTo>
                  <a:cubicBezTo>
                    <a:pt x="891" y="1370"/>
                    <a:pt x="868" y="1461"/>
                    <a:pt x="868" y="1530"/>
                  </a:cubicBezTo>
                  <a:lnTo>
                    <a:pt x="868" y="1530"/>
                  </a:lnTo>
                  <a:lnTo>
                    <a:pt x="868" y="1872"/>
                  </a:lnTo>
                  <a:cubicBezTo>
                    <a:pt x="868" y="1986"/>
                    <a:pt x="913" y="2078"/>
                    <a:pt x="1005" y="2146"/>
                  </a:cubicBezTo>
                  <a:lnTo>
                    <a:pt x="1005" y="2146"/>
                  </a:lnTo>
                  <a:cubicBezTo>
                    <a:pt x="1073" y="2466"/>
                    <a:pt x="1233" y="2694"/>
                    <a:pt x="1301" y="2763"/>
                  </a:cubicBezTo>
                  <a:lnTo>
                    <a:pt x="1301" y="2763"/>
                  </a:lnTo>
                  <a:lnTo>
                    <a:pt x="1301" y="3059"/>
                  </a:lnTo>
                  <a:cubicBezTo>
                    <a:pt x="1301" y="3128"/>
                    <a:pt x="1256" y="3219"/>
                    <a:pt x="1187" y="3242"/>
                  </a:cubicBezTo>
                  <a:lnTo>
                    <a:pt x="1187" y="3242"/>
                  </a:lnTo>
                  <a:lnTo>
                    <a:pt x="411" y="3676"/>
                  </a:lnTo>
                  <a:cubicBezTo>
                    <a:pt x="160" y="3812"/>
                    <a:pt x="0" y="4064"/>
                    <a:pt x="0" y="4360"/>
                  </a:cubicBezTo>
                  <a:lnTo>
                    <a:pt x="0" y="4360"/>
                  </a:lnTo>
                  <a:lnTo>
                    <a:pt x="0" y="4634"/>
                  </a:lnTo>
                  <a:cubicBezTo>
                    <a:pt x="0" y="5045"/>
                    <a:pt x="1301" y="5136"/>
                    <a:pt x="1986" y="5136"/>
                  </a:cubicBezTo>
                  <a:lnTo>
                    <a:pt x="1986" y="5136"/>
                  </a:lnTo>
                  <a:cubicBezTo>
                    <a:pt x="2671" y="5136"/>
                    <a:pt x="3949" y="5045"/>
                    <a:pt x="3949" y="4634"/>
                  </a:cubicBezTo>
                  <a:lnTo>
                    <a:pt x="3949" y="4634"/>
                  </a:lnTo>
                  <a:lnTo>
                    <a:pt x="3949" y="4360"/>
                  </a:lnTo>
                  <a:cubicBezTo>
                    <a:pt x="3949" y="4064"/>
                    <a:pt x="3789" y="3812"/>
                    <a:pt x="3538" y="3676"/>
                  </a:cubicBezTo>
                  <a:lnTo>
                    <a:pt x="3538" y="3676"/>
                  </a:lnTo>
                  <a:lnTo>
                    <a:pt x="2717" y="3265"/>
                  </a:lnTo>
                  <a:cubicBezTo>
                    <a:pt x="2625" y="3219"/>
                    <a:pt x="2580" y="3151"/>
                    <a:pt x="2580" y="3059"/>
                  </a:cubicBezTo>
                  <a:lnTo>
                    <a:pt x="2580" y="3059"/>
                  </a:lnTo>
                  <a:lnTo>
                    <a:pt x="2580" y="2763"/>
                  </a:lnTo>
                  <a:cubicBezTo>
                    <a:pt x="2602" y="2740"/>
                    <a:pt x="2625" y="2717"/>
                    <a:pt x="2648" y="2694"/>
                  </a:cubicBezTo>
                  <a:lnTo>
                    <a:pt x="2648" y="2694"/>
                  </a:lnTo>
                  <a:cubicBezTo>
                    <a:pt x="2762" y="2534"/>
                    <a:pt x="2831" y="2374"/>
                    <a:pt x="2899" y="2192"/>
                  </a:cubicBezTo>
                  <a:lnTo>
                    <a:pt x="2899" y="2192"/>
                  </a:lnTo>
                  <a:cubicBezTo>
                    <a:pt x="3013" y="2146"/>
                    <a:pt x="3105" y="2009"/>
                    <a:pt x="3105" y="1872"/>
                  </a:cubicBezTo>
                  <a:lnTo>
                    <a:pt x="3105" y="1872"/>
                  </a:lnTo>
                  <a:lnTo>
                    <a:pt x="3105" y="1530"/>
                  </a:lnTo>
                  <a:cubicBezTo>
                    <a:pt x="3105" y="1461"/>
                    <a:pt x="3082" y="1370"/>
                    <a:pt x="3013" y="1302"/>
                  </a:cubicBezTo>
                  <a:lnTo>
                    <a:pt x="3013" y="1302"/>
                  </a:lnTo>
                  <a:lnTo>
                    <a:pt x="3013" y="845"/>
                  </a:lnTo>
                  <a:cubicBezTo>
                    <a:pt x="3013" y="800"/>
                    <a:pt x="3036" y="526"/>
                    <a:pt x="2831" y="297"/>
                  </a:cubicBezTo>
                  <a:lnTo>
                    <a:pt x="2831" y="297"/>
                  </a:lnTo>
                  <a:cubicBezTo>
                    <a:pt x="2671" y="92"/>
                    <a:pt x="2374" y="1"/>
                    <a:pt x="1986" y="1"/>
                  </a:cubicBezTo>
                  <a:lnTo>
                    <a:pt x="1986" y="1"/>
                  </a:lnTo>
                  <a:cubicBezTo>
                    <a:pt x="1598" y="1"/>
                    <a:pt x="1301" y="92"/>
                    <a:pt x="1142" y="2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2" name="Google Shape;3622;p44"/>
            <p:cNvGrpSpPr/>
            <p:nvPr/>
          </p:nvGrpSpPr>
          <p:grpSpPr>
            <a:xfrm>
              <a:off x="4694593" y="4372818"/>
              <a:ext cx="207962" cy="200751"/>
              <a:chOff x="1781455" y="4373093"/>
              <a:chExt cx="177064" cy="170925"/>
            </a:xfrm>
          </p:grpSpPr>
          <p:sp>
            <p:nvSpPr>
              <p:cNvPr id="3623" name="Google Shape;3623;p44"/>
              <p:cNvSpPr/>
              <p:nvPr/>
            </p:nvSpPr>
            <p:spPr>
              <a:xfrm>
                <a:off x="1781455" y="4400438"/>
                <a:ext cx="177064" cy="143580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4794" extrusionOk="0">
                    <a:moveTo>
                      <a:pt x="5821" y="252"/>
                    </a:moveTo>
                    <a:lnTo>
                      <a:pt x="5798" y="252"/>
                    </a:lnTo>
                    <a:cubicBezTo>
                      <a:pt x="5661" y="115"/>
                      <a:pt x="5455" y="115"/>
                      <a:pt x="5318" y="252"/>
                    </a:cubicBezTo>
                    <a:lnTo>
                      <a:pt x="4771" y="777"/>
                    </a:lnTo>
                    <a:cubicBezTo>
                      <a:pt x="4748" y="822"/>
                      <a:pt x="4702" y="822"/>
                      <a:pt x="4679" y="799"/>
                    </a:cubicBezTo>
                    <a:lnTo>
                      <a:pt x="3926" y="92"/>
                    </a:lnTo>
                    <a:cubicBezTo>
                      <a:pt x="3858" y="23"/>
                      <a:pt x="3766" y="0"/>
                      <a:pt x="3652" y="0"/>
                    </a:cubicBezTo>
                    <a:lnTo>
                      <a:pt x="2557" y="0"/>
                    </a:lnTo>
                    <a:cubicBezTo>
                      <a:pt x="2534" y="0"/>
                      <a:pt x="2488" y="0"/>
                      <a:pt x="2488" y="23"/>
                    </a:cubicBezTo>
                    <a:lnTo>
                      <a:pt x="1529" y="913"/>
                    </a:lnTo>
                    <a:cubicBezTo>
                      <a:pt x="1392" y="1050"/>
                      <a:pt x="1392" y="1279"/>
                      <a:pt x="1507" y="1416"/>
                    </a:cubicBezTo>
                    <a:cubicBezTo>
                      <a:pt x="1575" y="1484"/>
                      <a:pt x="1666" y="1530"/>
                      <a:pt x="1780" y="1530"/>
                    </a:cubicBezTo>
                    <a:lnTo>
                      <a:pt x="1780" y="1530"/>
                    </a:lnTo>
                    <a:cubicBezTo>
                      <a:pt x="1872" y="1530"/>
                      <a:pt x="1963" y="1484"/>
                      <a:pt x="2032" y="1416"/>
                    </a:cubicBezTo>
                    <a:lnTo>
                      <a:pt x="2694" y="708"/>
                    </a:lnTo>
                    <a:lnTo>
                      <a:pt x="2945" y="708"/>
                    </a:lnTo>
                    <a:lnTo>
                      <a:pt x="1392" y="2443"/>
                    </a:lnTo>
                    <a:lnTo>
                      <a:pt x="434" y="2443"/>
                    </a:lnTo>
                    <a:cubicBezTo>
                      <a:pt x="206" y="2443"/>
                      <a:pt x="0" y="2625"/>
                      <a:pt x="0" y="2831"/>
                    </a:cubicBezTo>
                    <a:cubicBezTo>
                      <a:pt x="0" y="2945"/>
                      <a:pt x="23" y="3059"/>
                      <a:pt x="114" y="3128"/>
                    </a:cubicBezTo>
                    <a:cubicBezTo>
                      <a:pt x="183" y="3219"/>
                      <a:pt x="297" y="3264"/>
                      <a:pt x="411" y="3264"/>
                    </a:cubicBezTo>
                    <a:lnTo>
                      <a:pt x="1826" y="3264"/>
                    </a:lnTo>
                    <a:cubicBezTo>
                      <a:pt x="1872" y="3264"/>
                      <a:pt x="1895" y="3242"/>
                      <a:pt x="1917" y="3219"/>
                    </a:cubicBezTo>
                    <a:lnTo>
                      <a:pt x="2648" y="2443"/>
                    </a:lnTo>
                    <a:lnTo>
                      <a:pt x="3264" y="3082"/>
                    </a:lnTo>
                    <a:lnTo>
                      <a:pt x="3082" y="4292"/>
                    </a:lnTo>
                    <a:cubicBezTo>
                      <a:pt x="3036" y="4474"/>
                      <a:pt x="3127" y="4680"/>
                      <a:pt x="3287" y="4748"/>
                    </a:cubicBezTo>
                    <a:cubicBezTo>
                      <a:pt x="3355" y="4771"/>
                      <a:pt x="3401" y="4794"/>
                      <a:pt x="3470" y="4794"/>
                    </a:cubicBezTo>
                    <a:cubicBezTo>
                      <a:pt x="3538" y="4794"/>
                      <a:pt x="3584" y="4771"/>
                      <a:pt x="3652" y="4748"/>
                    </a:cubicBezTo>
                    <a:cubicBezTo>
                      <a:pt x="3766" y="4702"/>
                      <a:pt x="3835" y="4588"/>
                      <a:pt x="3858" y="4474"/>
                    </a:cubicBezTo>
                    <a:lnTo>
                      <a:pt x="4177" y="2762"/>
                    </a:lnTo>
                    <a:cubicBezTo>
                      <a:pt x="4177" y="2740"/>
                      <a:pt x="4177" y="2694"/>
                      <a:pt x="4154" y="2671"/>
                    </a:cubicBezTo>
                    <a:lnTo>
                      <a:pt x="3310" y="1826"/>
                    </a:lnTo>
                    <a:lnTo>
                      <a:pt x="3972" y="1165"/>
                    </a:lnTo>
                    <a:lnTo>
                      <a:pt x="4451" y="1621"/>
                    </a:lnTo>
                    <a:cubicBezTo>
                      <a:pt x="4588" y="1758"/>
                      <a:pt x="4816" y="1758"/>
                      <a:pt x="4930" y="1621"/>
                    </a:cubicBezTo>
                    <a:lnTo>
                      <a:pt x="5821" y="754"/>
                    </a:lnTo>
                    <a:cubicBezTo>
                      <a:pt x="5889" y="685"/>
                      <a:pt x="5912" y="594"/>
                      <a:pt x="5912" y="503"/>
                    </a:cubicBezTo>
                    <a:cubicBezTo>
                      <a:pt x="5912" y="411"/>
                      <a:pt x="5889" y="320"/>
                      <a:pt x="5821" y="2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4"/>
              <p:cNvSpPr/>
              <p:nvPr/>
            </p:nvSpPr>
            <p:spPr>
              <a:xfrm>
                <a:off x="1903802" y="4373093"/>
                <a:ext cx="36269" cy="36269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211" extrusionOk="0">
                    <a:moveTo>
                      <a:pt x="617" y="1210"/>
                    </a:moveTo>
                    <a:cubicBezTo>
                      <a:pt x="937" y="1210"/>
                      <a:pt x="1211" y="936"/>
                      <a:pt x="1211" y="594"/>
                    </a:cubicBezTo>
                    <a:cubicBezTo>
                      <a:pt x="1211" y="274"/>
                      <a:pt x="937" y="0"/>
                      <a:pt x="617" y="0"/>
                    </a:cubicBezTo>
                    <a:cubicBezTo>
                      <a:pt x="275" y="0"/>
                      <a:pt x="1" y="274"/>
                      <a:pt x="1" y="594"/>
                    </a:cubicBezTo>
                    <a:cubicBezTo>
                      <a:pt x="1" y="936"/>
                      <a:pt x="275" y="1210"/>
                      <a:pt x="617" y="12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5" name="Google Shape;3625;p44"/>
            <p:cNvGrpSpPr/>
            <p:nvPr/>
          </p:nvGrpSpPr>
          <p:grpSpPr>
            <a:xfrm>
              <a:off x="4214958" y="4376828"/>
              <a:ext cx="187138" cy="198360"/>
              <a:chOff x="1488842" y="4376508"/>
              <a:chExt cx="159334" cy="168889"/>
            </a:xfrm>
          </p:grpSpPr>
          <p:grpSp>
            <p:nvGrpSpPr>
              <p:cNvPr id="3626" name="Google Shape;3626;p44"/>
              <p:cNvGrpSpPr/>
              <p:nvPr/>
            </p:nvGrpSpPr>
            <p:grpSpPr>
              <a:xfrm>
                <a:off x="1488842" y="4376508"/>
                <a:ext cx="159334" cy="166822"/>
                <a:chOff x="1488842" y="4376508"/>
                <a:chExt cx="159334" cy="166822"/>
              </a:xfrm>
            </p:grpSpPr>
            <p:sp>
              <p:nvSpPr>
                <p:cNvPr id="3627" name="Google Shape;3627;p44"/>
                <p:cNvSpPr/>
                <p:nvPr/>
              </p:nvSpPr>
              <p:spPr>
                <a:xfrm>
                  <a:off x="1533288" y="4425057"/>
                  <a:ext cx="70442" cy="73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2443" extrusionOk="0">
                      <a:moveTo>
                        <a:pt x="1" y="1689"/>
                      </a:moveTo>
                      <a:lnTo>
                        <a:pt x="1530" y="0"/>
                      </a:lnTo>
                      <a:lnTo>
                        <a:pt x="2352" y="753"/>
                      </a:lnTo>
                      <a:lnTo>
                        <a:pt x="845" y="24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44"/>
                <p:cNvSpPr/>
                <p:nvPr/>
              </p:nvSpPr>
              <p:spPr>
                <a:xfrm>
                  <a:off x="1602324" y="4376508"/>
                  <a:ext cx="43787" cy="41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371" extrusionOk="0">
                      <a:moveTo>
                        <a:pt x="115" y="160"/>
                      </a:moveTo>
                      <a:lnTo>
                        <a:pt x="1" y="274"/>
                      </a:lnTo>
                      <a:lnTo>
                        <a:pt x="1233" y="1370"/>
                      </a:lnTo>
                      <a:lnTo>
                        <a:pt x="1348" y="1256"/>
                      </a:lnTo>
                      <a:cubicBezTo>
                        <a:pt x="1462" y="1119"/>
                        <a:pt x="1462" y="914"/>
                        <a:pt x="1325" y="799"/>
                      </a:cubicBezTo>
                      <a:lnTo>
                        <a:pt x="572" y="138"/>
                      </a:lnTo>
                      <a:cubicBezTo>
                        <a:pt x="435" y="1"/>
                        <a:pt x="229" y="23"/>
                        <a:pt x="115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44"/>
                <p:cNvSpPr/>
                <p:nvPr/>
              </p:nvSpPr>
              <p:spPr>
                <a:xfrm>
                  <a:off x="1562011" y="4379922"/>
                  <a:ext cx="86166" cy="81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7" h="2717" extrusionOk="0">
                      <a:moveTo>
                        <a:pt x="411" y="160"/>
                      </a:moveTo>
                      <a:lnTo>
                        <a:pt x="0" y="617"/>
                      </a:lnTo>
                      <a:lnTo>
                        <a:pt x="2351" y="2717"/>
                      </a:lnTo>
                      <a:lnTo>
                        <a:pt x="2762" y="2238"/>
                      </a:lnTo>
                      <a:cubicBezTo>
                        <a:pt x="2876" y="2101"/>
                        <a:pt x="2876" y="1895"/>
                        <a:pt x="2739" y="1781"/>
                      </a:cubicBezTo>
                      <a:lnTo>
                        <a:pt x="890" y="138"/>
                      </a:lnTo>
                      <a:cubicBezTo>
                        <a:pt x="753" y="1"/>
                        <a:pt x="548" y="24"/>
                        <a:pt x="411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0" name="Google Shape;3630;p44"/>
                <p:cNvSpPr/>
                <p:nvPr/>
              </p:nvSpPr>
              <p:spPr>
                <a:xfrm>
                  <a:off x="1488842" y="4462644"/>
                  <a:ext cx="86166" cy="80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7" h="2694" extrusionOk="0">
                      <a:moveTo>
                        <a:pt x="161" y="936"/>
                      </a:moveTo>
                      <a:lnTo>
                        <a:pt x="2010" y="2580"/>
                      </a:lnTo>
                      <a:cubicBezTo>
                        <a:pt x="2146" y="2694"/>
                        <a:pt x="2352" y="2671"/>
                        <a:pt x="2466" y="2534"/>
                      </a:cubicBezTo>
                      <a:lnTo>
                        <a:pt x="2877" y="2078"/>
                      </a:lnTo>
                      <a:lnTo>
                        <a:pt x="549" y="1"/>
                      </a:lnTo>
                      <a:lnTo>
                        <a:pt x="138" y="457"/>
                      </a:lnTo>
                      <a:cubicBezTo>
                        <a:pt x="1" y="594"/>
                        <a:pt x="24" y="799"/>
                        <a:pt x="161" y="9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31" name="Google Shape;3631;p44"/>
              <p:cNvSpPr/>
              <p:nvPr/>
            </p:nvSpPr>
            <p:spPr>
              <a:xfrm>
                <a:off x="1489531" y="4504335"/>
                <a:ext cx="43787" cy="41061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71" extrusionOk="0">
                    <a:moveTo>
                      <a:pt x="138" y="572"/>
                    </a:moveTo>
                    <a:lnTo>
                      <a:pt x="891" y="1233"/>
                    </a:lnTo>
                    <a:cubicBezTo>
                      <a:pt x="1028" y="1370"/>
                      <a:pt x="1233" y="1348"/>
                      <a:pt x="1347" y="1211"/>
                    </a:cubicBezTo>
                    <a:lnTo>
                      <a:pt x="1462" y="1097"/>
                    </a:lnTo>
                    <a:lnTo>
                      <a:pt x="229" y="1"/>
                    </a:lnTo>
                    <a:lnTo>
                      <a:pt x="115" y="115"/>
                    </a:lnTo>
                    <a:cubicBezTo>
                      <a:pt x="1" y="252"/>
                      <a:pt x="1" y="457"/>
                      <a:pt x="138" y="5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32" name="Google Shape;3632;p44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3633" name="Google Shape;3633;p44"/>
          <p:cNvGrpSpPr/>
          <p:nvPr/>
        </p:nvGrpSpPr>
        <p:grpSpPr>
          <a:xfrm>
            <a:off x="1204466" y="1714336"/>
            <a:ext cx="488814" cy="488814"/>
            <a:chOff x="1204466" y="1714336"/>
            <a:chExt cx="488814" cy="488814"/>
          </a:xfrm>
        </p:grpSpPr>
        <p:sp>
          <p:nvSpPr>
            <p:cNvPr id="3634" name="Google Shape;3634;p44"/>
            <p:cNvSpPr/>
            <p:nvPr/>
          </p:nvSpPr>
          <p:spPr>
            <a:xfrm>
              <a:off x="1204466" y="1714336"/>
              <a:ext cx="488814" cy="488814"/>
            </a:xfrm>
            <a:custGeom>
              <a:avLst/>
              <a:gdLst/>
              <a:ahLst/>
              <a:cxnLst/>
              <a:rect l="l" t="t" r="r" b="b"/>
              <a:pathLst>
                <a:path w="16321" h="16321" extrusionOk="0">
                  <a:moveTo>
                    <a:pt x="1" y="8149"/>
                  </a:moveTo>
                  <a:cubicBezTo>
                    <a:pt x="1" y="12668"/>
                    <a:pt x="3653" y="16320"/>
                    <a:pt x="8172" y="16320"/>
                  </a:cubicBezTo>
                  <a:lnTo>
                    <a:pt x="8172" y="16320"/>
                  </a:lnTo>
                  <a:cubicBezTo>
                    <a:pt x="12669" y="16320"/>
                    <a:pt x="16321" y="12668"/>
                    <a:pt x="16321" y="8149"/>
                  </a:cubicBezTo>
                  <a:lnTo>
                    <a:pt x="16321" y="8149"/>
                  </a:lnTo>
                  <a:cubicBezTo>
                    <a:pt x="16321" y="3652"/>
                    <a:pt x="12669" y="0"/>
                    <a:pt x="8172" y="0"/>
                  </a:cubicBezTo>
                  <a:lnTo>
                    <a:pt x="8172" y="0"/>
                  </a:lnTo>
                  <a:cubicBezTo>
                    <a:pt x="3653" y="0"/>
                    <a:pt x="1" y="3652"/>
                    <a:pt x="1" y="8149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4"/>
            <p:cNvSpPr/>
            <p:nvPr/>
          </p:nvSpPr>
          <p:spPr>
            <a:xfrm>
              <a:off x="1287188" y="1788163"/>
              <a:ext cx="323370" cy="414987"/>
            </a:xfrm>
            <a:custGeom>
              <a:avLst/>
              <a:gdLst/>
              <a:ahLst/>
              <a:cxnLst/>
              <a:rect l="l" t="t" r="r" b="b"/>
              <a:pathLst>
                <a:path w="10797" h="13856" extrusionOk="0">
                  <a:moveTo>
                    <a:pt x="3082" y="822"/>
                  </a:moveTo>
                  <a:cubicBezTo>
                    <a:pt x="2511" y="1461"/>
                    <a:pt x="2580" y="2237"/>
                    <a:pt x="2580" y="2351"/>
                  </a:cubicBezTo>
                  <a:lnTo>
                    <a:pt x="2580" y="2351"/>
                  </a:lnTo>
                  <a:lnTo>
                    <a:pt x="2580" y="3607"/>
                  </a:lnTo>
                  <a:cubicBezTo>
                    <a:pt x="2443" y="3789"/>
                    <a:pt x="2351" y="3995"/>
                    <a:pt x="2351" y="4223"/>
                  </a:cubicBezTo>
                  <a:lnTo>
                    <a:pt x="2351" y="4223"/>
                  </a:lnTo>
                  <a:lnTo>
                    <a:pt x="2351" y="5159"/>
                  </a:lnTo>
                  <a:cubicBezTo>
                    <a:pt x="2351" y="5456"/>
                    <a:pt x="2488" y="5707"/>
                    <a:pt x="2694" y="5889"/>
                  </a:cubicBezTo>
                  <a:lnTo>
                    <a:pt x="2694" y="5889"/>
                  </a:lnTo>
                  <a:cubicBezTo>
                    <a:pt x="2922" y="6757"/>
                    <a:pt x="3379" y="7396"/>
                    <a:pt x="3516" y="7601"/>
                  </a:cubicBezTo>
                  <a:lnTo>
                    <a:pt x="3516" y="7601"/>
                  </a:lnTo>
                  <a:lnTo>
                    <a:pt x="3516" y="8377"/>
                  </a:lnTo>
                  <a:cubicBezTo>
                    <a:pt x="3516" y="8605"/>
                    <a:pt x="3401" y="8811"/>
                    <a:pt x="3196" y="8925"/>
                  </a:cubicBezTo>
                  <a:lnTo>
                    <a:pt x="3196" y="8925"/>
                  </a:lnTo>
                  <a:lnTo>
                    <a:pt x="1119" y="10066"/>
                  </a:lnTo>
                  <a:cubicBezTo>
                    <a:pt x="457" y="10409"/>
                    <a:pt x="46" y="11071"/>
                    <a:pt x="0" y="11824"/>
                  </a:cubicBezTo>
                  <a:lnTo>
                    <a:pt x="0" y="11824"/>
                  </a:lnTo>
                  <a:cubicBezTo>
                    <a:pt x="1438" y="13079"/>
                    <a:pt x="3333" y="13855"/>
                    <a:pt x="5410" y="13855"/>
                  </a:cubicBezTo>
                  <a:lnTo>
                    <a:pt x="5410" y="13855"/>
                  </a:lnTo>
                  <a:cubicBezTo>
                    <a:pt x="7464" y="13855"/>
                    <a:pt x="9359" y="13079"/>
                    <a:pt x="10797" y="11824"/>
                  </a:cubicBezTo>
                  <a:lnTo>
                    <a:pt x="10797" y="11824"/>
                  </a:lnTo>
                  <a:cubicBezTo>
                    <a:pt x="10751" y="11071"/>
                    <a:pt x="10317" y="10409"/>
                    <a:pt x="9633" y="10066"/>
                  </a:cubicBezTo>
                  <a:lnTo>
                    <a:pt x="9633" y="10066"/>
                  </a:lnTo>
                  <a:lnTo>
                    <a:pt x="7396" y="8948"/>
                  </a:lnTo>
                  <a:cubicBezTo>
                    <a:pt x="7190" y="8834"/>
                    <a:pt x="7053" y="8628"/>
                    <a:pt x="7053" y="8400"/>
                  </a:cubicBezTo>
                  <a:lnTo>
                    <a:pt x="7053" y="8400"/>
                  </a:lnTo>
                  <a:lnTo>
                    <a:pt x="7053" y="7601"/>
                  </a:lnTo>
                  <a:cubicBezTo>
                    <a:pt x="7099" y="7533"/>
                    <a:pt x="7168" y="7464"/>
                    <a:pt x="7213" y="7373"/>
                  </a:cubicBezTo>
                  <a:lnTo>
                    <a:pt x="7213" y="7373"/>
                  </a:lnTo>
                  <a:cubicBezTo>
                    <a:pt x="7510" y="6962"/>
                    <a:pt x="7738" y="6505"/>
                    <a:pt x="7921" y="6003"/>
                  </a:cubicBezTo>
                  <a:lnTo>
                    <a:pt x="7921" y="6003"/>
                  </a:lnTo>
                  <a:cubicBezTo>
                    <a:pt x="8240" y="5866"/>
                    <a:pt x="8446" y="5547"/>
                    <a:pt x="8446" y="5159"/>
                  </a:cubicBezTo>
                  <a:lnTo>
                    <a:pt x="8446" y="5159"/>
                  </a:lnTo>
                  <a:lnTo>
                    <a:pt x="8446" y="4223"/>
                  </a:lnTo>
                  <a:cubicBezTo>
                    <a:pt x="8446" y="3995"/>
                    <a:pt x="8377" y="3789"/>
                    <a:pt x="8218" y="3607"/>
                  </a:cubicBezTo>
                  <a:lnTo>
                    <a:pt x="8218" y="3607"/>
                  </a:lnTo>
                  <a:lnTo>
                    <a:pt x="8218" y="2351"/>
                  </a:lnTo>
                  <a:cubicBezTo>
                    <a:pt x="8240" y="2237"/>
                    <a:pt x="8286" y="1461"/>
                    <a:pt x="7738" y="822"/>
                  </a:cubicBezTo>
                  <a:lnTo>
                    <a:pt x="7738" y="822"/>
                  </a:lnTo>
                  <a:cubicBezTo>
                    <a:pt x="7259" y="274"/>
                    <a:pt x="6460" y="0"/>
                    <a:pt x="5410" y="0"/>
                  </a:cubicBezTo>
                  <a:lnTo>
                    <a:pt x="5410" y="0"/>
                  </a:lnTo>
                  <a:cubicBezTo>
                    <a:pt x="4337" y="0"/>
                    <a:pt x="3561" y="274"/>
                    <a:pt x="3082" y="8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4"/>
            <p:cNvSpPr/>
            <p:nvPr/>
          </p:nvSpPr>
          <p:spPr>
            <a:xfrm>
              <a:off x="1558596" y="1730060"/>
              <a:ext cx="88203" cy="88203"/>
            </a:xfrm>
            <a:custGeom>
              <a:avLst/>
              <a:gdLst/>
              <a:ahLst/>
              <a:cxnLst/>
              <a:rect l="l" t="t" r="r" b="b"/>
              <a:pathLst>
                <a:path w="2945" h="2945" extrusionOk="0">
                  <a:moveTo>
                    <a:pt x="1461" y="0"/>
                  </a:moveTo>
                  <a:cubicBezTo>
                    <a:pt x="662" y="0"/>
                    <a:pt x="0" y="662"/>
                    <a:pt x="0" y="1484"/>
                  </a:cubicBezTo>
                  <a:cubicBezTo>
                    <a:pt x="0" y="2305"/>
                    <a:pt x="662" y="2945"/>
                    <a:pt x="1461" y="2945"/>
                  </a:cubicBezTo>
                  <a:cubicBezTo>
                    <a:pt x="2283" y="2945"/>
                    <a:pt x="2945" y="2305"/>
                    <a:pt x="2945" y="1484"/>
                  </a:cubicBezTo>
                  <a:cubicBezTo>
                    <a:pt x="2945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7" name="Google Shape;3637;p44"/>
          <p:cNvGrpSpPr/>
          <p:nvPr/>
        </p:nvGrpSpPr>
        <p:grpSpPr>
          <a:xfrm>
            <a:off x="3542464" y="2005715"/>
            <a:ext cx="2059068" cy="596844"/>
            <a:chOff x="3542464" y="2005715"/>
            <a:chExt cx="2059068" cy="596844"/>
          </a:xfrm>
        </p:grpSpPr>
        <p:sp>
          <p:nvSpPr>
            <p:cNvPr id="3638" name="Google Shape;3638;p44"/>
            <p:cNvSpPr/>
            <p:nvPr/>
          </p:nvSpPr>
          <p:spPr>
            <a:xfrm>
              <a:off x="3542464" y="2034437"/>
              <a:ext cx="952979" cy="501123"/>
            </a:xfrm>
            <a:custGeom>
              <a:avLst/>
              <a:gdLst/>
              <a:ahLst/>
              <a:cxnLst/>
              <a:rect l="l" t="t" r="r" b="b"/>
              <a:pathLst>
                <a:path w="31819" h="16732" extrusionOk="0">
                  <a:moveTo>
                    <a:pt x="27276" y="23"/>
                  </a:moveTo>
                  <a:cubicBezTo>
                    <a:pt x="26888" y="46"/>
                    <a:pt x="26774" y="6505"/>
                    <a:pt x="26432" y="6483"/>
                  </a:cubicBezTo>
                  <a:lnTo>
                    <a:pt x="26432" y="6483"/>
                  </a:lnTo>
                  <a:cubicBezTo>
                    <a:pt x="26318" y="6483"/>
                    <a:pt x="26272" y="6962"/>
                    <a:pt x="26226" y="7601"/>
                  </a:cubicBezTo>
                  <a:lnTo>
                    <a:pt x="26226" y="7601"/>
                  </a:lnTo>
                  <a:cubicBezTo>
                    <a:pt x="26181" y="7441"/>
                    <a:pt x="26158" y="7327"/>
                    <a:pt x="26112" y="7327"/>
                  </a:cubicBezTo>
                  <a:lnTo>
                    <a:pt x="26112" y="7327"/>
                  </a:lnTo>
                  <a:cubicBezTo>
                    <a:pt x="25861" y="7327"/>
                    <a:pt x="25656" y="4748"/>
                    <a:pt x="25382" y="4748"/>
                  </a:cubicBezTo>
                  <a:lnTo>
                    <a:pt x="25382" y="4748"/>
                  </a:lnTo>
                  <a:cubicBezTo>
                    <a:pt x="25108" y="4748"/>
                    <a:pt x="25017" y="6277"/>
                    <a:pt x="24788" y="6277"/>
                  </a:cubicBezTo>
                  <a:lnTo>
                    <a:pt x="24788" y="6277"/>
                  </a:lnTo>
                  <a:cubicBezTo>
                    <a:pt x="24560" y="6277"/>
                    <a:pt x="24514" y="2580"/>
                    <a:pt x="24126" y="2580"/>
                  </a:cubicBezTo>
                  <a:lnTo>
                    <a:pt x="24126" y="2580"/>
                  </a:lnTo>
                  <a:cubicBezTo>
                    <a:pt x="23898" y="2580"/>
                    <a:pt x="23853" y="4337"/>
                    <a:pt x="23693" y="4337"/>
                  </a:cubicBezTo>
                  <a:lnTo>
                    <a:pt x="23693" y="4337"/>
                  </a:lnTo>
                  <a:cubicBezTo>
                    <a:pt x="23510" y="4337"/>
                    <a:pt x="23465" y="2580"/>
                    <a:pt x="23236" y="2580"/>
                  </a:cubicBezTo>
                  <a:lnTo>
                    <a:pt x="23236" y="2580"/>
                  </a:lnTo>
                  <a:cubicBezTo>
                    <a:pt x="22848" y="2580"/>
                    <a:pt x="22803" y="6277"/>
                    <a:pt x="22574" y="6277"/>
                  </a:cubicBezTo>
                  <a:lnTo>
                    <a:pt x="22574" y="6277"/>
                  </a:lnTo>
                  <a:cubicBezTo>
                    <a:pt x="22346" y="6277"/>
                    <a:pt x="22255" y="4748"/>
                    <a:pt x="21981" y="4748"/>
                  </a:cubicBezTo>
                  <a:lnTo>
                    <a:pt x="21981" y="4748"/>
                  </a:lnTo>
                  <a:cubicBezTo>
                    <a:pt x="21707" y="4748"/>
                    <a:pt x="21502" y="7327"/>
                    <a:pt x="21250" y="7327"/>
                  </a:cubicBezTo>
                  <a:lnTo>
                    <a:pt x="21250" y="7327"/>
                  </a:lnTo>
                  <a:cubicBezTo>
                    <a:pt x="21205" y="7327"/>
                    <a:pt x="21182" y="7441"/>
                    <a:pt x="21136" y="7601"/>
                  </a:cubicBezTo>
                  <a:lnTo>
                    <a:pt x="21136" y="7601"/>
                  </a:lnTo>
                  <a:cubicBezTo>
                    <a:pt x="21091" y="6962"/>
                    <a:pt x="21045" y="6483"/>
                    <a:pt x="20931" y="6483"/>
                  </a:cubicBezTo>
                  <a:lnTo>
                    <a:pt x="20931" y="6483"/>
                  </a:lnTo>
                  <a:cubicBezTo>
                    <a:pt x="20589" y="6505"/>
                    <a:pt x="20474" y="46"/>
                    <a:pt x="20086" y="23"/>
                  </a:cubicBezTo>
                  <a:lnTo>
                    <a:pt x="20086" y="23"/>
                  </a:lnTo>
                  <a:cubicBezTo>
                    <a:pt x="19721" y="0"/>
                    <a:pt x="19812" y="2990"/>
                    <a:pt x="19539" y="2990"/>
                  </a:cubicBezTo>
                  <a:lnTo>
                    <a:pt x="19539" y="2990"/>
                  </a:lnTo>
                  <a:cubicBezTo>
                    <a:pt x="19265" y="2990"/>
                    <a:pt x="19287" y="1347"/>
                    <a:pt x="19105" y="1347"/>
                  </a:cubicBezTo>
                  <a:lnTo>
                    <a:pt x="19105" y="1347"/>
                  </a:lnTo>
                  <a:cubicBezTo>
                    <a:pt x="18922" y="1347"/>
                    <a:pt x="18877" y="6551"/>
                    <a:pt x="18671" y="6528"/>
                  </a:cubicBezTo>
                  <a:lnTo>
                    <a:pt x="18671" y="6528"/>
                  </a:lnTo>
                  <a:cubicBezTo>
                    <a:pt x="18580" y="6505"/>
                    <a:pt x="18466" y="7213"/>
                    <a:pt x="18352" y="7989"/>
                  </a:cubicBezTo>
                  <a:lnTo>
                    <a:pt x="18352" y="7989"/>
                  </a:lnTo>
                  <a:cubicBezTo>
                    <a:pt x="18260" y="7304"/>
                    <a:pt x="18169" y="6734"/>
                    <a:pt x="18055" y="6734"/>
                  </a:cubicBezTo>
                  <a:lnTo>
                    <a:pt x="18055" y="6734"/>
                  </a:lnTo>
                  <a:cubicBezTo>
                    <a:pt x="17758" y="6734"/>
                    <a:pt x="17827" y="5912"/>
                    <a:pt x="17644" y="5912"/>
                  </a:cubicBezTo>
                  <a:lnTo>
                    <a:pt x="17644" y="5912"/>
                  </a:lnTo>
                  <a:cubicBezTo>
                    <a:pt x="17439" y="5912"/>
                    <a:pt x="17393" y="8354"/>
                    <a:pt x="17142" y="8354"/>
                  </a:cubicBezTo>
                  <a:lnTo>
                    <a:pt x="17142" y="8354"/>
                  </a:lnTo>
                  <a:cubicBezTo>
                    <a:pt x="16868" y="8354"/>
                    <a:pt x="16640" y="4406"/>
                    <a:pt x="16320" y="4406"/>
                  </a:cubicBezTo>
                  <a:lnTo>
                    <a:pt x="16320" y="4406"/>
                  </a:lnTo>
                  <a:cubicBezTo>
                    <a:pt x="16138" y="4406"/>
                    <a:pt x="16046" y="5387"/>
                    <a:pt x="15909" y="6209"/>
                  </a:cubicBezTo>
                  <a:lnTo>
                    <a:pt x="15909" y="6209"/>
                  </a:lnTo>
                  <a:cubicBezTo>
                    <a:pt x="15772" y="5387"/>
                    <a:pt x="15681" y="4406"/>
                    <a:pt x="15498" y="4406"/>
                  </a:cubicBezTo>
                  <a:lnTo>
                    <a:pt x="15498" y="4406"/>
                  </a:lnTo>
                  <a:cubicBezTo>
                    <a:pt x="15202" y="4406"/>
                    <a:pt x="14951" y="8354"/>
                    <a:pt x="14700" y="8354"/>
                  </a:cubicBezTo>
                  <a:lnTo>
                    <a:pt x="14700" y="8354"/>
                  </a:lnTo>
                  <a:cubicBezTo>
                    <a:pt x="14426" y="8354"/>
                    <a:pt x="14380" y="5912"/>
                    <a:pt x="14175" y="5912"/>
                  </a:cubicBezTo>
                  <a:lnTo>
                    <a:pt x="14175" y="5912"/>
                  </a:lnTo>
                  <a:cubicBezTo>
                    <a:pt x="13992" y="5912"/>
                    <a:pt x="14060" y="6734"/>
                    <a:pt x="13764" y="6734"/>
                  </a:cubicBezTo>
                  <a:lnTo>
                    <a:pt x="13764" y="6734"/>
                  </a:lnTo>
                  <a:cubicBezTo>
                    <a:pt x="13650" y="6734"/>
                    <a:pt x="13558" y="7304"/>
                    <a:pt x="13467" y="7989"/>
                  </a:cubicBezTo>
                  <a:lnTo>
                    <a:pt x="13467" y="7989"/>
                  </a:lnTo>
                  <a:cubicBezTo>
                    <a:pt x="13353" y="7213"/>
                    <a:pt x="13239" y="6505"/>
                    <a:pt x="13147" y="6528"/>
                  </a:cubicBezTo>
                  <a:lnTo>
                    <a:pt x="13147" y="6528"/>
                  </a:lnTo>
                  <a:cubicBezTo>
                    <a:pt x="12942" y="6551"/>
                    <a:pt x="12896" y="1347"/>
                    <a:pt x="12714" y="1347"/>
                  </a:cubicBezTo>
                  <a:lnTo>
                    <a:pt x="12714" y="1347"/>
                  </a:lnTo>
                  <a:cubicBezTo>
                    <a:pt x="12531" y="1347"/>
                    <a:pt x="12554" y="6528"/>
                    <a:pt x="12280" y="6528"/>
                  </a:cubicBezTo>
                  <a:lnTo>
                    <a:pt x="12280" y="6528"/>
                  </a:lnTo>
                  <a:cubicBezTo>
                    <a:pt x="12006" y="6528"/>
                    <a:pt x="12098" y="3561"/>
                    <a:pt x="11732" y="3584"/>
                  </a:cubicBezTo>
                  <a:lnTo>
                    <a:pt x="11732" y="3584"/>
                  </a:lnTo>
                  <a:cubicBezTo>
                    <a:pt x="11344" y="3607"/>
                    <a:pt x="11230" y="6505"/>
                    <a:pt x="10888" y="6483"/>
                  </a:cubicBezTo>
                  <a:lnTo>
                    <a:pt x="10888" y="6483"/>
                  </a:lnTo>
                  <a:cubicBezTo>
                    <a:pt x="10796" y="6483"/>
                    <a:pt x="10728" y="6893"/>
                    <a:pt x="10682" y="7510"/>
                  </a:cubicBezTo>
                  <a:lnTo>
                    <a:pt x="10682" y="7510"/>
                  </a:lnTo>
                  <a:cubicBezTo>
                    <a:pt x="10660" y="7396"/>
                    <a:pt x="10614" y="7327"/>
                    <a:pt x="10568" y="7327"/>
                  </a:cubicBezTo>
                  <a:lnTo>
                    <a:pt x="10568" y="7327"/>
                  </a:lnTo>
                  <a:cubicBezTo>
                    <a:pt x="10317" y="7327"/>
                    <a:pt x="10112" y="4748"/>
                    <a:pt x="9838" y="4748"/>
                  </a:cubicBezTo>
                  <a:lnTo>
                    <a:pt x="9838" y="4748"/>
                  </a:lnTo>
                  <a:cubicBezTo>
                    <a:pt x="9564" y="4748"/>
                    <a:pt x="9473" y="6277"/>
                    <a:pt x="9244" y="6277"/>
                  </a:cubicBezTo>
                  <a:lnTo>
                    <a:pt x="9244" y="6277"/>
                  </a:lnTo>
                  <a:cubicBezTo>
                    <a:pt x="9016" y="6277"/>
                    <a:pt x="8970" y="8263"/>
                    <a:pt x="8582" y="8309"/>
                  </a:cubicBezTo>
                  <a:lnTo>
                    <a:pt x="8582" y="8309"/>
                  </a:lnTo>
                  <a:cubicBezTo>
                    <a:pt x="8400" y="7282"/>
                    <a:pt x="8103" y="3995"/>
                    <a:pt x="7920" y="3995"/>
                  </a:cubicBezTo>
                  <a:lnTo>
                    <a:pt x="7920" y="3995"/>
                  </a:lnTo>
                  <a:cubicBezTo>
                    <a:pt x="7532" y="3995"/>
                    <a:pt x="7304" y="7806"/>
                    <a:pt x="7053" y="7806"/>
                  </a:cubicBezTo>
                  <a:lnTo>
                    <a:pt x="7053" y="7806"/>
                  </a:lnTo>
                  <a:cubicBezTo>
                    <a:pt x="6825" y="7806"/>
                    <a:pt x="6711" y="4748"/>
                    <a:pt x="6437" y="4748"/>
                  </a:cubicBezTo>
                  <a:lnTo>
                    <a:pt x="6437" y="4748"/>
                  </a:lnTo>
                  <a:cubicBezTo>
                    <a:pt x="6163" y="4748"/>
                    <a:pt x="5958" y="7327"/>
                    <a:pt x="5706" y="7327"/>
                  </a:cubicBezTo>
                  <a:lnTo>
                    <a:pt x="5706" y="7327"/>
                  </a:lnTo>
                  <a:cubicBezTo>
                    <a:pt x="5684" y="7327"/>
                    <a:pt x="5638" y="7396"/>
                    <a:pt x="5615" y="7487"/>
                  </a:cubicBezTo>
                  <a:lnTo>
                    <a:pt x="5615" y="7487"/>
                  </a:lnTo>
                  <a:cubicBezTo>
                    <a:pt x="5569" y="6916"/>
                    <a:pt x="5501" y="6483"/>
                    <a:pt x="5387" y="6483"/>
                  </a:cubicBezTo>
                  <a:lnTo>
                    <a:pt x="5387" y="6483"/>
                  </a:lnTo>
                  <a:cubicBezTo>
                    <a:pt x="5044" y="6505"/>
                    <a:pt x="5136" y="5090"/>
                    <a:pt x="4748" y="5067"/>
                  </a:cubicBezTo>
                  <a:lnTo>
                    <a:pt x="4748" y="5067"/>
                  </a:lnTo>
                  <a:cubicBezTo>
                    <a:pt x="4383" y="5045"/>
                    <a:pt x="4268" y="7806"/>
                    <a:pt x="3995" y="7806"/>
                  </a:cubicBezTo>
                  <a:lnTo>
                    <a:pt x="3995" y="7806"/>
                  </a:lnTo>
                  <a:cubicBezTo>
                    <a:pt x="3721" y="7806"/>
                    <a:pt x="3743" y="5296"/>
                    <a:pt x="3561" y="5296"/>
                  </a:cubicBezTo>
                  <a:lnTo>
                    <a:pt x="3561" y="5296"/>
                  </a:lnTo>
                  <a:cubicBezTo>
                    <a:pt x="3378" y="5296"/>
                    <a:pt x="3333" y="6551"/>
                    <a:pt x="3127" y="6528"/>
                  </a:cubicBezTo>
                  <a:lnTo>
                    <a:pt x="3127" y="6528"/>
                  </a:lnTo>
                  <a:cubicBezTo>
                    <a:pt x="3036" y="6505"/>
                    <a:pt x="2922" y="7099"/>
                    <a:pt x="2785" y="7784"/>
                  </a:cubicBezTo>
                  <a:lnTo>
                    <a:pt x="2785" y="7784"/>
                  </a:lnTo>
                  <a:cubicBezTo>
                    <a:pt x="2716" y="7190"/>
                    <a:pt x="2625" y="6734"/>
                    <a:pt x="2511" y="6734"/>
                  </a:cubicBezTo>
                  <a:lnTo>
                    <a:pt x="2511" y="6734"/>
                  </a:lnTo>
                  <a:cubicBezTo>
                    <a:pt x="2214" y="6734"/>
                    <a:pt x="2283" y="5912"/>
                    <a:pt x="2100" y="5912"/>
                  </a:cubicBezTo>
                  <a:lnTo>
                    <a:pt x="2100" y="5912"/>
                  </a:lnTo>
                  <a:cubicBezTo>
                    <a:pt x="1917" y="5912"/>
                    <a:pt x="1849" y="8354"/>
                    <a:pt x="1598" y="8354"/>
                  </a:cubicBezTo>
                  <a:lnTo>
                    <a:pt x="1598" y="8354"/>
                  </a:lnTo>
                  <a:cubicBezTo>
                    <a:pt x="1324" y="8354"/>
                    <a:pt x="1210" y="6711"/>
                    <a:pt x="890" y="6711"/>
                  </a:cubicBezTo>
                  <a:lnTo>
                    <a:pt x="890" y="6711"/>
                  </a:lnTo>
                  <a:cubicBezTo>
                    <a:pt x="822" y="6711"/>
                    <a:pt x="753" y="6825"/>
                    <a:pt x="685" y="6962"/>
                  </a:cubicBezTo>
                  <a:lnTo>
                    <a:pt x="685" y="6962"/>
                  </a:lnTo>
                  <a:cubicBezTo>
                    <a:pt x="616" y="6528"/>
                    <a:pt x="548" y="6254"/>
                    <a:pt x="479" y="6232"/>
                  </a:cubicBezTo>
                  <a:lnTo>
                    <a:pt x="479" y="6232"/>
                  </a:lnTo>
                  <a:cubicBezTo>
                    <a:pt x="365" y="6232"/>
                    <a:pt x="160" y="7464"/>
                    <a:pt x="69" y="7692"/>
                  </a:cubicBezTo>
                  <a:lnTo>
                    <a:pt x="69" y="7692"/>
                  </a:lnTo>
                  <a:cubicBezTo>
                    <a:pt x="46" y="7806"/>
                    <a:pt x="0" y="8605"/>
                    <a:pt x="0" y="8605"/>
                  </a:cubicBezTo>
                  <a:lnTo>
                    <a:pt x="0" y="8605"/>
                  </a:lnTo>
                  <a:lnTo>
                    <a:pt x="890" y="8605"/>
                  </a:lnTo>
                  <a:cubicBezTo>
                    <a:pt x="1050" y="9769"/>
                    <a:pt x="1187" y="10979"/>
                    <a:pt x="1370" y="11002"/>
                  </a:cubicBezTo>
                  <a:lnTo>
                    <a:pt x="1370" y="11002"/>
                  </a:lnTo>
                  <a:cubicBezTo>
                    <a:pt x="1529" y="11002"/>
                    <a:pt x="1621" y="10523"/>
                    <a:pt x="1712" y="10021"/>
                  </a:cubicBezTo>
                  <a:lnTo>
                    <a:pt x="1712" y="10021"/>
                  </a:lnTo>
                  <a:cubicBezTo>
                    <a:pt x="1872" y="9199"/>
                    <a:pt x="2032" y="8400"/>
                    <a:pt x="2374" y="9929"/>
                  </a:cubicBezTo>
                  <a:lnTo>
                    <a:pt x="2374" y="9929"/>
                  </a:lnTo>
                  <a:cubicBezTo>
                    <a:pt x="2397" y="10066"/>
                    <a:pt x="2511" y="9381"/>
                    <a:pt x="2648" y="8605"/>
                  </a:cubicBezTo>
                  <a:lnTo>
                    <a:pt x="2648" y="8605"/>
                  </a:lnTo>
                  <a:lnTo>
                    <a:pt x="2899" y="8605"/>
                  </a:lnTo>
                  <a:cubicBezTo>
                    <a:pt x="2990" y="9473"/>
                    <a:pt x="3104" y="10340"/>
                    <a:pt x="3264" y="10340"/>
                  </a:cubicBezTo>
                  <a:lnTo>
                    <a:pt x="3264" y="10340"/>
                  </a:lnTo>
                  <a:cubicBezTo>
                    <a:pt x="3584" y="10340"/>
                    <a:pt x="3515" y="11801"/>
                    <a:pt x="3698" y="11801"/>
                  </a:cubicBezTo>
                  <a:lnTo>
                    <a:pt x="3698" y="11801"/>
                  </a:lnTo>
                  <a:cubicBezTo>
                    <a:pt x="3903" y="11801"/>
                    <a:pt x="3858" y="9610"/>
                    <a:pt x="4154" y="9610"/>
                  </a:cubicBezTo>
                  <a:lnTo>
                    <a:pt x="4154" y="9610"/>
                  </a:lnTo>
                  <a:cubicBezTo>
                    <a:pt x="4451" y="9610"/>
                    <a:pt x="4565" y="10956"/>
                    <a:pt x="4885" y="10956"/>
                  </a:cubicBezTo>
                  <a:lnTo>
                    <a:pt x="4885" y="10956"/>
                  </a:lnTo>
                  <a:cubicBezTo>
                    <a:pt x="5067" y="10956"/>
                    <a:pt x="5250" y="9633"/>
                    <a:pt x="5410" y="8605"/>
                  </a:cubicBezTo>
                  <a:lnTo>
                    <a:pt x="5410" y="8605"/>
                  </a:lnTo>
                  <a:lnTo>
                    <a:pt x="5684" y="8605"/>
                  </a:lnTo>
                  <a:cubicBezTo>
                    <a:pt x="5706" y="9473"/>
                    <a:pt x="5752" y="10294"/>
                    <a:pt x="5866" y="10294"/>
                  </a:cubicBezTo>
                  <a:lnTo>
                    <a:pt x="5866" y="10294"/>
                  </a:lnTo>
                  <a:cubicBezTo>
                    <a:pt x="6072" y="10272"/>
                    <a:pt x="5958" y="11687"/>
                    <a:pt x="6231" y="11687"/>
                  </a:cubicBezTo>
                  <a:lnTo>
                    <a:pt x="6231" y="11687"/>
                  </a:lnTo>
                  <a:cubicBezTo>
                    <a:pt x="6505" y="11687"/>
                    <a:pt x="6574" y="9381"/>
                    <a:pt x="6802" y="9381"/>
                  </a:cubicBezTo>
                  <a:lnTo>
                    <a:pt x="6802" y="9381"/>
                  </a:lnTo>
                  <a:cubicBezTo>
                    <a:pt x="7007" y="9381"/>
                    <a:pt x="7053" y="12691"/>
                    <a:pt x="7281" y="12691"/>
                  </a:cubicBezTo>
                  <a:lnTo>
                    <a:pt x="7281" y="12691"/>
                  </a:lnTo>
                  <a:cubicBezTo>
                    <a:pt x="7487" y="12691"/>
                    <a:pt x="7669" y="9496"/>
                    <a:pt x="7989" y="8605"/>
                  </a:cubicBezTo>
                  <a:lnTo>
                    <a:pt x="7989" y="8605"/>
                  </a:lnTo>
                  <a:lnTo>
                    <a:pt x="8697" y="8605"/>
                  </a:lnTo>
                  <a:cubicBezTo>
                    <a:pt x="9062" y="8697"/>
                    <a:pt x="8765" y="14426"/>
                    <a:pt x="8993" y="14426"/>
                  </a:cubicBezTo>
                  <a:lnTo>
                    <a:pt x="8993" y="14426"/>
                  </a:lnTo>
                  <a:cubicBezTo>
                    <a:pt x="9222" y="14426"/>
                    <a:pt x="9267" y="10477"/>
                    <a:pt x="9495" y="10477"/>
                  </a:cubicBezTo>
                  <a:lnTo>
                    <a:pt x="9495" y="10477"/>
                  </a:lnTo>
                  <a:cubicBezTo>
                    <a:pt x="9701" y="10477"/>
                    <a:pt x="9769" y="13353"/>
                    <a:pt x="10043" y="13353"/>
                  </a:cubicBezTo>
                  <a:lnTo>
                    <a:pt x="10043" y="13353"/>
                  </a:lnTo>
                  <a:cubicBezTo>
                    <a:pt x="10317" y="13330"/>
                    <a:pt x="10203" y="11938"/>
                    <a:pt x="10408" y="11938"/>
                  </a:cubicBezTo>
                  <a:lnTo>
                    <a:pt x="10408" y="11938"/>
                  </a:lnTo>
                  <a:cubicBezTo>
                    <a:pt x="10568" y="11961"/>
                    <a:pt x="10568" y="10135"/>
                    <a:pt x="10637" y="8605"/>
                  </a:cubicBezTo>
                  <a:lnTo>
                    <a:pt x="10637" y="8605"/>
                  </a:lnTo>
                  <a:lnTo>
                    <a:pt x="10956" y="8605"/>
                  </a:lnTo>
                  <a:cubicBezTo>
                    <a:pt x="11116" y="9359"/>
                    <a:pt x="11299" y="10203"/>
                    <a:pt x="11458" y="10203"/>
                  </a:cubicBezTo>
                  <a:lnTo>
                    <a:pt x="11458" y="10203"/>
                  </a:lnTo>
                  <a:cubicBezTo>
                    <a:pt x="11778" y="10203"/>
                    <a:pt x="11846" y="14038"/>
                    <a:pt x="12143" y="14038"/>
                  </a:cubicBezTo>
                  <a:lnTo>
                    <a:pt x="12143" y="14038"/>
                  </a:lnTo>
                  <a:cubicBezTo>
                    <a:pt x="12440" y="14038"/>
                    <a:pt x="12394" y="11801"/>
                    <a:pt x="12577" y="11801"/>
                  </a:cubicBezTo>
                  <a:lnTo>
                    <a:pt x="12577" y="11801"/>
                  </a:lnTo>
                  <a:cubicBezTo>
                    <a:pt x="12759" y="11801"/>
                    <a:pt x="12691" y="10340"/>
                    <a:pt x="13011" y="10340"/>
                  </a:cubicBezTo>
                  <a:lnTo>
                    <a:pt x="13011" y="10340"/>
                  </a:lnTo>
                  <a:cubicBezTo>
                    <a:pt x="13170" y="10340"/>
                    <a:pt x="13284" y="9473"/>
                    <a:pt x="13399" y="8605"/>
                  </a:cubicBezTo>
                  <a:lnTo>
                    <a:pt x="13399" y="8605"/>
                  </a:lnTo>
                  <a:lnTo>
                    <a:pt x="13558" y="8605"/>
                  </a:lnTo>
                  <a:cubicBezTo>
                    <a:pt x="13672" y="9313"/>
                    <a:pt x="13787" y="9929"/>
                    <a:pt x="13924" y="9929"/>
                  </a:cubicBezTo>
                  <a:lnTo>
                    <a:pt x="13924" y="9929"/>
                  </a:lnTo>
                  <a:cubicBezTo>
                    <a:pt x="14220" y="9952"/>
                    <a:pt x="14403" y="14266"/>
                    <a:pt x="14791" y="14220"/>
                  </a:cubicBezTo>
                  <a:lnTo>
                    <a:pt x="14791" y="14220"/>
                  </a:lnTo>
                  <a:cubicBezTo>
                    <a:pt x="15042" y="14198"/>
                    <a:pt x="15247" y="10934"/>
                    <a:pt x="15453" y="8605"/>
                  </a:cubicBezTo>
                  <a:lnTo>
                    <a:pt x="15453" y="8605"/>
                  </a:lnTo>
                  <a:lnTo>
                    <a:pt x="15544" y="8605"/>
                  </a:lnTo>
                  <a:lnTo>
                    <a:pt x="16275" y="8605"/>
                  </a:lnTo>
                  <a:cubicBezTo>
                    <a:pt x="16480" y="11664"/>
                    <a:pt x="16663" y="16663"/>
                    <a:pt x="16914" y="16686"/>
                  </a:cubicBezTo>
                  <a:lnTo>
                    <a:pt x="16914" y="16686"/>
                  </a:lnTo>
                  <a:cubicBezTo>
                    <a:pt x="17302" y="16731"/>
                    <a:pt x="17621" y="9952"/>
                    <a:pt x="17895" y="9929"/>
                  </a:cubicBezTo>
                  <a:lnTo>
                    <a:pt x="17895" y="9929"/>
                  </a:lnTo>
                  <a:cubicBezTo>
                    <a:pt x="18032" y="9929"/>
                    <a:pt x="18146" y="9313"/>
                    <a:pt x="18260" y="8605"/>
                  </a:cubicBezTo>
                  <a:lnTo>
                    <a:pt x="18260" y="8605"/>
                  </a:lnTo>
                  <a:lnTo>
                    <a:pt x="18420" y="8605"/>
                  </a:lnTo>
                  <a:cubicBezTo>
                    <a:pt x="18534" y="9473"/>
                    <a:pt x="18648" y="10340"/>
                    <a:pt x="18808" y="10340"/>
                  </a:cubicBezTo>
                  <a:lnTo>
                    <a:pt x="18808" y="10340"/>
                  </a:lnTo>
                  <a:cubicBezTo>
                    <a:pt x="19128" y="10340"/>
                    <a:pt x="19059" y="11801"/>
                    <a:pt x="19242" y="11801"/>
                  </a:cubicBezTo>
                  <a:lnTo>
                    <a:pt x="19242" y="11801"/>
                  </a:lnTo>
                  <a:cubicBezTo>
                    <a:pt x="19424" y="11801"/>
                    <a:pt x="19402" y="15362"/>
                    <a:pt x="19698" y="15362"/>
                  </a:cubicBezTo>
                  <a:lnTo>
                    <a:pt x="19698" y="15362"/>
                  </a:lnTo>
                  <a:cubicBezTo>
                    <a:pt x="19995" y="15362"/>
                    <a:pt x="20086" y="12349"/>
                    <a:pt x="20406" y="12349"/>
                  </a:cubicBezTo>
                  <a:lnTo>
                    <a:pt x="20406" y="12349"/>
                  </a:lnTo>
                  <a:cubicBezTo>
                    <a:pt x="20611" y="12349"/>
                    <a:pt x="20817" y="10089"/>
                    <a:pt x="20999" y="8605"/>
                  </a:cubicBezTo>
                  <a:lnTo>
                    <a:pt x="20999" y="8605"/>
                  </a:lnTo>
                  <a:lnTo>
                    <a:pt x="21182" y="8605"/>
                  </a:lnTo>
                  <a:cubicBezTo>
                    <a:pt x="21250" y="10135"/>
                    <a:pt x="21273" y="11961"/>
                    <a:pt x="21410" y="11938"/>
                  </a:cubicBezTo>
                  <a:lnTo>
                    <a:pt x="21410" y="11938"/>
                  </a:lnTo>
                  <a:cubicBezTo>
                    <a:pt x="21616" y="11938"/>
                    <a:pt x="21502" y="13330"/>
                    <a:pt x="21775" y="13353"/>
                  </a:cubicBezTo>
                  <a:lnTo>
                    <a:pt x="21775" y="13353"/>
                  </a:lnTo>
                  <a:cubicBezTo>
                    <a:pt x="22049" y="13353"/>
                    <a:pt x="22118" y="10477"/>
                    <a:pt x="22346" y="10477"/>
                  </a:cubicBezTo>
                  <a:lnTo>
                    <a:pt x="22346" y="10477"/>
                  </a:lnTo>
                  <a:cubicBezTo>
                    <a:pt x="22552" y="10477"/>
                    <a:pt x="22597" y="14426"/>
                    <a:pt x="22825" y="14426"/>
                  </a:cubicBezTo>
                  <a:lnTo>
                    <a:pt x="22825" y="14426"/>
                  </a:lnTo>
                  <a:cubicBezTo>
                    <a:pt x="22962" y="14426"/>
                    <a:pt x="23076" y="11344"/>
                    <a:pt x="23236" y="8605"/>
                  </a:cubicBezTo>
                  <a:lnTo>
                    <a:pt x="23236" y="8605"/>
                  </a:lnTo>
                  <a:lnTo>
                    <a:pt x="24126" y="8605"/>
                  </a:lnTo>
                  <a:cubicBezTo>
                    <a:pt x="24286" y="11344"/>
                    <a:pt x="24400" y="14426"/>
                    <a:pt x="24537" y="14426"/>
                  </a:cubicBezTo>
                  <a:lnTo>
                    <a:pt x="24537" y="14426"/>
                  </a:lnTo>
                  <a:cubicBezTo>
                    <a:pt x="24766" y="14426"/>
                    <a:pt x="24811" y="10477"/>
                    <a:pt x="25017" y="10477"/>
                  </a:cubicBezTo>
                  <a:lnTo>
                    <a:pt x="25017" y="10477"/>
                  </a:lnTo>
                  <a:cubicBezTo>
                    <a:pt x="25245" y="10477"/>
                    <a:pt x="25313" y="13353"/>
                    <a:pt x="25587" y="13353"/>
                  </a:cubicBezTo>
                  <a:lnTo>
                    <a:pt x="25587" y="13353"/>
                  </a:lnTo>
                  <a:cubicBezTo>
                    <a:pt x="25861" y="13330"/>
                    <a:pt x="25747" y="11938"/>
                    <a:pt x="25952" y="11938"/>
                  </a:cubicBezTo>
                  <a:lnTo>
                    <a:pt x="25952" y="11938"/>
                  </a:lnTo>
                  <a:cubicBezTo>
                    <a:pt x="26089" y="11961"/>
                    <a:pt x="26112" y="10135"/>
                    <a:pt x="26181" y="8605"/>
                  </a:cubicBezTo>
                  <a:lnTo>
                    <a:pt x="26181" y="8605"/>
                  </a:lnTo>
                  <a:lnTo>
                    <a:pt x="26363" y="8605"/>
                  </a:lnTo>
                  <a:cubicBezTo>
                    <a:pt x="26546" y="10089"/>
                    <a:pt x="26751" y="12349"/>
                    <a:pt x="26957" y="12349"/>
                  </a:cubicBezTo>
                  <a:lnTo>
                    <a:pt x="26957" y="12349"/>
                  </a:lnTo>
                  <a:cubicBezTo>
                    <a:pt x="27276" y="12349"/>
                    <a:pt x="27368" y="15362"/>
                    <a:pt x="27664" y="15362"/>
                  </a:cubicBezTo>
                  <a:lnTo>
                    <a:pt x="27664" y="15362"/>
                  </a:lnTo>
                  <a:cubicBezTo>
                    <a:pt x="27961" y="15362"/>
                    <a:pt x="27938" y="11801"/>
                    <a:pt x="28121" y="11801"/>
                  </a:cubicBezTo>
                  <a:lnTo>
                    <a:pt x="28121" y="11801"/>
                  </a:lnTo>
                  <a:cubicBezTo>
                    <a:pt x="28303" y="11801"/>
                    <a:pt x="28235" y="10340"/>
                    <a:pt x="28555" y="10340"/>
                  </a:cubicBezTo>
                  <a:lnTo>
                    <a:pt x="28555" y="10340"/>
                  </a:lnTo>
                  <a:cubicBezTo>
                    <a:pt x="28714" y="10340"/>
                    <a:pt x="28828" y="9473"/>
                    <a:pt x="28943" y="8605"/>
                  </a:cubicBezTo>
                  <a:lnTo>
                    <a:pt x="28943" y="8605"/>
                  </a:lnTo>
                  <a:lnTo>
                    <a:pt x="29102" y="8605"/>
                  </a:lnTo>
                  <a:cubicBezTo>
                    <a:pt x="29216" y="9313"/>
                    <a:pt x="29331" y="9929"/>
                    <a:pt x="29468" y="9929"/>
                  </a:cubicBezTo>
                  <a:lnTo>
                    <a:pt x="29468" y="9929"/>
                  </a:lnTo>
                  <a:cubicBezTo>
                    <a:pt x="29741" y="9952"/>
                    <a:pt x="30061" y="16731"/>
                    <a:pt x="30449" y="16686"/>
                  </a:cubicBezTo>
                  <a:lnTo>
                    <a:pt x="30449" y="16686"/>
                  </a:lnTo>
                  <a:cubicBezTo>
                    <a:pt x="30700" y="16663"/>
                    <a:pt x="30883" y="11664"/>
                    <a:pt x="31088" y="8605"/>
                  </a:cubicBezTo>
                  <a:lnTo>
                    <a:pt x="31088" y="8605"/>
                  </a:lnTo>
                  <a:lnTo>
                    <a:pt x="31819" y="8605"/>
                  </a:lnTo>
                  <a:lnTo>
                    <a:pt x="31819" y="7373"/>
                  </a:lnTo>
                  <a:cubicBezTo>
                    <a:pt x="31819" y="7373"/>
                    <a:pt x="31796" y="7350"/>
                    <a:pt x="31796" y="7350"/>
                  </a:cubicBezTo>
                  <a:lnTo>
                    <a:pt x="31796" y="7350"/>
                  </a:lnTo>
                  <a:cubicBezTo>
                    <a:pt x="31750" y="7213"/>
                    <a:pt x="31682" y="7008"/>
                    <a:pt x="31659" y="6939"/>
                  </a:cubicBezTo>
                  <a:lnTo>
                    <a:pt x="31659" y="6939"/>
                  </a:lnTo>
                  <a:cubicBezTo>
                    <a:pt x="31613" y="6802"/>
                    <a:pt x="31545" y="6574"/>
                    <a:pt x="31476" y="6414"/>
                  </a:cubicBezTo>
                  <a:lnTo>
                    <a:pt x="31476" y="6414"/>
                  </a:lnTo>
                  <a:cubicBezTo>
                    <a:pt x="31339" y="5570"/>
                    <a:pt x="31248" y="4406"/>
                    <a:pt x="31043" y="4406"/>
                  </a:cubicBezTo>
                  <a:lnTo>
                    <a:pt x="31043" y="4406"/>
                  </a:lnTo>
                  <a:cubicBezTo>
                    <a:pt x="30723" y="4406"/>
                    <a:pt x="30495" y="8354"/>
                    <a:pt x="30244" y="8354"/>
                  </a:cubicBezTo>
                  <a:lnTo>
                    <a:pt x="30244" y="8354"/>
                  </a:lnTo>
                  <a:cubicBezTo>
                    <a:pt x="29970" y="8354"/>
                    <a:pt x="29924" y="5912"/>
                    <a:pt x="29719" y="5912"/>
                  </a:cubicBezTo>
                  <a:lnTo>
                    <a:pt x="29719" y="5912"/>
                  </a:lnTo>
                  <a:cubicBezTo>
                    <a:pt x="29536" y="5912"/>
                    <a:pt x="29605" y="6734"/>
                    <a:pt x="29308" y="6734"/>
                  </a:cubicBezTo>
                  <a:lnTo>
                    <a:pt x="29308" y="6734"/>
                  </a:lnTo>
                  <a:cubicBezTo>
                    <a:pt x="29194" y="6734"/>
                    <a:pt x="29102" y="7304"/>
                    <a:pt x="29011" y="7989"/>
                  </a:cubicBezTo>
                  <a:lnTo>
                    <a:pt x="29011" y="7989"/>
                  </a:lnTo>
                  <a:cubicBezTo>
                    <a:pt x="28897" y="7213"/>
                    <a:pt x="28783" y="6505"/>
                    <a:pt x="28692" y="6528"/>
                  </a:cubicBezTo>
                  <a:lnTo>
                    <a:pt x="28692" y="6528"/>
                  </a:lnTo>
                  <a:cubicBezTo>
                    <a:pt x="28486" y="6551"/>
                    <a:pt x="28440" y="1347"/>
                    <a:pt x="28258" y="1347"/>
                  </a:cubicBezTo>
                  <a:lnTo>
                    <a:pt x="28258" y="1347"/>
                  </a:lnTo>
                  <a:cubicBezTo>
                    <a:pt x="28075" y="1347"/>
                    <a:pt x="28098" y="2990"/>
                    <a:pt x="27824" y="2990"/>
                  </a:cubicBezTo>
                  <a:lnTo>
                    <a:pt x="27824" y="2990"/>
                  </a:lnTo>
                  <a:cubicBezTo>
                    <a:pt x="27550" y="2990"/>
                    <a:pt x="27642" y="23"/>
                    <a:pt x="27276" y="23"/>
                  </a:cubicBezTo>
                  <a:lnTo>
                    <a:pt x="27276" y="23"/>
                  </a:lnTo>
                  <a:cubicBezTo>
                    <a:pt x="27276" y="23"/>
                    <a:pt x="27276" y="23"/>
                    <a:pt x="27276" y="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4"/>
            <p:cNvSpPr/>
            <p:nvPr/>
          </p:nvSpPr>
          <p:spPr>
            <a:xfrm>
              <a:off x="4647863" y="2033749"/>
              <a:ext cx="953668" cy="501123"/>
            </a:xfrm>
            <a:custGeom>
              <a:avLst/>
              <a:gdLst/>
              <a:ahLst/>
              <a:cxnLst/>
              <a:rect l="l" t="t" r="r" b="b"/>
              <a:pathLst>
                <a:path w="31842" h="16732" extrusionOk="0">
                  <a:moveTo>
                    <a:pt x="13924" y="6802"/>
                  </a:moveTo>
                  <a:cubicBezTo>
                    <a:pt x="13810" y="6825"/>
                    <a:pt x="13696" y="7441"/>
                    <a:pt x="13582" y="8149"/>
                  </a:cubicBezTo>
                  <a:lnTo>
                    <a:pt x="13582" y="8149"/>
                  </a:lnTo>
                  <a:lnTo>
                    <a:pt x="13399" y="8149"/>
                  </a:lnTo>
                  <a:cubicBezTo>
                    <a:pt x="13308" y="7259"/>
                    <a:pt x="13194" y="6391"/>
                    <a:pt x="13034" y="6391"/>
                  </a:cubicBezTo>
                  <a:lnTo>
                    <a:pt x="13034" y="6391"/>
                  </a:lnTo>
                  <a:cubicBezTo>
                    <a:pt x="12714" y="6391"/>
                    <a:pt x="12783" y="4954"/>
                    <a:pt x="12600" y="4954"/>
                  </a:cubicBezTo>
                  <a:lnTo>
                    <a:pt x="12600" y="4954"/>
                  </a:lnTo>
                  <a:cubicBezTo>
                    <a:pt x="12395" y="4954"/>
                    <a:pt x="12440" y="1393"/>
                    <a:pt x="12144" y="1393"/>
                  </a:cubicBezTo>
                  <a:lnTo>
                    <a:pt x="12144" y="1393"/>
                  </a:lnTo>
                  <a:cubicBezTo>
                    <a:pt x="11847" y="1393"/>
                    <a:pt x="11756" y="4383"/>
                    <a:pt x="11436" y="4383"/>
                  </a:cubicBezTo>
                  <a:lnTo>
                    <a:pt x="11436" y="4383"/>
                  </a:lnTo>
                  <a:cubicBezTo>
                    <a:pt x="11208" y="4383"/>
                    <a:pt x="11025" y="6665"/>
                    <a:pt x="10843" y="8149"/>
                  </a:cubicBezTo>
                  <a:lnTo>
                    <a:pt x="10843" y="8149"/>
                  </a:lnTo>
                  <a:lnTo>
                    <a:pt x="10660" y="8149"/>
                  </a:lnTo>
                  <a:cubicBezTo>
                    <a:pt x="10592" y="6597"/>
                    <a:pt x="10569" y="4771"/>
                    <a:pt x="10432" y="4794"/>
                  </a:cubicBezTo>
                  <a:lnTo>
                    <a:pt x="10432" y="4794"/>
                  </a:lnTo>
                  <a:cubicBezTo>
                    <a:pt x="10226" y="4817"/>
                    <a:pt x="10340" y="3401"/>
                    <a:pt x="10067" y="3401"/>
                  </a:cubicBezTo>
                  <a:lnTo>
                    <a:pt x="10067" y="3401"/>
                  </a:lnTo>
                  <a:cubicBezTo>
                    <a:pt x="9793" y="3379"/>
                    <a:pt x="9724" y="6255"/>
                    <a:pt x="9496" y="6255"/>
                  </a:cubicBezTo>
                  <a:lnTo>
                    <a:pt x="9496" y="6255"/>
                  </a:lnTo>
                  <a:cubicBezTo>
                    <a:pt x="9291" y="6255"/>
                    <a:pt x="9245" y="2306"/>
                    <a:pt x="9017" y="2306"/>
                  </a:cubicBezTo>
                  <a:lnTo>
                    <a:pt x="9017" y="2306"/>
                  </a:lnTo>
                  <a:cubicBezTo>
                    <a:pt x="8880" y="2306"/>
                    <a:pt x="8766" y="5387"/>
                    <a:pt x="8606" y="8149"/>
                  </a:cubicBezTo>
                  <a:lnTo>
                    <a:pt x="8606" y="8149"/>
                  </a:lnTo>
                  <a:lnTo>
                    <a:pt x="7716" y="8149"/>
                  </a:lnTo>
                  <a:cubicBezTo>
                    <a:pt x="7556" y="5387"/>
                    <a:pt x="7442" y="2306"/>
                    <a:pt x="7305" y="2306"/>
                  </a:cubicBezTo>
                  <a:lnTo>
                    <a:pt x="7305" y="2306"/>
                  </a:lnTo>
                  <a:cubicBezTo>
                    <a:pt x="7076" y="2306"/>
                    <a:pt x="7031" y="6255"/>
                    <a:pt x="6803" y="6255"/>
                  </a:cubicBezTo>
                  <a:lnTo>
                    <a:pt x="6803" y="6255"/>
                  </a:lnTo>
                  <a:cubicBezTo>
                    <a:pt x="6597" y="6255"/>
                    <a:pt x="6529" y="3379"/>
                    <a:pt x="6255" y="3401"/>
                  </a:cubicBezTo>
                  <a:lnTo>
                    <a:pt x="6255" y="3401"/>
                  </a:lnTo>
                  <a:cubicBezTo>
                    <a:pt x="5981" y="3401"/>
                    <a:pt x="6095" y="4817"/>
                    <a:pt x="5890" y="4794"/>
                  </a:cubicBezTo>
                  <a:lnTo>
                    <a:pt x="5890" y="4794"/>
                  </a:lnTo>
                  <a:cubicBezTo>
                    <a:pt x="5730" y="4771"/>
                    <a:pt x="5730" y="6597"/>
                    <a:pt x="5661" y="8149"/>
                  </a:cubicBezTo>
                  <a:lnTo>
                    <a:pt x="5661" y="8149"/>
                  </a:lnTo>
                  <a:lnTo>
                    <a:pt x="5479" y="8149"/>
                  </a:lnTo>
                  <a:cubicBezTo>
                    <a:pt x="5296" y="6665"/>
                    <a:pt x="5091" y="4383"/>
                    <a:pt x="4885" y="4383"/>
                  </a:cubicBezTo>
                  <a:lnTo>
                    <a:pt x="4885" y="4383"/>
                  </a:lnTo>
                  <a:cubicBezTo>
                    <a:pt x="4566" y="4383"/>
                    <a:pt x="4452" y="1393"/>
                    <a:pt x="4178" y="1393"/>
                  </a:cubicBezTo>
                  <a:lnTo>
                    <a:pt x="4178" y="1393"/>
                  </a:lnTo>
                  <a:cubicBezTo>
                    <a:pt x="3881" y="1393"/>
                    <a:pt x="3904" y="4954"/>
                    <a:pt x="3721" y="4954"/>
                  </a:cubicBezTo>
                  <a:lnTo>
                    <a:pt x="3721" y="4954"/>
                  </a:lnTo>
                  <a:cubicBezTo>
                    <a:pt x="3539" y="4954"/>
                    <a:pt x="3607" y="6391"/>
                    <a:pt x="3287" y="6391"/>
                  </a:cubicBezTo>
                  <a:lnTo>
                    <a:pt x="3287" y="6391"/>
                  </a:lnTo>
                  <a:cubicBezTo>
                    <a:pt x="3128" y="6391"/>
                    <a:pt x="3014" y="7259"/>
                    <a:pt x="2899" y="8149"/>
                  </a:cubicBezTo>
                  <a:lnTo>
                    <a:pt x="2899" y="8149"/>
                  </a:lnTo>
                  <a:lnTo>
                    <a:pt x="2740" y="8149"/>
                  </a:lnTo>
                  <a:cubicBezTo>
                    <a:pt x="2626" y="7441"/>
                    <a:pt x="2511" y="6825"/>
                    <a:pt x="2374" y="6802"/>
                  </a:cubicBezTo>
                  <a:lnTo>
                    <a:pt x="2374" y="6802"/>
                  </a:lnTo>
                  <a:cubicBezTo>
                    <a:pt x="2078" y="6780"/>
                    <a:pt x="1781" y="0"/>
                    <a:pt x="1393" y="46"/>
                  </a:cubicBezTo>
                  <a:lnTo>
                    <a:pt x="1393" y="46"/>
                  </a:lnTo>
                  <a:cubicBezTo>
                    <a:pt x="1142" y="69"/>
                    <a:pt x="959" y="5068"/>
                    <a:pt x="754" y="8149"/>
                  </a:cubicBezTo>
                  <a:lnTo>
                    <a:pt x="754" y="8149"/>
                  </a:lnTo>
                  <a:lnTo>
                    <a:pt x="1" y="8149"/>
                  </a:lnTo>
                  <a:lnTo>
                    <a:pt x="1" y="9382"/>
                  </a:lnTo>
                  <a:cubicBezTo>
                    <a:pt x="23" y="9382"/>
                    <a:pt x="46" y="9382"/>
                    <a:pt x="46" y="9404"/>
                  </a:cubicBezTo>
                  <a:lnTo>
                    <a:pt x="46" y="9404"/>
                  </a:lnTo>
                  <a:cubicBezTo>
                    <a:pt x="92" y="9519"/>
                    <a:pt x="160" y="9724"/>
                    <a:pt x="183" y="9792"/>
                  </a:cubicBezTo>
                  <a:lnTo>
                    <a:pt x="183" y="9792"/>
                  </a:lnTo>
                  <a:cubicBezTo>
                    <a:pt x="229" y="9929"/>
                    <a:pt x="297" y="10158"/>
                    <a:pt x="343" y="10317"/>
                  </a:cubicBezTo>
                  <a:lnTo>
                    <a:pt x="343" y="10317"/>
                  </a:lnTo>
                  <a:cubicBezTo>
                    <a:pt x="503" y="11185"/>
                    <a:pt x="594" y="12326"/>
                    <a:pt x="800" y="12326"/>
                  </a:cubicBezTo>
                  <a:lnTo>
                    <a:pt x="800" y="12326"/>
                  </a:lnTo>
                  <a:cubicBezTo>
                    <a:pt x="1096" y="12326"/>
                    <a:pt x="1347" y="8377"/>
                    <a:pt x="1598" y="8377"/>
                  </a:cubicBezTo>
                  <a:lnTo>
                    <a:pt x="1598" y="8377"/>
                  </a:lnTo>
                  <a:cubicBezTo>
                    <a:pt x="1872" y="8377"/>
                    <a:pt x="1918" y="10820"/>
                    <a:pt x="2123" y="10820"/>
                  </a:cubicBezTo>
                  <a:lnTo>
                    <a:pt x="2123" y="10820"/>
                  </a:lnTo>
                  <a:cubicBezTo>
                    <a:pt x="2306" y="10820"/>
                    <a:pt x="2238" y="9998"/>
                    <a:pt x="2534" y="9998"/>
                  </a:cubicBezTo>
                  <a:lnTo>
                    <a:pt x="2534" y="9998"/>
                  </a:lnTo>
                  <a:cubicBezTo>
                    <a:pt x="2648" y="9998"/>
                    <a:pt x="2740" y="9427"/>
                    <a:pt x="2831" y="8765"/>
                  </a:cubicBezTo>
                  <a:lnTo>
                    <a:pt x="2831" y="8765"/>
                  </a:lnTo>
                  <a:cubicBezTo>
                    <a:pt x="2945" y="9541"/>
                    <a:pt x="3059" y="10226"/>
                    <a:pt x="3151" y="10226"/>
                  </a:cubicBezTo>
                  <a:lnTo>
                    <a:pt x="3151" y="10226"/>
                  </a:lnTo>
                  <a:cubicBezTo>
                    <a:pt x="3356" y="10180"/>
                    <a:pt x="3402" y="15385"/>
                    <a:pt x="3584" y="15385"/>
                  </a:cubicBezTo>
                  <a:lnTo>
                    <a:pt x="3584" y="15385"/>
                  </a:lnTo>
                  <a:cubicBezTo>
                    <a:pt x="3767" y="15385"/>
                    <a:pt x="3744" y="13764"/>
                    <a:pt x="4018" y="13764"/>
                  </a:cubicBezTo>
                  <a:lnTo>
                    <a:pt x="4018" y="13764"/>
                  </a:lnTo>
                  <a:cubicBezTo>
                    <a:pt x="4292" y="13764"/>
                    <a:pt x="4178" y="16731"/>
                    <a:pt x="4566" y="16709"/>
                  </a:cubicBezTo>
                  <a:lnTo>
                    <a:pt x="4566" y="16709"/>
                  </a:lnTo>
                  <a:cubicBezTo>
                    <a:pt x="4954" y="16686"/>
                    <a:pt x="5068" y="10226"/>
                    <a:pt x="5410" y="10249"/>
                  </a:cubicBezTo>
                  <a:lnTo>
                    <a:pt x="5410" y="10249"/>
                  </a:lnTo>
                  <a:cubicBezTo>
                    <a:pt x="5524" y="10249"/>
                    <a:pt x="5570" y="9792"/>
                    <a:pt x="5616" y="9131"/>
                  </a:cubicBezTo>
                  <a:lnTo>
                    <a:pt x="5616" y="9131"/>
                  </a:lnTo>
                  <a:cubicBezTo>
                    <a:pt x="5661" y="9290"/>
                    <a:pt x="5684" y="9404"/>
                    <a:pt x="5730" y="9404"/>
                  </a:cubicBezTo>
                  <a:lnTo>
                    <a:pt x="5730" y="9404"/>
                  </a:lnTo>
                  <a:cubicBezTo>
                    <a:pt x="5981" y="9404"/>
                    <a:pt x="6186" y="11984"/>
                    <a:pt x="6460" y="11984"/>
                  </a:cubicBezTo>
                  <a:lnTo>
                    <a:pt x="6460" y="11984"/>
                  </a:lnTo>
                  <a:cubicBezTo>
                    <a:pt x="6734" y="11984"/>
                    <a:pt x="6825" y="10454"/>
                    <a:pt x="7054" y="10454"/>
                  </a:cubicBezTo>
                  <a:lnTo>
                    <a:pt x="7054" y="10454"/>
                  </a:lnTo>
                  <a:cubicBezTo>
                    <a:pt x="7282" y="10454"/>
                    <a:pt x="7328" y="14175"/>
                    <a:pt x="7716" y="14175"/>
                  </a:cubicBezTo>
                  <a:lnTo>
                    <a:pt x="7716" y="14175"/>
                  </a:lnTo>
                  <a:cubicBezTo>
                    <a:pt x="7944" y="14175"/>
                    <a:pt x="7989" y="12395"/>
                    <a:pt x="8149" y="12395"/>
                  </a:cubicBezTo>
                  <a:lnTo>
                    <a:pt x="8149" y="12395"/>
                  </a:lnTo>
                  <a:cubicBezTo>
                    <a:pt x="8332" y="12395"/>
                    <a:pt x="8378" y="14175"/>
                    <a:pt x="8606" y="14175"/>
                  </a:cubicBezTo>
                  <a:lnTo>
                    <a:pt x="8606" y="14175"/>
                  </a:lnTo>
                  <a:cubicBezTo>
                    <a:pt x="8994" y="14175"/>
                    <a:pt x="9039" y="10454"/>
                    <a:pt x="9268" y="10454"/>
                  </a:cubicBezTo>
                  <a:lnTo>
                    <a:pt x="9268" y="10454"/>
                  </a:lnTo>
                  <a:cubicBezTo>
                    <a:pt x="9496" y="10454"/>
                    <a:pt x="9587" y="11984"/>
                    <a:pt x="9861" y="11984"/>
                  </a:cubicBezTo>
                  <a:lnTo>
                    <a:pt x="9861" y="11984"/>
                  </a:lnTo>
                  <a:cubicBezTo>
                    <a:pt x="10135" y="11984"/>
                    <a:pt x="10340" y="9404"/>
                    <a:pt x="10592" y="9404"/>
                  </a:cubicBezTo>
                  <a:lnTo>
                    <a:pt x="10592" y="9404"/>
                  </a:lnTo>
                  <a:cubicBezTo>
                    <a:pt x="10637" y="9404"/>
                    <a:pt x="10660" y="9290"/>
                    <a:pt x="10706" y="9131"/>
                  </a:cubicBezTo>
                  <a:lnTo>
                    <a:pt x="10706" y="9131"/>
                  </a:lnTo>
                  <a:cubicBezTo>
                    <a:pt x="10751" y="9792"/>
                    <a:pt x="10797" y="10249"/>
                    <a:pt x="10911" y="10249"/>
                  </a:cubicBezTo>
                  <a:lnTo>
                    <a:pt x="10911" y="10249"/>
                  </a:lnTo>
                  <a:cubicBezTo>
                    <a:pt x="11254" y="10226"/>
                    <a:pt x="11368" y="16686"/>
                    <a:pt x="11756" y="16709"/>
                  </a:cubicBezTo>
                  <a:lnTo>
                    <a:pt x="11756" y="16709"/>
                  </a:lnTo>
                  <a:cubicBezTo>
                    <a:pt x="12121" y="16731"/>
                    <a:pt x="12030" y="13764"/>
                    <a:pt x="12303" y="13764"/>
                  </a:cubicBezTo>
                  <a:lnTo>
                    <a:pt x="12303" y="13764"/>
                  </a:lnTo>
                  <a:cubicBezTo>
                    <a:pt x="12577" y="13764"/>
                    <a:pt x="12555" y="15385"/>
                    <a:pt x="12737" y="15385"/>
                  </a:cubicBezTo>
                  <a:lnTo>
                    <a:pt x="12737" y="15385"/>
                  </a:lnTo>
                  <a:cubicBezTo>
                    <a:pt x="12920" y="15385"/>
                    <a:pt x="12965" y="10180"/>
                    <a:pt x="13171" y="10226"/>
                  </a:cubicBezTo>
                  <a:lnTo>
                    <a:pt x="13171" y="10226"/>
                  </a:lnTo>
                  <a:cubicBezTo>
                    <a:pt x="13262" y="10226"/>
                    <a:pt x="13376" y="9541"/>
                    <a:pt x="13490" y="8765"/>
                  </a:cubicBezTo>
                  <a:lnTo>
                    <a:pt x="13490" y="8765"/>
                  </a:lnTo>
                  <a:cubicBezTo>
                    <a:pt x="13582" y="9427"/>
                    <a:pt x="13673" y="9998"/>
                    <a:pt x="13787" y="9998"/>
                  </a:cubicBezTo>
                  <a:lnTo>
                    <a:pt x="13787" y="9998"/>
                  </a:lnTo>
                  <a:cubicBezTo>
                    <a:pt x="14084" y="9998"/>
                    <a:pt x="14015" y="10820"/>
                    <a:pt x="14198" y="10820"/>
                  </a:cubicBezTo>
                  <a:lnTo>
                    <a:pt x="14198" y="10820"/>
                  </a:lnTo>
                  <a:cubicBezTo>
                    <a:pt x="14381" y="10820"/>
                    <a:pt x="14449" y="8377"/>
                    <a:pt x="14700" y="8377"/>
                  </a:cubicBezTo>
                  <a:lnTo>
                    <a:pt x="14700" y="8377"/>
                  </a:lnTo>
                  <a:cubicBezTo>
                    <a:pt x="14974" y="8377"/>
                    <a:pt x="15202" y="12326"/>
                    <a:pt x="15522" y="12326"/>
                  </a:cubicBezTo>
                  <a:lnTo>
                    <a:pt x="15522" y="12326"/>
                  </a:lnTo>
                  <a:cubicBezTo>
                    <a:pt x="15704" y="12326"/>
                    <a:pt x="15796" y="11345"/>
                    <a:pt x="15933" y="10523"/>
                  </a:cubicBezTo>
                  <a:lnTo>
                    <a:pt x="15933" y="10523"/>
                  </a:lnTo>
                  <a:cubicBezTo>
                    <a:pt x="16047" y="11345"/>
                    <a:pt x="16161" y="12326"/>
                    <a:pt x="16344" y="12326"/>
                  </a:cubicBezTo>
                  <a:lnTo>
                    <a:pt x="16344" y="12326"/>
                  </a:lnTo>
                  <a:cubicBezTo>
                    <a:pt x="16640" y="12326"/>
                    <a:pt x="16891" y="8377"/>
                    <a:pt x="17142" y="8377"/>
                  </a:cubicBezTo>
                  <a:lnTo>
                    <a:pt x="17142" y="8377"/>
                  </a:lnTo>
                  <a:cubicBezTo>
                    <a:pt x="17416" y="8377"/>
                    <a:pt x="17462" y="10820"/>
                    <a:pt x="17645" y="10820"/>
                  </a:cubicBezTo>
                  <a:lnTo>
                    <a:pt x="17645" y="10820"/>
                  </a:lnTo>
                  <a:cubicBezTo>
                    <a:pt x="17850" y="10820"/>
                    <a:pt x="17782" y="9998"/>
                    <a:pt x="18078" y="9998"/>
                  </a:cubicBezTo>
                  <a:lnTo>
                    <a:pt x="18078" y="9998"/>
                  </a:lnTo>
                  <a:cubicBezTo>
                    <a:pt x="18192" y="9998"/>
                    <a:pt x="18284" y="9427"/>
                    <a:pt x="18375" y="8765"/>
                  </a:cubicBezTo>
                  <a:lnTo>
                    <a:pt x="18375" y="8765"/>
                  </a:lnTo>
                  <a:cubicBezTo>
                    <a:pt x="18489" y="9541"/>
                    <a:pt x="18580" y="10226"/>
                    <a:pt x="18695" y="10226"/>
                  </a:cubicBezTo>
                  <a:lnTo>
                    <a:pt x="18695" y="10226"/>
                  </a:lnTo>
                  <a:cubicBezTo>
                    <a:pt x="18877" y="10180"/>
                    <a:pt x="18946" y="15385"/>
                    <a:pt x="19128" y="15385"/>
                  </a:cubicBezTo>
                  <a:lnTo>
                    <a:pt x="19128" y="15385"/>
                  </a:lnTo>
                  <a:cubicBezTo>
                    <a:pt x="19311" y="15385"/>
                    <a:pt x="19288" y="10203"/>
                    <a:pt x="19562" y="10203"/>
                  </a:cubicBezTo>
                  <a:lnTo>
                    <a:pt x="19562" y="10203"/>
                  </a:lnTo>
                  <a:cubicBezTo>
                    <a:pt x="19836" y="10203"/>
                    <a:pt x="19745" y="13171"/>
                    <a:pt x="20110" y="13148"/>
                  </a:cubicBezTo>
                  <a:lnTo>
                    <a:pt x="20110" y="13148"/>
                  </a:lnTo>
                  <a:cubicBezTo>
                    <a:pt x="20498" y="13125"/>
                    <a:pt x="20589" y="10226"/>
                    <a:pt x="20954" y="10249"/>
                  </a:cubicBezTo>
                  <a:lnTo>
                    <a:pt x="20954" y="10249"/>
                  </a:lnTo>
                  <a:cubicBezTo>
                    <a:pt x="21046" y="10249"/>
                    <a:pt x="21114" y="9838"/>
                    <a:pt x="21160" y="9222"/>
                  </a:cubicBezTo>
                  <a:lnTo>
                    <a:pt x="21160" y="9222"/>
                  </a:lnTo>
                  <a:cubicBezTo>
                    <a:pt x="21183" y="9336"/>
                    <a:pt x="21228" y="9404"/>
                    <a:pt x="21274" y="9404"/>
                  </a:cubicBezTo>
                  <a:lnTo>
                    <a:pt x="21274" y="9404"/>
                  </a:lnTo>
                  <a:cubicBezTo>
                    <a:pt x="21525" y="9404"/>
                    <a:pt x="21730" y="11984"/>
                    <a:pt x="22004" y="11984"/>
                  </a:cubicBezTo>
                  <a:lnTo>
                    <a:pt x="22004" y="11984"/>
                  </a:lnTo>
                  <a:cubicBezTo>
                    <a:pt x="22278" y="11984"/>
                    <a:pt x="22347" y="10454"/>
                    <a:pt x="22598" y="10454"/>
                  </a:cubicBezTo>
                  <a:lnTo>
                    <a:pt x="22598" y="10454"/>
                  </a:lnTo>
                  <a:cubicBezTo>
                    <a:pt x="22826" y="10454"/>
                    <a:pt x="22872" y="8469"/>
                    <a:pt x="23260" y="8446"/>
                  </a:cubicBezTo>
                  <a:lnTo>
                    <a:pt x="23260" y="8446"/>
                  </a:lnTo>
                  <a:cubicBezTo>
                    <a:pt x="23442" y="9450"/>
                    <a:pt x="23739" y="12760"/>
                    <a:pt x="23922" y="12760"/>
                  </a:cubicBezTo>
                  <a:lnTo>
                    <a:pt x="23922" y="12760"/>
                  </a:lnTo>
                  <a:cubicBezTo>
                    <a:pt x="24310" y="12760"/>
                    <a:pt x="24538" y="8925"/>
                    <a:pt x="24766" y="8925"/>
                  </a:cubicBezTo>
                  <a:lnTo>
                    <a:pt x="24766" y="8925"/>
                  </a:lnTo>
                  <a:cubicBezTo>
                    <a:pt x="25017" y="8925"/>
                    <a:pt x="25131" y="11984"/>
                    <a:pt x="25405" y="11984"/>
                  </a:cubicBezTo>
                  <a:lnTo>
                    <a:pt x="25405" y="11984"/>
                  </a:lnTo>
                  <a:cubicBezTo>
                    <a:pt x="25679" y="11984"/>
                    <a:pt x="25885" y="9404"/>
                    <a:pt x="26136" y="9404"/>
                  </a:cubicBezTo>
                  <a:lnTo>
                    <a:pt x="26136" y="9404"/>
                  </a:lnTo>
                  <a:cubicBezTo>
                    <a:pt x="26158" y="9404"/>
                    <a:pt x="26204" y="9359"/>
                    <a:pt x="26227" y="9267"/>
                  </a:cubicBezTo>
                  <a:lnTo>
                    <a:pt x="26227" y="9267"/>
                  </a:lnTo>
                  <a:cubicBezTo>
                    <a:pt x="26273" y="9815"/>
                    <a:pt x="26318" y="10249"/>
                    <a:pt x="26455" y="10249"/>
                  </a:cubicBezTo>
                  <a:lnTo>
                    <a:pt x="26455" y="10249"/>
                  </a:lnTo>
                  <a:cubicBezTo>
                    <a:pt x="26798" y="10226"/>
                    <a:pt x="26706" y="11664"/>
                    <a:pt x="27094" y="11687"/>
                  </a:cubicBezTo>
                  <a:lnTo>
                    <a:pt x="27094" y="11687"/>
                  </a:lnTo>
                  <a:cubicBezTo>
                    <a:pt x="27459" y="11710"/>
                    <a:pt x="27574" y="8925"/>
                    <a:pt x="27847" y="8925"/>
                  </a:cubicBezTo>
                  <a:lnTo>
                    <a:pt x="27847" y="8925"/>
                  </a:lnTo>
                  <a:cubicBezTo>
                    <a:pt x="28121" y="8925"/>
                    <a:pt x="28099" y="11436"/>
                    <a:pt x="28281" y="11436"/>
                  </a:cubicBezTo>
                  <a:lnTo>
                    <a:pt x="28281" y="11436"/>
                  </a:lnTo>
                  <a:cubicBezTo>
                    <a:pt x="28464" y="11436"/>
                    <a:pt x="28509" y="10180"/>
                    <a:pt x="28715" y="10226"/>
                  </a:cubicBezTo>
                  <a:lnTo>
                    <a:pt x="28715" y="10226"/>
                  </a:lnTo>
                  <a:cubicBezTo>
                    <a:pt x="28806" y="10226"/>
                    <a:pt x="28920" y="9633"/>
                    <a:pt x="29057" y="8948"/>
                  </a:cubicBezTo>
                  <a:lnTo>
                    <a:pt x="29057" y="8948"/>
                  </a:lnTo>
                  <a:cubicBezTo>
                    <a:pt x="29126" y="9541"/>
                    <a:pt x="29217" y="9998"/>
                    <a:pt x="29331" y="9998"/>
                  </a:cubicBezTo>
                  <a:lnTo>
                    <a:pt x="29331" y="9998"/>
                  </a:lnTo>
                  <a:cubicBezTo>
                    <a:pt x="29628" y="9998"/>
                    <a:pt x="29559" y="10820"/>
                    <a:pt x="29742" y="10820"/>
                  </a:cubicBezTo>
                  <a:lnTo>
                    <a:pt x="29742" y="10820"/>
                  </a:lnTo>
                  <a:cubicBezTo>
                    <a:pt x="29925" y="10820"/>
                    <a:pt x="29993" y="8377"/>
                    <a:pt x="30244" y="8377"/>
                  </a:cubicBezTo>
                  <a:lnTo>
                    <a:pt x="30244" y="8377"/>
                  </a:lnTo>
                  <a:cubicBezTo>
                    <a:pt x="30518" y="8377"/>
                    <a:pt x="30632" y="10021"/>
                    <a:pt x="30952" y="10021"/>
                  </a:cubicBezTo>
                  <a:lnTo>
                    <a:pt x="30952" y="10021"/>
                  </a:lnTo>
                  <a:cubicBezTo>
                    <a:pt x="31020" y="10021"/>
                    <a:pt x="31089" y="9929"/>
                    <a:pt x="31157" y="9770"/>
                  </a:cubicBezTo>
                  <a:lnTo>
                    <a:pt x="31157" y="9770"/>
                  </a:lnTo>
                  <a:cubicBezTo>
                    <a:pt x="31226" y="10203"/>
                    <a:pt x="31294" y="10500"/>
                    <a:pt x="31363" y="10500"/>
                  </a:cubicBezTo>
                  <a:lnTo>
                    <a:pt x="31363" y="10500"/>
                  </a:lnTo>
                  <a:cubicBezTo>
                    <a:pt x="31477" y="10500"/>
                    <a:pt x="31682" y="9290"/>
                    <a:pt x="31773" y="9062"/>
                  </a:cubicBezTo>
                  <a:lnTo>
                    <a:pt x="31773" y="9062"/>
                  </a:lnTo>
                  <a:cubicBezTo>
                    <a:pt x="31796" y="8948"/>
                    <a:pt x="31842" y="8149"/>
                    <a:pt x="31842" y="8149"/>
                  </a:cubicBezTo>
                  <a:lnTo>
                    <a:pt x="31842" y="8149"/>
                  </a:lnTo>
                  <a:lnTo>
                    <a:pt x="31842" y="8149"/>
                  </a:lnTo>
                  <a:lnTo>
                    <a:pt x="31842" y="8149"/>
                  </a:lnTo>
                  <a:lnTo>
                    <a:pt x="30929" y="8149"/>
                  </a:lnTo>
                  <a:cubicBezTo>
                    <a:pt x="30792" y="6962"/>
                    <a:pt x="30655" y="5775"/>
                    <a:pt x="30450" y="5752"/>
                  </a:cubicBezTo>
                  <a:lnTo>
                    <a:pt x="30450" y="5752"/>
                  </a:lnTo>
                  <a:cubicBezTo>
                    <a:pt x="30313" y="5730"/>
                    <a:pt x="30221" y="6232"/>
                    <a:pt x="30130" y="6711"/>
                  </a:cubicBezTo>
                  <a:lnTo>
                    <a:pt x="30130" y="6711"/>
                  </a:lnTo>
                  <a:cubicBezTo>
                    <a:pt x="29970" y="7533"/>
                    <a:pt x="29810" y="8354"/>
                    <a:pt x="29468" y="6802"/>
                  </a:cubicBezTo>
                  <a:lnTo>
                    <a:pt x="29468" y="6802"/>
                  </a:lnTo>
                  <a:cubicBezTo>
                    <a:pt x="29445" y="6665"/>
                    <a:pt x="29331" y="7350"/>
                    <a:pt x="29194" y="8149"/>
                  </a:cubicBezTo>
                  <a:lnTo>
                    <a:pt x="29194" y="8149"/>
                  </a:lnTo>
                  <a:lnTo>
                    <a:pt x="28943" y="8149"/>
                  </a:lnTo>
                  <a:cubicBezTo>
                    <a:pt x="28852" y="7259"/>
                    <a:pt x="28738" y="6391"/>
                    <a:pt x="28578" y="6391"/>
                  </a:cubicBezTo>
                  <a:lnTo>
                    <a:pt x="28578" y="6391"/>
                  </a:lnTo>
                  <a:cubicBezTo>
                    <a:pt x="28258" y="6391"/>
                    <a:pt x="28327" y="4954"/>
                    <a:pt x="28144" y="4954"/>
                  </a:cubicBezTo>
                  <a:lnTo>
                    <a:pt x="28144" y="4954"/>
                  </a:lnTo>
                  <a:cubicBezTo>
                    <a:pt x="27939" y="4954"/>
                    <a:pt x="27984" y="7122"/>
                    <a:pt x="27688" y="7122"/>
                  </a:cubicBezTo>
                  <a:lnTo>
                    <a:pt x="27688" y="7122"/>
                  </a:lnTo>
                  <a:cubicBezTo>
                    <a:pt x="27391" y="7122"/>
                    <a:pt x="27277" y="5798"/>
                    <a:pt x="26957" y="5798"/>
                  </a:cubicBezTo>
                  <a:lnTo>
                    <a:pt x="26957" y="5798"/>
                  </a:lnTo>
                  <a:cubicBezTo>
                    <a:pt x="26752" y="5798"/>
                    <a:pt x="26592" y="7099"/>
                    <a:pt x="26432" y="8149"/>
                  </a:cubicBezTo>
                  <a:lnTo>
                    <a:pt x="26432" y="8149"/>
                  </a:lnTo>
                  <a:lnTo>
                    <a:pt x="26158" y="8149"/>
                  </a:lnTo>
                  <a:cubicBezTo>
                    <a:pt x="26136" y="7259"/>
                    <a:pt x="26090" y="6437"/>
                    <a:pt x="25976" y="6460"/>
                  </a:cubicBezTo>
                  <a:lnTo>
                    <a:pt x="25976" y="6460"/>
                  </a:lnTo>
                  <a:cubicBezTo>
                    <a:pt x="25748" y="6460"/>
                    <a:pt x="25862" y="5045"/>
                    <a:pt x="25611" y="5045"/>
                  </a:cubicBezTo>
                  <a:lnTo>
                    <a:pt x="25611" y="5045"/>
                  </a:lnTo>
                  <a:cubicBezTo>
                    <a:pt x="25337" y="5045"/>
                    <a:pt x="25245" y="7350"/>
                    <a:pt x="25040" y="7350"/>
                  </a:cubicBezTo>
                  <a:lnTo>
                    <a:pt x="25040" y="7350"/>
                  </a:lnTo>
                  <a:cubicBezTo>
                    <a:pt x="24835" y="7350"/>
                    <a:pt x="24789" y="4040"/>
                    <a:pt x="24561" y="4040"/>
                  </a:cubicBezTo>
                  <a:lnTo>
                    <a:pt x="24561" y="4040"/>
                  </a:lnTo>
                  <a:cubicBezTo>
                    <a:pt x="24355" y="4040"/>
                    <a:pt x="24150" y="7236"/>
                    <a:pt x="23853" y="8149"/>
                  </a:cubicBezTo>
                  <a:lnTo>
                    <a:pt x="23853" y="8149"/>
                  </a:lnTo>
                  <a:lnTo>
                    <a:pt x="23145" y="8149"/>
                  </a:lnTo>
                  <a:cubicBezTo>
                    <a:pt x="22757" y="8035"/>
                    <a:pt x="23077" y="2306"/>
                    <a:pt x="22849" y="2306"/>
                  </a:cubicBezTo>
                  <a:lnTo>
                    <a:pt x="22849" y="2306"/>
                  </a:lnTo>
                  <a:cubicBezTo>
                    <a:pt x="22598" y="2306"/>
                    <a:pt x="22575" y="6255"/>
                    <a:pt x="22347" y="6255"/>
                  </a:cubicBezTo>
                  <a:lnTo>
                    <a:pt x="22347" y="6255"/>
                  </a:lnTo>
                  <a:cubicBezTo>
                    <a:pt x="22141" y="6255"/>
                    <a:pt x="22050" y="3379"/>
                    <a:pt x="21799" y="3401"/>
                  </a:cubicBezTo>
                  <a:lnTo>
                    <a:pt x="21799" y="3401"/>
                  </a:lnTo>
                  <a:cubicBezTo>
                    <a:pt x="21525" y="3401"/>
                    <a:pt x="21639" y="4817"/>
                    <a:pt x="21434" y="4794"/>
                  </a:cubicBezTo>
                  <a:lnTo>
                    <a:pt x="21434" y="4794"/>
                  </a:lnTo>
                  <a:cubicBezTo>
                    <a:pt x="21274" y="4771"/>
                    <a:pt x="21251" y="6597"/>
                    <a:pt x="21205" y="8149"/>
                  </a:cubicBezTo>
                  <a:lnTo>
                    <a:pt x="21205" y="8149"/>
                  </a:lnTo>
                  <a:lnTo>
                    <a:pt x="20886" y="8149"/>
                  </a:lnTo>
                  <a:cubicBezTo>
                    <a:pt x="20726" y="7373"/>
                    <a:pt x="20543" y="6528"/>
                    <a:pt x="20384" y="6528"/>
                  </a:cubicBezTo>
                  <a:lnTo>
                    <a:pt x="20384" y="6528"/>
                  </a:lnTo>
                  <a:cubicBezTo>
                    <a:pt x="20064" y="6528"/>
                    <a:pt x="19996" y="2694"/>
                    <a:pt x="19699" y="2694"/>
                  </a:cubicBezTo>
                  <a:lnTo>
                    <a:pt x="19699" y="2694"/>
                  </a:lnTo>
                  <a:cubicBezTo>
                    <a:pt x="19402" y="2694"/>
                    <a:pt x="19448" y="4954"/>
                    <a:pt x="19265" y="4954"/>
                  </a:cubicBezTo>
                  <a:lnTo>
                    <a:pt x="19265" y="4954"/>
                  </a:lnTo>
                  <a:cubicBezTo>
                    <a:pt x="19083" y="4954"/>
                    <a:pt x="19151" y="6391"/>
                    <a:pt x="18832" y="6391"/>
                  </a:cubicBezTo>
                  <a:lnTo>
                    <a:pt x="18832" y="6391"/>
                  </a:lnTo>
                  <a:cubicBezTo>
                    <a:pt x="18672" y="6391"/>
                    <a:pt x="18558" y="7259"/>
                    <a:pt x="18443" y="8149"/>
                  </a:cubicBezTo>
                  <a:lnTo>
                    <a:pt x="18443" y="8149"/>
                  </a:lnTo>
                  <a:lnTo>
                    <a:pt x="18284" y="8149"/>
                  </a:lnTo>
                  <a:cubicBezTo>
                    <a:pt x="18170" y="7441"/>
                    <a:pt x="18055" y="6825"/>
                    <a:pt x="17918" y="6802"/>
                  </a:cubicBezTo>
                  <a:lnTo>
                    <a:pt x="17918" y="6802"/>
                  </a:lnTo>
                  <a:cubicBezTo>
                    <a:pt x="17622" y="6780"/>
                    <a:pt x="17416" y="2466"/>
                    <a:pt x="17051" y="2511"/>
                  </a:cubicBezTo>
                  <a:lnTo>
                    <a:pt x="17051" y="2511"/>
                  </a:lnTo>
                  <a:cubicBezTo>
                    <a:pt x="16800" y="2557"/>
                    <a:pt x="16595" y="5798"/>
                    <a:pt x="16389" y="8149"/>
                  </a:cubicBezTo>
                  <a:lnTo>
                    <a:pt x="16389" y="8149"/>
                  </a:lnTo>
                  <a:lnTo>
                    <a:pt x="16298" y="8149"/>
                  </a:lnTo>
                  <a:lnTo>
                    <a:pt x="15545" y="8149"/>
                  </a:lnTo>
                  <a:cubicBezTo>
                    <a:pt x="15362" y="5068"/>
                    <a:pt x="15179" y="69"/>
                    <a:pt x="14928" y="46"/>
                  </a:cubicBezTo>
                  <a:lnTo>
                    <a:pt x="14928" y="46"/>
                  </a:lnTo>
                  <a:cubicBezTo>
                    <a:pt x="14928" y="46"/>
                    <a:pt x="14906" y="46"/>
                    <a:pt x="14906" y="46"/>
                  </a:cubicBezTo>
                  <a:lnTo>
                    <a:pt x="14906" y="46"/>
                  </a:lnTo>
                  <a:cubicBezTo>
                    <a:pt x="14540" y="46"/>
                    <a:pt x="14221" y="6780"/>
                    <a:pt x="13924" y="680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4"/>
            <p:cNvSpPr/>
            <p:nvPr/>
          </p:nvSpPr>
          <p:spPr>
            <a:xfrm>
              <a:off x="4206248" y="2005715"/>
              <a:ext cx="688431" cy="596844"/>
            </a:xfrm>
            <a:custGeom>
              <a:avLst/>
              <a:gdLst/>
              <a:ahLst/>
              <a:cxnLst/>
              <a:rect l="l" t="t" r="r" b="b"/>
              <a:pathLst>
                <a:path w="22986" h="19928" extrusionOk="0">
                  <a:moveTo>
                    <a:pt x="11504" y="2968"/>
                  </a:moveTo>
                  <a:cubicBezTo>
                    <a:pt x="10409" y="1210"/>
                    <a:pt x="8446" y="1"/>
                    <a:pt x="6209" y="1"/>
                  </a:cubicBezTo>
                  <a:lnTo>
                    <a:pt x="6209" y="1"/>
                  </a:lnTo>
                  <a:cubicBezTo>
                    <a:pt x="2785" y="1"/>
                    <a:pt x="0" y="2785"/>
                    <a:pt x="0" y="6209"/>
                  </a:cubicBezTo>
                  <a:lnTo>
                    <a:pt x="0" y="6209"/>
                  </a:lnTo>
                  <a:cubicBezTo>
                    <a:pt x="0" y="8081"/>
                    <a:pt x="822" y="9747"/>
                    <a:pt x="2123" y="10888"/>
                  </a:cubicBezTo>
                  <a:lnTo>
                    <a:pt x="2123" y="10888"/>
                  </a:lnTo>
                  <a:lnTo>
                    <a:pt x="10934" y="19699"/>
                  </a:lnTo>
                  <a:cubicBezTo>
                    <a:pt x="11071" y="19836"/>
                    <a:pt x="11276" y="19927"/>
                    <a:pt x="11504" y="19927"/>
                  </a:cubicBezTo>
                  <a:lnTo>
                    <a:pt x="11504" y="19927"/>
                  </a:lnTo>
                  <a:cubicBezTo>
                    <a:pt x="11710" y="19927"/>
                    <a:pt x="11915" y="19836"/>
                    <a:pt x="12052" y="19699"/>
                  </a:cubicBezTo>
                  <a:lnTo>
                    <a:pt x="12052" y="19699"/>
                  </a:lnTo>
                  <a:lnTo>
                    <a:pt x="20863" y="10888"/>
                  </a:lnTo>
                  <a:cubicBezTo>
                    <a:pt x="22164" y="9747"/>
                    <a:pt x="22986" y="8081"/>
                    <a:pt x="22986" y="6209"/>
                  </a:cubicBezTo>
                  <a:lnTo>
                    <a:pt x="22986" y="6209"/>
                  </a:lnTo>
                  <a:cubicBezTo>
                    <a:pt x="22986" y="2785"/>
                    <a:pt x="20201" y="1"/>
                    <a:pt x="16777" y="1"/>
                  </a:cubicBezTo>
                  <a:lnTo>
                    <a:pt x="16777" y="1"/>
                  </a:lnTo>
                  <a:cubicBezTo>
                    <a:pt x="14540" y="1"/>
                    <a:pt x="12577" y="1210"/>
                    <a:pt x="11504" y="2968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1" name="Google Shape;3641;p44"/>
          <p:cNvGrpSpPr/>
          <p:nvPr/>
        </p:nvGrpSpPr>
        <p:grpSpPr>
          <a:xfrm>
            <a:off x="1204477" y="2873999"/>
            <a:ext cx="53715" cy="754485"/>
            <a:chOff x="1204477" y="2873999"/>
            <a:chExt cx="53715" cy="754485"/>
          </a:xfrm>
        </p:grpSpPr>
        <p:sp>
          <p:nvSpPr>
            <p:cNvPr id="3642" name="Google Shape;3642;p44"/>
            <p:cNvSpPr/>
            <p:nvPr/>
          </p:nvSpPr>
          <p:spPr>
            <a:xfrm>
              <a:off x="1221738" y="2873999"/>
              <a:ext cx="19193" cy="754485"/>
            </a:xfrm>
            <a:custGeom>
              <a:avLst/>
              <a:gdLst/>
              <a:ahLst/>
              <a:cxnLst/>
              <a:rect l="l" t="t" r="r" b="b"/>
              <a:pathLst>
                <a:path w="457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4"/>
            <p:cNvSpPr/>
            <p:nvPr/>
          </p:nvSpPr>
          <p:spPr>
            <a:xfrm>
              <a:off x="1204477" y="2987141"/>
              <a:ext cx="53715" cy="431398"/>
            </a:xfrm>
            <a:custGeom>
              <a:avLst/>
              <a:gdLst/>
              <a:ahLst/>
              <a:cxnLst/>
              <a:rect l="l" t="t" r="r" b="b"/>
              <a:pathLst>
                <a:path w="1279" h="10272" extrusionOk="0">
                  <a:moveTo>
                    <a:pt x="1" y="639"/>
                  </a:moveTo>
                  <a:lnTo>
                    <a:pt x="1" y="9655"/>
                  </a:lnTo>
                  <a:cubicBezTo>
                    <a:pt x="1" y="9998"/>
                    <a:pt x="297" y="10272"/>
                    <a:pt x="640" y="10272"/>
                  </a:cubicBezTo>
                  <a:lnTo>
                    <a:pt x="640" y="10272"/>
                  </a:lnTo>
                  <a:cubicBezTo>
                    <a:pt x="1005" y="10272"/>
                    <a:pt x="1279" y="9998"/>
                    <a:pt x="1279" y="9655"/>
                  </a:cubicBezTo>
                  <a:lnTo>
                    <a:pt x="1279" y="9655"/>
                  </a:lnTo>
                  <a:lnTo>
                    <a:pt x="1279" y="639"/>
                  </a:lnTo>
                  <a:cubicBezTo>
                    <a:pt x="1279" y="274"/>
                    <a:pt x="1005" y="0"/>
                    <a:pt x="640" y="0"/>
                  </a:cubicBezTo>
                  <a:lnTo>
                    <a:pt x="640" y="0"/>
                  </a:lnTo>
                  <a:cubicBezTo>
                    <a:pt x="297" y="0"/>
                    <a:pt x="1" y="274"/>
                    <a:pt x="1" y="639"/>
                  </a:cubicBezTo>
                  <a:close/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3644;p44"/>
          <p:cNvGrpSpPr/>
          <p:nvPr/>
        </p:nvGrpSpPr>
        <p:grpSpPr>
          <a:xfrm>
            <a:off x="1435166" y="2873999"/>
            <a:ext cx="53715" cy="754485"/>
            <a:chOff x="1435166" y="2873999"/>
            <a:chExt cx="53715" cy="754485"/>
          </a:xfrm>
        </p:grpSpPr>
        <p:sp>
          <p:nvSpPr>
            <p:cNvPr id="3645" name="Google Shape;3645;p44"/>
            <p:cNvSpPr/>
            <p:nvPr/>
          </p:nvSpPr>
          <p:spPr>
            <a:xfrm>
              <a:off x="1452385" y="2873999"/>
              <a:ext cx="19235" cy="754485"/>
            </a:xfrm>
            <a:custGeom>
              <a:avLst/>
              <a:gdLst/>
              <a:ahLst/>
              <a:cxnLst/>
              <a:rect l="l" t="t" r="r" b="b"/>
              <a:pathLst>
                <a:path w="458" h="17965" extrusionOk="0">
                  <a:moveTo>
                    <a:pt x="1" y="229"/>
                  </a:moveTo>
                  <a:lnTo>
                    <a:pt x="1" y="17736"/>
                  </a:lnTo>
                  <a:cubicBezTo>
                    <a:pt x="1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4"/>
            <p:cNvSpPr/>
            <p:nvPr/>
          </p:nvSpPr>
          <p:spPr>
            <a:xfrm>
              <a:off x="1435166" y="3146270"/>
              <a:ext cx="53715" cy="186973"/>
            </a:xfrm>
            <a:custGeom>
              <a:avLst/>
              <a:gdLst/>
              <a:ahLst/>
              <a:cxnLst/>
              <a:rect l="l" t="t" r="r" b="b"/>
              <a:pathLst>
                <a:path w="1279" h="4452" extrusionOk="0">
                  <a:moveTo>
                    <a:pt x="0" y="639"/>
                  </a:moveTo>
                  <a:lnTo>
                    <a:pt x="0" y="3812"/>
                  </a:lnTo>
                  <a:cubicBezTo>
                    <a:pt x="0" y="4177"/>
                    <a:pt x="297" y="4451"/>
                    <a:pt x="639" y="4451"/>
                  </a:cubicBezTo>
                  <a:lnTo>
                    <a:pt x="639" y="4451"/>
                  </a:lnTo>
                  <a:cubicBezTo>
                    <a:pt x="1004" y="4451"/>
                    <a:pt x="1278" y="4177"/>
                    <a:pt x="1278" y="3812"/>
                  </a:cubicBezTo>
                  <a:lnTo>
                    <a:pt x="1278" y="3812"/>
                  </a:lnTo>
                  <a:lnTo>
                    <a:pt x="1278" y="639"/>
                  </a:lnTo>
                  <a:cubicBezTo>
                    <a:pt x="1278" y="274"/>
                    <a:pt x="1004" y="0"/>
                    <a:pt x="639" y="0"/>
                  </a:cubicBezTo>
                  <a:lnTo>
                    <a:pt x="639" y="0"/>
                  </a:lnTo>
                  <a:cubicBezTo>
                    <a:pt x="297" y="0"/>
                    <a:pt x="0" y="274"/>
                    <a:pt x="0" y="63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7" name="Google Shape;3647;p44"/>
          <p:cNvGrpSpPr/>
          <p:nvPr/>
        </p:nvGrpSpPr>
        <p:grpSpPr>
          <a:xfrm>
            <a:off x="1665855" y="2873999"/>
            <a:ext cx="53715" cy="754485"/>
            <a:chOff x="1665855" y="2873999"/>
            <a:chExt cx="53715" cy="754485"/>
          </a:xfrm>
        </p:grpSpPr>
        <p:sp>
          <p:nvSpPr>
            <p:cNvPr id="3648" name="Google Shape;3648;p44"/>
            <p:cNvSpPr/>
            <p:nvPr/>
          </p:nvSpPr>
          <p:spPr>
            <a:xfrm>
              <a:off x="1683116" y="2873999"/>
              <a:ext cx="19193" cy="754485"/>
            </a:xfrm>
            <a:custGeom>
              <a:avLst/>
              <a:gdLst/>
              <a:ahLst/>
              <a:cxnLst/>
              <a:rect l="l" t="t" r="r" b="b"/>
              <a:pathLst>
                <a:path w="457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4"/>
            <p:cNvSpPr/>
            <p:nvPr/>
          </p:nvSpPr>
          <p:spPr>
            <a:xfrm>
              <a:off x="1665855" y="3252651"/>
              <a:ext cx="53715" cy="266558"/>
            </a:xfrm>
            <a:custGeom>
              <a:avLst/>
              <a:gdLst/>
              <a:ahLst/>
              <a:cxnLst/>
              <a:rect l="l" t="t" r="r" b="b"/>
              <a:pathLst>
                <a:path w="1279" h="6347" extrusionOk="0">
                  <a:moveTo>
                    <a:pt x="1" y="640"/>
                  </a:moveTo>
                  <a:lnTo>
                    <a:pt x="1" y="5707"/>
                  </a:lnTo>
                  <a:cubicBezTo>
                    <a:pt x="1" y="6072"/>
                    <a:pt x="297" y="6346"/>
                    <a:pt x="640" y="6346"/>
                  </a:cubicBezTo>
                  <a:lnTo>
                    <a:pt x="640" y="6346"/>
                  </a:lnTo>
                  <a:cubicBezTo>
                    <a:pt x="1005" y="6346"/>
                    <a:pt x="1279" y="6072"/>
                    <a:pt x="1279" y="5707"/>
                  </a:cubicBezTo>
                  <a:lnTo>
                    <a:pt x="1279" y="5707"/>
                  </a:lnTo>
                  <a:lnTo>
                    <a:pt x="1279" y="640"/>
                  </a:lnTo>
                  <a:cubicBezTo>
                    <a:pt x="1279" y="275"/>
                    <a:pt x="1005" y="1"/>
                    <a:pt x="640" y="1"/>
                  </a:cubicBezTo>
                  <a:lnTo>
                    <a:pt x="640" y="1"/>
                  </a:lnTo>
                  <a:cubicBezTo>
                    <a:pt x="297" y="1"/>
                    <a:pt x="1" y="275"/>
                    <a:pt x="1" y="640"/>
                  </a:cubicBezTo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0" name="Google Shape;3650;p44"/>
          <p:cNvGrpSpPr/>
          <p:nvPr/>
        </p:nvGrpSpPr>
        <p:grpSpPr>
          <a:xfrm>
            <a:off x="1896544" y="2873999"/>
            <a:ext cx="53715" cy="754485"/>
            <a:chOff x="1896544" y="2873999"/>
            <a:chExt cx="53715" cy="754485"/>
          </a:xfrm>
        </p:grpSpPr>
        <p:sp>
          <p:nvSpPr>
            <p:cNvPr id="3651" name="Google Shape;3651;p44"/>
            <p:cNvSpPr/>
            <p:nvPr/>
          </p:nvSpPr>
          <p:spPr>
            <a:xfrm>
              <a:off x="1913805" y="2873999"/>
              <a:ext cx="19193" cy="754485"/>
            </a:xfrm>
            <a:custGeom>
              <a:avLst/>
              <a:gdLst/>
              <a:ahLst/>
              <a:cxnLst/>
              <a:rect l="l" t="t" r="r" b="b"/>
              <a:pathLst>
                <a:path w="457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4" y="17964"/>
                    <a:pt x="228" y="17964"/>
                  </a:cubicBezTo>
                  <a:lnTo>
                    <a:pt x="228" y="17964"/>
                  </a:lnTo>
                  <a:cubicBezTo>
                    <a:pt x="365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5" y="1"/>
                    <a:pt x="228" y="1"/>
                  </a:cubicBezTo>
                  <a:lnTo>
                    <a:pt x="228" y="1"/>
                  </a:lnTo>
                  <a:cubicBezTo>
                    <a:pt x="114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4"/>
            <p:cNvSpPr/>
            <p:nvPr/>
          </p:nvSpPr>
          <p:spPr>
            <a:xfrm>
              <a:off x="1896544" y="3252651"/>
              <a:ext cx="53715" cy="330772"/>
            </a:xfrm>
            <a:custGeom>
              <a:avLst/>
              <a:gdLst/>
              <a:ahLst/>
              <a:cxnLst/>
              <a:rect l="l" t="t" r="r" b="b"/>
              <a:pathLst>
                <a:path w="1279" h="7876" extrusionOk="0">
                  <a:moveTo>
                    <a:pt x="0" y="640"/>
                  </a:moveTo>
                  <a:lnTo>
                    <a:pt x="0" y="7236"/>
                  </a:lnTo>
                  <a:cubicBezTo>
                    <a:pt x="0" y="7579"/>
                    <a:pt x="297" y="7876"/>
                    <a:pt x="639" y="7876"/>
                  </a:cubicBezTo>
                  <a:lnTo>
                    <a:pt x="639" y="7876"/>
                  </a:lnTo>
                  <a:cubicBezTo>
                    <a:pt x="1005" y="7876"/>
                    <a:pt x="1278" y="7579"/>
                    <a:pt x="1278" y="7236"/>
                  </a:cubicBezTo>
                  <a:lnTo>
                    <a:pt x="1278" y="7236"/>
                  </a:lnTo>
                  <a:lnTo>
                    <a:pt x="1278" y="640"/>
                  </a:lnTo>
                  <a:cubicBezTo>
                    <a:pt x="1278" y="275"/>
                    <a:pt x="1005" y="1"/>
                    <a:pt x="639" y="1"/>
                  </a:cubicBezTo>
                  <a:lnTo>
                    <a:pt x="639" y="1"/>
                  </a:lnTo>
                  <a:cubicBezTo>
                    <a:pt x="297" y="1"/>
                    <a:pt x="0" y="275"/>
                    <a:pt x="0" y="6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44"/>
          <p:cNvGrpSpPr/>
          <p:nvPr/>
        </p:nvGrpSpPr>
        <p:grpSpPr>
          <a:xfrm>
            <a:off x="2127233" y="2873999"/>
            <a:ext cx="52749" cy="754485"/>
            <a:chOff x="2127233" y="2873999"/>
            <a:chExt cx="52749" cy="754485"/>
          </a:xfrm>
        </p:grpSpPr>
        <p:sp>
          <p:nvSpPr>
            <p:cNvPr id="3654" name="Google Shape;3654;p44"/>
            <p:cNvSpPr/>
            <p:nvPr/>
          </p:nvSpPr>
          <p:spPr>
            <a:xfrm>
              <a:off x="2143528" y="2873999"/>
              <a:ext cx="19235" cy="754485"/>
            </a:xfrm>
            <a:custGeom>
              <a:avLst/>
              <a:gdLst/>
              <a:ahLst/>
              <a:cxnLst/>
              <a:rect l="l" t="t" r="r" b="b"/>
              <a:pathLst>
                <a:path w="458" h="17965" extrusionOk="0">
                  <a:moveTo>
                    <a:pt x="1" y="229"/>
                  </a:moveTo>
                  <a:lnTo>
                    <a:pt x="1" y="17736"/>
                  </a:lnTo>
                  <a:cubicBezTo>
                    <a:pt x="1" y="17873"/>
                    <a:pt x="115" y="17964"/>
                    <a:pt x="229" y="17964"/>
                  </a:cubicBezTo>
                  <a:lnTo>
                    <a:pt x="229" y="17964"/>
                  </a:lnTo>
                  <a:cubicBezTo>
                    <a:pt x="366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66" y="1"/>
                    <a:pt x="229" y="1"/>
                  </a:cubicBezTo>
                  <a:lnTo>
                    <a:pt x="229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4"/>
            <p:cNvSpPr/>
            <p:nvPr/>
          </p:nvSpPr>
          <p:spPr>
            <a:xfrm>
              <a:off x="2127233" y="3204731"/>
              <a:ext cx="52749" cy="187939"/>
            </a:xfrm>
            <a:custGeom>
              <a:avLst/>
              <a:gdLst/>
              <a:ahLst/>
              <a:cxnLst/>
              <a:rect l="l" t="t" r="r" b="b"/>
              <a:pathLst>
                <a:path w="1256" h="4475" extrusionOk="0">
                  <a:moveTo>
                    <a:pt x="1" y="640"/>
                  </a:moveTo>
                  <a:lnTo>
                    <a:pt x="1" y="3835"/>
                  </a:lnTo>
                  <a:cubicBezTo>
                    <a:pt x="1" y="4178"/>
                    <a:pt x="274" y="4474"/>
                    <a:pt x="617" y="4474"/>
                  </a:cubicBezTo>
                  <a:lnTo>
                    <a:pt x="617" y="4474"/>
                  </a:lnTo>
                  <a:cubicBezTo>
                    <a:pt x="982" y="4474"/>
                    <a:pt x="1256" y="4178"/>
                    <a:pt x="1256" y="3835"/>
                  </a:cubicBezTo>
                  <a:lnTo>
                    <a:pt x="1256" y="3835"/>
                  </a:lnTo>
                  <a:lnTo>
                    <a:pt x="1256" y="640"/>
                  </a:lnTo>
                  <a:cubicBezTo>
                    <a:pt x="1256" y="274"/>
                    <a:pt x="982" y="1"/>
                    <a:pt x="617" y="1"/>
                  </a:cubicBezTo>
                  <a:lnTo>
                    <a:pt x="617" y="1"/>
                  </a:lnTo>
                  <a:cubicBezTo>
                    <a:pt x="274" y="1"/>
                    <a:pt x="1" y="274"/>
                    <a:pt x="1" y="640"/>
                  </a:cubicBezTo>
                  <a:close/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6" name="Google Shape;3656;p44"/>
          <p:cNvGrpSpPr/>
          <p:nvPr/>
        </p:nvGrpSpPr>
        <p:grpSpPr>
          <a:xfrm>
            <a:off x="2356956" y="2873999"/>
            <a:ext cx="52749" cy="754485"/>
            <a:chOff x="2356956" y="2873999"/>
            <a:chExt cx="52749" cy="754485"/>
          </a:xfrm>
        </p:grpSpPr>
        <p:sp>
          <p:nvSpPr>
            <p:cNvPr id="3657" name="Google Shape;3657;p44"/>
            <p:cNvSpPr/>
            <p:nvPr/>
          </p:nvSpPr>
          <p:spPr>
            <a:xfrm>
              <a:off x="2373251" y="2873999"/>
              <a:ext cx="20159" cy="754485"/>
            </a:xfrm>
            <a:custGeom>
              <a:avLst/>
              <a:gdLst/>
              <a:ahLst/>
              <a:cxnLst/>
              <a:rect l="l" t="t" r="r" b="b"/>
              <a:pathLst>
                <a:path w="480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114" y="17964"/>
                    <a:pt x="228" y="17964"/>
                  </a:cubicBezTo>
                  <a:lnTo>
                    <a:pt x="228" y="17964"/>
                  </a:lnTo>
                  <a:cubicBezTo>
                    <a:pt x="365" y="17964"/>
                    <a:pt x="479" y="17873"/>
                    <a:pt x="479" y="17736"/>
                  </a:cubicBezTo>
                  <a:lnTo>
                    <a:pt x="479" y="17736"/>
                  </a:lnTo>
                  <a:lnTo>
                    <a:pt x="479" y="229"/>
                  </a:lnTo>
                  <a:cubicBezTo>
                    <a:pt x="479" y="92"/>
                    <a:pt x="365" y="1"/>
                    <a:pt x="228" y="1"/>
                  </a:cubicBezTo>
                  <a:lnTo>
                    <a:pt x="228" y="1"/>
                  </a:lnTo>
                  <a:cubicBezTo>
                    <a:pt x="114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4"/>
            <p:cNvSpPr/>
            <p:nvPr/>
          </p:nvSpPr>
          <p:spPr>
            <a:xfrm>
              <a:off x="2356956" y="3187470"/>
              <a:ext cx="52749" cy="283777"/>
            </a:xfrm>
            <a:custGeom>
              <a:avLst/>
              <a:gdLst/>
              <a:ahLst/>
              <a:cxnLst/>
              <a:rect l="l" t="t" r="r" b="b"/>
              <a:pathLst>
                <a:path w="1256" h="6757" extrusionOk="0">
                  <a:moveTo>
                    <a:pt x="0" y="640"/>
                  </a:moveTo>
                  <a:lnTo>
                    <a:pt x="0" y="6118"/>
                  </a:lnTo>
                  <a:cubicBezTo>
                    <a:pt x="0" y="6460"/>
                    <a:pt x="274" y="6757"/>
                    <a:pt x="616" y="6757"/>
                  </a:cubicBezTo>
                  <a:lnTo>
                    <a:pt x="616" y="6757"/>
                  </a:lnTo>
                  <a:cubicBezTo>
                    <a:pt x="982" y="6757"/>
                    <a:pt x="1256" y="6460"/>
                    <a:pt x="1256" y="6118"/>
                  </a:cubicBezTo>
                  <a:lnTo>
                    <a:pt x="1256" y="6118"/>
                  </a:lnTo>
                  <a:lnTo>
                    <a:pt x="1256" y="640"/>
                  </a:lnTo>
                  <a:cubicBezTo>
                    <a:pt x="1256" y="275"/>
                    <a:pt x="982" y="1"/>
                    <a:pt x="616" y="1"/>
                  </a:cubicBezTo>
                  <a:lnTo>
                    <a:pt x="616" y="1"/>
                  </a:lnTo>
                  <a:cubicBezTo>
                    <a:pt x="274" y="1"/>
                    <a:pt x="0" y="275"/>
                    <a:pt x="0" y="64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9" name="Google Shape;3659;p44"/>
          <p:cNvGrpSpPr/>
          <p:nvPr/>
        </p:nvGrpSpPr>
        <p:grpSpPr>
          <a:xfrm>
            <a:off x="2586679" y="2873999"/>
            <a:ext cx="52791" cy="754485"/>
            <a:chOff x="2586679" y="2873999"/>
            <a:chExt cx="52791" cy="754485"/>
          </a:xfrm>
        </p:grpSpPr>
        <p:sp>
          <p:nvSpPr>
            <p:cNvPr id="3660" name="Google Shape;3660;p44"/>
            <p:cNvSpPr/>
            <p:nvPr/>
          </p:nvSpPr>
          <p:spPr>
            <a:xfrm>
              <a:off x="2602974" y="2873999"/>
              <a:ext cx="20201" cy="754485"/>
            </a:xfrm>
            <a:custGeom>
              <a:avLst/>
              <a:gdLst/>
              <a:ahLst/>
              <a:cxnLst/>
              <a:rect l="l" t="t" r="r" b="b"/>
              <a:pathLst>
                <a:path w="481" h="17965" extrusionOk="0">
                  <a:moveTo>
                    <a:pt x="1" y="229"/>
                  </a:moveTo>
                  <a:lnTo>
                    <a:pt x="1" y="17736"/>
                  </a:lnTo>
                  <a:cubicBezTo>
                    <a:pt x="1" y="17873"/>
                    <a:pt x="115" y="17964"/>
                    <a:pt x="252" y="17964"/>
                  </a:cubicBezTo>
                  <a:lnTo>
                    <a:pt x="252" y="17964"/>
                  </a:lnTo>
                  <a:cubicBezTo>
                    <a:pt x="366" y="17964"/>
                    <a:pt x="480" y="17873"/>
                    <a:pt x="480" y="17736"/>
                  </a:cubicBezTo>
                  <a:lnTo>
                    <a:pt x="480" y="17736"/>
                  </a:lnTo>
                  <a:lnTo>
                    <a:pt x="480" y="229"/>
                  </a:lnTo>
                  <a:cubicBezTo>
                    <a:pt x="480" y="92"/>
                    <a:pt x="366" y="1"/>
                    <a:pt x="252" y="1"/>
                  </a:cubicBezTo>
                  <a:lnTo>
                    <a:pt x="252" y="1"/>
                  </a:lnTo>
                  <a:cubicBezTo>
                    <a:pt x="115" y="1"/>
                    <a:pt x="1" y="92"/>
                    <a:pt x="1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4"/>
            <p:cNvSpPr/>
            <p:nvPr/>
          </p:nvSpPr>
          <p:spPr>
            <a:xfrm>
              <a:off x="2586679" y="3020697"/>
              <a:ext cx="52791" cy="312545"/>
            </a:xfrm>
            <a:custGeom>
              <a:avLst/>
              <a:gdLst/>
              <a:ahLst/>
              <a:cxnLst/>
              <a:rect l="l" t="t" r="r" b="b"/>
              <a:pathLst>
                <a:path w="1257" h="7442" extrusionOk="0">
                  <a:moveTo>
                    <a:pt x="1" y="639"/>
                  </a:moveTo>
                  <a:lnTo>
                    <a:pt x="1" y="6802"/>
                  </a:lnTo>
                  <a:cubicBezTo>
                    <a:pt x="1" y="7167"/>
                    <a:pt x="275" y="7441"/>
                    <a:pt x="640" y="7441"/>
                  </a:cubicBezTo>
                  <a:lnTo>
                    <a:pt x="640" y="7441"/>
                  </a:lnTo>
                  <a:cubicBezTo>
                    <a:pt x="982" y="7441"/>
                    <a:pt x="1256" y="7167"/>
                    <a:pt x="1256" y="6802"/>
                  </a:cubicBezTo>
                  <a:lnTo>
                    <a:pt x="1256" y="6802"/>
                  </a:lnTo>
                  <a:lnTo>
                    <a:pt x="1256" y="639"/>
                  </a:lnTo>
                  <a:cubicBezTo>
                    <a:pt x="1256" y="297"/>
                    <a:pt x="982" y="0"/>
                    <a:pt x="640" y="0"/>
                  </a:cubicBezTo>
                  <a:lnTo>
                    <a:pt x="640" y="0"/>
                  </a:lnTo>
                  <a:cubicBezTo>
                    <a:pt x="275" y="0"/>
                    <a:pt x="1" y="297"/>
                    <a:pt x="1" y="639"/>
                  </a:cubicBezTo>
                  <a:close/>
                </a:path>
              </a:pathLst>
            </a:cu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2" name="Google Shape;3662;p44"/>
          <p:cNvGrpSpPr/>
          <p:nvPr/>
        </p:nvGrpSpPr>
        <p:grpSpPr>
          <a:xfrm>
            <a:off x="2816444" y="2873999"/>
            <a:ext cx="52749" cy="754485"/>
            <a:chOff x="2816444" y="2873999"/>
            <a:chExt cx="52749" cy="754485"/>
          </a:xfrm>
        </p:grpSpPr>
        <p:sp>
          <p:nvSpPr>
            <p:cNvPr id="3663" name="Google Shape;3663;p44"/>
            <p:cNvSpPr/>
            <p:nvPr/>
          </p:nvSpPr>
          <p:spPr>
            <a:xfrm>
              <a:off x="2833705" y="2873999"/>
              <a:ext cx="19193" cy="754485"/>
            </a:xfrm>
            <a:custGeom>
              <a:avLst/>
              <a:gdLst/>
              <a:ahLst/>
              <a:cxnLst/>
              <a:rect l="l" t="t" r="r" b="b"/>
              <a:pathLst>
                <a:path w="457" h="17965" extrusionOk="0">
                  <a:moveTo>
                    <a:pt x="0" y="229"/>
                  </a:moveTo>
                  <a:lnTo>
                    <a:pt x="0" y="17736"/>
                  </a:lnTo>
                  <a:cubicBezTo>
                    <a:pt x="0" y="17873"/>
                    <a:pt x="91" y="17964"/>
                    <a:pt x="228" y="17964"/>
                  </a:cubicBezTo>
                  <a:lnTo>
                    <a:pt x="228" y="17964"/>
                  </a:lnTo>
                  <a:cubicBezTo>
                    <a:pt x="342" y="17964"/>
                    <a:pt x="457" y="17873"/>
                    <a:pt x="457" y="17736"/>
                  </a:cubicBezTo>
                  <a:lnTo>
                    <a:pt x="457" y="17736"/>
                  </a:lnTo>
                  <a:lnTo>
                    <a:pt x="457" y="229"/>
                  </a:lnTo>
                  <a:cubicBezTo>
                    <a:pt x="457" y="92"/>
                    <a:pt x="342" y="1"/>
                    <a:pt x="228" y="1"/>
                  </a:cubicBezTo>
                  <a:lnTo>
                    <a:pt x="228" y="1"/>
                  </a:lnTo>
                  <a:cubicBezTo>
                    <a:pt x="91" y="1"/>
                    <a:pt x="0" y="92"/>
                    <a:pt x="0" y="2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4"/>
            <p:cNvSpPr/>
            <p:nvPr/>
          </p:nvSpPr>
          <p:spPr>
            <a:xfrm>
              <a:off x="2816444" y="3081090"/>
              <a:ext cx="52749" cy="186973"/>
            </a:xfrm>
            <a:custGeom>
              <a:avLst/>
              <a:gdLst/>
              <a:ahLst/>
              <a:cxnLst/>
              <a:rect l="l" t="t" r="r" b="b"/>
              <a:pathLst>
                <a:path w="1256" h="4452" extrusionOk="0">
                  <a:moveTo>
                    <a:pt x="0" y="639"/>
                  </a:moveTo>
                  <a:lnTo>
                    <a:pt x="0" y="3812"/>
                  </a:lnTo>
                  <a:cubicBezTo>
                    <a:pt x="0" y="4177"/>
                    <a:pt x="274" y="4451"/>
                    <a:pt x="639" y="4451"/>
                  </a:cubicBezTo>
                  <a:lnTo>
                    <a:pt x="639" y="4451"/>
                  </a:lnTo>
                  <a:cubicBezTo>
                    <a:pt x="982" y="4451"/>
                    <a:pt x="1256" y="4177"/>
                    <a:pt x="1256" y="3812"/>
                  </a:cubicBezTo>
                  <a:lnTo>
                    <a:pt x="1256" y="3812"/>
                  </a:lnTo>
                  <a:lnTo>
                    <a:pt x="1256" y="639"/>
                  </a:lnTo>
                  <a:cubicBezTo>
                    <a:pt x="1256" y="274"/>
                    <a:pt x="982" y="0"/>
                    <a:pt x="639" y="0"/>
                  </a:cubicBezTo>
                  <a:lnTo>
                    <a:pt x="639" y="0"/>
                  </a:lnTo>
                  <a:cubicBezTo>
                    <a:pt x="274" y="0"/>
                    <a:pt x="0" y="274"/>
                    <a:pt x="0" y="63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5" name="Google Shape;3665;p44"/>
          <p:cNvGrpSpPr/>
          <p:nvPr/>
        </p:nvGrpSpPr>
        <p:grpSpPr>
          <a:xfrm>
            <a:off x="4161071" y="2886359"/>
            <a:ext cx="1049375" cy="43088"/>
            <a:chOff x="4161071" y="2761047"/>
            <a:chExt cx="1049375" cy="43088"/>
          </a:xfrm>
        </p:grpSpPr>
        <p:sp>
          <p:nvSpPr>
            <p:cNvPr id="3666" name="Google Shape;3666;p44"/>
            <p:cNvSpPr/>
            <p:nvPr/>
          </p:nvSpPr>
          <p:spPr>
            <a:xfrm>
              <a:off x="4161071" y="2761047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1"/>
                  </a:moveTo>
                  <a:cubicBezTo>
                    <a:pt x="297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914"/>
                    <a:pt x="28372" y="594"/>
                  </a:cubicBezTo>
                  <a:lnTo>
                    <a:pt x="28372" y="594"/>
                  </a:lnTo>
                  <a:cubicBezTo>
                    <a:pt x="28372" y="274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4"/>
            <p:cNvSpPr/>
            <p:nvPr/>
          </p:nvSpPr>
          <p:spPr>
            <a:xfrm>
              <a:off x="4161071" y="2761047"/>
              <a:ext cx="317442" cy="43088"/>
            </a:xfrm>
            <a:custGeom>
              <a:avLst/>
              <a:gdLst/>
              <a:ahLst/>
              <a:cxnLst/>
              <a:rect l="l" t="t" r="r" b="b"/>
              <a:pathLst>
                <a:path w="8583" h="1165" extrusionOk="0">
                  <a:moveTo>
                    <a:pt x="434" y="1"/>
                  </a:moveTo>
                  <a:cubicBezTo>
                    <a:pt x="206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8126" y="1165"/>
                  </a:lnTo>
                  <a:cubicBezTo>
                    <a:pt x="8378" y="1165"/>
                    <a:pt x="8583" y="914"/>
                    <a:pt x="8583" y="594"/>
                  </a:cubicBezTo>
                  <a:lnTo>
                    <a:pt x="8583" y="594"/>
                  </a:lnTo>
                  <a:cubicBezTo>
                    <a:pt x="8583" y="274"/>
                    <a:pt x="8378" y="1"/>
                    <a:pt x="8126" y="1"/>
                  </a:cubicBezTo>
                  <a:lnTo>
                    <a:pt x="8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8" name="Google Shape;3668;p44"/>
          <p:cNvGrpSpPr/>
          <p:nvPr/>
        </p:nvGrpSpPr>
        <p:grpSpPr>
          <a:xfrm>
            <a:off x="4161071" y="3200278"/>
            <a:ext cx="1049375" cy="43088"/>
            <a:chOff x="4161071" y="2868265"/>
            <a:chExt cx="1049375" cy="43088"/>
          </a:xfrm>
        </p:grpSpPr>
        <p:sp>
          <p:nvSpPr>
            <p:cNvPr id="3669" name="Google Shape;3669;p44"/>
            <p:cNvSpPr/>
            <p:nvPr/>
          </p:nvSpPr>
          <p:spPr>
            <a:xfrm>
              <a:off x="4161071" y="2868265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0"/>
                  </a:moveTo>
                  <a:cubicBezTo>
                    <a:pt x="297" y="0"/>
                    <a:pt x="1" y="251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97" y="1164"/>
                    <a:pt x="685" y="1164"/>
                  </a:cubicBezTo>
                  <a:lnTo>
                    <a:pt x="685" y="1164"/>
                  </a:lnTo>
                  <a:lnTo>
                    <a:pt x="27688" y="1164"/>
                  </a:lnTo>
                  <a:cubicBezTo>
                    <a:pt x="28076" y="1164"/>
                    <a:pt x="28372" y="891"/>
                    <a:pt x="28372" y="571"/>
                  </a:cubicBezTo>
                  <a:lnTo>
                    <a:pt x="28372" y="571"/>
                  </a:lnTo>
                  <a:cubicBezTo>
                    <a:pt x="28372" y="251"/>
                    <a:pt x="28076" y="0"/>
                    <a:pt x="27688" y="0"/>
                  </a:cubicBezTo>
                  <a:lnTo>
                    <a:pt x="276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4"/>
            <p:cNvSpPr/>
            <p:nvPr/>
          </p:nvSpPr>
          <p:spPr>
            <a:xfrm>
              <a:off x="4161071" y="2868265"/>
              <a:ext cx="473630" cy="43088"/>
            </a:xfrm>
            <a:custGeom>
              <a:avLst/>
              <a:gdLst/>
              <a:ahLst/>
              <a:cxnLst/>
              <a:rect l="l" t="t" r="r" b="b"/>
              <a:pathLst>
                <a:path w="12806" h="1165" extrusionOk="0">
                  <a:moveTo>
                    <a:pt x="434" y="0"/>
                  </a:moveTo>
                  <a:cubicBezTo>
                    <a:pt x="206" y="0"/>
                    <a:pt x="1" y="251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06" y="1164"/>
                    <a:pt x="434" y="1164"/>
                  </a:cubicBezTo>
                  <a:lnTo>
                    <a:pt x="434" y="1164"/>
                  </a:lnTo>
                  <a:lnTo>
                    <a:pt x="12372" y="1164"/>
                  </a:lnTo>
                  <a:cubicBezTo>
                    <a:pt x="12600" y="1164"/>
                    <a:pt x="12806" y="891"/>
                    <a:pt x="12806" y="571"/>
                  </a:cubicBezTo>
                  <a:lnTo>
                    <a:pt x="12806" y="571"/>
                  </a:lnTo>
                  <a:cubicBezTo>
                    <a:pt x="12806" y="251"/>
                    <a:pt x="12600" y="0"/>
                    <a:pt x="12372" y="0"/>
                  </a:cubicBezTo>
                  <a:lnTo>
                    <a:pt x="12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1" name="Google Shape;3671;p44"/>
          <p:cNvGrpSpPr/>
          <p:nvPr/>
        </p:nvGrpSpPr>
        <p:grpSpPr>
          <a:xfrm>
            <a:off x="3737223" y="2911661"/>
            <a:ext cx="263096" cy="251765"/>
            <a:chOff x="3737303" y="2739254"/>
            <a:chExt cx="179858" cy="172100"/>
          </a:xfrm>
        </p:grpSpPr>
        <p:sp>
          <p:nvSpPr>
            <p:cNvPr id="3672" name="Google Shape;3672;p44"/>
            <p:cNvSpPr/>
            <p:nvPr/>
          </p:nvSpPr>
          <p:spPr>
            <a:xfrm>
              <a:off x="3737303" y="2766964"/>
              <a:ext cx="179858" cy="144389"/>
            </a:xfrm>
            <a:custGeom>
              <a:avLst/>
              <a:gdLst/>
              <a:ahLst/>
              <a:cxnLst/>
              <a:rect l="l" t="t" r="r" b="b"/>
              <a:pathLst>
                <a:path w="4863" h="3904" extrusionOk="0">
                  <a:moveTo>
                    <a:pt x="2100" y="0"/>
                  </a:moveTo>
                  <a:cubicBezTo>
                    <a:pt x="2077" y="0"/>
                    <a:pt x="2055" y="0"/>
                    <a:pt x="2032" y="0"/>
                  </a:cubicBezTo>
                  <a:lnTo>
                    <a:pt x="2032" y="0"/>
                  </a:lnTo>
                  <a:lnTo>
                    <a:pt x="1279" y="754"/>
                  </a:lnTo>
                  <a:cubicBezTo>
                    <a:pt x="1164" y="868"/>
                    <a:pt x="1142" y="1027"/>
                    <a:pt x="1256" y="1142"/>
                  </a:cubicBezTo>
                  <a:lnTo>
                    <a:pt x="1256" y="1142"/>
                  </a:lnTo>
                  <a:cubicBezTo>
                    <a:pt x="1301" y="1210"/>
                    <a:pt x="1393" y="1233"/>
                    <a:pt x="1461" y="1233"/>
                  </a:cubicBezTo>
                  <a:lnTo>
                    <a:pt x="1461" y="1233"/>
                  </a:lnTo>
                  <a:lnTo>
                    <a:pt x="1461" y="1233"/>
                  </a:lnTo>
                  <a:cubicBezTo>
                    <a:pt x="1552" y="1233"/>
                    <a:pt x="1621" y="1210"/>
                    <a:pt x="1667" y="1142"/>
                  </a:cubicBezTo>
                  <a:lnTo>
                    <a:pt x="1667" y="1142"/>
                  </a:lnTo>
                  <a:lnTo>
                    <a:pt x="2214" y="571"/>
                  </a:lnTo>
                  <a:lnTo>
                    <a:pt x="2420" y="571"/>
                  </a:lnTo>
                  <a:lnTo>
                    <a:pt x="1142" y="1986"/>
                  </a:lnTo>
                  <a:lnTo>
                    <a:pt x="366" y="1986"/>
                  </a:lnTo>
                  <a:cubicBezTo>
                    <a:pt x="183" y="1986"/>
                    <a:pt x="23" y="2123"/>
                    <a:pt x="0" y="2306"/>
                  </a:cubicBezTo>
                  <a:lnTo>
                    <a:pt x="0" y="2306"/>
                  </a:lnTo>
                  <a:cubicBezTo>
                    <a:pt x="0" y="2397"/>
                    <a:pt x="46" y="2488"/>
                    <a:pt x="92" y="2557"/>
                  </a:cubicBezTo>
                  <a:lnTo>
                    <a:pt x="92" y="2557"/>
                  </a:lnTo>
                  <a:cubicBezTo>
                    <a:pt x="160" y="2625"/>
                    <a:pt x="251" y="2671"/>
                    <a:pt x="343" y="2671"/>
                  </a:cubicBezTo>
                  <a:lnTo>
                    <a:pt x="343" y="2671"/>
                  </a:lnTo>
                  <a:lnTo>
                    <a:pt x="1507" y="2671"/>
                  </a:lnTo>
                  <a:cubicBezTo>
                    <a:pt x="1530" y="2671"/>
                    <a:pt x="1552" y="2648"/>
                    <a:pt x="1575" y="2625"/>
                  </a:cubicBezTo>
                  <a:lnTo>
                    <a:pt x="1575" y="2625"/>
                  </a:lnTo>
                  <a:lnTo>
                    <a:pt x="2169" y="1986"/>
                  </a:lnTo>
                  <a:lnTo>
                    <a:pt x="2671" y="2534"/>
                  </a:lnTo>
                  <a:lnTo>
                    <a:pt x="2534" y="3493"/>
                  </a:lnTo>
                  <a:cubicBezTo>
                    <a:pt x="2488" y="3652"/>
                    <a:pt x="2557" y="3812"/>
                    <a:pt x="2717" y="3881"/>
                  </a:cubicBezTo>
                  <a:lnTo>
                    <a:pt x="2717" y="3881"/>
                  </a:lnTo>
                  <a:cubicBezTo>
                    <a:pt x="2762" y="3903"/>
                    <a:pt x="2808" y="3903"/>
                    <a:pt x="2853" y="3903"/>
                  </a:cubicBezTo>
                  <a:lnTo>
                    <a:pt x="2853" y="3903"/>
                  </a:lnTo>
                  <a:cubicBezTo>
                    <a:pt x="2899" y="3903"/>
                    <a:pt x="2945" y="3903"/>
                    <a:pt x="2990" y="3881"/>
                  </a:cubicBezTo>
                  <a:lnTo>
                    <a:pt x="2990" y="3881"/>
                  </a:lnTo>
                  <a:cubicBezTo>
                    <a:pt x="3082" y="3835"/>
                    <a:pt x="3150" y="3744"/>
                    <a:pt x="3173" y="3652"/>
                  </a:cubicBezTo>
                  <a:lnTo>
                    <a:pt x="3173" y="3652"/>
                  </a:lnTo>
                  <a:lnTo>
                    <a:pt x="3424" y="2260"/>
                  </a:lnTo>
                  <a:cubicBezTo>
                    <a:pt x="3447" y="2237"/>
                    <a:pt x="3424" y="2214"/>
                    <a:pt x="3401" y="2192"/>
                  </a:cubicBezTo>
                  <a:lnTo>
                    <a:pt x="3401" y="2192"/>
                  </a:lnTo>
                  <a:lnTo>
                    <a:pt x="2717" y="1484"/>
                  </a:lnTo>
                  <a:lnTo>
                    <a:pt x="3264" y="936"/>
                  </a:lnTo>
                  <a:lnTo>
                    <a:pt x="3652" y="1324"/>
                  </a:lnTo>
                  <a:cubicBezTo>
                    <a:pt x="3766" y="1438"/>
                    <a:pt x="3949" y="1438"/>
                    <a:pt x="4063" y="1324"/>
                  </a:cubicBezTo>
                  <a:lnTo>
                    <a:pt x="4063" y="1324"/>
                  </a:lnTo>
                  <a:lnTo>
                    <a:pt x="4771" y="617"/>
                  </a:lnTo>
                  <a:cubicBezTo>
                    <a:pt x="4816" y="548"/>
                    <a:pt x="4862" y="480"/>
                    <a:pt x="4862" y="411"/>
                  </a:cubicBezTo>
                  <a:lnTo>
                    <a:pt x="4862" y="411"/>
                  </a:lnTo>
                  <a:cubicBezTo>
                    <a:pt x="4862" y="320"/>
                    <a:pt x="4816" y="251"/>
                    <a:pt x="4771" y="206"/>
                  </a:cubicBezTo>
                  <a:lnTo>
                    <a:pt x="4771" y="206"/>
                  </a:lnTo>
                  <a:lnTo>
                    <a:pt x="4771" y="206"/>
                  </a:lnTo>
                  <a:cubicBezTo>
                    <a:pt x="4657" y="92"/>
                    <a:pt x="4474" y="92"/>
                    <a:pt x="4360" y="206"/>
                  </a:cubicBezTo>
                  <a:lnTo>
                    <a:pt x="4360" y="206"/>
                  </a:lnTo>
                  <a:lnTo>
                    <a:pt x="3926" y="639"/>
                  </a:lnTo>
                  <a:cubicBezTo>
                    <a:pt x="3903" y="662"/>
                    <a:pt x="3858" y="662"/>
                    <a:pt x="3835" y="639"/>
                  </a:cubicBezTo>
                  <a:lnTo>
                    <a:pt x="3835" y="639"/>
                  </a:lnTo>
                  <a:lnTo>
                    <a:pt x="3219" y="69"/>
                  </a:lnTo>
                  <a:cubicBezTo>
                    <a:pt x="3173" y="23"/>
                    <a:pt x="3082" y="0"/>
                    <a:pt x="3013" y="0"/>
                  </a:cubicBezTo>
                  <a:lnTo>
                    <a:pt x="301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4"/>
            <p:cNvSpPr/>
            <p:nvPr/>
          </p:nvSpPr>
          <p:spPr>
            <a:xfrm>
              <a:off x="3837772" y="2739254"/>
              <a:ext cx="30100" cy="29411"/>
            </a:xfrm>
            <a:custGeom>
              <a:avLst/>
              <a:gdLst/>
              <a:ahLst/>
              <a:cxnLst/>
              <a:rect l="l" t="t" r="r" b="b"/>
              <a:pathLst>
                <a:path w="1005" h="982" extrusionOk="0">
                  <a:moveTo>
                    <a:pt x="1" y="502"/>
                  </a:moveTo>
                  <a:cubicBezTo>
                    <a:pt x="1" y="776"/>
                    <a:pt x="229" y="982"/>
                    <a:pt x="503" y="982"/>
                  </a:cubicBezTo>
                  <a:lnTo>
                    <a:pt x="503" y="982"/>
                  </a:lnTo>
                  <a:cubicBezTo>
                    <a:pt x="777" y="982"/>
                    <a:pt x="1005" y="776"/>
                    <a:pt x="1005" y="502"/>
                  </a:cubicBezTo>
                  <a:lnTo>
                    <a:pt x="1005" y="502"/>
                  </a:lnTo>
                  <a:cubicBezTo>
                    <a:pt x="1005" y="206"/>
                    <a:pt x="777" y="0"/>
                    <a:pt x="503" y="0"/>
                  </a:cubicBezTo>
                  <a:lnTo>
                    <a:pt x="503" y="0"/>
                  </a:lnTo>
                  <a:cubicBezTo>
                    <a:pt x="229" y="0"/>
                    <a:pt x="1" y="206"/>
                    <a:pt x="1" y="50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4" name="Google Shape;3674;p44"/>
          <p:cNvSpPr/>
          <p:nvPr/>
        </p:nvSpPr>
        <p:spPr>
          <a:xfrm>
            <a:off x="5314207" y="2860091"/>
            <a:ext cx="98824" cy="85324"/>
          </a:xfrm>
          <a:custGeom>
            <a:avLst/>
            <a:gdLst/>
            <a:ahLst/>
            <a:cxnLst/>
            <a:rect l="l" t="t" r="r" b="b"/>
            <a:pathLst>
              <a:path w="2672" h="2307" extrusionOk="0">
                <a:moveTo>
                  <a:pt x="1348" y="343"/>
                </a:moveTo>
                <a:cubicBezTo>
                  <a:pt x="1211" y="138"/>
                  <a:pt x="982" y="1"/>
                  <a:pt x="731" y="1"/>
                </a:cubicBezTo>
                <a:lnTo>
                  <a:pt x="731" y="1"/>
                </a:lnTo>
                <a:cubicBezTo>
                  <a:pt x="343" y="1"/>
                  <a:pt x="1" y="320"/>
                  <a:pt x="1" y="708"/>
                </a:cubicBezTo>
                <a:lnTo>
                  <a:pt x="1" y="708"/>
                </a:lnTo>
                <a:cubicBezTo>
                  <a:pt x="1" y="937"/>
                  <a:pt x="115" y="1119"/>
                  <a:pt x="252" y="1256"/>
                </a:cubicBezTo>
                <a:lnTo>
                  <a:pt x="252" y="1256"/>
                </a:lnTo>
                <a:lnTo>
                  <a:pt x="1279" y="2283"/>
                </a:lnTo>
                <a:cubicBezTo>
                  <a:pt x="1302" y="2306"/>
                  <a:pt x="1325" y="2306"/>
                  <a:pt x="1348" y="2306"/>
                </a:cubicBezTo>
                <a:lnTo>
                  <a:pt x="1348" y="2306"/>
                </a:lnTo>
                <a:cubicBezTo>
                  <a:pt x="1371" y="2306"/>
                  <a:pt x="1393" y="2306"/>
                  <a:pt x="1416" y="2283"/>
                </a:cubicBezTo>
                <a:lnTo>
                  <a:pt x="1416" y="2283"/>
                </a:lnTo>
                <a:lnTo>
                  <a:pt x="2443" y="1256"/>
                </a:lnTo>
                <a:cubicBezTo>
                  <a:pt x="2580" y="1119"/>
                  <a:pt x="2672" y="937"/>
                  <a:pt x="2672" y="708"/>
                </a:cubicBezTo>
                <a:lnTo>
                  <a:pt x="2672" y="708"/>
                </a:lnTo>
                <a:cubicBezTo>
                  <a:pt x="2672" y="320"/>
                  <a:pt x="2352" y="1"/>
                  <a:pt x="1964" y="1"/>
                </a:cubicBezTo>
                <a:lnTo>
                  <a:pt x="1964" y="1"/>
                </a:lnTo>
                <a:cubicBezTo>
                  <a:pt x="1690" y="1"/>
                  <a:pt x="1462" y="138"/>
                  <a:pt x="1348" y="34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5" name="Google Shape;3675;p44"/>
          <p:cNvGrpSpPr/>
          <p:nvPr/>
        </p:nvGrpSpPr>
        <p:grpSpPr>
          <a:xfrm>
            <a:off x="5298193" y="3187728"/>
            <a:ext cx="130888" cy="65020"/>
            <a:chOff x="5298193" y="2869116"/>
            <a:chExt cx="130888" cy="65020"/>
          </a:xfrm>
        </p:grpSpPr>
        <p:sp>
          <p:nvSpPr>
            <p:cNvPr id="3676" name="Google Shape;3676;p44"/>
            <p:cNvSpPr/>
            <p:nvPr/>
          </p:nvSpPr>
          <p:spPr>
            <a:xfrm>
              <a:off x="5340392" y="2890197"/>
              <a:ext cx="47304" cy="22857"/>
            </a:xfrm>
            <a:custGeom>
              <a:avLst/>
              <a:gdLst/>
              <a:ahLst/>
              <a:cxnLst/>
              <a:rect l="l" t="t" r="r" b="b"/>
              <a:pathLst>
                <a:path w="1279" h="618" extrusionOk="0">
                  <a:moveTo>
                    <a:pt x="1" y="617"/>
                  </a:moveTo>
                  <a:lnTo>
                    <a:pt x="1279" y="617"/>
                  </a:lnTo>
                  <a:lnTo>
                    <a:pt x="127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4"/>
            <p:cNvSpPr/>
            <p:nvPr/>
          </p:nvSpPr>
          <p:spPr>
            <a:xfrm>
              <a:off x="5418910" y="2884316"/>
              <a:ext cx="10171" cy="33804"/>
            </a:xfrm>
            <a:custGeom>
              <a:avLst/>
              <a:gdLst/>
              <a:ahLst/>
              <a:cxnLst/>
              <a:rect l="l" t="t" r="r" b="b"/>
              <a:pathLst>
                <a:path w="275" h="914" extrusionOk="0">
                  <a:moveTo>
                    <a:pt x="0" y="0"/>
                  </a:moveTo>
                  <a:lnTo>
                    <a:pt x="0" y="913"/>
                  </a:lnTo>
                  <a:lnTo>
                    <a:pt x="92" y="913"/>
                  </a:lnTo>
                  <a:cubicBezTo>
                    <a:pt x="206" y="913"/>
                    <a:pt x="274" y="822"/>
                    <a:pt x="274" y="730"/>
                  </a:cubicBezTo>
                  <a:lnTo>
                    <a:pt x="274" y="730"/>
                  </a:lnTo>
                  <a:lnTo>
                    <a:pt x="274" y="183"/>
                  </a:lnTo>
                  <a:cubicBezTo>
                    <a:pt x="274" y="69"/>
                    <a:pt x="206" y="0"/>
                    <a:pt x="92" y="0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4"/>
            <p:cNvSpPr/>
            <p:nvPr/>
          </p:nvSpPr>
          <p:spPr>
            <a:xfrm>
              <a:off x="5393576" y="2869116"/>
              <a:ext cx="19454" cy="65020"/>
            </a:xfrm>
            <a:custGeom>
              <a:avLst/>
              <a:gdLst/>
              <a:ahLst/>
              <a:cxnLst/>
              <a:rect l="l" t="t" r="r" b="b"/>
              <a:pathLst>
                <a:path w="526" h="1758" extrusionOk="0">
                  <a:moveTo>
                    <a:pt x="1" y="0"/>
                  </a:moveTo>
                  <a:lnTo>
                    <a:pt x="1" y="1758"/>
                  </a:lnTo>
                  <a:lnTo>
                    <a:pt x="343" y="1758"/>
                  </a:lnTo>
                  <a:cubicBezTo>
                    <a:pt x="457" y="1758"/>
                    <a:pt x="526" y="1666"/>
                    <a:pt x="526" y="1575"/>
                  </a:cubicBezTo>
                  <a:lnTo>
                    <a:pt x="526" y="1575"/>
                  </a:lnTo>
                  <a:lnTo>
                    <a:pt x="526" y="183"/>
                  </a:lnTo>
                  <a:cubicBezTo>
                    <a:pt x="526" y="91"/>
                    <a:pt x="457" y="0"/>
                    <a:pt x="343" y="0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4"/>
            <p:cNvSpPr/>
            <p:nvPr/>
          </p:nvSpPr>
          <p:spPr>
            <a:xfrm>
              <a:off x="5314207" y="2869116"/>
              <a:ext cx="20305" cy="65020"/>
            </a:xfrm>
            <a:custGeom>
              <a:avLst/>
              <a:gdLst/>
              <a:ahLst/>
              <a:cxnLst/>
              <a:rect l="l" t="t" r="r" b="b"/>
              <a:pathLst>
                <a:path w="549" h="1758" extrusionOk="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183"/>
                  </a:lnTo>
                  <a:lnTo>
                    <a:pt x="1" y="1575"/>
                  </a:lnTo>
                  <a:cubicBezTo>
                    <a:pt x="1" y="1666"/>
                    <a:pt x="92" y="1758"/>
                    <a:pt x="206" y="1758"/>
                  </a:cubicBezTo>
                  <a:lnTo>
                    <a:pt x="206" y="1758"/>
                  </a:lnTo>
                  <a:lnTo>
                    <a:pt x="549" y="1758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4"/>
            <p:cNvSpPr/>
            <p:nvPr/>
          </p:nvSpPr>
          <p:spPr>
            <a:xfrm>
              <a:off x="5298193" y="2884316"/>
              <a:ext cx="10171" cy="33804"/>
            </a:xfrm>
            <a:custGeom>
              <a:avLst/>
              <a:gdLst/>
              <a:ahLst/>
              <a:cxnLst/>
              <a:rect l="l" t="t" r="r" b="b"/>
              <a:pathLst>
                <a:path w="275" h="914" extrusionOk="0">
                  <a:moveTo>
                    <a:pt x="206" y="0"/>
                  </a:moveTo>
                  <a:cubicBezTo>
                    <a:pt x="92" y="0"/>
                    <a:pt x="0" y="69"/>
                    <a:pt x="0" y="183"/>
                  </a:cubicBezTo>
                  <a:lnTo>
                    <a:pt x="0" y="183"/>
                  </a:lnTo>
                  <a:lnTo>
                    <a:pt x="0" y="730"/>
                  </a:lnTo>
                  <a:cubicBezTo>
                    <a:pt x="0" y="822"/>
                    <a:pt x="92" y="913"/>
                    <a:pt x="206" y="913"/>
                  </a:cubicBezTo>
                  <a:lnTo>
                    <a:pt x="206" y="913"/>
                  </a:lnTo>
                  <a:lnTo>
                    <a:pt x="274" y="91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1" name="Google Shape;3681;p44"/>
          <p:cNvGrpSpPr/>
          <p:nvPr/>
        </p:nvGrpSpPr>
        <p:grpSpPr>
          <a:xfrm>
            <a:off x="3786617" y="3616836"/>
            <a:ext cx="170474" cy="301366"/>
            <a:chOff x="3771070" y="3007549"/>
            <a:chExt cx="116540" cy="206006"/>
          </a:xfrm>
        </p:grpSpPr>
        <p:sp>
          <p:nvSpPr>
            <p:cNvPr id="3682" name="Google Shape;3682;p44"/>
            <p:cNvSpPr/>
            <p:nvPr/>
          </p:nvSpPr>
          <p:spPr>
            <a:xfrm>
              <a:off x="3803135" y="3007549"/>
              <a:ext cx="38871" cy="38871"/>
            </a:xfrm>
            <a:custGeom>
              <a:avLst/>
              <a:gdLst/>
              <a:ahLst/>
              <a:cxnLst/>
              <a:rect l="l" t="t" r="r" b="b"/>
              <a:pathLst>
                <a:path w="1051" h="1051" extrusionOk="0">
                  <a:moveTo>
                    <a:pt x="1" y="526"/>
                  </a:moveTo>
                  <a:cubicBezTo>
                    <a:pt x="1" y="822"/>
                    <a:pt x="229" y="1050"/>
                    <a:pt x="526" y="1050"/>
                  </a:cubicBezTo>
                  <a:lnTo>
                    <a:pt x="526" y="1050"/>
                  </a:lnTo>
                  <a:cubicBezTo>
                    <a:pt x="822" y="1050"/>
                    <a:pt x="1051" y="822"/>
                    <a:pt x="1051" y="526"/>
                  </a:cubicBez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lnTo>
                    <a:pt x="526" y="1"/>
                  </a:lnTo>
                  <a:cubicBezTo>
                    <a:pt x="229" y="1"/>
                    <a:pt x="1" y="229"/>
                    <a:pt x="1" y="5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4"/>
            <p:cNvSpPr/>
            <p:nvPr/>
          </p:nvSpPr>
          <p:spPr>
            <a:xfrm>
              <a:off x="3771070" y="3051450"/>
              <a:ext cx="116540" cy="162105"/>
            </a:xfrm>
            <a:custGeom>
              <a:avLst/>
              <a:gdLst/>
              <a:ahLst/>
              <a:cxnLst/>
              <a:rect l="l" t="t" r="r" b="b"/>
              <a:pathLst>
                <a:path w="3151" h="4383" extrusionOk="0">
                  <a:moveTo>
                    <a:pt x="868" y="183"/>
                  </a:moveTo>
                  <a:cubicBezTo>
                    <a:pt x="548" y="480"/>
                    <a:pt x="297" y="799"/>
                    <a:pt x="92" y="1096"/>
                  </a:cubicBezTo>
                  <a:lnTo>
                    <a:pt x="92" y="1096"/>
                  </a:lnTo>
                  <a:cubicBezTo>
                    <a:pt x="0" y="1233"/>
                    <a:pt x="46" y="1393"/>
                    <a:pt x="160" y="1484"/>
                  </a:cubicBezTo>
                  <a:lnTo>
                    <a:pt x="160" y="1484"/>
                  </a:lnTo>
                  <a:cubicBezTo>
                    <a:pt x="206" y="1507"/>
                    <a:pt x="274" y="1530"/>
                    <a:pt x="320" y="1530"/>
                  </a:cubicBezTo>
                  <a:lnTo>
                    <a:pt x="320" y="1530"/>
                  </a:lnTo>
                  <a:cubicBezTo>
                    <a:pt x="411" y="1530"/>
                    <a:pt x="502" y="1484"/>
                    <a:pt x="548" y="1416"/>
                  </a:cubicBezTo>
                  <a:lnTo>
                    <a:pt x="548" y="1416"/>
                  </a:lnTo>
                  <a:cubicBezTo>
                    <a:pt x="639" y="1279"/>
                    <a:pt x="754" y="1142"/>
                    <a:pt x="868" y="1005"/>
                  </a:cubicBezTo>
                  <a:lnTo>
                    <a:pt x="868" y="1005"/>
                  </a:lnTo>
                  <a:cubicBezTo>
                    <a:pt x="845" y="1279"/>
                    <a:pt x="868" y="1804"/>
                    <a:pt x="868" y="2032"/>
                  </a:cubicBezTo>
                  <a:lnTo>
                    <a:pt x="868" y="2032"/>
                  </a:lnTo>
                  <a:cubicBezTo>
                    <a:pt x="868" y="2123"/>
                    <a:pt x="868" y="2192"/>
                    <a:pt x="822" y="2260"/>
                  </a:cubicBezTo>
                  <a:lnTo>
                    <a:pt x="822" y="2260"/>
                  </a:lnTo>
                  <a:cubicBezTo>
                    <a:pt x="548" y="2808"/>
                    <a:pt x="366" y="3310"/>
                    <a:pt x="160" y="3949"/>
                  </a:cubicBezTo>
                  <a:lnTo>
                    <a:pt x="160" y="3949"/>
                  </a:lnTo>
                  <a:cubicBezTo>
                    <a:pt x="114" y="4109"/>
                    <a:pt x="206" y="4269"/>
                    <a:pt x="366" y="4314"/>
                  </a:cubicBezTo>
                  <a:lnTo>
                    <a:pt x="366" y="4314"/>
                  </a:lnTo>
                  <a:cubicBezTo>
                    <a:pt x="411" y="4314"/>
                    <a:pt x="434" y="4314"/>
                    <a:pt x="480" y="4314"/>
                  </a:cubicBezTo>
                  <a:lnTo>
                    <a:pt x="480" y="4314"/>
                  </a:lnTo>
                  <a:cubicBezTo>
                    <a:pt x="594" y="4314"/>
                    <a:pt x="685" y="4223"/>
                    <a:pt x="731" y="4109"/>
                  </a:cubicBezTo>
                  <a:lnTo>
                    <a:pt x="731" y="4109"/>
                  </a:lnTo>
                  <a:cubicBezTo>
                    <a:pt x="891" y="3538"/>
                    <a:pt x="1073" y="3059"/>
                    <a:pt x="1324" y="2557"/>
                  </a:cubicBezTo>
                  <a:lnTo>
                    <a:pt x="1324" y="2557"/>
                  </a:lnTo>
                  <a:cubicBezTo>
                    <a:pt x="1324" y="2557"/>
                    <a:pt x="1347" y="2557"/>
                    <a:pt x="1370" y="2557"/>
                  </a:cubicBezTo>
                  <a:lnTo>
                    <a:pt x="1370" y="2557"/>
                  </a:lnTo>
                  <a:cubicBezTo>
                    <a:pt x="1530" y="3059"/>
                    <a:pt x="1689" y="3538"/>
                    <a:pt x="1849" y="4041"/>
                  </a:cubicBezTo>
                  <a:lnTo>
                    <a:pt x="1849" y="4041"/>
                  </a:lnTo>
                  <a:cubicBezTo>
                    <a:pt x="1963" y="4383"/>
                    <a:pt x="2534" y="4200"/>
                    <a:pt x="2397" y="3858"/>
                  </a:cubicBezTo>
                  <a:lnTo>
                    <a:pt x="2397" y="3858"/>
                  </a:lnTo>
                  <a:cubicBezTo>
                    <a:pt x="2237" y="3310"/>
                    <a:pt x="2055" y="2785"/>
                    <a:pt x="1872" y="2237"/>
                  </a:cubicBezTo>
                  <a:lnTo>
                    <a:pt x="1872" y="2237"/>
                  </a:lnTo>
                  <a:cubicBezTo>
                    <a:pt x="1849" y="2214"/>
                    <a:pt x="1826" y="2100"/>
                    <a:pt x="1826" y="2055"/>
                  </a:cubicBezTo>
                  <a:lnTo>
                    <a:pt x="1826" y="2055"/>
                  </a:lnTo>
                  <a:cubicBezTo>
                    <a:pt x="1804" y="1712"/>
                    <a:pt x="1781" y="1393"/>
                    <a:pt x="1781" y="1050"/>
                  </a:cubicBezTo>
                  <a:lnTo>
                    <a:pt x="1781" y="1050"/>
                  </a:lnTo>
                  <a:cubicBezTo>
                    <a:pt x="2055" y="1301"/>
                    <a:pt x="2329" y="1507"/>
                    <a:pt x="2625" y="1690"/>
                  </a:cubicBezTo>
                  <a:lnTo>
                    <a:pt x="2625" y="1690"/>
                  </a:lnTo>
                  <a:cubicBezTo>
                    <a:pt x="2945" y="1872"/>
                    <a:pt x="3150" y="1347"/>
                    <a:pt x="2853" y="1187"/>
                  </a:cubicBezTo>
                  <a:lnTo>
                    <a:pt x="2853" y="1187"/>
                  </a:lnTo>
                  <a:cubicBezTo>
                    <a:pt x="2420" y="936"/>
                    <a:pt x="2055" y="594"/>
                    <a:pt x="1758" y="183"/>
                  </a:cubicBezTo>
                  <a:lnTo>
                    <a:pt x="1758" y="183"/>
                  </a:lnTo>
                  <a:cubicBezTo>
                    <a:pt x="1667" y="46"/>
                    <a:pt x="1484" y="0"/>
                    <a:pt x="1324" y="0"/>
                  </a:cubicBezTo>
                  <a:lnTo>
                    <a:pt x="1324" y="0"/>
                  </a:lnTo>
                  <a:cubicBezTo>
                    <a:pt x="1142" y="0"/>
                    <a:pt x="959" y="46"/>
                    <a:pt x="868" y="18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4" name="Google Shape;3684;p44"/>
          <p:cNvGrpSpPr/>
          <p:nvPr/>
        </p:nvGrpSpPr>
        <p:grpSpPr>
          <a:xfrm>
            <a:off x="4161071" y="3615766"/>
            <a:ext cx="1049375" cy="43088"/>
            <a:chOff x="4161071" y="3055666"/>
            <a:chExt cx="1049375" cy="43088"/>
          </a:xfrm>
        </p:grpSpPr>
        <p:sp>
          <p:nvSpPr>
            <p:cNvPr id="3685" name="Google Shape;3685;p44"/>
            <p:cNvSpPr/>
            <p:nvPr/>
          </p:nvSpPr>
          <p:spPr>
            <a:xfrm>
              <a:off x="4161071" y="3055666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1"/>
                  </a:moveTo>
                  <a:cubicBezTo>
                    <a:pt x="297" y="1"/>
                    <a:pt x="1" y="252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891"/>
                    <a:pt x="28372" y="571"/>
                  </a:cubicBezTo>
                  <a:lnTo>
                    <a:pt x="28372" y="571"/>
                  </a:lnTo>
                  <a:cubicBezTo>
                    <a:pt x="28372" y="252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4"/>
            <p:cNvSpPr/>
            <p:nvPr/>
          </p:nvSpPr>
          <p:spPr>
            <a:xfrm>
              <a:off x="4161071" y="3055666"/>
              <a:ext cx="766551" cy="43088"/>
            </a:xfrm>
            <a:custGeom>
              <a:avLst/>
              <a:gdLst/>
              <a:ahLst/>
              <a:cxnLst/>
              <a:rect l="l" t="t" r="r" b="b"/>
              <a:pathLst>
                <a:path w="20726" h="1165" extrusionOk="0">
                  <a:moveTo>
                    <a:pt x="434" y="1"/>
                  </a:moveTo>
                  <a:cubicBezTo>
                    <a:pt x="206" y="1"/>
                    <a:pt x="1" y="252"/>
                    <a:pt x="1" y="571"/>
                  </a:cubicBezTo>
                  <a:lnTo>
                    <a:pt x="1" y="571"/>
                  </a:lnTo>
                  <a:cubicBezTo>
                    <a:pt x="1" y="891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20292" y="1165"/>
                  </a:lnTo>
                  <a:cubicBezTo>
                    <a:pt x="20521" y="1165"/>
                    <a:pt x="20726" y="891"/>
                    <a:pt x="20726" y="571"/>
                  </a:cubicBezTo>
                  <a:lnTo>
                    <a:pt x="20726" y="571"/>
                  </a:lnTo>
                  <a:cubicBezTo>
                    <a:pt x="20726" y="252"/>
                    <a:pt x="20521" y="1"/>
                    <a:pt x="20292" y="1"/>
                  </a:cubicBezTo>
                  <a:lnTo>
                    <a:pt x="20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7" name="Google Shape;3687;p44"/>
          <p:cNvGrpSpPr/>
          <p:nvPr/>
        </p:nvGrpSpPr>
        <p:grpSpPr>
          <a:xfrm>
            <a:off x="4161071" y="3928570"/>
            <a:ext cx="1049375" cy="43088"/>
            <a:chOff x="4161071" y="3162034"/>
            <a:chExt cx="1049375" cy="43088"/>
          </a:xfrm>
        </p:grpSpPr>
        <p:sp>
          <p:nvSpPr>
            <p:cNvPr id="3688" name="Google Shape;3688;p44"/>
            <p:cNvSpPr/>
            <p:nvPr/>
          </p:nvSpPr>
          <p:spPr>
            <a:xfrm>
              <a:off x="4161071" y="3162034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1"/>
                  </a:moveTo>
                  <a:cubicBezTo>
                    <a:pt x="297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914"/>
                    <a:pt x="28372" y="594"/>
                  </a:cubicBezTo>
                  <a:lnTo>
                    <a:pt x="28372" y="594"/>
                  </a:lnTo>
                  <a:cubicBezTo>
                    <a:pt x="28372" y="274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4"/>
            <p:cNvSpPr/>
            <p:nvPr/>
          </p:nvSpPr>
          <p:spPr>
            <a:xfrm>
              <a:off x="4161071" y="3162034"/>
              <a:ext cx="646683" cy="43088"/>
            </a:xfrm>
            <a:custGeom>
              <a:avLst/>
              <a:gdLst/>
              <a:ahLst/>
              <a:cxnLst/>
              <a:rect l="l" t="t" r="r" b="b"/>
              <a:pathLst>
                <a:path w="17485" h="1165" extrusionOk="0">
                  <a:moveTo>
                    <a:pt x="434" y="1"/>
                  </a:moveTo>
                  <a:cubicBezTo>
                    <a:pt x="206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17051" y="1165"/>
                  </a:lnTo>
                  <a:cubicBezTo>
                    <a:pt x="17302" y="1165"/>
                    <a:pt x="17485" y="914"/>
                    <a:pt x="17485" y="594"/>
                  </a:cubicBezTo>
                  <a:lnTo>
                    <a:pt x="17485" y="594"/>
                  </a:lnTo>
                  <a:cubicBezTo>
                    <a:pt x="17485" y="274"/>
                    <a:pt x="17302" y="1"/>
                    <a:pt x="17051" y="1"/>
                  </a:cubicBezTo>
                  <a:lnTo>
                    <a:pt x="17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0" name="Google Shape;3690;p44"/>
          <p:cNvSpPr/>
          <p:nvPr/>
        </p:nvSpPr>
        <p:spPr>
          <a:xfrm>
            <a:off x="5314207" y="3594247"/>
            <a:ext cx="98824" cy="86138"/>
          </a:xfrm>
          <a:custGeom>
            <a:avLst/>
            <a:gdLst/>
            <a:ahLst/>
            <a:cxnLst/>
            <a:rect l="l" t="t" r="r" b="b"/>
            <a:pathLst>
              <a:path w="2672" h="2329" extrusionOk="0">
                <a:moveTo>
                  <a:pt x="1348" y="342"/>
                </a:moveTo>
                <a:cubicBezTo>
                  <a:pt x="1211" y="137"/>
                  <a:pt x="982" y="0"/>
                  <a:pt x="731" y="0"/>
                </a:cubicBezTo>
                <a:lnTo>
                  <a:pt x="731" y="0"/>
                </a:lnTo>
                <a:cubicBezTo>
                  <a:pt x="343" y="0"/>
                  <a:pt x="1" y="320"/>
                  <a:pt x="1" y="731"/>
                </a:cubicBezTo>
                <a:lnTo>
                  <a:pt x="1" y="731"/>
                </a:lnTo>
                <a:cubicBezTo>
                  <a:pt x="1" y="936"/>
                  <a:pt x="115" y="1141"/>
                  <a:pt x="252" y="1278"/>
                </a:cubicBezTo>
                <a:lnTo>
                  <a:pt x="252" y="1278"/>
                </a:lnTo>
                <a:lnTo>
                  <a:pt x="1279" y="2283"/>
                </a:lnTo>
                <a:cubicBezTo>
                  <a:pt x="1302" y="2305"/>
                  <a:pt x="1325" y="2328"/>
                  <a:pt x="1348" y="2328"/>
                </a:cubicBezTo>
                <a:lnTo>
                  <a:pt x="1348" y="2328"/>
                </a:lnTo>
                <a:cubicBezTo>
                  <a:pt x="1371" y="2328"/>
                  <a:pt x="1393" y="2305"/>
                  <a:pt x="1416" y="2283"/>
                </a:cubicBezTo>
                <a:lnTo>
                  <a:pt x="1416" y="2283"/>
                </a:lnTo>
                <a:lnTo>
                  <a:pt x="2443" y="1278"/>
                </a:lnTo>
                <a:cubicBezTo>
                  <a:pt x="2580" y="1141"/>
                  <a:pt x="2672" y="936"/>
                  <a:pt x="2672" y="731"/>
                </a:cubicBezTo>
                <a:lnTo>
                  <a:pt x="2672" y="731"/>
                </a:lnTo>
                <a:cubicBezTo>
                  <a:pt x="2672" y="320"/>
                  <a:pt x="2352" y="0"/>
                  <a:pt x="1964" y="0"/>
                </a:cubicBezTo>
                <a:lnTo>
                  <a:pt x="1964" y="0"/>
                </a:lnTo>
                <a:cubicBezTo>
                  <a:pt x="1690" y="0"/>
                  <a:pt x="1462" y="137"/>
                  <a:pt x="1348" y="34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1" name="Google Shape;3691;p44"/>
          <p:cNvGrpSpPr/>
          <p:nvPr/>
        </p:nvGrpSpPr>
        <p:grpSpPr>
          <a:xfrm>
            <a:off x="5298193" y="3928171"/>
            <a:ext cx="130888" cy="65020"/>
            <a:chOff x="5298193" y="3163735"/>
            <a:chExt cx="130888" cy="65020"/>
          </a:xfrm>
        </p:grpSpPr>
        <p:sp>
          <p:nvSpPr>
            <p:cNvPr id="3692" name="Google Shape;3692;p44"/>
            <p:cNvSpPr/>
            <p:nvPr/>
          </p:nvSpPr>
          <p:spPr>
            <a:xfrm>
              <a:off x="5340392" y="3184816"/>
              <a:ext cx="47304" cy="22857"/>
            </a:xfrm>
            <a:custGeom>
              <a:avLst/>
              <a:gdLst/>
              <a:ahLst/>
              <a:cxnLst/>
              <a:rect l="l" t="t" r="r" b="b"/>
              <a:pathLst>
                <a:path w="1279" h="618" extrusionOk="0">
                  <a:moveTo>
                    <a:pt x="1" y="617"/>
                  </a:moveTo>
                  <a:lnTo>
                    <a:pt x="1279" y="617"/>
                  </a:lnTo>
                  <a:lnTo>
                    <a:pt x="127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4"/>
            <p:cNvSpPr/>
            <p:nvPr/>
          </p:nvSpPr>
          <p:spPr>
            <a:xfrm>
              <a:off x="5418910" y="3178085"/>
              <a:ext cx="10171" cy="34655"/>
            </a:xfrm>
            <a:custGeom>
              <a:avLst/>
              <a:gdLst/>
              <a:ahLst/>
              <a:cxnLst/>
              <a:rect l="l" t="t" r="r" b="b"/>
              <a:pathLst>
                <a:path w="275" h="937" extrusionOk="0">
                  <a:moveTo>
                    <a:pt x="0" y="0"/>
                  </a:moveTo>
                  <a:lnTo>
                    <a:pt x="0" y="936"/>
                  </a:lnTo>
                  <a:lnTo>
                    <a:pt x="92" y="936"/>
                  </a:lnTo>
                  <a:cubicBezTo>
                    <a:pt x="206" y="936"/>
                    <a:pt x="274" y="845"/>
                    <a:pt x="274" y="753"/>
                  </a:cubicBezTo>
                  <a:lnTo>
                    <a:pt x="274" y="753"/>
                  </a:lnTo>
                  <a:lnTo>
                    <a:pt x="274" y="183"/>
                  </a:lnTo>
                  <a:cubicBezTo>
                    <a:pt x="274" y="92"/>
                    <a:pt x="206" y="0"/>
                    <a:pt x="92" y="0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4"/>
            <p:cNvSpPr/>
            <p:nvPr/>
          </p:nvSpPr>
          <p:spPr>
            <a:xfrm>
              <a:off x="5393576" y="3163735"/>
              <a:ext cx="19454" cy="65020"/>
            </a:xfrm>
            <a:custGeom>
              <a:avLst/>
              <a:gdLst/>
              <a:ahLst/>
              <a:cxnLst/>
              <a:rect l="l" t="t" r="r" b="b"/>
              <a:pathLst>
                <a:path w="526" h="1758" extrusionOk="0">
                  <a:moveTo>
                    <a:pt x="1" y="0"/>
                  </a:moveTo>
                  <a:lnTo>
                    <a:pt x="1" y="1758"/>
                  </a:lnTo>
                  <a:lnTo>
                    <a:pt x="343" y="1758"/>
                  </a:lnTo>
                  <a:cubicBezTo>
                    <a:pt x="457" y="1758"/>
                    <a:pt x="526" y="1666"/>
                    <a:pt x="526" y="1575"/>
                  </a:cubicBezTo>
                  <a:lnTo>
                    <a:pt x="526" y="1575"/>
                  </a:lnTo>
                  <a:lnTo>
                    <a:pt x="526" y="183"/>
                  </a:lnTo>
                  <a:cubicBezTo>
                    <a:pt x="526" y="91"/>
                    <a:pt x="457" y="0"/>
                    <a:pt x="343" y="0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4"/>
            <p:cNvSpPr/>
            <p:nvPr/>
          </p:nvSpPr>
          <p:spPr>
            <a:xfrm>
              <a:off x="5314207" y="3163735"/>
              <a:ext cx="20305" cy="65020"/>
            </a:xfrm>
            <a:custGeom>
              <a:avLst/>
              <a:gdLst/>
              <a:ahLst/>
              <a:cxnLst/>
              <a:rect l="l" t="t" r="r" b="b"/>
              <a:pathLst>
                <a:path w="549" h="1758" extrusionOk="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183"/>
                  </a:lnTo>
                  <a:lnTo>
                    <a:pt x="1" y="1575"/>
                  </a:lnTo>
                  <a:cubicBezTo>
                    <a:pt x="1" y="1666"/>
                    <a:pt x="92" y="1758"/>
                    <a:pt x="206" y="1758"/>
                  </a:cubicBezTo>
                  <a:lnTo>
                    <a:pt x="206" y="1758"/>
                  </a:lnTo>
                  <a:lnTo>
                    <a:pt x="549" y="1758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4"/>
            <p:cNvSpPr/>
            <p:nvPr/>
          </p:nvSpPr>
          <p:spPr>
            <a:xfrm>
              <a:off x="5298193" y="3178085"/>
              <a:ext cx="10171" cy="34655"/>
            </a:xfrm>
            <a:custGeom>
              <a:avLst/>
              <a:gdLst/>
              <a:ahLst/>
              <a:cxnLst/>
              <a:rect l="l" t="t" r="r" b="b"/>
              <a:pathLst>
                <a:path w="275" h="937" extrusionOk="0">
                  <a:moveTo>
                    <a:pt x="206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183"/>
                  </a:lnTo>
                  <a:lnTo>
                    <a:pt x="0" y="753"/>
                  </a:lnTo>
                  <a:cubicBezTo>
                    <a:pt x="0" y="845"/>
                    <a:pt x="92" y="936"/>
                    <a:pt x="206" y="936"/>
                  </a:cubicBezTo>
                  <a:lnTo>
                    <a:pt x="206" y="936"/>
                  </a:lnTo>
                  <a:lnTo>
                    <a:pt x="274" y="93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7" name="Google Shape;3697;p44"/>
          <p:cNvGrpSpPr/>
          <p:nvPr/>
        </p:nvGrpSpPr>
        <p:grpSpPr>
          <a:xfrm>
            <a:off x="6261909" y="1264124"/>
            <a:ext cx="1121708" cy="235900"/>
            <a:chOff x="6261909" y="1264124"/>
            <a:chExt cx="1121708" cy="235900"/>
          </a:xfrm>
        </p:grpSpPr>
        <p:sp>
          <p:nvSpPr>
            <p:cNvPr id="3698" name="Google Shape;3698;p44"/>
            <p:cNvSpPr/>
            <p:nvPr/>
          </p:nvSpPr>
          <p:spPr>
            <a:xfrm>
              <a:off x="6261909" y="1264124"/>
              <a:ext cx="1121708" cy="235900"/>
            </a:xfrm>
            <a:custGeom>
              <a:avLst/>
              <a:gdLst/>
              <a:ahLst/>
              <a:cxnLst/>
              <a:rect l="l" t="t" r="r" b="b"/>
              <a:pathLst>
                <a:path w="20087" h="4224" fill="none" extrusionOk="0">
                  <a:moveTo>
                    <a:pt x="18169" y="4223"/>
                  </a:moveTo>
                  <a:lnTo>
                    <a:pt x="1895" y="4223"/>
                  </a:lnTo>
                  <a:cubicBezTo>
                    <a:pt x="845" y="4223"/>
                    <a:pt x="0" y="3379"/>
                    <a:pt x="0" y="2329"/>
                  </a:cubicBezTo>
                  <a:lnTo>
                    <a:pt x="0" y="1895"/>
                  </a:lnTo>
                  <a:cubicBezTo>
                    <a:pt x="0" y="868"/>
                    <a:pt x="845" y="1"/>
                    <a:pt x="1895" y="1"/>
                  </a:cubicBezTo>
                  <a:lnTo>
                    <a:pt x="18169" y="1"/>
                  </a:lnTo>
                  <a:cubicBezTo>
                    <a:pt x="19219" y="1"/>
                    <a:pt x="20087" y="868"/>
                    <a:pt x="20087" y="1895"/>
                  </a:cubicBezTo>
                  <a:lnTo>
                    <a:pt x="20087" y="2329"/>
                  </a:lnTo>
                  <a:cubicBezTo>
                    <a:pt x="20087" y="3379"/>
                    <a:pt x="19219" y="4223"/>
                    <a:pt x="18169" y="4223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4"/>
            <p:cNvSpPr/>
            <p:nvPr/>
          </p:nvSpPr>
          <p:spPr>
            <a:xfrm>
              <a:off x="7196217" y="1330415"/>
              <a:ext cx="118554" cy="118620"/>
            </a:xfrm>
            <a:custGeom>
              <a:avLst/>
              <a:gdLst/>
              <a:ahLst/>
              <a:cxnLst/>
              <a:rect l="l" t="t" r="r" b="b"/>
              <a:pathLst>
                <a:path w="2123" h="2124" extrusionOk="0">
                  <a:moveTo>
                    <a:pt x="868" y="1439"/>
                  </a:moveTo>
                  <a:cubicBezTo>
                    <a:pt x="548" y="1439"/>
                    <a:pt x="297" y="1188"/>
                    <a:pt x="297" y="868"/>
                  </a:cubicBezTo>
                  <a:cubicBezTo>
                    <a:pt x="297" y="571"/>
                    <a:pt x="548" y="297"/>
                    <a:pt x="868" y="297"/>
                  </a:cubicBezTo>
                  <a:cubicBezTo>
                    <a:pt x="1187" y="297"/>
                    <a:pt x="1438" y="571"/>
                    <a:pt x="1438" y="868"/>
                  </a:cubicBezTo>
                  <a:cubicBezTo>
                    <a:pt x="1438" y="1188"/>
                    <a:pt x="1187" y="1439"/>
                    <a:pt x="868" y="1439"/>
                  </a:cubicBezTo>
                  <a:close/>
                  <a:moveTo>
                    <a:pt x="2054" y="1804"/>
                  </a:moveTo>
                  <a:lnTo>
                    <a:pt x="1598" y="1347"/>
                  </a:lnTo>
                  <a:cubicBezTo>
                    <a:pt x="1598" y="1347"/>
                    <a:pt x="1598" y="1347"/>
                    <a:pt x="1598" y="1347"/>
                  </a:cubicBezTo>
                  <a:cubicBezTo>
                    <a:pt x="1666" y="1210"/>
                    <a:pt x="1735" y="1051"/>
                    <a:pt x="1735" y="868"/>
                  </a:cubicBezTo>
                  <a:cubicBezTo>
                    <a:pt x="1735" y="389"/>
                    <a:pt x="1347" y="1"/>
                    <a:pt x="868" y="1"/>
                  </a:cubicBezTo>
                  <a:cubicBezTo>
                    <a:pt x="388" y="1"/>
                    <a:pt x="0" y="389"/>
                    <a:pt x="0" y="868"/>
                  </a:cubicBezTo>
                  <a:cubicBezTo>
                    <a:pt x="0" y="1347"/>
                    <a:pt x="388" y="1735"/>
                    <a:pt x="868" y="1735"/>
                  </a:cubicBezTo>
                  <a:cubicBezTo>
                    <a:pt x="1050" y="1735"/>
                    <a:pt x="1210" y="1690"/>
                    <a:pt x="1347" y="1598"/>
                  </a:cubicBezTo>
                  <a:cubicBezTo>
                    <a:pt x="1347" y="1598"/>
                    <a:pt x="1347" y="1598"/>
                    <a:pt x="1347" y="1598"/>
                  </a:cubicBezTo>
                  <a:lnTo>
                    <a:pt x="1803" y="2055"/>
                  </a:lnTo>
                  <a:cubicBezTo>
                    <a:pt x="1872" y="2123"/>
                    <a:pt x="1986" y="2123"/>
                    <a:pt x="2054" y="2055"/>
                  </a:cubicBezTo>
                  <a:cubicBezTo>
                    <a:pt x="2123" y="1986"/>
                    <a:pt x="2123" y="1872"/>
                    <a:pt x="2054" y="1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0" name="Google Shape;3700;p44"/>
          <p:cNvGrpSpPr/>
          <p:nvPr/>
        </p:nvGrpSpPr>
        <p:grpSpPr>
          <a:xfrm>
            <a:off x="7680723" y="1773795"/>
            <a:ext cx="210219" cy="203173"/>
            <a:chOff x="7384407" y="3706553"/>
            <a:chExt cx="122406" cy="118303"/>
          </a:xfrm>
        </p:grpSpPr>
        <p:sp>
          <p:nvSpPr>
            <p:cNvPr id="3701" name="Google Shape;3701;p44"/>
            <p:cNvSpPr/>
            <p:nvPr/>
          </p:nvSpPr>
          <p:spPr>
            <a:xfrm>
              <a:off x="7384407" y="3725691"/>
              <a:ext cx="122406" cy="99164"/>
            </a:xfrm>
            <a:custGeom>
              <a:avLst/>
              <a:gdLst/>
              <a:ahLst/>
              <a:cxnLst/>
              <a:rect l="l" t="t" r="r" b="b"/>
              <a:pathLst>
                <a:path w="4087" h="3311" extrusionOk="0">
                  <a:moveTo>
                    <a:pt x="1781" y="1"/>
                  </a:moveTo>
                  <a:cubicBezTo>
                    <a:pt x="1758" y="1"/>
                    <a:pt x="1735" y="1"/>
                    <a:pt x="1712" y="24"/>
                  </a:cubicBezTo>
                  <a:lnTo>
                    <a:pt x="1712" y="24"/>
                  </a:lnTo>
                  <a:lnTo>
                    <a:pt x="1073" y="640"/>
                  </a:lnTo>
                  <a:cubicBezTo>
                    <a:pt x="982" y="731"/>
                    <a:pt x="982" y="891"/>
                    <a:pt x="1050" y="982"/>
                  </a:cubicBezTo>
                  <a:lnTo>
                    <a:pt x="1050" y="982"/>
                  </a:lnTo>
                  <a:cubicBezTo>
                    <a:pt x="1096" y="1028"/>
                    <a:pt x="1164" y="1051"/>
                    <a:pt x="1233" y="1051"/>
                  </a:cubicBezTo>
                  <a:lnTo>
                    <a:pt x="1233" y="1051"/>
                  </a:lnTo>
                  <a:lnTo>
                    <a:pt x="1233" y="1051"/>
                  </a:lnTo>
                  <a:cubicBezTo>
                    <a:pt x="1301" y="1051"/>
                    <a:pt x="1370" y="1028"/>
                    <a:pt x="1415" y="982"/>
                  </a:cubicBezTo>
                  <a:lnTo>
                    <a:pt x="1415" y="982"/>
                  </a:lnTo>
                  <a:lnTo>
                    <a:pt x="1872" y="503"/>
                  </a:lnTo>
                  <a:lnTo>
                    <a:pt x="2032" y="503"/>
                  </a:lnTo>
                  <a:lnTo>
                    <a:pt x="959" y="1690"/>
                  </a:lnTo>
                  <a:lnTo>
                    <a:pt x="297" y="1690"/>
                  </a:lnTo>
                  <a:cubicBezTo>
                    <a:pt x="137" y="1690"/>
                    <a:pt x="23" y="1804"/>
                    <a:pt x="0" y="1964"/>
                  </a:cubicBezTo>
                  <a:lnTo>
                    <a:pt x="0" y="1964"/>
                  </a:lnTo>
                  <a:cubicBezTo>
                    <a:pt x="0" y="2032"/>
                    <a:pt x="46" y="2101"/>
                    <a:pt x="92" y="2169"/>
                  </a:cubicBezTo>
                  <a:lnTo>
                    <a:pt x="92" y="2169"/>
                  </a:lnTo>
                  <a:cubicBezTo>
                    <a:pt x="137" y="2215"/>
                    <a:pt x="206" y="2261"/>
                    <a:pt x="297" y="2261"/>
                  </a:cubicBezTo>
                  <a:lnTo>
                    <a:pt x="297" y="2261"/>
                  </a:lnTo>
                  <a:lnTo>
                    <a:pt x="1279" y="2261"/>
                  </a:lnTo>
                  <a:cubicBezTo>
                    <a:pt x="1301" y="2261"/>
                    <a:pt x="1324" y="2238"/>
                    <a:pt x="1324" y="2238"/>
                  </a:cubicBezTo>
                  <a:lnTo>
                    <a:pt x="1324" y="2238"/>
                  </a:lnTo>
                  <a:lnTo>
                    <a:pt x="1826" y="1690"/>
                  </a:lnTo>
                  <a:lnTo>
                    <a:pt x="2260" y="2147"/>
                  </a:lnTo>
                  <a:lnTo>
                    <a:pt x="2123" y="2945"/>
                  </a:lnTo>
                  <a:cubicBezTo>
                    <a:pt x="2100" y="3082"/>
                    <a:pt x="2169" y="3219"/>
                    <a:pt x="2283" y="3288"/>
                  </a:cubicBezTo>
                  <a:lnTo>
                    <a:pt x="2283" y="3288"/>
                  </a:lnTo>
                  <a:cubicBezTo>
                    <a:pt x="2329" y="3311"/>
                    <a:pt x="2351" y="3311"/>
                    <a:pt x="2397" y="3311"/>
                  </a:cubicBezTo>
                  <a:lnTo>
                    <a:pt x="2397" y="3311"/>
                  </a:lnTo>
                  <a:cubicBezTo>
                    <a:pt x="2443" y="3311"/>
                    <a:pt x="2488" y="3311"/>
                    <a:pt x="2534" y="3288"/>
                  </a:cubicBezTo>
                  <a:lnTo>
                    <a:pt x="2534" y="3288"/>
                  </a:lnTo>
                  <a:cubicBezTo>
                    <a:pt x="2602" y="3242"/>
                    <a:pt x="2648" y="3174"/>
                    <a:pt x="2671" y="3082"/>
                  </a:cubicBezTo>
                  <a:lnTo>
                    <a:pt x="2671" y="3082"/>
                  </a:lnTo>
                  <a:lnTo>
                    <a:pt x="2899" y="1918"/>
                  </a:lnTo>
                  <a:cubicBezTo>
                    <a:pt x="2899" y="1895"/>
                    <a:pt x="2899" y="1873"/>
                    <a:pt x="2876" y="1850"/>
                  </a:cubicBezTo>
                  <a:lnTo>
                    <a:pt x="2876" y="1850"/>
                  </a:lnTo>
                  <a:lnTo>
                    <a:pt x="2283" y="1279"/>
                  </a:lnTo>
                  <a:lnTo>
                    <a:pt x="2762" y="800"/>
                  </a:lnTo>
                  <a:lnTo>
                    <a:pt x="3082" y="1119"/>
                  </a:lnTo>
                  <a:cubicBezTo>
                    <a:pt x="3173" y="1211"/>
                    <a:pt x="3333" y="1211"/>
                    <a:pt x="3424" y="1119"/>
                  </a:cubicBezTo>
                  <a:lnTo>
                    <a:pt x="3424" y="1119"/>
                  </a:lnTo>
                  <a:lnTo>
                    <a:pt x="4018" y="526"/>
                  </a:lnTo>
                  <a:cubicBezTo>
                    <a:pt x="4063" y="480"/>
                    <a:pt x="4086" y="412"/>
                    <a:pt x="4086" y="366"/>
                  </a:cubicBezTo>
                  <a:lnTo>
                    <a:pt x="4086" y="366"/>
                  </a:lnTo>
                  <a:cubicBezTo>
                    <a:pt x="4086" y="298"/>
                    <a:pt x="4063" y="229"/>
                    <a:pt x="4018" y="184"/>
                  </a:cubicBezTo>
                  <a:lnTo>
                    <a:pt x="4018" y="184"/>
                  </a:lnTo>
                  <a:lnTo>
                    <a:pt x="4018" y="184"/>
                  </a:lnTo>
                  <a:cubicBezTo>
                    <a:pt x="3926" y="92"/>
                    <a:pt x="3766" y="92"/>
                    <a:pt x="3675" y="184"/>
                  </a:cubicBezTo>
                  <a:lnTo>
                    <a:pt x="3675" y="184"/>
                  </a:lnTo>
                  <a:lnTo>
                    <a:pt x="3310" y="549"/>
                  </a:lnTo>
                  <a:cubicBezTo>
                    <a:pt x="3287" y="572"/>
                    <a:pt x="3264" y="572"/>
                    <a:pt x="3242" y="549"/>
                  </a:cubicBezTo>
                  <a:lnTo>
                    <a:pt x="3242" y="549"/>
                  </a:lnTo>
                  <a:lnTo>
                    <a:pt x="2717" y="69"/>
                  </a:lnTo>
                  <a:cubicBezTo>
                    <a:pt x="2671" y="24"/>
                    <a:pt x="2602" y="1"/>
                    <a:pt x="2534" y="1"/>
                  </a:cubicBezTo>
                  <a:lnTo>
                    <a:pt x="253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4"/>
            <p:cNvSpPr/>
            <p:nvPr/>
          </p:nvSpPr>
          <p:spPr>
            <a:xfrm>
              <a:off x="7469166" y="3706553"/>
              <a:ext cx="25338" cy="25338"/>
            </a:xfrm>
            <a:custGeom>
              <a:avLst/>
              <a:gdLst/>
              <a:ahLst/>
              <a:cxnLst/>
              <a:rect l="l" t="t" r="r" b="b"/>
              <a:pathLst>
                <a:path w="846" h="846" extrusionOk="0">
                  <a:moveTo>
                    <a:pt x="1" y="435"/>
                  </a:moveTo>
                  <a:cubicBezTo>
                    <a:pt x="1" y="663"/>
                    <a:pt x="183" y="845"/>
                    <a:pt x="412" y="845"/>
                  </a:cubicBezTo>
                  <a:lnTo>
                    <a:pt x="412" y="845"/>
                  </a:lnTo>
                  <a:cubicBezTo>
                    <a:pt x="640" y="845"/>
                    <a:pt x="845" y="663"/>
                    <a:pt x="845" y="435"/>
                  </a:cubicBezTo>
                  <a:lnTo>
                    <a:pt x="845" y="435"/>
                  </a:lnTo>
                  <a:cubicBezTo>
                    <a:pt x="845" y="206"/>
                    <a:pt x="640" y="1"/>
                    <a:pt x="412" y="1"/>
                  </a:cubicBezTo>
                  <a:lnTo>
                    <a:pt x="412" y="1"/>
                  </a:lnTo>
                  <a:cubicBezTo>
                    <a:pt x="183" y="1"/>
                    <a:pt x="1" y="206"/>
                    <a:pt x="1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3" name="Google Shape;3703;p44"/>
          <p:cNvGrpSpPr/>
          <p:nvPr/>
        </p:nvGrpSpPr>
        <p:grpSpPr>
          <a:xfrm>
            <a:off x="6261901" y="1764713"/>
            <a:ext cx="1253097" cy="221323"/>
            <a:chOff x="6261901" y="1764713"/>
            <a:chExt cx="1253097" cy="221323"/>
          </a:xfrm>
        </p:grpSpPr>
        <p:sp>
          <p:nvSpPr>
            <p:cNvPr id="3704" name="Google Shape;3704;p44"/>
            <p:cNvSpPr/>
            <p:nvPr/>
          </p:nvSpPr>
          <p:spPr>
            <a:xfrm>
              <a:off x="6261901" y="1764713"/>
              <a:ext cx="1253097" cy="221323"/>
            </a:xfrm>
            <a:custGeom>
              <a:avLst/>
              <a:gdLst/>
              <a:ahLst/>
              <a:cxnLst/>
              <a:rect l="l" t="t" r="r" b="b"/>
              <a:pathLst>
                <a:path w="18740" h="3310" fill="none" extrusionOk="0">
                  <a:moveTo>
                    <a:pt x="17325" y="3310"/>
                  </a:moveTo>
                  <a:lnTo>
                    <a:pt x="1415" y="3310"/>
                  </a:lnTo>
                  <a:cubicBezTo>
                    <a:pt x="639" y="3310"/>
                    <a:pt x="0" y="2648"/>
                    <a:pt x="0" y="1872"/>
                  </a:cubicBezTo>
                  <a:lnTo>
                    <a:pt x="0" y="1438"/>
                  </a:lnTo>
                  <a:cubicBezTo>
                    <a:pt x="0" y="639"/>
                    <a:pt x="639" y="0"/>
                    <a:pt x="1415" y="0"/>
                  </a:cubicBezTo>
                  <a:lnTo>
                    <a:pt x="17325" y="0"/>
                  </a:lnTo>
                  <a:cubicBezTo>
                    <a:pt x="18101" y="0"/>
                    <a:pt x="18740" y="639"/>
                    <a:pt x="18740" y="1438"/>
                  </a:cubicBezTo>
                  <a:lnTo>
                    <a:pt x="18740" y="1872"/>
                  </a:lnTo>
                  <a:cubicBezTo>
                    <a:pt x="18740" y="2648"/>
                    <a:pt x="18101" y="3310"/>
                    <a:pt x="17325" y="331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4"/>
            <p:cNvSpPr/>
            <p:nvPr/>
          </p:nvSpPr>
          <p:spPr>
            <a:xfrm>
              <a:off x="7311915" y="1842543"/>
              <a:ext cx="116082" cy="79436"/>
            </a:xfrm>
            <a:custGeom>
              <a:avLst/>
              <a:gdLst/>
              <a:ahLst/>
              <a:cxnLst/>
              <a:rect l="l" t="t" r="r" b="b"/>
              <a:pathLst>
                <a:path w="1736" h="1188" extrusionOk="0">
                  <a:moveTo>
                    <a:pt x="868" y="0"/>
                  </a:moveTo>
                  <a:lnTo>
                    <a:pt x="1736" y="0"/>
                  </a:lnTo>
                  <a:lnTo>
                    <a:pt x="1302" y="594"/>
                  </a:lnTo>
                  <a:lnTo>
                    <a:pt x="868" y="1187"/>
                  </a:lnTo>
                  <a:lnTo>
                    <a:pt x="435" y="59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6" name="Google Shape;3706;p44"/>
          <p:cNvGrpSpPr/>
          <p:nvPr/>
        </p:nvGrpSpPr>
        <p:grpSpPr>
          <a:xfrm>
            <a:off x="7723000" y="2250714"/>
            <a:ext cx="125658" cy="223130"/>
            <a:chOff x="7616162" y="3937618"/>
            <a:chExt cx="73168" cy="129923"/>
          </a:xfrm>
        </p:grpSpPr>
        <p:sp>
          <p:nvSpPr>
            <p:cNvPr id="3707" name="Google Shape;3707;p44"/>
            <p:cNvSpPr/>
            <p:nvPr/>
          </p:nvSpPr>
          <p:spPr>
            <a:xfrm>
              <a:off x="7636647" y="3937618"/>
              <a:ext cx="24649" cy="24649"/>
            </a:xfrm>
            <a:custGeom>
              <a:avLst/>
              <a:gdLst/>
              <a:ahLst/>
              <a:cxnLst/>
              <a:rect l="l" t="t" r="r" b="b"/>
              <a:pathLst>
                <a:path w="823" h="823" extrusionOk="0">
                  <a:moveTo>
                    <a:pt x="1" y="412"/>
                  </a:moveTo>
                  <a:cubicBezTo>
                    <a:pt x="1" y="640"/>
                    <a:pt x="183" y="822"/>
                    <a:pt x="412" y="822"/>
                  </a:cubicBezTo>
                  <a:lnTo>
                    <a:pt x="412" y="822"/>
                  </a:lnTo>
                  <a:cubicBezTo>
                    <a:pt x="640" y="822"/>
                    <a:pt x="823" y="640"/>
                    <a:pt x="823" y="412"/>
                  </a:cubicBezTo>
                  <a:lnTo>
                    <a:pt x="823" y="412"/>
                  </a:lnTo>
                  <a:cubicBezTo>
                    <a:pt x="823" y="183"/>
                    <a:pt x="640" y="1"/>
                    <a:pt x="412" y="1"/>
                  </a:cubicBezTo>
                  <a:lnTo>
                    <a:pt x="412" y="1"/>
                  </a:lnTo>
                  <a:cubicBezTo>
                    <a:pt x="183" y="1"/>
                    <a:pt x="1" y="183"/>
                    <a:pt x="1" y="4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4"/>
            <p:cNvSpPr/>
            <p:nvPr/>
          </p:nvSpPr>
          <p:spPr>
            <a:xfrm>
              <a:off x="7616162" y="3964963"/>
              <a:ext cx="73168" cy="102579"/>
            </a:xfrm>
            <a:custGeom>
              <a:avLst/>
              <a:gdLst/>
              <a:ahLst/>
              <a:cxnLst/>
              <a:rect l="l" t="t" r="r" b="b"/>
              <a:pathLst>
                <a:path w="2443" h="3425" extrusionOk="0">
                  <a:moveTo>
                    <a:pt x="685" y="161"/>
                  </a:moveTo>
                  <a:cubicBezTo>
                    <a:pt x="434" y="389"/>
                    <a:pt x="228" y="617"/>
                    <a:pt x="69" y="868"/>
                  </a:cubicBezTo>
                  <a:lnTo>
                    <a:pt x="69" y="868"/>
                  </a:lnTo>
                  <a:cubicBezTo>
                    <a:pt x="0" y="959"/>
                    <a:pt x="46" y="1096"/>
                    <a:pt x="137" y="1165"/>
                  </a:cubicBezTo>
                  <a:lnTo>
                    <a:pt x="137" y="1165"/>
                  </a:lnTo>
                  <a:cubicBezTo>
                    <a:pt x="160" y="1188"/>
                    <a:pt x="206" y="1211"/>
                    <a:pt x="251" y="1211"/>
                  </a:cubicBezTo>
                  <a:lnTo>
                    <a:pt x="251" y="1211"/>
                  </a:lnTo>
                  <a:cubicBezTo>
                    <a:pt x="320" y="1211"/>
                    <a:pt x="388" y="1165"/>
                    <a:pt x="434" y="1096"/>
                  </a:cubicBezTo>
                  <a:lnTo>
                    <a:pt x="434" y="1096"/>
                  </a:lnTo>
                  <a:cubicBezTo>
                    <a:pt x="502" y="1005"/>
                    <a:pt x="571" y="891"/>
                    <a:pt x="662" y="800"/>
                  </a:cubicBezTo>
                  <a:lnTo>
                    <a:pt x="662" y="800"/>
                  </a:lnTo>
                  <a:cubicBezTo>
                    <a:pt x="662" y="1005"/>
                    <a:pt x="685" y="1416"/>
                    <a:pt x="685" y="1599"/>
                  </a:cubicBezTo>
                  <a:lnTo>
                    <a:pt x="685" y="1599"/>
                  </a:lnTo>
                  <a:cubicBezTo>
                    <a:pt x="685" y="1644"/>
                    <a:pt x="662" y="1713"/>
                    <a:pt x="639" y="1758"/>
                  </a:cubicBezTo>
                  <a:lnTo>
                    <a:pt x="639" y="1758"/>
                  </a:lnTo>
                  <a:cubicBezTo>
                    <a:pt x="411" y="2192"/>
                    <a:pt x="274" y="2580"/>
                    <a:pt x="137" y="3082"/>
                  </a:cubicBezTo>
                  <a:lnTo>
                    <a:pt x="137" y="3082"/>
                  </a:lnTo>
                  <a:cubicBezTo>
                    <a:pt x="91" y="3196"/>
                    <a:pt x="160" y="3310"/>
                    <a:pt x="297" y="3356"/>
                  </a:cubicBezTo>
                  <a:lnTo>
                    <a:pt x="297" y="3356"/>
                  </a:lnTo>
                  <a:cubicBezTo>
                    <a:pt x="320" y="3356"/>
                    <a:pt x="342" y="3356"/>
                    <a:pt x="365" y="3356"/>
                  </a:cubicBezTo>
                  <a:lnTo>
                    <a:pt x="365" y="3356"/>
                  </a:lnTo>
                  <a:cubicBezTo>
                    <a:pt x="457" y="3356"/>
                    <a:pt x="548" y="3288"/>
                    <a:pt x="571" y="3196"/>
                  </a:cubicBezTo>
                  <a:lnTo>
                    <a:pt x="571" y="3196"/>
                  </a:lnTo>
                  <a:cubicBezTo>
                    <a:pt x="708" y="2740"/>
                    <a:pt x="822" y="2375"/>
                    <a:pt x="1027" y="2009"/>
                  </a:cubicBezTo>
                  <a:lnTo>
                    <a:pt x="1027" y="2009"/>
                  </a:lnTo>
                  <a:cubicBezTo>
                    <a:pt x="1027" y="2009"/>
                    <a:pt x="1050" y="2009"/>
                    <a:pt x="1050" y="2009"/>
                  </a:cubicBezTo>
                  <a:lnTo>
                    <a:pt x="1050" y="2009"/>
                  </a:lnTo>
                  <a:cubicBezTo>
                    <a:pt x="1187" y="2375"/>
                    <a:pt x="1301" y="2763"/>
                    <a:pt x="1438" y="3128"/>
                  </a:cubicBezTo>
                  <a:lnTo>
                    <a:pt x="1438" y="3128"/>
                  </a:lnTo>
                  <a:cubicBezTo>
                    <a:pt x="1529" y="3425"/>
                    <a:pt x="1963" y="3265"/>
                    <a:pt x="1872" y="2991"/>
                  </a:cubicBezTo>
                  <a:lnTo>
                    <a:pt x="1872" y="2991"/>
                  </a:lnTo>
                  <a:cubicBezTo>
                    <a:pt x="1735" y="2580"/>
                    <a:pt x="1598" y="2169"/>
                    <a:pt x="1461" y="1758"/>
                  </a:cubicBezTo>
                  <a:lnTo>
                    <a:pt x="1461" y="1758"/>
                  </a:lnTo>
                  <a:cubicBezTo>
                    <a:pt x="1438" y="1736"/>
                    <a:pt x="1415" y="1621"/>
                    <a:pt x="1415" y="1599"/>
                  </a:cubicBezTo>
                  <a:lnTo>
                    <a:pt x="1415" y="1599"/>
                  </a:lnTo>
                  <a:cubicBezTo>
                    <a:pt x="1392" y="1347"/>
                    <a:pt x="1392" y="1096"/>
                    <a:pt x="1392" y="845"/>
                  </a:cubicBezTo>
                  <a:lnTo>
                    <a:pt x="1392" y="845"/>
                  </a:lnTo>
                  <a:cubicBezTo>
                    <a:pt x="1598" y="1028"/>
                    <a:pt x="1803" y="1188"/>
                    <a:pt x="2054" y="1325"/>
                  </a:cubicBezTo>
                  <a:lnTo>
                    <a:pt x="2054" y="1325"/>
                  </a:lnTo>
                  <a:cubicBezTo>
                    <a:pt x="2283" y="1462"/>
                    <a:pt x="2442" y="1074"/>
                    <a:pt x="2214" y="937"/>
                  </a:cubicBezTo>
                  <a:lnTo>
                    <a:pt x="2214" y="937"/>
                  </a:lnTo>
                  <a:cubicBezTo>
                    <a:pt x="1872" y="731"/>
                    <a:pt x="1598" y="480"/>
                    <a:pt x="1370" y="161"/>
                  </a:cubicBezTo>
                  <a:lnTo>
                    <a:pt x="1370" y="161"/>
                  </a:lnTo>
                  <a:cubicBezTo>
                    <a:pt x="1301" y="69"/>
                    <a:pt x="1164" y="1"/>
                    <a:pt x="1027" y="1"/>
                  </a:cubicBezTo>
                  <a:lnTo>
                    <a:pt x="1027" y="1"/>
                  </a:lnTo>
                  <a:cubicBezTo>
                    <a:pt x="890" y="1"/>
                    <a:pt x="753" y="69"/>
                    <a:pt x="685" y="1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9" name="Google Shape;3709;p44"/>
          <p:cNvGrpSpPr/>
          <p:nvPr/>
        </p:nvGrpSpPr>
        <p:grpSpPr>
          <a:xfrm>
            <a:off x="6261901" y="2262593"/>
            <a:ext cx="1253097" cy="221390"/>
            <a:chOff x="6261901" y="2262593"/>
            <a:chExt cx="1253097" cy="221390"/>
          </a:xfrm>
        </p:grpSpPr>
        <p:sp>
          <p:nvSpPr>
            <p:cNvPr id="3710" name="Google Shape;3710;p44"/>
            <p:cNvSpPr/>
            <p:nvPr/>
          </p:nvSpPr>
          <p:spPr>
            <a:xfrm>
              <a:off x="6261901" y="2262593"/>
              <a:ext cx="1253097" cy="221390"/>
            </a:xfrm>
            <a:custGeom>
              <a:avLst/>
              <a:gdLst/>
              <a:ahLst/>
              <a:cxnLst/>
              <a:rect l="l" t="t" r="r" b="b"/>
              <a:pathLst>
                <a:path w="18740" h="3311" fill="none" extrusionOk="0">
                  <a:moveTo>
                    <a:pt x="17325" y="3310"/>
                  </a:moveTo>
                  <a:lnTo>
                    <a:pt x="1415" y="3310"/>
                  </a:lnTo>
                  <a:cubicBezTo>
                    <a:pt x="639" y="3310"/>
                    <a:pt x="0" y="2671"/>
                    <a:pt x="0" y="1872"/>
                  </a:cubicBezTo>
                  <a:lnTo>
                    <a:pt x="0" y="1438"/>
                  </a:lnTo>
                  <a:cubicBezTo>
                    <a:pt x="0" y="640"/>
                    <a:pt x="639" y="0"/>
                    <a:pt x="1415" y="0"/>
                  </a:cubicBezTo>
                  <a:lnTo>
                    <a:pt x="17325" y="0"/>
                  </a:lnTo>
                  <a:cubicBezTo>
                    <a:pt x="18101" y="0"/>
                    <a:pt x="18740" y="640"/>
                    <a:pt x="18740" y="1438"/>
                  </a:cubicBezTo>
                  <a:lnTo>
                    <a:pt x="18740" y="1872"/>
                  </a:lnTo>
                  <a:cubicBezTo>
                    <a:pt x="18740" y="2671"/>
                    <a:pt x="18101" y="3310"/>
                    <a:pt x="17325" y="331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4"/>
            <p:cNvSpPr/>
            <p:nvPr/>
          </p:nvSpPr>
          <p:spPr>
            <a:xfrm>
              <a:off x="7311915" y="2340423"/>
              <a:ext cx="116082" cy="79436"/>
            </a:xfrm>
            <a:custGeom>
              <a:avLst/>
              <a:gdLst/>
              <a:ahLst/>
              <a:cxnLst/>
              <a:rect l="l" t="t" r="r" b="b"/>
              <a:pathLst>
                <a:path w="1736" h="1188" extrusionOk="0">
                  <a:moveTo>
                    <a:pt x="868" y="1"/>
                  </a:moveTo>
                  <a:lnTo>
                    <a:pt x="1736" y="1"/>
                  </a:lnTo>
                  <a:lnTo>
                    <a:pt x="1302" y="594"/>
                  </a:lnTo>
                  <a:lnTo>
                    <a:pt x="868" y="1187"/>
                  </a:lnTo>
                  <a:lnTo>
                    <a:pt x="435" y="59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2" name="Google Shape;3712;p44"/>
          <p:cNvGrpSpPr/>
          <p:nvPr/>
        </p:nvGrpSpPr>
        <p:grpSpPr>
          <a:xfrm>
            <a:off x="1837496" y="1977522"/>
            <a:ext cx="1049375" cy="43088"/>
            <a:chOff x="4161071" y="2761047"/>
            <a:chExt cx="1049375" cy="43088"/>
          </a:xfrm>
        </p:grpSpPr>
        <p:sp>
          <p:nvSpPr>
            <p:cNvPr id="3713" name="Google Shape;3713;p44"/>
            <p:cNvSpPr/>
            <p:nvPr/>
          </p:nvSpPr>
          <p:spPr>
            <a:xfrm>
              <a:off x="4161071" y="2761047"/>
              <a:ext cx="1049375" cy="43088"/>
            </a:xfrm>
            <a:custGeom>
              <a:avLst/>
              <a:gdLst/>
              <a:ahLst/>
              <a:cxnLst/>
              <a:rect l="l" t="t" r="r" b="b"/>
              <a:pathLst>
                <a:path w="28373" h="1165" extrusionOk="0">
                  <a:moveTo>
                    <a:pt x="685" y="1"/>
                  </a:moveTo>
                  <a:cubicBezTo>
                    <a:pt x="297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97" y="1165"/>
                    <a:pt x="685" y="1165"/>
                  </a:cubicBezTo>
                  <a:lnTo>
                    <a:pt x="685" y="1165"/>
                  </a:lnTo>
                  <a:lnTo>
                    <a:pt x="27688" y="1165"/>
                  </a:lnTo>
                  <a:cubicBezTo>
                    <a:pt x="28076" y="1165"/>
                    <a:pt x="28372" y="914"/>
                    <a:pt x="28372" y="594"/>
                  </a:cubicBezTo>
                  <a:lnTo>
                    <a:pt x="28372" y="594"/>
                  </a:lnTo>
                  <a:cubicBezTo>
                    <a:pt x="28372" y="274"/>
                    <a:pt x="28076" y="1"/>
                    <a:pt x="27688" y="1"/>
                  </a:cubicBezTo>
                  <a:lnTo>
                    <a:pt x="27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4"/>
            <p:cNvSpPr/>
            <p:nvPr/>
          </p:nvSpPr>
          <p:spPr>
            <a:xfrm>
              <a:off x="4161071" y="2761047"/>
              <a:ext cx="317442" cy="43088"/>
            </a:xfrm>
            <a:custGeom>
              <a:avLst/>
              <a:gdLst/>
              <a:ahLst/>
              <a:cxnLst/>
              <a:rect l="l" t="t" r="r" b="b"/>
              <a:pathLst>
                <a:path w="8583" h="1165" extrusionOk="0">
                  <a:moveTo>
                    <a:pt x="434" y="1"/>
                  </a:moveTo>
                  <a:cubicBezTo>
                    <a:pt x="206" y="1"/>
                    <a:pt x="1" y="274"/>
                    <a:pt x="1" y="594"/>
                  </a:cubicBezTo>
                  <a:lnTo>
                    <a:pt x="1" y="594"/>
                  </a:lnTo>
                  <a:cubicBezTo>
                    <a:pt x="1" y="914"/>
                    <a:pt x="206" y="1165"/>
                    <a:pt x="434" y="1165"/>
                  </a:cubicBezTo>
                  <a:lnTo>
                    <a:pt x="434" y="1165"/>
                  </a:lnTo>
                  <a:lnTo>
                    <a:pt x="8126" y="1165"/>
                  </a:lnTo>
                  <a:cubicBezTo>
                    <a:pt x="8378" y="1165"/>
                    <a:pt x="8583" y="914"/>
                    <a:pt x="8583" y="594"/>
                  </a:cubicBezTo>
                  <a:lnTo>
                    <a:pt x="8583" y="594"/>
                  </a:lnTo>
                  <a:cubicBezTo>
                    <a:pt x="8583" y="274"/>
                    <a:pt x="8378" y="1"/>
                    <a:pt x="8126" y="1"/>
                  </a:cubicBezTo>
                  <a:lnTo>
                    <a:pt x="8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5" name="Google Shape;3715;p44"/>
          <p:cNvGrpSpPr/>
          <p:nvPr/>
        </p:nvGrpSpPr>
        <p:grpSpPr>
          <a:xfrm>
            <a:off x="1755397" y="1714325"/>
            <a:ext cx="1235117" cy="246900"/>
            <a:chOff x="1755397" y="1714325"/>
            <a:chExt cx="1235117" cy="246900"/>
          </a:xfrm>
        </p:grpSpPr>
        <p:sp>
          <p:nvSpPr>
            <p:cNvPr id="3716" name="Google Shape;3716;p44"/>
            <p:cNvSpPr txBox="1"/>
            <p:nvPr/>
          </p:nvSpPr>
          <p:spPr>
            <a:xfrm>
              <a:off x="1755397" y="1714325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717" name="Google Shape;3717;p44"/>
            <p:cNvSpPr txBox="1"/>
            <p:nvPr/>
          </p:nvSpPr>
          <p:spPr>
            <a:xfrm>
              <a:off x="2544714" y="1714325"/>
              <a:ext cx="44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18" name="Google Shape;3718;p44"/>
          <p:cNvSpPr txBox="1"/>
          <p:nvPr/>
        </p:nvSpPr>
        <p:spPr>
          <a:xfrm>
            <a:off x="1755397" y="2526100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19" name="Google Shape;3719;p44"/>
          <p:cNvSpPr txBox="1"/>
          <p:nvPr/>
        </p:nvSpPr>
        <p:spPr>
          <a:xfrm>
            <a:off x="1008426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0" name="Google Shape;3720;p44"/>
          <p:cNvSpPr txBox="1"/>
          <p:nvPr/>
        </p:nvSpPr>
        <p:spPr>
          <a:xfrm>
            <a:off x="1225976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1" name="Google Shape;3721;p44"/>
          <p:cNvSpPr txBox="1"/>
          <p:nvPr/>
        </p:nvSpPr>
        <p:spPr>
          <a:xfrm>
            <a:off x="1463831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2" name="Google Shape;3722;p44"/>
          <p:cNvSpPr txBox="1"/>
          <p:nvPr/>
        </p:nvSpPr>
        <p:spPr>
          <a:xfrm>
            <a:off x="1700506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3" name="Google Shape;3723;p44"/>
          <p:cNvSpPr txBox="1"/>
          <p:nvPr/>
        </p:nvSpPr>
        <p:spPr>
          <a:xfrm>
            <a:off x="1926395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4" name="Google Shape;3724;p44"/>
          <p:cNvSpPr txBox="1"/>
          <p:nvPr/>
        </p:nvSpPr>
        <p:spPr>
          <a:xfrm>
            <a:off x="2160773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5" name="Google Shape;3725;p44"/>
          <p:cNvSpPr txBox="1"/>
          <p:nvPr/>
        </p:nvSpPr>
        <p:spPr>
          <a:xfrm>
            <a:off x="2395463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6" name="Google Shape;3726;p44"/>
          <p:cNvSpPr txBox="1"/>
          <p:nvPr/>
        </p:nvSpPr>
        <p:spPr>
          <a:xfrm>
            <a:off x="2618388" y="3710163"/>
            <a:ext cx="4458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7" name="Google Shape;3727;p44"/>
          <p:cNvSpPr txBox="1"/>
          <p:nvPr/>
        </p:nvSpPr>
        <p:spPr>
          <a:xfrm>
            <a:off x="4093045" y="1263348"/>
            <a:ext cx="9579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142</a:t>
            </a:r>
            <a:endParaRPr sz="3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8" name="Google Shape;3728;p44"/>
          <p:cNvSpPr txBox="1"/>
          <p:nvPr/>
        </p:nvSpPr>
        <p:spPr>
          <a:xfrm>
            <a:off x="4258945" y="1624723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Venus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29" name="Google Shape;3729;p44"/>
          <p:cNvGrpSpPr/>
          <p:nvPr/>
        </p:nvGrpSpPr>
        <p:grpSpPr>
          <a:xfrm>
            <a:off x="4084776" y="2675375"/>
            <a:ext cx="1207856" cy="246900"/>
            <a:chOff x="4084776" y="2675375"/>
            <a:chExt cx="1207856" cy="246900"/>
          </a:xfrm>
        </p:grpSpPr>
        <p:sp>
          <p:nvSpPr>
            <p:cNvPr id="3730" name="Google Shape;3730;p44"/>
            <p:cNvSpPr txBox="1"/>
            <p:nvPr/>
          </p:nvSpPr>
          <p:spPr>
            <a:xfrm>
              <a:off x="4084776" y="2675375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1" name="Google Shape;3731;p44"/>
            <p:cNvSpPr txBox="1"/>
            <p:nvPr/>
          </p:nvSpPr>
          <p:spPr>
            <a:xfrm>
              <a:off x="4917331" y="2675375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2" name="Google Shape;3732;p44"/>
          <p:cNvGrpSpPr/>
          <p:nvPr/>
        </p:nvGrpSpPr>
        <p:grpSpPr>
          <a:xfrm>
            <a:off x="4084776" y="2981846"/>
            <a:ext cx="1207856" cy="246903"/>
            <a:chOff x="4084776" y="2981846"/>
            <a:chExt cx="1207856" cy="246903"/>
          </a:xfrm>
        </p:grpSpPr>
        <p:sp>
          <p:nvSpPr>
            <p:cNvPr id="3733" name="Google Shape;3733;p44"/>
            <p:cNvSpPr txBox="1"/>
            <p:nvPr/>
          </p:nvSpPr>
          <p:spPr>
            <a:xfrm>
              <a:off x="4084776" y="2981849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4" name="Google Shape;3734;p44"/>
            <p:cNvSpPr txBox="1"/>
            <p:nvPr/>
          </p:nvSpPr>
          <p:spPr>
            <a:xfrm>
              <a:off x="4917331" y="2981846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5" name="Google Shape;3735;p44"/>
          <p:cNvGrpSpPr/>
          <p:nvPr/>
        </p:nvGrpSpPr>
        <p:grpSpPr>
          <a:xfrm>
            <a:off x="4084776" y="3402594"/>
            <a:ext cx="1207850" cy="246906"/>
            <a:chOff x="4084776" y="3402594"/>
            <a:chExt cx="1207850" cy="246906"/>
          </a:xfrm>
        </p:grpSpPr>
        <p:sp>
          <p:nvSpPr>
            <p:cNvPr id="3736" name="Google Shape;3736;p44"/>
            <p:cNvSpPr txBox="1"/>
            <p:nvPr/>
          </p:nvSpPr>
          <p:spPr>
            <a:xfrm>
              <a:off x="4084776" y="3402600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7" name="Google Shape;3737;p44"/>
            <p:cNvSpPr txBox="1"/>
            <p:nvPr/>
          </p:nvSpPr>
          <p:spPr>
            <a:xfrm>
              <a:off x="4917326" y="3402594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8" name="Google Shape;3738;p44"/>
          <p:cNvGrpSpPr/>
          <p:nvPr/>
        </p:nvGrpSpPr>
        <p:grpSpPr>
          <a:xfrm>
            <a:off x="4084776" y="3718852"/>
            <a:ext cx="1207850" cy="246909"/>
            <a:chOff x="4084776" y="3718852"/>
            <a:chExt cx="1207850" cy="246909"/>
          </a:xfrm>
        </p:grpSpPr>
        <p:sp>
          <p:nvSpPr>
            <p:cNvPr id="3739" name="Google Shape;3739;p44"/>
            <p:cNvSpPr txBox="1"/>
            <p:nvPr/>
          </p:nvSpPr>
          <p:spPr>
            <a:xfrm>
              <a:off x="4084776" y="3718861"/>
              <a:ext cx="71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0" name="Google Shape;3740;p44"/>
            <p:cNvSpPr txBox="1"/>
            <p:nvPr/>
          </p:nvSpPr>
          <p:spPr>
            <a:xfrm>
              <a:off x="4917326" y="3718852"/>
              <a:ext cx="375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65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41" name="Google Shape;3741;p44"/>
          <p:cNvSpPr txBox="1"/>
          <p:nvPr/>
        </p:nvSpPr>
        <p:spPr>
          <a:xfrm>
            <a:off x="6318647" y="1263361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42" name="Google Shape;3742;p44"/>
          <p:cNvSpPr txBox="1"/>
          <p:nvPr/>
        </p:nvSpPr>
        <p:spPr>
          <a:xfrm>
            <a:off x="6318647" y="1757874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123 056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43" name="Google Shape;3743;p44"/>
          <p:cNvSpPr txBox="1"/>
          <p:nvPr/>
        </p:nvSpPr>
        <p:spPr>
          <a:xfrm>
            <a:off x="6318647" y="2252399"/>
            <a:ext cx="6261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45 236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44" name="Google Shape;3744;p44"/>
          <p:cNvSpPr/>
          <p:nvPr/>
        </p:nvSpPr>
        <p:spPr>
          <a:xfrm>
            <a:off x="6108975" y="3073200"/>
            <a:ext cx="1802700" cy="1260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14300" dist="19050" dir="5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45" name="Google Shape;3745;p44"/>
          <p:cNvCxnSpPr/>
          <p:nvPr/>
        </p:nvCxnSpPr>
        <p:spPr>
          <a:xfrm>
            <a:off x="6265432" y="3674411"/>
            <a:ext cx="150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6" name="Google Shape;3746;p44"/>
          <p:cNvCxnSpPr/>
          <p:nvPr/>
        </p:nvCxnSpPr>
        <p:spPr>
          <a:xfrm>
            <a:off x="6265432" y="3930749"/>
            <a:ext cx="150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7" name="Google Shape;3747;p44"/>
          <p:cNvCxnSpPr/>
          <p:nvPr/>
        </p:nvCxnSpPr>
        <p:spPr>
          <a:xfrm>
            <a:off x="6265432" y="4187086"/>
            <a:ext cx="150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8" name="Google Shape;3748;p44"/>
          <p:cNvSpPr txBox="1"/>
          <p:nvPr/>
        </p:nvSpPr>
        <p:spPr>
          <a:xfrm>
            <a:off x="6172352" y="3133711"/>
            <a:ext cx="714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49" name="Google Shape;3749;p44"/>
          <p:cNvGrpSpPr/>
          <p:nvPr/>
        </p:nvGrpSpPr>
        <p:grpSpPr>
          <a:xfrm>
            <a:off x="6166643" y="3451450"/>
            <a:ext cx="1689880" cy="189603"/>
            <a:chOff x="6166643" y="3451450"/>
            <a:chExt cx="1689880" cy="189603"/>
          </a:xfrm>
        </p:grpSpPr>
        <p:sp>
          <p:nvSpPr>
            <p:cNvPr id="3750" name="Google Shape;3750;p44"/>
            <p:cNvSpPr txBox="1"/>
            <p:nvPr/>
          </p:nvSpPr>
          <p:spPr>
            <a:xfrm>
              <a:off x="6166643" y="3451453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1" name="Google Shape;3751;p44"/>
            <p:cNvSpPr txBox="1"/>
            <p:nvPr/>
          </p:nvSpPr>
          <p:spPr>
            <a:xfrm>
              <a:off x="7410723" y="3451450"/>
              <a:ext cx="445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123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2" name="Google Shape;3752;p44"/>
          <p:cNvGrpSpPr/>
          <p:nvPr/>
        </p:nvGrpSpPr>
        <p:grpSpPr>
          <a:xfrm>
            <a:off x="6166643" y="3707778"/>
            <a:ext cx="1689880" cy="189601"/>
            <a:chOff x="6166643" y="3707778"/>
            <a:chExt cx="1689880" cy="189601"/>
          </a:xfrm>
        </p:grpSpPr>
        <p:sp>
          <p:nvSpPr>
            <p:cNvPr id="3753" name="Google Shape;3753;p44"/>
            <p:cNvSpPr txBox="1"/>
            <p:nvPr/>
          </p:nvSpPr>
          <p:spPr>
            <a:xfrm>
              <a:off x="6166643" y="3707778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4" name="Google Shape;3754;p44"/>
            <p:cNvSpPr txBox="1"/>
            <p:nvPr/>
          </p:nvSpPr>
          <p:spPr>
            <a:xfrm>
              <a:off x="7410723" y="3707780"/>
              <a:ext cx="445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45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5" name="Google Shape;3755;p44"/>
          <p:cNvGrpSpPr/>
          <p:nvPr/>
        </p:nvGrpSpPr>
        <p:grpSpPr>
          <a:xfrm>
            <a:off x="6166643" y="3964116"/>
            <a:ext cx="1689880" cy="189606"/>
            <a:chOff x="6166643" y="3964116"/>
            <a:chExt cx="1689880" cy="189606"/>
          </a:xfrm>
        </p:grpSpPr>
        <p:sp>
          <p:nvSpPr>
            <p:cNvPr id="3756" name="Google Shape;3756;p44"/>
            <p:cNvSpPr txBox="1"/>
            <p:nvPr/>
          </p:nvSpPr>
          <p:spPr>
            <a:xfrm>
              <a:off x="6166643" y="3964116"/>
              <a:ext cx="7263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7" name="Google Shape;3757;p44"/>
            <p:cNvSpPr txBox="1"/>
            <p:nvPr/>
          </p:nvSpPr>
          <p:spPr>
            <a:xfrm>
              <a:off x="7410723" y="3964122"/>
              <a:ext cx="445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896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8" name="Google Shape;3758;p44"/>
          <p:cNvGrpSpPr/>
          <p:nvPr/>
        </p:nvGrpSpPr>
        <p:grpSpPr>
          <a:xfrm>
            <a:off x="7445119" y="1287922"/>
            <a:ext cx="445843" cy="212108"/>
            <a:chOff x="7445119" y="1287922"/>
            <a:chExt cx="445843" cy="212108"/>
          </a:xfrm>
        </p:grpSpPr>
        <p:sp>
          <p:nvSpPr>
            <p:cNvPr id="3759" name="Google Shape;3759;p44"/>
            <p:cNvSpPr/>
            <p:nvPr/>
          </p:nvSpPr>
          <p:spPr>
            <a:xfrm>
              <a:off x="7445119" y="1287922"/>
              <a:ext cx="445843" cy="212108"/>
            </a:xfrm>
            <a:custGeom>
              <a:avLst/>
              <a:gdLst/>
              <a:ahLst/>
              <a:cxnLst/>
              <a:rect l="l" t="t" r="r" b="b"/>
              <a:pathLst>
                <a:path w="8880" h="4224" extrusionOk="0">
                  <a:moveTo>
                    <a:pt x="1918" y="1"/>
                  </a:moveTo>
                  <a:cubicBezTo>
                    <a:pt x="868" y="1"/>
                    <a:pt x="1" y="868"/>
                    <a:pt x="1" y="1895"/>
                  </a:cubicBezTo>
                  <a:lnTo>
                    <a:pt x="1" y="1895"/>
                  </a:lnTo>
                  <a:lnTo>
                    <a:pt x="1" y="2329"/>
                  </a:lnTo>
                  <a:cubicBezTo>
                    <a:pt x="1" y="3379"/>
                    <a:pt x="868" y="4223"/>
                    <a:pt x="1918" y="4223"/>
                  </a:cubicBezTo>
                  <a:lnTo>
                    <a:pt x="1918" y="4223"/>
                  </a:lnTo>
                  <a:lnTo>
                    <a:pt x="6963" y="4223"/>
                  </a:lnTo>
                  <a:cubicBezTo>
                    <a:pt x="8013" y="4223"/>
                    <a:pt x="8880" y="3379"/>
                    <a:pt x="8880" y="2329"/>
                  </a:cubicBezTo>
                  <a:lnTo>
                    <a:pt x="8880" y="2329"/>
                  </a:lnTo>
                  <a:lnTo>
                    <a:pt x="8880" y="1895"/>
                  </a:lnTo>
                  <a:cubicBezTo>
                    <a:pt x="8880" y="868"/>
                    <a:pt x="8013" y="1"/>
                    <a:pt x="6963" y="1"/>
                  </a:cubicBezTo>
                  <a:lnTo>
                    <a:pt x="69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4"/>
            <p:cNvSpPr/>
            <p:nvPr/>
          </p:nvSpPr>
          <p:spPr>
            <a:xfrm>
              <a:off x="7720425" y="1328575"/>
              <a:ext cx="130800" cy="13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1" name="Google Shape;3761;p44"/>
          <p:cNvGrpSpPr/>
          <p:nvPr/>
        </p:nvGrpSpPr>
        <p:grpSpPr>
          <a:xfrm>
            <a:off x="1378850" y="3987425"/>
            <a:ext cx="658797" cy="246900"/>
            <a:chOff x="1346975" y="4063625"/>
            <a:chExt cx="658797" cy="246900"/>
          </a:xfrm>
        </p:grpSpPr>
        <p:sp>
          <p:nvSpPr>
            <p:cNvPr id="3762" name="Google Shape;3762;p44"/>
            <p:cNvSpPr txBox="1"/>
            <p:nvPr/>
          </p:nvSpPr>
          <p:spPr>
            <a:xfrm>
              <a:off x="1379672" y="4063625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3" name="Google Shape;3763;p44"/>
            <p:cNvSpPr/>
            <p:nvPr/>
          </p:nvSpPr>
          <p:spPr>
            <a:xfrm>
              <a:off x="1346975" y="4142975"/>
              <a:ext cx="88200" cy="88200"/>
            </a:xfrm>
            <a:prstGeom prst="ellipse">
              <a:avLst/>
            </a:prstGeom>
            <a:gradFill>
              <a:gsLst>
                <a:gs pos="0">
                  <a:srgbClr val="FFE599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4" name="Google Shape;3764;p44"/>
          <p:cNvGrpSpPr/>
          <p:nvPr/>
        </p:nvGrpSpPr>
        <p:grpSpPr>
          <a:xfrm>
            <a:off x="2109900" y="3987425"/>
            <a:ext cx="648147" cy="246900"/>
            <a:chOff x="2230425" y="4063625"/>
            <a:chExt cx="648147" cy="246900"/>
          </a:xfrm>
        </p:grpSpPr>
        <p:sp>
          <p:nvSpPr>
            <p:cNvPr id="3765" name="Google Shape;3765;p44"/>
            <p:cNvSpPr txBox="1"/>
            <p:nvPr/>
          </p:nvSpPr>
          <p:spPr>
            <a:xfrm>
              <a:off x="2252472" y="4063625"/>
              <a:ext cx="626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6" name="Google Shape;3766;p44"/>
            <p:cNvSpPr/>
            <p:nvPr/>
          </p:nvSpPr>
          <p:spPr>
            <a:xfrm>
              <a:off x="2230425" y="4142975"/>
              <a:ext cx="88200" cy="88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45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2" name="Google Shape;3772;p45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4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9" name="Google Shape;3779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0" name="Google Shape;3780;p46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6" name="Google Shape;3786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7" name="Google Shape;3787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788" name="Google Shape;3788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789" name="Google Shape;3789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790" name="Google Shape;3790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791" name="Google Shape;3791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2" name="Google Shape;3792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93" name="Google Shape;3793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4" name="Google Shape;3794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795" name="Google Shape;3795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796" name="Google Shape;3796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7" name="Google Shape;3797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98" name="Google Shape;3798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799" name="Google Shape;3799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0" name="Google Shape;3800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1" name="Google Shape;3801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2" name="Google Shape;3802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03" name="Google Shape;3803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804" name="Google Shape;3804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805" name="Google Shape;3805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6" name="Google Shape;3806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07" name="Google Shape;3807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808" name="Google Shape;3808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9" name="Google Shape;3809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0" name="Google Shape;3810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1" name="Google Shape;3811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12" name="Google Shape;3812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813" name="Google Shape;3813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814" name="Google Shape;3814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5" name="Google Shape;3815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16" name="Google Shape;3816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817" name="Google Shape;3817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8" name="Google Shape;3818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19" name="Google Shape;3819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820" name="Google Shape;3820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821" name="Google Shape;3821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23" name="Google Shape;3823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824" name="Google Shape;3824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42C6CB-AE0E-AD37-5FE0-57C03E67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" y="92363"/>
            <a:ext cx="820886" cy="17814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3C400E-34D6-A305-76E8-AF478566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00" y="92363"/>
            <a:ext cx="1036436" cy="22248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127BD9-EA91-ACC9-4452-3B503F07F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435474" y="92363"/>
            <a:ext cx="781708" cy="1670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472809-F16C-3B8E-1F5C-6CD41CA43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09" y="2027381"/>
            <a:ext cx="1034744" cy="22525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B55970-0641-8D02-3555-BBF921F23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210" y="129309"/>
            <a:ext cx="906342" cy="20308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9953CD-A937-F49B-D075-32D722F5EF39}"/>
              </a:ext>
            </a:extLst>
          </p:cNvPr>
          <p:cNvSpPr txBox="1"/>
          <p:nvPr/>
        </p:nvSpPr>
        <p:spPr>
          <a:xfrm>
            <a:off x="4617583" y="215901"/>
            <a:ext cx="338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지도이미지는</a:t>
            </a:r>
            <a:r>
              <a:rPr lang="ko-KR" altLang="en-US" dirty="0"/>
              <a:t> 학교에서 같이 테스트하고</a:t>
            </a:r>
            <a:endParaRPr lang="en-US" altLang="ko-KR" dirty="0"/>
          </a:p>
          <a:p>
            <a:r>
              <a:rPr lang="ko-KR" altLang="en-US" dirty="0"/>
              <a:t>이미지 삽입</a:t>
            </a:r>
          </a:p>
        </p:txBody>
      </p:sp>
    </p:spTree>
    <p:extLst>
      <p:ext uri="{BB962C8B-B14F-4D97-AF65-F5344CB8AC3E}">
        <p14:creationId xmlns:p14="http://schemas.microsoft.com/office/powerpoint/2010/main" val="348930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/>
              <a:t>로그인 </a:t>
            </a:r>
            <a:endParaRPr dirty="0"/>
          </a:p>
        </p:txBody>
      </p:sp>
      <p:sp>
        <p:nvSpPr>
          <p:cNvPr id="159" name="Google Shape;159;p16"/>
          <p:cNvSpPr/>
          <p:nvPr/>
        </p:nvSpPr>
        <p:spPr>
          <a:xfrm>
            <a:off x="3704556" y="975525"/>
            <a:ext cx="1734843" cy="3756684"/>
          </a:xfrm>
          <a:custGeom>
            <a:avLst/>
            <a:gdLst/>
            <a:ahLst/>
            <a:cxnLst/>
            <a:rect l="l" t="t" r="r" b="b"/>
            <a:pathLst>
              <a:path w="85534" h="185218" extrusionOk="0">
                <a:moveTo>
                  <a:pt x="10702" y="0"/>
                </a:moveTo>
                <a:cubicBezTo>
                  <a:pt x="4790" y="0"/>
                  <a:pt x="0" y="4790"/>
                  <a:pt x="0" y="10702"/>
                </a:cubicBezTo>
                <a:lnTo>
                  <a:pt x="0" y="174515"/>
                </a:lnTo>
                <a:cubicBezTo>
                  <a:pt x="0" y="180427"/>
                  <a:pt x="4790" y="185217"/>
                  <a:pt x="10702" y="185217"/>
                </a:cubicBezTo>
                <a:lnTo>
                  <a:pt x="74859" y="185217"/>
                </a:lnTo>
                <a:cubicBezTo>
                  <a:pt x="80744" y="185217"/>
                  <a:pt x="85533" y="180427"/>
                  <a:pt x="85533" y="174515"/>
                </a:cubicBezTo>
                <a:lnTo>
                  <a:pt x="85533" y="10702"/>
                </a:lnTo>
                <a:cubicBezTo>
                  <a:pt x="85533" y="4790"/>
                  <a:pt x="80744" y="0"/>
                  <a:pt x="74859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3979338" y="4475072"/>
            <a:ext cx="152136" cy="82732"/>
            <a:chOff x="3979338" y="4475072"/>
            <a:chExt cx="152136" cy="82732"/>
          </a:xfrm>
        </p:grpSpPr>
        <p:sp>
          <p:nvSpPr>
            <p:cNvPr id="161" name="Google Shape;161;p16"/>
            <p:cNvSpPr/>
            <p:nvPr/>
          </p:nvSpPr>
          <p:spPr>
            <a:xfrm>
              <a:off x="3979338" y="4513385"/>
              <a:ext cx="25008" cy="44419"/>
            </a:xfrm>
            <a:custGeom>
              <a:avLst/>
              <a:gdLst/>
              <a:ahLst/>
              <a:cxnLst/>
              <a:rect l="l" t="t" r="r" b="b"/>
              <a:pathLst>
                <a:path w="1233" h="2190" extrusionOk="0">
                  <a:moveTo>
                    <a:pt x="1" y="0"/>
                  </a:moveTo>
                  <a:lnTo>
                    <a:pt x="1" y="2190"/>
                  </a:lnTo>
                  <a:lnTo>
                    <a:pt x="1232" y="2190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044281" y="4492271"/>
              <a:ext cx="25008" cy="65533"/>
            </a:xfrm>
            <a:custGeom>
              <a:avLst/>
              <a:gdLst/>
              <a:ahLst/>
              <a:cxnLst/>
              <a:rect l="l" t="t" r="r" b="b"/>
              <a:pathLst>
                <a:path w="1233" h="3231" extrusionOk="0">
                  <a:moveTo>
                    <a:pt x="1" y="1"/>
                  </a:moveTo>
                  <a:lnTo>
                    <a:pt x="1" y="3231"/>
                  </a:lnTo>
                  <a:lnTo>
                    <a:pt x="1233" y="323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107013" y="4475072"/>
              <a:ext cx="24461" cy="82732"/>
            </a:xfrm>
            <a:custGeom>
              <a:avLst/>
              <a:gdLst/>
              <a:ahLst/>
              <a:cxnLst/>
              <a:rect l="l" t="t" r="r" b="b"/>
              <a:pathLst>
                <a:path w="1206" h="4079" extrusionOk="0">
                  <a:moveTo>
                    <a:pt x="1" y="0"/>
                  </a:moveTo>
                  <a:lnTo>
                    <a:pt x="1" y="4079"/>
                  </a:lnTo>
                  <a:lnTo>
                    <a:pt x="1205" y="4079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4504501" y="4466189"/>
            <a:ext cx="153782" cy="119380"/>
            <a:chOff x="4504501" y="4466189"/>
            <a:chExt cx="153782" cy="119380"/>
          </a:xfrm>
        </p:grpSpPr>
        <p:sp>
          <p:nvSpPr>
            <p:cNvPr id="165" name="Google Shape;165;p16"/>
            <p:cNvSpPr/>
            <p:nvPr/>
          </p:nvSpPr>
          <p:spPr>
            <a:xfrm>
              <a:off x="4504501" y="4466189"/>
              <a:ext cx="153782" cy="97721"/>
            </a:xfrm>
            <a:custGeom>
              <a:avLst/>
              <a:gdLst/>
              <a:ahLst/>
              <a:cxnLst/>
              <a:rect l="l" t="t" r="r" b="b"/>
              <a:pathLst>
                <a:path w="7582" h="4818" extrusionOk="0">
                  <a:moveTo>
                    <a:pt x="548" y="1"/>
                  </a:moveTo>
                  <a:cubicBezTo>
                    <a:pt x="247" y="1"/>
                    <a:pt x="0" y="247"/>
                    <a:pt x="0" y="548"/>
                  </a:cubicBezTo>
                  <a:lnTo>
                    <a:pt x="0" y="4270"/>
                  </a:lnTo>
                  <a:cubicBezTo>
                    <a:pt x="0" y="4571"/>
                    <a:pt x="247" y="4818"/>
                    <a:pt x="548" y="4818"/>
                  </a:cubicBezTo>
                  <a:lnTo>
                    <a:pt x="7007" y="4818"/>
                  </a:lnTo>
                  <a:cubicBezTo>
                    <a:pt x="7336" y="4818"/>
                    <a:pt x="7582" y="4571"/>
                    <a:pt x="7582" y="4270"/>
                  </a:cubicBezTo>
                  <a:lnTo>
                    <a:pt x="7582" y="548"/>
                  </a:lnTo>
                  <a:cubicBezTo>
                    <a:pt x="7582" y="247"/>
                    <a:pt x="7336" y="1"/>
                    <a:pt x="700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558349" y="4572771"/>
              <a:ext cx="44987" cy="12798"/>
            </a:xfrm>
            <a:custGeom>
              <a:avLst/>
              <a:gdLst/>
              <a:ahLst/>
              <a:cxnLst/>
              <a:rect l="l" t="t" r="r" b="b"/>
              <a:pathLst>
                <a:path w="2218" h="631" extrusionOk="0">
                  <a:moveTo>
                    <a:pt x="0" y="1"/>
                  </a:moveTo>
                  <a:lnTo>
                    <a:pt x="0" y="630"/>
                  </a:lnTo>
                  <a:lnTo>
                    <a:pt x="2217" y="630"/>
                  </a:lnTo>
                  <a:lnTo>
                    <a:pt x="221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5062399" y="4456757"/>
            <a:ext cx="113825" cy="119929"/>
            <a:chOff x="5062399" y="4456757"/>
            <a:chExt cx="113825" cy="119929"/>
          </a:xfrm>
        </p:grpSpPr>
        <p:sp>
          <p:nvSpPr>
            <p:cNvPr id="168" name="Google Shape;168;p16"/>
            <p:cNvSpPr/>
            <p:nvPr/>
          </p:nvSpPr>
          <p:spPr>
            <a:xfrm>
              <a:off x="5089049" y="4456757"/>
              <a:ext cx="57765" cy="57744"/>
            </a:xfrm>
            <a:custGeom>
              <a:avLst/>
              <a:gdLst/>
              <a:ahLst/>
              <a:cxnLst/>
              <a:rect l="l" t="t" r="r" b="b"/>
              <a:pathLst>
                <a:path w="2848" h="2847" extrusionOk="0">
                  <a:moveTo>
                    <a:pt x="1424" y="0"/>
                  </a:moveTo>
                  <a:cubicBezTo>
                    <a:pt x="630" y="0"/>
                    <a:pt x="1" y="630"/>
                    <a:pt x="1" y="1423"/>
                  </a:cubicBezTo>
                  <a:cubicBezTo>
                    <a:pt x="1" y="2217"/>
                    <a:pt x="630" y="2847"/>
                    <a:pt x="1424" y="2847"/>
                  </a:cubicBezTo>
                  <a:cubicBezTo>
                    <a:pt x="2218" y="2847"/>
                    <a:pt x="2847" y="2217"/>
                    <a:pt x="2847" y="1423"/>
                  </a:cubicBezTo>
                  <a:cubicBezTo>
                    <a:pt x="2847" y="630"/>
                    <a:pt x="2218" y="0"/>
                    <a:pt x="1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062399" y="4531700"/>
              <a:ext cx="113825" cy="44987"/>
            </a:xfrm>
            <a:custGeom>
              <a:avLst/>
              <a:gdLst/>
              <a:ahLst/>
              <a:cxnLst/>
              <a:rect l="l" t="t" r="r" b="b"/>
              <a:pathLst>
                <a:path w="5612" h="2218" extrusionOk="0">
                  <a:moveTo>
                    <a:pt x="2820" y="0"/>
                  </a:moveTo>
                  <a:cubicBezTo>
                    <a:pt x="1451" y="0"/>
                    <a:pt x="302" y="958"/>
                    <a:pt x="1" y="2217"/>
                  </a:cubicBezTo>
                  <a:lnTo>
                    <a:pt x="5612" y="2217"/>
                  </a:lnTo>
                  <a:cubicBezTo>
                    <a:pt x="5311" y="958"/>
                    <a:pt x="4161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6"/>
          <p:cNvSpPr/>
          <p:nvPr/>
        </p:nvSpPr>
        <p:spPr>
          <a:xfrm>
            <a:off x="6035589" y="975525"/>
            <a:ext cx="1734864" cy="3756684"/>
          </a:xfrm>
          <a:custGeom>
            <a:avLst/>
            <a:gdLst/>
            <a:ahLst/>
            <a:cxnLst/>
            <a:rect l="l" t="t" r="r" b="b"/>
            <a:pathLst>
              <a:path w="85535" h="185218" extrusionOk="0">
                <a:moveTo>
                  <a:pt x="10703" y="0"/>
                </a:moveTo>
                <a:cubicBezTo>
                  <a:pt x="4791" y="0"/>
                  <a:pt x="1" y="4790"/>
                  <a:pt x="1" y="10702"/>
                </a:cubicBezTo>
                <a:lnTo>
                  <a:pt x="1" y="174515"/>
                </a:lnTo>
                <a:cubicBezTo>
                  <a:pt x="1" y="180427"/>
                  <a:pt x="4791" y="185217"/>
                  <a:pt x="10703" y="185217"/>
                </a:cubicBezTo>
                <a:lnTo>
                  <a:pt x="74832" y="185217"/>
                </a:lnTo>
                <a:cubicBezTo>
                  <a:pt x="80744" y="185217"/>
                  <a:pt x="85534" y="180427"/>
                  <a:pt x="85534" y="174515"/>
                </a:cubicBezTo>
                <a:lnTo>
                  <a:pt x="85534" y="10702"/>
                </a:lnTo>
                <a:cubicBezTo>
                  <a:pt x="85534" y="4790"/>
                  <a:pt x="80744" y="0"/>
                  <a:pt x="74832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6"/>
          <p:cNvGrpSpPr/>
          <p:nvPr/>
        </p:nvGrpSpPr>
        <p:grpSpPr>
          <a:xfrm>
            <a:off x="6317043" y="4475072"/>
            <a:ext cx="152136" cy="82732"/>
            <a:chOff x="6317043" y="4475072"/>
            <a:chExt cx="152136" cy="82732"/>
          </a:xfrm>
        </p:grpSpPr>
        <p:sp>
          <p:nvSpPr>
            <p:cNvPr id="172" name="Google Shape;172;p16"/>
            <p:cNvSpPr/>
            <p:nvPr/>
          </p:nvSpPr>
          <p:spPr>
            <a:xfrm>
              <a:off x="6317043" y="4513385"/>
              <a:ext cx="25008" cy="44419"/>
            </a:xfrm>
            <a:custGeom>
              <a:avLst/>
              <a:gdLst/>
              <a:ahLst/>
              <a:cxnLst/>
              <a:rect l="l" t="t" r="r" b="b"/>
              <a:pathLst>
                <a:path w="1233" h="2190" extrusionOk="0">
                  <a:moveTo>
                    <a:pt x="1" y="0"/>
                  </a:moveTo>
                  <a:lnTo>
                    <a:pt x="1" y="2190"/>
                  </a:lnTo>
                  <a:lnTo>
                    <a:pt x="1233" y="219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382006" y="4492271"/>
              <a:ext cx="24988" cy="65533"/>
            </a:xfrm>
            <a:custGeom>
              <a:avLst/>
              <a:gdLst/>
              <a:ahLst/>
              <a:cxnLst/>
              <a:rect l="l" t="t" r="r" b="b"/>
              <a:pathLst>
                <a:path w="1232" h="3231" extrusionOk="0">
                  <a:moveTo>
                    <a:pt x="0" y="1"/>
                  </a:moveTo>
                  <a:lnTo>
                    <a:pt x="0" y="3231"/>
                  </a:lnTo>
                  <a:lnTo>
                    <a:pt x="1232" y="3231"/>
                  </a:lnTo>
                  <a:lnTo>
                    <a:pt x="12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444171" y="4475072"/>
              <a:ext cx="25008" cy="82732"/>
            </a:xfrm>
            <a:custGeom>
              <a:avLst/>
              <a:gdLst/>
              <a:ahLst/>
              <a:cxnLst/>
              <a:rect l="l" t="t" r="r" b="b"/>
              <a:pathLst>
                <a:path w="1233" h="4079" extrusionOk="0">
                  <a:moveTo>
                    <a:pt x="1" y="0"/>
                  </a:moveTo>
                  <a:lnTo>
                    <a:pt x="1" y="4079"/>
                  </a:lnTo>
                  <a:lnTo>
                    <a:pt x="1232" y="4079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6842206" y="4466189"/>
            <a:ext cx="153802" cy="119380"/>
            <a:chOff x="6842206" y="4466189"/>
            <a:chExt cx="153802" cy="119380"/>
          </a:xfrm>
        </p:grpSpPr>
        <p:sp>
          <p:nvSpPr>
            <p:cNvPr id="177" name="Google Shape;177;p16"/>
            <p:cNvSpPr/>
            <p:nvPr/>
          </p:nvSpPr>
          <p:spPr>
            <a:xfrm>
              <a:off x="6842206" y="4466189"/>
              <a:ext cx="153802" cy="97721"/>
            </a:xfrm>
            <a:custGeom>
              <a:avLst/>
              <a:gdLst/>
              <a:ahLst/>
              <a:cxnLst/>
              <a:rect l="l" t="t" r="r" b="b"/>
              <a:pathLst>
                <a:path w="7583" h="4818" extrusionOk="0">
                  <a:moveTo>
                    <a:pt x="548" y="1"/>
                  </a:moveTo>
                  <a:cubicBezTo>
                    <a:pt x="247" y="1"/>
                    <a:pt x="1" y="247"/>
                    <a:pt x="1" y="548"/>
                  </a:cubicBezTo>
                  <a:lnTo>
                    <a:pt x="1" y="4270"/>
                  </a:lnTo>
                  <a:cubicBezTo>
                    <a:pt x="1" y="4571"/>
                    <a:pt x="247" y="4818"/>
                    <a:pt x="548" y="4818"/>
                  </a:cubicBezTo>
                  <a:lnTo>
                    <a:pt x="7007" y="4818"/>
                  </a:lnTo>
                  <a:cubicBezTo>
                    <a:pt x="7336" y="4818"/>
                    <a:pt x="7582" y="4571"/>
                    <a:pt x="7582" y="4270"/>
                  </a:cubicBezTo>
                  <a:lnTo>
                    <a:pt x="7582" y="548"/>
                  </a:lnTo>
                  <a:cubicBezTo>
                    <a:pt x="7582" y="247"/>
                    <a:pt x="7336" y="1"/>
                    <a:pt x="7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896054" y="4572771"/>
              <a:ext cx="44987" cy="12798"/>
            </a:xfrm>
            <a:custGeom>
              <a:avLst/>
              <a:gdLst/>
              <a:ahLst/>
              <a:cxnLst/>
              <a:rect l="l" t="t" r="r" b="b"/>
              <a:pathLst>
                <a:path w="2218" h="631" extrusionOk="0">
                  <a:moveTo>
                    <a:pt x="0" y="1"/>
                  </a:moveTo>
                  <a:lnTo>
                    <a:pt x="0" y="630"/>
                  </a:lnTo>
                  <a:lnTo>
                    <a:pt x="2218" y="630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6"/>
          <p:cNvGrpSpPr/>
          <p:nvPr/>
        </p:nvGrpSpPr>
        <p:grpSpPr>
          <a:xfrm>
            <a:off x="7400124" y="4456757"/>
            <a:ext cx="113825" cy="119929"/>
            <a:chOff x="7400124" y="4456757"/>
            <a:chExt cx="113825" cy="119929"/>
          </a:xfrm>
        </p:grpSpPr>
        <p:sp>
          <p:nvSpPr>
            <p:cNvPr id="180" name="Google Shape;180;p16"/>
            <p:cNvSpPr/>
            <p:nvPr/>
          </p:nvSpPr>
          <p:spPr>
            <a:xfrm>
              <a:off x="7426754" y="4456757"/>
              <a:ext cx="57765" cy="57744"/>
            </a:xfrm>
            <a:custGeom>
              <a:avLst/>
              <a:gdLst/>
              <a:ahLst/>
              <a:cxnLst/>
              <a:rect l="l" t="t" r="r" b="b"/>
              <a:pathLst>
                <a:path w="2848" h="2847" extrusionOk="0">
                  <a:moveTo>
                    <a:pt x="1424" y="0"/>
                  </a:moveTo>
                  <a:cubicBezTo>
                    <a:pt x="630" y="0"/>
                    <a:pt x="1" y="630"/>
                    <a:pt x="1" y="1423"/>
                  </a:cubicBezTo>
                  <a:cubicBezTo>
                    <a:pt x="1" y="2217"/>
                    <a:pt x="630" y="2847"/>
                    <a:pt x="1424" y="2847"/>
                  </a:cubicBezTo>
                  <a:cubicBezTo>
                    <a:pt x="2218" y="2847"/>
                    <a:pt x="2847" y="2217"/>
                    <a:pt x="2847" y="1423"/>
                  </a:cubicBezTo>
                  <a:cubicBezTo>
                    <a:pt x="2847" y="630"/>
                    <a:pt x="2218" y="0"/>
                    <a:pt x="14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400124" y="4531700"/>
              <a:ext cx="113825" cy="44987"/>
            </a:xfrm>
            <a:custGeom>
              <a:avLst/>
              <a:gdLst/>
              <a:ahLst/>
              <a:cxnLst/>
              <a:rect l="l" t="t" r="r" b="b"/>
              <a:pathLst>
                <a:path w="5612" h="2218" extrusionOk="0">
                  <a:moveTo>
                    <a:pt x="2819" y="0"/>
                  </a:moveTo>
                  <a:cubicBezTo>
                    <a:pt x="1451" y="0"/>
                    <a:pt x="301" y="958"/>
                    <a:pt x="0" y="2217"/>
                  </a:cubicBezTo>
                  <a:lnTo>
                    <a:pt x="5611" y="2217"/>
                  </a:lnTo>
                  <a:cubicBezTo>
                    <a:pt x="5310" y="958"/>
                    <a:pt x="4160" y="0"/>
                    <a:pt x="281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6"/>
          <p:cNvSpPr/>
          <p:nvPr/>
        </p:nvSpPr>
        <p:spPr>
          <a:xfrm>
            <a:off x="1373550" y="975525"/>
            <a:ext cx="1734843" cy="3756684"/>
          </a:xfrm>
          <a:custGeom>
            <a:avLst/>
            <a:gdLst/>
            <a:ahLst/>
            <a:cxnLst/>
            <a:rect l="l" t="t" r="r" b="b"/>
            <a:pathLst>
              <a:path w="85534" h="185218" extrusionOk="0">
                <a:moveTo>
                  <a:pt x="10702" y="0"/>
                </a:moveTo>
                <a:cubicBezTo>
                  <a:pt x="4790" y="0"/>
                  <a:pt x="0" y="4790"/>
                  <a:pt x="0" y="10702"/>
                </a:cubicBezTo>
                <a:lnTo>
                  <a:pt x="0" y="174515"/>
                </a:lnTo>
                <a:cubicBezTo>
                  <a:pt x="0" y="180427"/>
                  <a:pt x="4790" y="185217"/>
                  <a:pt x="10702" y="185217"/>
                </a:cubicBezTo>
                <a:lnTo>
                  <a:pt x="74831" y="185217"/>
                </a:lnTo>
                <a:cubicBezTo>
                  <a:pt x="80744" y="185217"/>
                  <a:pt x="85533" y="180427"/>
                  <a:pt x="85533" y="174515"/>
                </a:cubicBezTo>
                <a:lnTo>
                  <a:pt x="85533" y="10702"/>
                </a:lnTo>
                <a:cubicBezTo>
                  <a:pt x="85533" y="4790"/>
                  <a:pt x="80744" y="0"/>
                  <a:pt x="74831" y="0"/>
                </a:cubicBezTo>
                <a:close/>
              </a:path>
            </a:pathLst>
          </a:cu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1646668" y="4475072"/>
            <a:ext cx="152116" cy="82732"/>
            <a:chOff x="1646668" y="4475072"/>
            <a:chExt cx="152116" cy="82732"/>
          </a:xfrm>
        </p:grpSpPr>
        <p:sp>
          <p:nvSpPr>
            <p:cNvPr id="192" name="Google Shape;192;p16"/>
            <p:cNvSpPr/>
            <p:nvPr/>
          </p:nvSpPr>
          <p:spPr>
            <a:xfrm>
              <a:off x="1646668" y="4513385"/>
              <a:ext cx="25008" cy="44419"/>
            </a:xfrm>
            <a:custGeom>
              <a:avLst/>
              <a:gdLst/>
              <a:ahLst/>
              <a:cxnLst/>
              <a:rect l="l" t="t" r="r" b="b"/>
              <a:pathLst>
                <a:path w="1233" h="2190" extrusionOk="0">
                  <a:moveTo>
                    <a:pt x="0" y="0"/>
                  </a:moveTo>
                  <a:lnTo>
                    <a:pt x="0" y="2190"/>
                  </a:lnTo>
                  <a:lnTo>
                    <a:pt x="1232" y="2190"/>
                  </a:lnTo>
                  <a:lnTo>
                    <a:pt x="12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711611" y="4492271"/>
              <a:ext cx="25008" cy="65533"/>
            </a:xfrm>
            <a:custGeom>
              <a:avLst/>
              <a:gdLst/>
              <a:ahLst/>
              <a:cxnLst/>
              <a:rect l="l" t="t" r="r" b="b"/>
              <a:pathLst>
                <a:path w="1233" h="3231" extrusionOk="0">
                  <a:moveTo>
                    <a:pt x="1" y="1"/>
                  </a:moveTo>
                  <a:lnTo>
                    <a:pt x="1" y="3231"/>
                  </a:lnTo>
                  <a:lnTo>
                    <a:pt x="1232" y="3231"/>
                  </a:lnTo>
                  <a:lnTo>
                    <a:pt x="12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774344" y="4475072"/>
              <a:ext cx="24440" cy="82732"/>
            </a:xfrm>
            <a:custGeom>
              <a:avLst/>
              <a:gdLst/>
              <a:ahLst/>
              <a:cxnLst/>
              <a:rect l="l" t="t" r="r" b="b"/>
              <a:pathLst>
                <a:path w="1205" h="4079" extrusionOk="0">
                  <a:moveTo>
                    <a:pt x="1" y="0"/>
                  </a:moveTo>
                  <a:lnTo>
                    <a:pt x="1" y="4079"/>
                  </a:lnTo>
                  <a:lnTo>
                    <a:pt x="1205" y="4079"/>
                  </a:lnTo>
                  <a:lnTo>
                    <a:pt x="120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2171831" y="4466189"/>
            <a:ext cx="153782" cy="119380"/>
            <a:chOff x="2171831" y="4466189"/>
            <a:chExt cx="153782" cy="119380"/>
          </a:xfrm>
        </p:grpSpPr>
        <p:sp>
          <p:nvSpPr>
            <p:cNvPr id="196" name="Google Shape;196;p16"/>
            <p:cNvSpPr/>
            <p:nvPr/>
          </p:nvSpPr>
          <p:spPr>
            <a:xfrm>
              <a:off x="2171831" y="4466189"/>
              <a:ext cx="153782" cy="97721"/>
            </a:xfrm>
            <a:custGeom>
              <a:avLst/>
              <a:gdLst/>
              <a:ahLst/>
              <a:cxnLst/>
              <a:rect l="l" t="t" r="r" b="b"/>
              <a:pathLst>
                <a:path w="7582" h="4818" extrusionOk="0">
                  <a:moveTo>
                    <a:pt x="547" y="1"/>
                  </a:moveTo>
                  <a:cubicBezTo>
                    <a:pt x="246" y="1"/>
                    <a:pt x="0" y="247"/>
                    <a:pt x="0" y="548"/>
                  </a:cubicBezTo>
                  <a:lnTo>
                    <a:pt x="0" y="4270"/>
                  </a:lnTo>
                  <a:cubicBezTo>
                    <a:pt x="0" y="4571"/>
                    <a:pt x="246" y="4818"/>
                    <a:pt x="547" y="4818"/>
                  </a:cubicBezTo>
                  <a:lnTo>
                    <a:pt x="7034" y="4818"/>
                  </a:lnTo>
                  <a:cubicBezTo>
                    <a:pt x="7335" y="4818"/>
                    <a:pt x="7582" y="4571"/>
                    <a:pt x="7582" y="4270"/>
                  </a:cubicBezTo>
                  <a:lnTo>
                    <a:pt x="7582" y="548"/>
                  </a:lnTo>
                  <a:cubicBezTo>
                    <a:pt x="7582" y="247"/>
                    <a:pt x="7335" y="1"/>
                    <a:pt x="7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225680" y="4572771"/>
              <a:ext cx="44987" cy="12798"/>
            </a:xfrm>
            <a:custGeom>
              <a:avLst/>
              <a:gdLst/>
              <a:ahLst/>
              <a:cxnLst/>
              <a:rect l="l" t="t" r="r" b="b"/>
              <a:pathLst>
                <a:path w="2218" h="631" extrusionOk="0">
                  <a:moveTo>
                    <a:pt x="0" y="1"/>
                  </a:moveTo>
                  <a:lnTo>
                    <a:pt x="0" y="630"/>
                  </a:lnTo>
                  <a:lnTo>
                    <a:pt x="2217" y="630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2729729" y="4456757"/>
            <a:ext cx="113825" cy="119929"/>
            <a:chOff x="2729729" y="4456757"/>
            <a:chExt cx="113825" cy="119929"/>
          </a:xfrm>
        </p:grpSpPr>
        <p:sp>
          <p:nvSpPr>
            <p:cNvPr id="199" name="Google Shape;199;p16"/>
            <p:cNvSpPr/>
            <p:nvPr/>
          </p:nvSpPr>
          <p:spPr>
            <a:xfrm>
              <a:off x="2756380" y="4456757"/>
              <a:ext cx="57744" cy="57744"/>
            </a:xfrm>
            <a:custGeom>
              <a:avLst/>
              <a:gdLst/>
              <a:ahLst/>
              <a:cxnLst/>
              <a:rect l="l" t="t" r="r" b="b"/>
              <a:pathLst>
                <a:path w="2847" h="2847" extrusionOk="0">
                  <a:moveTo>
                    <a:pt x="1424" y="0"/>
                  </a:moveTo>
                  <a:cubicBezTo>
                    <a:pt x="657" y="0"/>
                    <a:pt x="0" y="630"/>
                    <a:pt x="0" y="1423"/>
                  </a:cubicBezTo>
                  <a:cubicBezTo>
                    <a:pt x="0" y="2217"/>
                    <a:pt x="657" y="2847"/>
                    <a:pt x="1424" y="2847"/>
                  </a:cubicBezTo>
                  <a:cubicBezTo>
                    <a:pt x="2217" y="2847"/>
                    <a:pt x="2847" y="2217"/>
                    <a:pt x="2847" y="1423"/>
                  </a:cubicBezTo>
                  <a:cubicBezTo>
                    <a:pt x="2847" y="630"/>
                    <a:pt x="2217" y="0"/>
                    <a:pt x="1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729729" y="4531700"/>
              <a:ext cx="113825" cy="44987"/>
            </a:xfrm>
            <a:custGeom>
              <a:avLst/>
              <a:gdLst/>
              <a:ahLst/>
              <a:cxnLst/>
              <a:rect l="l" t="t" r="r" b="b"/>
              <a:pathLst>
                <a:path w="5612" h="2218" extrusionOk="0">
                  <a:moveTo>
                    <a:pt x="2820" y="0"/>
                  </a:moveTo>
                  <a:cubicBezTo>
                    <a:pt x="1451" y="0"/>
                    <a:pt x="329" y="958"/>
                    <a:pt x="1" y="2217"/>
                  </a:cubicBezTo>
                  <a:lnTo>
                    <a:pt x="5612" y="2217"/>
                  </a:lnTo>
                  <a:cubicBezTo>
                    <a:pt x="5311" y="958"/>
                    <a:pt x="4161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16"/>
          <p:cNvSpPr txBox="1"/>
          <p:nvPr/>
        </p:nvSpPr>
        <p:spPr>
          <a:xfrm>
            <a:off x="1630622" y="1026443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처음화면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6292670" y="1026443"/>
            <a:ext cx="1261689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로그인 후 화면</a:t>
            </a:r>
            <a:endParaRPr sz="13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3961628" y="1026443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회원가입</a:t>
            </a:r>
            <a:endParaRPr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A5BA54-6B34-6335-38F6-83B18CFB5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79" y="1341908"/>
            <a:ext cx="1737134" cy="2871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B103B5-93FB-4977-CE8A-3EAB04041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556" y="1341908"/>
            <a:ext cx="1740332" cy="28718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C5DDA0-842E-480F-C62B-E3A239976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42" y="1338751"/>
            <a:ext cx="1734843" cy="28718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8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메뉴화면</a:t>
            </a:r>
          </a:p>
        </p:txBody>
      </p:sp>
      <p:sp>
        <p:nvSpPr>
          <p:cNvPr id="528" name="Google Shape;528;p18"/>
          <p:cNvSpPr txBox="1"/>
          <p:nvPr/>
        </p:nvSpPr>
        <p:spPr>
          <a:xfrm>
            <a:off x="2600693" y="845565"/>
            <a:ext cx="6397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메뉴화면에는 각 기능들이 </a:t>
            </a:r>
            <a:r>
              <a:rPr lang="ko-KR" altLang="en-US" sz="800" dirty="0" err="1">
                <a:latin typeface="Roboto"/>
                <a:ea typeface="Roboto"/>
                <a:cs typeface="Roboto"/>
                <a:sym typeface="Roboto"/>
              </a:rPr>
              <a:t>포함되어있습니다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ctr"/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홈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홈 화면으로 돌아가는 기능입니다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프로필 관리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사진에 보이는 이름과 프로필 </a:t>
            </a:r>
            <a:r>
              <a:rPr lang="ko-KR" altLang="en-US" sz="800" dirty="0" err="1">
                <a:latin typeface="Roboto"/>
                <a:ea typeface="Roboto"/>
                <a:cs typeface="Roboto"/>
                <a:sym typeface="Roboto"/>
              </a:rPr>
              <a:t>사진등을</a:t>
            </a: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 변경할 수 있습니다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친구 추가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친구를 추가할 수 있습니다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친구 목록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친구를 확인할 수 있습니다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로그아웃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800" dirty="0">
                <a:latin typeface="Roboto"/>
                <a:ea typeface="Roboto"/>
                <a:cs typeface="Roboto"/>
                <a:sym typeface="Roboto"/>
              </a:rPr>
              <a:t>로그아웃 기능입니다</a:t>
            </a:r>
            <a:r>
              <a:rPr lang="en-US" altLang="ko-KR" sz="8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A32A74-07DF-5D78-2264-67DD00F9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6" y="577670"/>
            <a:ext cx="3325090" cy="443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D4007-6ABE-B755-1A33-8C247D67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 수정 기능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B00F3F-D9CE-89F5-502A-E140AE5A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193" y="1066407"/>
            <a:ext cx="1933776" cy="37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9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grpSp>
        <p:nvGrpSpPr>
          <p:cNvPr id="534" name="Google Shape;534;p19"/>
          <p:cNvGrpSpPr/>
          <p:nvPr/>
        </p:nvGrpSpPr>
        <p:grpSpPr>
          <a:xfrm>
            <a:off x="3845275" y="951400"/>
            <a:ext cx="1853123" cy="3780672"/>
            <a:chOff x="3845275" y="951400"/>
            <a:chExt cx="1853123" cy="3780672"/>
          </a:xfrm>
        </p:grpSpPr>
        <p:sp>
          <p:nvSpPr>
            <p:cNvPr id="535" name="Google Shape;535;p19"/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19"/>
          <p:cNvGrpSpPr/>
          <p:nvPr/>
        </p:nvGrpSpPr>
        <p:grpSpPr>
          <a:xfrm>
            <a:off x="5204133" y="1318891"/>
            <a:ext cx="108182" cy="108182"/>
            <a:chOff x="5204133" y="1318891"/>
            <a:chExt cx="108182" cy="108182"/>
          </a:xfrm>
        </p:grpSpPr>
        <p:sp>
          <p:nvSpPr>
            <p:cNvPr id="540" name="Google Shape;540;p19"/>
            <p:cNvSpPr/>
            <p:nvPr/>
          </p:nvSpPr>
          <p:spPr>
            <a:xfrm>
              <a:off x="5241949" y="1347961"/>
              <a:ext cx="30833" cy="51782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0" y="251"/>
                    <a:pt x="0" y="677"/>
                  </a:cubicBezTo>
                  <a:lnTo>
                    <a:pt x="326" y="677"/>
                  </a:lnTo>
                  <a:cubicBezTo>
                    <a:pt x="326" y="452"/>
                    <a:pt x="451" y="352"/>
                    <a:pt x="652" y="352"/>
                  </a:cubicBezTo>
                  <a:cubicBezTo>
                    <a:pt x="827" y="352"/>
                    <a:pt x="952" y="427"/>
                    <a:pt x="952" y="602"/>
                  </a:cubicBezTo>
                  <a:cubicBezTo>
                    <a:pt x="952" y="978"/>
                    <a:pt x="501" y="978"/>
                    <a:pt x="501" y="1479"/>
                  </a:cubicBezTo>
                  <a:lnTo>
                    <a:pt x="827" y="1479"/>
                  </a:lnTo>
                  <a:cubicBezTo>
                    <a:pt x="827" y="1078"/>
                    <a:pt x="1328" y="1028"/>
                    <a:pt x="1328" y="527"/>
                  </a:cubicBezTo>
                  <a:cubicBezTo>
                    <a:pt x="1328" y="201"/>
                    <a:pt x="1053" y="1"/>
                    <a:pt x="677" y="1"/>
                  </a:cubicBezTo>
                  <a:close/>
                  <a:moveTo>
                    <a:pt x="652" y="1780"/>
                  </a:moveTo>
                  <a:cubicBezTo>
                    <a:pt x="526" y="1780"/>
                    <a:pt x="451" y="1880"/>
                    <a:pt x="451" y="2006"/>
                  </a:cubicBezTo>
                  <a:cubicBezTo>
                    <a:pt x="451" y="2156"/>
                    <a:pt x="526" y="2231"/>
                    <a:pt x="652" y="2231"/>
                  </a:cubicBezTo>
                  <a:cubicBezTo>
                    <a:pt x="777" y="2231"/>
                    <a:pt x="877" y="2156"/>
                    <a:pt x="877" y="2006"/>
                  </a:cubicBezTo>
                  <a:cubicBezTo>
                    <a:pt x="877" y="1880"/>
                    <a:pt x="777" y="1780"/>
                    <a:pt x="652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204133" y="1318891"/>
              <a:ext cx="108182" cy="108182"/>
            </a:xfrm>
            <a:custGeom>
              <a:avLst/>
              <a:gdLst/>
              <a:ahLst/>
              <a:cxnLst/>
              <a:rect l="l" t="t" r="r" b="b"/>
              <a:pathLst>
                <a:path w="4663" h="4663" extrusionOk="0">
                  <a:moveTo>
                    <a:pt x="2332" y="226"/>
                  </a:moveTo>
                  <a:cubicBezTo>
                    <a:pt x="3485" y="226"/>
                    <a:pt x="4437" y="1153"/>
                    <a:pt x="4437" y="2331"/>
                  </a:cubicBezTo>
                  <a:cubicBezTo>
                    <a:pt x="4437" y="3484"/>
                    <a:pt x="3485" y="4437"/>
                    <a:pt x="2332" y="4437"/>
                  </a:cubicBezTo>
                  <a:cubicBezTo>
                    <a:pt x="1179" y="4437"/>
                    <a:pt x="227" y="3484"/>
                    <a:pt x="227" y="2331"/>
                  </a:cubicBezTo>
                  <a:cubicBezTo>
                    <a:pt x="227" y="1153"/>
                    <a:pt x="1179" y="226"/>
                    <a:pt x="2332" y="226"/>
                  </a:cubicBezTo>
                  <a:close/>
                  <a:moveTo>
                    <a:pt x="2332" y="1"/>
                  </a:moveTo>
                  <a:cubicBezTo>
                    <a:pt x="1054" y="1"/>
                    <a:pt x="1" y="1028"/>
                    <a:pt x="1" y="2331"/>
                  </a:cubicBezTo>
                  <a:cubicBezTo>
                    <a:pt x="1" y="3610"/>
                    <a:pt x="1054" y="4662"/>
                    <a:pt x="2332" y="4662"/>
                  </a:cubicBezTo>
                  <a:cubicBezTo>
                    <a:pt x="3610" y="4662"/>
                    <a:pt x="4663" y="3610"/>
                    <a:pt x="4663" y="2331"/>
                  </a:cubicBezTo>
                  <a:cubicBezTo>
                    <a:pt x="4663" y="1028"/>
                    <a:pt x="3610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19"/>
          <p:cNvGrpSpPr/>
          <p:nvPr/>
        </p:nvGrpSpPr>
        <p:grpSpPr>
          <a:xfrm>
            <a:off x="5373355" y="1319471"/>
            <a:ext cx="105838" cy="105862"/>
            <a:chOff x="5373355" y="1319471"/>
            <a:chExt cx="105838" cy="105862"/>
          </a:xfrm>
        </p:grpSpPr>
        <p:sp>
          <p:nvSpPr>
            <p:cNvPr id="543" name="Google Shape;543;p19"/>
            <p:cNvSpPr/>
            <p:nvPr/>
          </p:nvSpPr>
          <p:spPr>
            <a:xfrm>
              <a:off x="5373355" y="1319471"/>
              <a:ext cx="105838" cy="105862"/>
            </a:xfrm>
            <a:custGeom>
              <a:avLst/>
              <a:gdLst/>
              <a:ahLst/>
              <a:cxnLst/>
              <a:rect l="l" t="t" r="r" b="b"/>
              <a:pathLst>
                <a:path w="4562" h="4563" extrusionOk="0">
                  <a:moveTo>
                    <a:pt x="2281" y="226"/>
                  </a:moveTo>
                  <a:cubicBezTo>
                    <a:pt x="3409" y="226"/>
                    <a:pt x="4336" y="1128"/>
                    <a:pt x="4336" y="2281"/>
                  </a:cubicBezTo>
                  <a:cubicBezTo>
                    <a:pt x="4336" y="3409"/>
                    <a:pt x="3409" y="4337"/>
                    <a:pt x="2281" y="4337"/>
                  </a:cubicBezTo>
                  <a:cubicBezTo>
                    <a:pt x="1153" y="4337"/>
                    <a:pt x="226" y="3409"/>
                    <a:pt x="226" y="2281"/>
                  </a:cubicBezTo>
                  <a:cubicBezTo>
                    <a:pt x="226" y="1128"/>
                    <a:pt x="1153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0" y="1028"/>
                    <a:pt x="0" y="2281"/>
                  </a:cubicBezTo>
                  <a:cubicBezTo>
                    <a:pt x="0" y="3534"/>
                    <a:pt x="1028" y="4562"/>
                    <a:pt x="2281" y="4562"/>
                  </a:cubicBezTo>
                  <a:cubicBezTo>
                    <a:pt x="3534" y="4562"/>
                    <a:pt x="4562" y="3534"/>
                    <a:pt x="4562" y="2281"/>
                  </a:cubicBezTo>
                  <a:cubicBezTo>
                    <a:pt x="4562" y="1028"/>
                    <a:pt x="3534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410568" y="1343599"/>
              <a:ext cx="46539" cy="4247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993" y="251"/>
                  </a:moveTo>
                  <a:cubicBezTo>
                    <a:pt x="1166" y="251"/>
                    <a:pt x="1341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41" y="1517"/>
                    <a:pt x="1166" y="1580"/>
                    <a:pt x="993" y="1580"/>
                  </a:cubicBezTo>
                  <a:cubicBezTo>
                    <a:pt x="821" y="1580"/>
                    <a:pt x="652" y="1517"/>
                    <a:pt x="527" y="1392"/>
                  </a:cubicBezTo>
                  <a:cubicBezTo>
                    <a:pt x="251" y="1116"/>
                    <a:pt x="251" y="715"/>
                    <a:pt x="527" y="439"/>
                  </a:cubicBezTo>
                  <a:cubicBezTo>
                    <a:pt x="652" y="314"/>
                    <a:pt x="821" y="251"/>
                    <a:pt x="993" y="251"/>
                  </a:cubicBezTo>
                  <a:close/>
                  <a:moveTo>
                    <a:pt x="993" y="1"/>
                  </a:moveTo>
                  <a:cubicBezTo>
                    <a:pt x="758" y="1"/>
                    <a:pt x="527" y="88"/>
                    <a:pt x="351" y="264"/>
                  </a:cubicBezTo>
                  <a:cubicBezTo>
                    <a:pt x="0" y="615"/>
                    <a:pt x="0" y="1216"/>
                    <a:pt x="351" y="1567"/>
                  </a:cubicBezTo>
                  <a:cubicBezTo>
                    <a:pt x="527" y="1743"/>
                    <a:pt x="758" y="1830"/>
                    <a:pt x="993" y="1830"/>
                  </a:cubicBezTo>
                  <a:cubicBezTo>
                    <a:pt x="1228" y="1830"/>
                    <a:pt x="1466" y="1743"/>
                    <a:pt x="1654" y="1567"/>
                  </a:cubicBezTo>
                  <a:cubicBezTo>
                    <a:pt x="2005" y="1216"/>
                    <a:pt x="2005" y="615"/>
                    <a:pt x="1654" y="264"/>
                  </a:cubicBezTo>
                  <a:cubicBezTo>
                    <a:pt x="1466" y="88"/>
                    <a:pt x="1228" y="1"/>
                    <a:pt x="9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397181" y="1375871"/>
              <a:ext cx="25613" cy="25033"/>
            </a:xfrm>
            <a:custGeom>
              <a:avLst/>
              <a:gdLst/>
              <a:ahLst/>
              <a:cxnLst/>
              <a:rect l="l" t="t" r="r" b="b"/>
              <a:pathLst>
                <a:path w="1104" h="1079" extrusionOk="0">
                  <a:moveTo>
                    <a:pt x="928" y="1"/>
                  </a:moveTo>
                  <a:lnTo>
                    <a:pt x="1" y="903"/>
                  </a:lnTo>
                  <a:lnTo>
                    <a:pt x="176" y="1078"/>
                  </a:lnTo>
                  <a:lnTo>
                    <a:pt x="1104" y="176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9"/>
          <p:cNvGrpSpPr/>
          <p:nvPr/>
        </p:nvGrpSpPr>
        <p:grpSpPr>
          <a:xfrm>
            <a:off x="4399991" y="1317151"/>
            <a:ext cx="80829" cy="62246"/>
            <a:chOff x="4399991" y="1317151"/>
            <a:chExt cx="80829" cy="62246"/>
          </a:xfrm>
        </p:grpSpPr>
        <p:sp>
          <p:nvSpPr>
            <p:cNvPr id="547" name="Google Shape;547;p19"/>
            <p:cNvSpPr/>
            <p:nvPr/>
          </p:nvSpPr>
          <p:spPr>
            <a:xfrm>
              <a:off x="4399991" y="1317151"/>
              <a:ext cx="80829" cy="11646"/>
            </a:xfrm>
            <a:custGeom>
              <a:avLst/>
              <a:gdLst/>
              <a:ahLst/>
              <a:cxnLst/>
              <a:rect l="l" t="t" r="r" b="b"/>
              <a:pathLst>
                <a:path w="3484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484" y="502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4399991" y="1342741"/>
              <a:ext cx="80829" cy="11066"/>
            </a:xfrm>
            <a:custGeom>
              <a:avLst/>
              <a:gdLst/>
              <a:ahLst/>
              <a:cxnLst/>
              <a:rect l="l" t="t" r="r" b="b"/>
              <a:pathLst>
                <a:path w="3484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484" y="476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4399991" y="1368307"/>
              <a:ext cx="80829" cy="11090"/>
            </a:xfrm>
            <a:custGeom>
              <a:avLst/>
              <a:gdLst/>
              <a:ahLst/>
              <a:cxnLst/>
              <a:rect l="l" t="t" r="r" b="b"/>
              <a:pathLst>
                <a:path w="3484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484" y="47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19"/>
          <p:cNvGrpSpPr/>
          <p:nvPr/>
        </p:nvGrpSpPr>
        <p:grpSpPr>
          <a:xfrm>
            <a:off x="4084840" y="1216555"/>
            <a:ext cx="263993" cy="264017"/>
            <a:chOff x="4084840" y="1216555"/>
            <a:chExt cx="263993" cy="264017"/>
          </a:xfrm>
        </p:grpSpPr>
        <p:sp>
          <p:nvSpPr>
            <p:cNvPr id="551" name="Google Shape;551;p19"/>
            <p:cNvSpPr/>
            <p:nvPr/>
          </p:nvSpPr>
          <p:spPr>
            <a:xfrm>
              <a:off x="4084840" y="1216555"/>
              <a:ext cx="263993" cy="264016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31" y="1"/>
                    <a:pt x="0" y="2532"/>
                    <a:pt x="0" y="5690"/>
                  </a:cubicBezTo>
                  <a:cubicBezTo>
                    <a:pt x="0" y="7469"/>
                    <a:pt x="802" y="9073"/>
                    <a:pt x="2105" y="10101"/>
                  </a:cubicBezTo>
                  <a:cubicBezTo>
                    <a:pt x="3083" y="10903"/>
                    <a:pt x="4311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52" y="9073"/>
                    <a:pt x="11379" y="7469"/>
                    <a:pt x="11379" y="5690"/>
                  </a:cubicBezTo>
                  <a:cubicBezTo>
                    <a:pt x="11379" y="2532"/>
                    <a:pt x="8822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4151703" y="1253188"/>
              <a:ext cx="129688" cy="129108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807" y="0"/>
                  </a:moveTo>
                  <a:cubicBezTo>
                    <a:pt x="1253" y="0"/>
                    <a:pt x="0" y="1229"/>
                    <a:pt x="0" y="2782"/>
                  </a:cubicBezTo>
                  <a:cubicBezTo>
                    <a:pt x="0" y="4311"/>
                    <a:pt x="1253" y="5564"/>
                    <a:pt x="2807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807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133676" y="1359584"/>
              <a:ext cx="166321" cy="12098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58" y="1"/>
                    <a:pt x="2406" y="151"/>
                    <a:pt x="1905" y="427"/>
                  </a:cubicBezTo>
                  <a:cubicBezTo>
                    <a:pt x="752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06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64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5416368" y="1133986"/>
            <a:ext cx="72129" cy="34336"/>
            <a:chOff x="5416368" y="1133986"/>
            <a:chExt cx="72129" cy="34336"/>
          </a:xfrm>
        </p:grpSpPr>
        <p:sp>
          <p:nvSpPr>
            <p:cNvPr id="555" name="Google Shape;555;p19"/>
            <p:cNvSpPr/>
            <p:nvPr/>
          </p:nvSpPr>
          <p:spPr>
            <a:xfrm>
              <a:off x="5416368" y="1133986"/>
              <a:ext cx="69229" cy="34336"/>
            </a:xfrm>
            <a:custGeom>
              <a:avLst/>
              <a:gdLst/>
              <a:ahLst/>
              <a:cxnLst/>
              <a:rect l="l" t="t" r="r" b="b"/>
              <a:pathLst>
                <a:path w="2984" h="1480" extrusionOk="0">
                  <a:moveTo>
                    <a:pt x="2833" y="151"/>
                  </a:moveTo>
                  <a:lnTo>
                    <a:pt x="2833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26" y="1"/>
                    <a:pt x="1" y="51"/>
                    <a:pt x="1" y="76"/>
                  </a:cubicBezTo>
                  <a:lnTo>
                    <a:pt x="1" y="1404"/>
                  </a:lnTo>
                  <a:cubicBezTo>
                    <a:pt x="1" y="1454"/>
                    <a:pt x="26" y="1479"/>
                    <a:pt x="76" y="1479"/>
                  </a:cubicBezTo>
                  <a:lnTo>
                    <a:pt x="2908" y="1479"/>
                  </a:lnTo>
                  <a:cubicBezTo>
                    <a:pt x="2933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33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422191" y="1140389"/>
              <a:ext cx="44799" cy="22110"/>
            </a:xfrm>
            <a:custGeom>
              <a:avLst/>
              <a:gdLst/>
              <a:ahLst/>
              <a:cxnLst/>
              <a:rect l="l" t="t" r="r" b="b"/>
              <a:pathLst>
                <a:path w="1931" h="953" extrusionOk="0">
                  <a:moveTo>
                    <a:pt x="1" y="0"/>
                  </a:moveTo>
                  <a:lnTo>
                    <a:pt x="1" y="953"/>
                  </a:lnTo>
                  <a:lnTo>
                    <a:pt x="1930" y="9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484414" y="1143869"/>
              <a:ext cx="4083" cy="14570"/>
            </a:xfrm>
            <a:custGeom>
              <a:avLst/>
              <a:gdLst/>
              <a:ahLst/>
              <a:cxnLst/>
              <a:rect l="l" t="t" r="r" b="b"/>
              <a:pathLst>
                <a:path w="176" h="628" extrusionOk="0">
                  <a:moveTo>
                    <a:pt x="0" y="1"/>
                  </a:moveTo>
                  <a:lnTo>
                    <a:pt x="0" y="627"/>
                  </a:lnTo>
                  <a:lnTo>
                    <a:pt x="176" y="627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19"/>
          <p:cNvGrpSpPr/>
          <p:nvPr/>
        </p:nvGrpSpPr>
        <p:grpSpPr>
          <a:xfrm>
            <a:off x="5331479" y="1126422"/>
            <a:ext cx="47119" cy="41899"/>
            <a:chOff x="5331479" y="1126422"/>
            <a:chExt cx="47119" cy="41899"/>
          </a:xfrm>
        </p:grpSpPr>
        <p:sp>
          <p:nvSpPr>
            <p:cNvPr id="559" name="Google Shape;559;p19"/>
            <p:cNvSpPr/>
            <p:nvPr/>
          </p:nvSpPr>
          <p:spPr>
            <a:xfrm>
              <a:off x="5345445" y="1148532"/>
              <a:ext cx="19210" cy="19790"/>
            </a:xfrm>
            <a:custGeom>
              <a:avLst/>
              <a:gdLst/>
              <a:ahLst/>
              <a:cxnLst/>
              <a:rect l="l" t="t" r="r" b="b"/>
              <a:pathLst>
                <a:path w="828" h="853" extrusionOk="0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cubicBezTo>
                    <a:pt x="0" y="677"/>
                    <a:pt x="176" y="852"/>
                    <a:pt x="401" y="852"/>
                  </a:cubicBezTo>
                  <a:cubicBezTo>
                    <a:pt x="652" y="852"/>
                    <a:pt x="827" y="677"/>
                    <a:pt x="827" y="426"/>
                  </a:cubicBez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339042" y="1137767"/>
              <a:ext cx="31993" cy="11368"/>
            </a:xfrm>
            <a:custGeom>
              <a:avLst/>
              <a:gdLst/>
              <a:ahLst/>
              <a:cxnLst/>
              <a:rect l="l" t="t" r="r" b="b"/>
              <a:pathLst>
                <a:path w="1379" h="490" extrusionOk="0">
                  <a:moveTo>
                    <a:pt x="690" y="1"/>
                  </a:moveTo>
                  <a:cubicBezTo>
                    <a:pt x="458" y="1"/>
                    <a:pt x="226" y="88"/>
                    <a:pt x="51" y="264"/>
                  </a:cubicBezTo>
                  <a:cubicBezTo>
                    <a:pt x="1" y="314"/>
                    <a:pt x="1" y="389"/>
                    <a:pt x="51" y="439"/>
                  </a:cubicBezTo>
                  <a:cubicBezTo>
                    <a:pt x="76" y="464"/>
                    <a:pt x="113" y="477"/>
                    <a:pt x="151" y="477"/>
                  </a:cubicBezTo>
                  <a:cubicBezTo>
                    <a:pt x="189" y="477"/>
                    <a:pt x="226" y="464"/>
                    <a:pt x="251" y="439"/>
                  </a:cubicBezTo>
                  <a:cubicBezTo>
                    <a:pt x="376" y="339"/>
                    <a:pt x="527" y="264"/>
                    <a:pt x="677" y="264"/>
                  </a:cubicBezTo>
                  <a:cubicBezTo>
                    <a:pt x="903" y="264"/>
                    <a:pt x="1053" y="364"/>
                    <a:pt x="1128" y="439"/>
                  </a:cubicBezTo>
                  <a:cubicBezTo>
                    <a:pt x="1153" y="464"/>
                    <a:pt x="1204" y="489"/>
                    <a:pt x="1229" y="489"/>
                  </a:cubicBezTo>
                  <a:cubicBezTo>
                    <a:pt x="1279" y="489"/>
                    <a:pt x="1304" y="464"/>
                    <a:pt x="1329" y="439"/>
                  </a:cubicBezTo>
                  <a:cubicBezTo>
                    <a:pt x="1379" y="389"/>
                    <a:pt x="1379" y="314"/>
                    <a:pt x="1329" y="264"/>
                  </a:cubicBezTo>
                  <a:cubicBezTo>
                    <a:pt x="1153" y="88"/>
                    <a:pt x="922" y="1"/>
                    <a:pt x="690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331479" y="1126422"/>
              <a:ext cx="47119" cy="15150"/>
            </a:xfrm>
            <a:custGeom>
              <a:avLst/>
              <a:gdLst/>
              <a:ahLst/>
              <a:cxnLst/>
              <a:rect l="l" t="t" r="r" b="b"/>
              <a:pathLst>
                <a:path w="2031" h="653" extrusionOk="0">
                  <a:moveTo>
                    <a:pt x="1003" y="1"/>
                  </a:moveTo>
                  <a:cubicBezTo>
                    <a:pt x="652" y="1"/>
                    <a:pt x="301" y="151"/>
                    <a:pt x="51" y="402"/>
                  </a:cubicBezTo>
                  <a:cubicBezTo>
                    <a:pt x="1" y="477"/>
                    <a:pt x="1" y="552"/>
                    <a:pt x="51" y="602"/>
                  </a:cubicBezTo>
                  <a:cubicBezTo>
                    <a:pt x="76" y="627"/>
                    <a:pt x="107" y="640"/>
                    <a:pt x="142" y="640"/>
                  </a:cubicBezTo>
                  <a:cubicBezTo>
                    <a:pt x="176" y="640"/>
                    <a:pt x="214" y="627"/>
                    <a:pt x="251" y="602"/>
                  </a:cubicBezTo>
                  <a:cubicBezTo>
                    <a:pt x="452" y="402"/>
                    <a:pt x="728" y="276"/>
                    <a:pt x="1003" y="276"/>
                  </a:cubicBezTo>
                  <a:cubicBezTo>
                    <a:pt x="1304" y="276"/>
                    <a:pt x="1580" y="402"/>
                    <a:pt x="1780" y="602"/>
                  </a:cubicBezTo>
                  <a:cubicBezTo>
                    <a:pt x="1830" y="627"/>
                    <a:pt x="1855" y="652"/>
                    <a:pt x="1880" y="652"/>
                  </a:cubicBezTo>
                  <a:cubicBezTo>
                    <a:pt x="1931" y="652"/>
                    <a:pt x="1956" y="627"/>
                    <a:pt x="1981" y="602"/>
                  </a:cubicBezTo>
                  <a:cubicBezTo>
                    <a:pt x="2031" y="552"/>
                    <a:pt x="2031" y="477"/>
                    <a:pt x="1981" y="427"/>
                  </a:cubicBezTo>
                  <a:cubicBezTo>
                    <a:pt x="1730" y="151"/>
                    <a:pt x="1379" y="1"/>
                    <a:pt x="1003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9"/>
          <p:cNvGrpSpPr/>
          <p:nvPr/>
        </p:nvGrpSpPr>
        <p:grpSpPr>
          <a:xfrm>
            <a:off x="5231463" y="1127582"/>
            <a:ext cx="52363" cy="40739"/>
            <a:chOff x="5231463" y="1127582"/>
            <a:chExt cx="52363" cy="40739"/>
          </a:xfrm>
        </p:grpSpPr>
        <p:sp>
          <p:nvSpPr>
            <p:cNvPr id="563" name="Google Shape;563;p19"/>
            <p:cNvSpPr/>
            <p:nvPr/>
          </p:nvSpPr>
          <p:spPr>
            <a:xfrm>
              <a:off x="5231463" y="1144449"/>
              <a:ext cx="15150" cy="23873"/>
            </a:xfrm>
            <a:custGeom>
              <a:avLst/>
              <a:gdLst/>
              <a:ahLst/>
              <a:cxnLst/>
              <a:rect l="l" t="t" r="r" b="b"/>
              <a:pathLst>
                <a:path w="653" h="1029" extrusionOk="0">
                  <a:moveTo>
                    <a:pt x="1" y="1"/>
                  </a:moveTo>
                  <a:lnTo>
                    <a:pt x="1" y="1028"/>
                  </a:lnTo>
                  <a:lnTo>
                    <a:pt x="653" y="10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250069" y="1135726"/>
              <a:ext cx="15150" cy="32596"/>
            </a:xfrm>
            <a:custGeom>
              <a:avLst/>
              <a:gdLst/>
              <a:ahLst/>
              <a:cxnLst/>
              <a:rect l="l" t="t" r="r" b="b"/>
              <a:pathLst>
                <a:path w="653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53" y="1404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268676" y="1127582"/>
              <a:ext cx="15150" cy="40739"/>
            </a:xfrm>
            <a:custGeom>
              <a:avLst/>
              <a:gdLst/>
              <a:ahLst/>
              <a:cxnLst/>
              <a:rect l="l" t="t" r="r" b="b"/>
              <a:pathLst>
                <a:path w="653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53" y="1755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19"/>
          <p:cNvSpPr/>
          <p:nvPr/>
        </p:nvSpPr>
        <p:spPr>
          <a:xfrm>
            <a:off x="6156579" y="2050950"/>
            <a:ext cx="304709" cy="295986"/>
          </a:xfrm>
          <a:custGeom>
            <a:avLst/>
            <a:gdLst/>
            <a:ahLst/>
            <a:cxnLst/>
            <a:rect l="l" t="t" r="r" b="b"/>
            <a:pathLst>
              <a:path w="13134" h="12758" fill="none" extrusionOk="0">
                <a:moveTo>
                  <a:pt x="1" y="1"/>
                </a:moveTo>
                <a:cubicBezTo>
                  <a:pt x="7144" y="1"/>
                  <a:pt x="12933" y="5690"/>
                  <a:pt x="13134" y="12758"/>
                </a:cubicBezTo>
              </a:path>
            </a:pathLst>
          </a:custGeom>
          <a:noFill/>
          <a:ln w="68925" cap="flat" cmpd="sng">
            <a:solidFill>
              <a:srgbClr val="F4F4F4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6592673" y="2300398"/>
            <a:ext cx="50042" cy="50622"/>
          </a:xfrm>
          <a:custGeom>
            <a:avLst/>
            <a:gdLst/>
            <a:ahLst/>
            <a:cxnLst/>
            <a:rect l="l" t="t" r="r" b="b"/>
            <a:pathLst>
              <a:path w="2157" h="2182" extrusionOk="0">
                <a:moveTo>
                  <a:pt x="1" y="427"/>
                </a:moveTo>
                <a:lnTo>
                  <a:pt x="427" y="1"/>
                </a:lnTo>
                <a:lnTo>
                  <a:pt x="2156" y="1755"/>
                </a:lnTo>
                <a:lnTo>
                  <a:pt x="1730" y="21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9"/>
          <p:cNvSpPr/>
          <p:nvPr/>
        </p:nvSpPr>
        <p:spPr>
          <a:xfrm>
            <a:off x="6592673" y="2331208"/>
            <a:ext cx="50042" cy="50042"/>
          </a:xfrm>
          <a:custGeom>
            <a:avLst/>
            <a:gdLst/>
            <a:ahLst/>
            <a:cxnLst/>
            <a:rect l="l" t="t" r="r" b="b"/>
            <a:pathLst>
              <a:path w="2157" h="2157" extrusionOk="0">
                <a:moveTo>
                  <a:pt x="1" y="1730"/>
                </a:moveTo>
                <a:lnTo>
                  <a:pt x="427" y="2156"/>
                </a:lnTo>
                <a:lnTo>
                  <a:pt x="2156" y="427"/>
                </a:lnTo>
                <a:lnTo>
                  <a:pt x="17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4183673" y="1779995"/>
            <a:ext cx="1167586" cy="1167586"/>
          </a:xfrm>
          <a:custGeom>
            <a:avLst/>
            <a:gdLst/>
            <a:ahLst/>
            <a:cxnLst/>
            <a:rect l="l" t="t" r="r" b="b"/>
            <a:pathLst>
              <a:path w="50327" h="50327" extrusionOk="0">
                <a:moveTo>
                  <a:pt x="2231" y="0"/>
                </a:moveTo>
                <a:cubicBezTo>
                  <a:pt x="1003" y="0"/>
                  <a:pt x="1" y="1003"/>
                  <a:pt x="1" y="2231"/>
                </a:cubicBezTo>
                <a:lnTo>
                  <a:pt x="1" y="2231"/>
                </a:lnTo>
                <a:lnTo>
                  <a:pt x="1" y="48096"/>
                </a:lnTo>
                <a:cubicBezTo>
                  <a:pt x="1" y="49324"/>
                  <a:pt x="1003" y="50326"/>
                  <a:pt x="2231" y="50326"/>
                </a:cubicBezTo>
                <a:lnTo>
                  <a:pt x="2231" y="50326"/>
                </a:lnTo>
                <a:lnTo>
                  <a:pt x="48096" y="50326"/>
                </a:lnTo>
                <a:cubicBezTo>
                  <a:pt x="49324" y="50326"/>
                  <a:pt x="50327" y="49324"/>
                  <a:pt x="50327" y="48096"/>
                </a:cubicBezTo>
                <a:lnTo>
                  <a:pt x="50327" y="48096"/>
                </a:lnTo>
                <a:lnTo>
                  <a:pt x="50327" y="2231"/>
                </a:lnTo>
                <a:cubicBezTo>
                  <a:pt x="50327" y="1003"/>
                  <a:pt x="49324" y="0"/>
                  <a:pt x="48096" y="0"/>
                </a:cubicBezTo>
                <a:lnTo>
                  <a:pt x="480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4295312" y="2869661"/>
            <a:ext cx="934426" cy="150614"/>
          </a:xfrm>
          <a:custGeom>
            <a:avLst/>
            <a:gdLst/>
            <a:ahLst/>
            <a:cxnLst/>
            <a:rect l="l" t="t" r="r" b="b"/>
            <a:pathLst>
              <a:path w="40277" h="6492" extrusionOk="0">
                <a:moveTo>
                  <a:pt x="3234" y="0"/>
                </a:moveTo>
                <a:cubicBezTo>
                  <a:pt x="1454" y="0"/>
                  <a:pt x="1" y="1454"/>
                  <a:pt x="1" y="3233"/>
                </a:cubicBezTo>
                <a:cubicBezTo>
                  <a:pt x="1" y="5038"/>
                  <a:pt x="1454" y="6491"/>
                  <a:pt x="3234" y="6491"/>
                </a:cubicBezTo>
                <a:lnTo>
                  <a:pt x="37044" y="6491"/>
                </a:lnTo>
                <a:cubicBezTo>
                  <a:pt x="38848" y="6491"/>
                  <a:pt x="40277" y="5038"/>
                  <a:pt x="40277" y="3233"/>
                </a:cubicBezTo>
                <a:cubicBezTo>
                  <a:pt x="40277" y="1454"/>
                  <a:pt x="38848" y="0"/>
                  <a:pt x="37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5193089" y="2300398"/>
            <a:ext cx="50622" cy="50622"/>
          </a:xfrm>
          <a:custGeom>
            <a:avLst/>
            <a:gdLst/>
            <a:ahLst/>
            <a:cxnLst/>
            <a:rect l="l" t="t" r="r" b="b"/>
            <a:pathLst>
              <a:path w="2182" h="2182" extrusionOk="0">
                <a:moveTo>
                  <a:pt x="427" y="1"/>
                </a:moveTo>
                <a:lnTo>
                  <a:pt x="1" y="427"/>
                </a:lnTo>
                <a:lnTo>
                  <a:pt x="1755" y="2181"/>
                </a:lnTo>
                <a:lnTo>
                  <a:pt x="2181" y="1755"/>
                </a:lnTo>
                <a:lnTo>
                  <a:pt x="42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5193089" y="2331208"/>
            <a:ext cx="50622" cy="50042"/>
          </a:xfrm>
          <a:custGeom>
            <a:avLst/>
            <a:gdLst/>
            <a:ahLst/>
            <a:cxnLst/>
            <a:rect l="l" t="t" r="r" b="b"/>
            <a:pathLst>
              <a:path w="2182" h="2157" extrusionOk="0">
                <a:moveTo>
                  <a:pt x="1755" y="1"/>
                </a:moveTo>
                <a:lnTo>
                  <a:pt x="1" y="1730"/>
                </a:lnTo>
                <a:lnTo>
                  <a:pt x="427" y="2156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4271486" y="2300398"/>
            <a:ext cx="50599" cy="50622"/>
          </a:xfrm>
          <a:custGeom>
            <a:avLst/>
            <a:gdLst/>
            <a:ahLst/>
            <a:cxnLst/>
            <a:rect l="l" t="t" r="r" b="b"/>
            <a:pathLst>
              <a:path w="2181" h="2182" extrusionOk="0">
                <a:moveTo>
                  <a:pt x="1755" y="1"/>
                </a:moveTo>
                <a:lnTo>
                  <a:pt x="0" y="1755"/>
                </a:lnTo>
                <a:lnTo>
                  <a:pt x="426" y="2181"/>
                </a:lnTo>
                <a:lnTo>
                  <a:pt x="2181" y="427"/>
                </a:lnTo>
                <a:lnTo>
                  <a:pt x="17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4271486" y="2331208"/>
            <a:ext cx="50599" cy="50042"/>
          </a:xfrm>
          <a:custGeom>
            <a:avLst/>
            <a:gdLst/>
            <a:ahLst/>
            <a:cxnLst/>
            <a:rect l="l" t="t" r="r" b="b"/>
            <a:pathLst>
              <a:path w="2181" h="2157" extrusionOk="0">
                <a:moveTo>
                  <a:pt x="426" y="1"/>
                </a:moveTo>
                <a:lnTo>
                  <a:pt x="0" y="427"/>
                </a:lnTo>
                <a:lnTo>
                  <a:pt x="1755" y="2156"/>
                </a:lnTo>
                <a:lnTo>
                  <a:pt x="2181" y="1730"/>
                </a:lnTo>
                <a:lnTo>
                  <a:pt x="4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4076117" y="3193536"/>
            <a:ext cx="1382720" cy="1167586"/>
          </a:xfrm>
          <a:custGeom>
            <a:avLst/>
            <a:gdLst/>
            <a:ahLst/>
            <a:cxnLst/>
            <a:rect l="l" t="t" r="r" b="b"/>
            <a:pathLst>
              <a:path w="59600" h="50327" extrusionOk="0">
                <a:moveTo>
                  <a:pt x="2431" y="0"/>
                </a:moveTo>
                <a:cubicBezTo>
                  <a:pt x="1078" y="0"/>
                  <a:pt x="0" y="1103"/>
                  <a:pt x="0" y="2431"/>
                </a:cubicBezTo>
                <a:lnTo>
                  <a:pt x="0" y="2431"/>
                </a:lnTo>
                <a:lnTo>
                  <a:pt x="0" y="47920"/>
                </a:lnTo>
                <a:cubicBezTo>
                  <a:pt x="0" y="49248"/>
                  <a:pt x="1078" y="50326"/>
                  <a:pt x="2431" y="50326"/>
                </a:cubicBezTo>
                <a:lnTo>
                  <a:pt x="2431" y="50326"/>
                </a:lnTo>
                <a:lnTo>
                  <a:pt x="57193" y="50326"/>
                </a:lnTo>
                <a:cubicBezTo>
                  <a:pt x="58522" y="50326"/>
                  <a:pt x="59599" y="49248"/>
                  <a:pt x="59599" y="47920"/>
                </a:cubicBezTo>
                <a:lnTo>
                  <a:pt x="59599" y="47920"/>
                </a:lnTo>
                <a:lnTo>
                  <a:pt x="59599" y="2431"/>
                </a:lnTo>
                <a:cubicBezTo>
                  <a:pt x="59599" y="1103"/>
                  <a:pt x="58522" y="0"/>
                  <a:pt x="57193" y="0"/>
                </a:cubicBezTo>
                <a:lnTo>
                  <a:pt x="571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19"/>
          <p:cNvGrpSpPr/>
          <p:nvPr/>
        </p:nvGrpSpPr>
        <p:grpSpPr>
          <a:xfrm>
            <a:off x="4202859" y="3542977"/>
            <a:ext cx="1117010" cy="648927"/>
            <a:chOff x="4202859" y="3542977"/>
            <a:chExt cx="1117010" cy="648927"/>
          </a:xfrm>
        </p:grpSpPr>
        <p:sp>
          <p:nvSpPr>
            <p:cNvPr id="577" name="Google Shape;577;p19"/>
            <p:cNvSpPr/>
            <p:nvPr/>
          </p:nvSpPr>
          <p:spPr>
            <a:xfrm>
              <a:off x="4202859" y="3542977"/>
              <a:ext cx="1117010" cy="648927"/>
            </a:xfrm>
            <a:custGeom>
              <a:avLst/>
              <a:gdLst/>
              <a:ahLst/>
              <a:cxnLst/>
              <a:rect l="l" t="t" r="r" b="b"/>
              <a:pathLst>
                <a:path w="48147" h="27971" fill="none" extrusionOk="0">
                  <a:moveTo>
                    <a:pt x="1" y="1"/>
                  </a:moveTo>
                  <a:lnTo>
                    <a:pt x="1" y="27971"/>
                  </a:lnTo>
                  <a:lnTo>
                    <a:pt x="48146" y="2797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4322062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4205783" y="4061641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4205783" y="3920932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1"/>
                  </a:moveTo>
                  <a:lnTo>
                    <a:pt x="1228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4205783" y="3780223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205783" y="3638933"/>
              <a:ext cx="28513" cy="23"/>
            </a:xfrm>
            <a:custGeom>
              <a:avLst/>
              <a:gdLst/>
              <a:ahLst/>
              <a:cxnLst/>
              <a:rect l="l" t="t" r="r" b="b"/>
              <a:pathLst>
                <a:path w="1229" h="1" fill="none" extrusionOk="0">
                  <a:moveTo>
                    <a:pt x="0" y="0"/>
                  </a:moveTo>
                  <a:lnTo>
                    <a:pt x="1228" y="0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4469754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4617447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4764559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1" y="1229"/>
                  </a:moveTo>
                  <a:lnTo>
                    <a:pt x="1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912251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5059944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5207636" y="4162817"/>
              <a:ext cx="23" cy="28513"/>
            </a:xfrm>
            <a:custGeom>
              <a:avLst/>
              <a:gdLst/>
              <a:ahLst/>
              <a:cxnLst/>
              <a:rect l="l" t="t" r="r" b="b"/>
              <a:pathLst>
                <a:path w="1" h="1229" fill="none" extrusionOk="0">
                  <a:moveTo>
                    <a:pt x="0" y="1229"/>
                  </a:moveTo>
                  <a:lnTo>
                    <a:pt x="0" y="1"/>
                  </a:lnTo>
                </a:path>
              </a:pathLst>
            </a:custGeom>
            <a:noFill/>
            <a:ln w="11900" cap="rnd" cmpd="sng">
              <a:solidFill>
                <a:srgbClr val="ED78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19"/>
          <p:cNvSpPr/>
          <p:nvPr/>
        </p:nvSpPr>
        <p:spPr>
          <a:xfrm>
            <a:off x="4770382" y="4464025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2156" y="0"/>
                </a:moveTo>
                <a:lnTo>
                  <a:pt x="0" y="2156"/>
                </a:lnTo>
                <a:lnTo>
                  <a:pt x="526" y="2682"/>
                </a:lnTo>
                <a:lnTo>
                  <a:pt x="2682" y="527"/>
                </a:lnTo>
                <a:lnTo>
                  <a:pt x="2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9"/>
          <p:cNvSpPr/>
          <p:nvPr/>
        </p:nvSpPr>
        <p:spPr>
          <a:xfrm>
            <a:off x="4732589" y="4464025"/>
            <a:ext cx="62222" cy="62222"/>
          </a:xfrm>
          <a:custGeom>
            <a:avLst/>
            <a:gdLst/>
            <a:ahLst/>
            <a:cxnLst/>
            <a:rect l="l" t="t" r="r" b="b"/>
            <a:pathLst>
              <a:path w="2682" h="2682" extrusionOk="0">
                <a:moveTo>
                  <a:pt x="526" y="0"/>
                </a:moveTo>
                <a:lnTo>
                  <a:pt x="0" y="527"/>
                </a:lnTo>
                <a:lnTo>
                  <a:pt x="2155" y="2682"/>
                </a:lnTo>
                <a:lnTo>
                  <a:pt x="2682" y="2156"/>
                </a:lnTo>
                <a:lnTo>
                  <a:pt x="5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19"/>
          <p:cNvGrpSpPr/>
          <p:nvPr/>
        </p:nvGrpSpPr>
        <p:grpSpPr>
          <a:xfrm>
            <a:off x="6114726" y="951400"/>
            <a:ext cx="1853123" cy="3780672"/>
            <a:chOff x="6114726" y="951400"/>
            <a:chExt cx="1853123" cy="3780672"/>
          </a:xfrm>
        </p:grpSpPr>
        <p:sp>
          <p:nvSpPr>
            <p:cNvPr id="592" name="Google Shape;592;p19"/>
            <p:cNvSpPr/>
            <p:nvPr/>
          </p:nvSpPr>
          <p:spPr>
            <a:xfrm>
              <a:off x="6114726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0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0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6218802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09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4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6854348" y="1075846"/>
              <a:ext cx="283759" cy="32573"/>
            </a:xfrm>
            <a:custGeom>
              <a:avLst/>
              <a:gdLst/>
              <a:ahLst/>
              <a:cxnLst/>
              <a:rect l="l" t="t" r="r" b="b"/>
              <a:pathLst>
                <a:path w="12231" h="1404" extrusionOk="0">
                  <a:moveTo>
                    <a:pt x="702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0" y="1103"/>
                    <a:pt x="301" y="1404"/>
                    <a:pt x="702" y="1404"/>
                  </a:cubicBezTo>
                  <a:lnTo>
                    <a:pt x="11529" y="1404"/>
                  </a:lnTo>
                  <a:cubicBezTo>
                    <a:pt x="11905" y="1404"/>
                    <a:pt x="12231" y="1103"/>
                    <a:pt x="12231" y="702"/>
                  </a:cubicBezTo>
                  <a:cubicBezTo>
                    <a:pt x="12231" y="326"/>
                    <a:pt x="11905" y="0"/>
                    <a:pt x="115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195066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8" y="0"/>
                  </a:moveTo>
                  <a:cubicBezTo>
                    <a:pt x="302" y="0"/>
                    <a:pt x="1" y="301"/>
                    <a:pt x="1" y="677"/>
                  </a:cubicBezTo>
                  <a:cubicBezTo>
                    <a:pt x="1" y="1053"/>
                    <a:pt x="302" y="1354"/>
                    <a:pt x="678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8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Google Shape;596;p19"/>
          <p:cNvGrpSpPr/>
          <p:nvPr/>
        </p:nvGrpSpPr>
        <p:grpSpPr>
          <a:xfrm>
            <a:off x="6651416" y="1317151"/>
            <a:ext cx="81409" cy="62246"/>
            <a:chOff x="6651416" y="1317151"/>
            <a:chExt cx="81409" cy="62246"/>
          </a:xfrm>
        </p:grpSpPr>
        <p:sp>
          <p:nvSpPr>
            <p:cNvPr id="597" name="Google Shape;597;p19"/>
            <p:cNvSpPr/>
            <p:nvPr/>
          </p:nvSpPr>
          <p:spPr>
            <a:xfrm>
              <a:off x="6651416" y="1317151"/>
              <a:ext cx="81409" cy="11646"/>
            </a:xfrm>
            <a:custGeom>
              <a:avLst/>
              <a:gdLst/>
              <a:ahLst/>
              <a:cxnLst/>
              <a:rect l="l" t="t" r="r" b="b"/>
              <a:pathLst>
                <a:path w="3509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509" y="502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6651416" y="1342741"/>
              <a:ext cx="81409" cy="11066"/>
            </a:xfrm>
            <a:custGeom>
              <a:avLst/>
              <a:gdLst/>
              <a:ahLst/>
              <a:cxnLst/>
              <a:rect l="l" t="t" r="r" b="b"/>
              <a:pathLst>
                <a:path w="3509" h="477" extrusionOk="0">
                  <a:moveTo>
                    <a:pt x="0" y="0"/>
                  </a:moveTo>
                  <a:lnTo>
                    <a:pt x="0" y="476"/>
                  </a:lnTo>
                  <a:lnTo>
                    <a:pt x="3509" y="476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6651416" y="1368307"/>
              <a:ext cx="81409" cy="11090"/>
            </a:xfrm>
            <a:custGeom>
              <a:avLst/>
              <a:gdLst/>
              <a:ahLst/>
              <a:cxnLst/>
              <a:rect l="l" t="t" r="r" b="b"/>
              <a:pathLst>
                <a:path w="3509" h="478" extrusionOk="0">
                  <a:moveTo>
                    <a:pt x="0" y="1"/>
                  </a:moveTo>
                  <a:lnTo>
                    <a:pt x="0" y="477"/>
                  </a:lnTo>
                  <a:lnTo>
                    <a:pt x="3509" y="477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19"/>
          <p:cNvGrpSpPr/>
          <p:nvPr/>
        </p:nvGrpSpPr>
        <p:grpSpPr>
          <a:xfrm>
            <a:off x="6336265" y="1216555"/>
            <a:ext cx="263993" cy="264017"/>
            <a:chOff x="6336265" y="1216555"/>
            <a:chExt cx="263993" cy="264017"/>
          </a:xfrm>
        </p:grpSpPr>
        <p:sp>
          <p:nvSpPr>
            <p:cNvPr id="601" name="Google Shape;601;p19"/>
            <p:cNvSpPr/>
            <p:nvPr/>
          </p:nvSpPr>
          <p:spPr>
            <a:xfrm>
              <a:off x="6336265" y="1216555"/>
              <a:ext cx="263993" cy="264016"/>
            </a:xfrm>
            <a:custGeom>
              <a:avLst/>
              <a:gdLst/>
              <a:ahLst/>
              <a:cxnLst/>
              <a:rect l="l" t="t" r="r" b="b"/>
              <a:pathLst>
                <a:path w="11379" h="11380" extrusionOk="0">
                  <a:moveTo>
                    <a:pt x="5689" y="1"/>
                  </a:moveTo>
                  <a:cubicBezTo>
                    <a:pt x="2557" y="1"/>
                    <a:pt x="0" y="2532"/>
                    <a:pt x="0" y="5690"/>
                  </a:cubicBezTo>
                  <a:cubicBezTo>
                    <a:pt x="0" y="7469"/>
                    <a:pt x="827" y="9073"/>
                    <a:pt x="2105" y="10101"/>
                  </a:cubicBezTo>
                  <a:cubicBezTo>
                    <a:pt x="3083" y="10903"/>
                    <a:pt x="4336" y="11379"/>
                    <a:pt x="5689" y="11379"/>
                  </a:cubicBezTo>
                  <a:cubicBezTo>
                    <a:pt x="7043" y="11379"/>
                    <a:pt x="8296" y="10903"/>
                    <a:pt x="9273" y="10101"/>
                  </a:cubicBezTo>
                  <a:cubicBezTo>
                    <a:pt x="10577" y="9073"/>
                    <a:pt x="11379" y="7469"/>
                    <a:pt x="11379" y="5690"/>
                  </a:cubicBezTo>
                  <a:cubicBezTo>
                    <a:pt x="11379" y="2532"/>
                    <a:pt x="8847" y="1"/>
                    <a:pt x="5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403708" y="1253188"/>
              <a:ext cx="129688" cy="129108"/>
            </a:xfrm>
            <a:custGeom>
              <a:avLst/>
              <a:gdLst/>
              <a:ahLst/>
              <a:cxnLst/>
              <a:rect l="l" t="t" r="r" b="b"/>
              <a:pathLst>
                <a:path w="5590" h="5565" extrusionOk="0">
                  <a:moveTo>
                    <a:pt x="2782" y="0"/>
                  </a:moveTo>
                  <a:cubicBezTo>
                    <a:pt x="1254" y="0"/>
                    <a:pt x="0" y="1229"/>
                    <a:pt x="0" y="2782"/>
                  </a:cubicBezTo>
                  <a:cubicBezTo>
                    <a:pt x="0" y="4311"/>
                    <a:pt x="1254" y="5564"/>
                    <a:pt x="2782" y="5564"/>
                  </a:cubicBezTo>
                  <a:cubicBezTo>
                    <a:pt x="4336" y="5564"/>
                    <a:pt x="5589" y="4311"/>
                    <a:pt x="5589" y="2782"/>
                  </a:cubicBezTo>
                  <a:cubicBezTo>
                    <a:pt x="5589" y="1229"/>
                    <a:pt x="4336" y="0"/>
                    <a:pt x="2782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6385101" y="1359584"/>
              <a:ext cx="166321" cy="120988"/>
            </a:xfrm>
            <a:custGeom>
              <a:avLst/>
              <a:gdLst/>
              <a:ahLst/>
              <a:cxnLst/>
              <a:rect l="l" t="t" r="r" b="b"/>
              <a:pathLst>
                <a:path w="7169" h="5215" extrusionOk="0">
                  <a:moveTo>
                    <a:pt x="3584" y="1"/>
                  </a:moveTo>
                  <a:cubicBezTo>
                    <a:pt x="2983" y="1"/>
                    <a:pt x="2406" y="151"/>
                    <a:pt x="1905" y="427"/>
                  </a:cubicBezTo>
                  <a:cubicBezTo>
                    <a:pt x="777" y="1029"/>
                    <a:pt x="0" y="2206"/>
                    <a:pt x="0" y="3585"/>
                  </a:cubicBezTo>
                  <a:lnTo>
                    <a:pt x="0" y="3936"/>
                  </a:lnTo>
                  <a:cubicBezTo>
                    <a:pt x="978" y="4738"/>
                    <a:pt x="2231" y="5214"/>
                    <a:pt x="3584" y="5214"/>
                  </a:cubicBezTo>
                  <a:cubicBezTo>
                    <a:pt x="4938" y="5214"/>
                    <a:pt x="6191" y="4738"/>
                    <a:pt x="7168" y="3936"/>
                  </a:cubicBezTo>
                  <a:lnTo>
                    <a:pt x="7168" y="3585"/>
                  </a:lnTo>
                  <a:cubicBezTo>
                    <a:pt x="7168" y="2608"/>
                    <a:pt x="6767" y="1705"/>
                    <a:pt x="6116" y="1054"/>
                  </a:cubicBezTo>
                  <a:cubicBezTo>
                    <a:pt x="5865" y="803"/>
                    <a:pt x="5589" y="602"/>
                    <a:pt x="5264" y="427"/>
                  </a:cubicBezTo>
                  <a:cubicBezTo>
                    <a:pt x="4762" y="151"/>
                    <a:pt x="4186" y="1"/>
                    <a:pt x="3584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7469524" y="1318891"/>
            <a:ext cx="108762" cy="108182"/>
            <a:chOff x="7469524" y="1318891"/>
            <a:chExt cx="108762" cy="108182"/>
          </a:xfrm>
        </p:grpSpPr>
        <p:sp>
          <p:nvSpPr>
            <p:cNvPr id="605" name="Google Shape;605;p19"/>
            <p:cNvSpPr/>
            <p:nvPr/>
          </p:nvSpPr>
          <p:spPr>
            <a:xfrm>
              <a:off x="7507317" y="1347961"/>
              <a:ext cx="30833" cy="51782"/>
            </a:xfrm>
            <a:custGeom>
              <a:avLst/>
              <a:gdLst/>
              <a:ahLst/>
              <a:cxnLst/>
              <a:rect l="l" t="t" r="r" b="b"/>
              <a:pathLst>
                <a:path w="1329" h="2232" extrusionOk="0">
                  <a:moveTo>
                    <a:pt x="677" y="1"/>
                  </a:moveTo>
                  <a:cubicBezTo>
                    <a:pt x="276" y="1"/>
                    <a:pt x="26" y="251"/>
                    <a:pt x="1" y="677"/>
                  </a:cubicBezTo>
                  <a:lnTo>
                    <a:pt x="326" y="677"/>
                  </a:lnTo>
                  <a:cubicBezTo>
                    <a:pt x="351" y="452"/>
                    <a:pt x="452" y="352"/>
                    <a:pt x="652" y="352"/>
                  </a:cubicBezTo>
                  <a:cubicBezTo>
                    <a:pt x="828" y="352"/>
                    <a:pt x="953" y="427"/>
                    <a:pt x="953" y="602"/>
                  </a:cubicBezTo>
                  <a:cubicBezTo>
                    <a:pt x="953" y="978"/>
                    <a:pt x="527" y="978"/>
                    <a:pt x="527" y="1479"/>
                  </a:cubicBezTo>
                  <a:lnTo>
                    <a:pt x="828" y="1479"/>
                  </a:lnTo>
                  <a:cubicBezTo>
                    <a:pt x="828" y="1078"/>
                    <a:pt x="1329" y="1028"/>
                    <a:pt x="1329" y="527"/>
                  </a:cubicBezTo>
                  <a:cubicBezTo>
                    <a:pt x="1329" y="201"/>
                    <a:pt x="1078" y="1"/>
                    <a:pt x="677" y="1"/>
                  </a:cubicBezTo>
                  <a:close/>
                  <a:moveTo>
                    <a:pt x="677" y="1780"/>
                  </a:moveTo>
                  <a:cubicBezTo>
                    <a:pt x="552" y="1780"/>
                    <a:pt x="452" y="1880"/>
                    <a:pt x="452" y="2006"/>
                  </a:cubicBezTo>
                  <a:cubicBezTo>
                    <a:pt x="452" y="2156"/>
                    <a:pt x="552" y="2231"/>
                    <a:pt x="677" y="2231"/>
                  </a:cubicBezTo>
                  <a:cubicBezTo>
                    <a:pt x="803" y="2231"/>
                    <a:pt x="903" y="2156"/>
                    <a:pt x="903" y="2006"/>
                  </a:cubicBezTo>
                  <a:cubicBezTo>
                    <a:pt x="903" y="1880"/>
                    <a:pt x="803" y="1780"/>
                    <a:pt x="677" y="17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7469524" y="1318891"/>
              <a:ext cx="108762" cy="108182"/>
            </a:xfrm>
            <a:custGeom>
              <a:avLst/>
              <a:gdLst/>
              <a:ahLst/>
              <a:cxnLst/>
              <a:rect l="l" t="t" r="r" b="b"/>
              <a:pathLst>
                <a:path w="4688" h="4663" extrusionOk="0">
                  <a:moveTo>
                    <a:pt x="2331" y="226"/>
                  </a:moveTo>
                  <a:cubicBezTo>
                    <a:pt x="3509" y="226"/>
                    <a:pt x="4462" y="1153"/>
                    <a:pt x="4462" y="2331"/>
                  </a:cubicBezTo>
                  <a:cubicBezTo>
                    <a:pt x="4462" y="3484"/>
                    <a:pt x="3509" y="4437"/>
                    <a:pt x="2331" y="4437"/>
                  </a:cubicBezTo>
                  <a:cubicBezTo>
                    <a:pt x="1178" y="4437"/>
                    <a:pt x="226" y="3484"/>
                    <a:pt x="226" y="2331"/>
                  </a:cubicBezTo>
                  <a:cubicBezTo>
                    <a:pt x="226" y="1153"/>
                    <a:pt x="1178" y="226"/>
                    <a:pt x="2331" y="226"/>
                  </a:cubicBezTo>
                  <a:close/>
                  <a:moveTo>
                    <a:pt x="2331" y="1"/>
                  </a:moveTo>
                  <a:cubicBezTo>
                    <a:pt x="1053" y="1"/>
                    <a:pt x="0" y="1028"/>
                    <a:pt x="0" y="2331"/>
                  </a:cubicBezTo>
                  <a:cubicBezTo>
                    <a:pt x="0" y="3610"/>
                    <a:pt x="1053" y="4662"/>
                    <a:pt x="2331" y="4662"/>
                  </a:cubicBezTo>
                  <a:cubicBezTo>
                    <a:pt x="3635" y="4662"/>
                    <a:pt x="4687" y="3610"/>
                    <a:pt x="4687" y="2331"/>
                  </a:cubicBezTo>
                  <a:cubicBezTo>
                    <a:pt x="4687" y="1028"/>
                    <a:pt x="3635" y="1"/>
                    <a:pt x="2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>
            <a:off x="7638723" y="1319471"/>
            <a:ext cx="105862" cy="105862"/>
            <a:chOff x="7638723" y="1319471"/>
            <a:chExt cx="105862" cy="105862"/>
          </a:xfrm>
        </p:grpSpPr>
        <p:sp>
          <p:nvSpPr>
            <p:cNvPr id="608" name="Google Shape;608;p19"/>
            <p:cNvSpPr/>
            <p:nvPr/>
          </p:nvSpPr>
          <p:spPr>
            <a:xfrm>
              <a:off x="7638723" y="1319471"/>
              <a:ext cx="105862" cy="105862"/>
            </a:xfrm>
            <a:custGeom>
              <a:avLst/>
              <a:gdLst/>
              <a:ahLst/>
              <a:cxnLst/>
              <a:rect l="l" t="t" r="r" b="b"/>
              <a:pathLst>
                <a:path w="4563" h="4563" extrusionOk="0">
                  <a:moveTo>
                    <a:pt x="2281" y="226"/>
                  </a:moveTo>
                  <a:cubicBezTo>
                    <a:pt x="3434" y="226"/>
                    <a:pt x="4337" y="1128"/>
                    <a:pt x="4337" y="2281"/>
                  </a:cubicBezTo>
                  <a:cubicBezTo>
                    <a:pt x="4337" y="3409"/>
                    <a:pt x="3434" y="4337"/>
                    <a:pt x="2281" y="4337"/>
                  </a:cubicBezTo>
                  <a:cubicBezTo>
                    <a:pt x="1154" y="4337"/>
                    <a:pt x="226" y="3409"/>
                    <a:pt x="226" y="2281"/>
                  </a:cubicBezTo>
                  <a:cubicBezTo>
                    <a:pt x="226" y="1128"/>
                    <a:pt x="1154" y="226"/>
                    <a:pt x="2281" y="226"/>
                  </a:cubicBezTo>
                  <a:close/>
                  <a:moveTo>
                    <a:pt x="2281" y="1"/>
                  </a:moveTo>
                  <a:cubicBezTo>
                    <a:pt x="1028" y="1"/>
                    <a:pt x="1" y="1028"/>
                    <a:pt x="1" y="2281"/>
                  </a:cubicBezTo>
                  <a:cubicBezTo>
                    <a:pt x="1" y="3534"/>
                    <a:pt x="1028" y="4562"/>
                    <a:pt x="2281" y="4562"/>
                  </a:cubicBezTo>
                  <a:cubicBezTo>
                    <a:pt x="3535" y="4562"/>
                    <a:pt x="4562" y="3534"/>
                    <a:pt x="4562" y="2281"/>
                  </a:cubicBezTo>
                  <a:cubicBezTo>
                    <a:pt x="4562" y="1028"/>
                    <a:pt x="3535" y="1"/>
                    <a:pt x="2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7675936" y="1343599"/>
              <a:ext cx="46539" cy="42479"/>
            </a:xfrm>
            <a:custGeom>
              <a:avLst/>
              <a:gdLst/>
              <a:ahLst/>
              <a:cxnLst/>
              <a:rect l="l" t="t" r="r" b="b"/>
              <a:pathLst>
                <a:path w="2006" h="1831" extrusionOk="0">
                  <a:moveTo>
                    <a:pt x="1013" y="251"/>
                  </a:moveTo>
                  <a:cubicBezTo>
                    <a:pt x="1185" y="251"/>
                    <a:pt x="1354" y="314"/>
                    <a:pt x="1479" y="439"/>
                  </a:cubicBezTo>
                  <a:cubicBezTo>
                    <a:pt x="1730" y="715"/>
                    <a:pt x="1730" y="1116"/>
                    <a:pt x="1479" y="1392"/>
                  </a:cubicBezTo>
                  <a:cubicBezTo>
                    <a:pt x="1354" y="1517"/>
                    <a:pt x="1185" y="1580"/>
                    <a:pt x="1013" y="1580"/>
                  </a:cubicBezTo>
                  <a:cubicBezTo>
                    <a:pt x="840" y="1580"/>
                    <a:pt x="665" y="1517"/>
                    <a:pt x="527" y="1392"/>
                  </a:cubicBezTo>
                  <a:cubicBezTo>
                    <a:pt x="276" y="1116"/>
                    <a:pt x="276" y="715"/>
                    <a:pt x="527" y="439"/>
                  </a:cubicBezTo>
                  <a:cubicBezTo>
                    <a:pt x="665" y="314"/>
                    <a:pt x="840" y="251"/>
                    <a:pt x="1013" y="251"/>
                  </a:cubicBezTo>
                  <a:close/>
                  <a:moveTo>
                    <a:pt x="1013" y="1"/>
                  </a:moveTo>
                  <a:cubicBezTo>
                    <a:pt x="778" y="1"/>
                    <a:pt x="540" y="88"/>
                    <a:pt x="352" y="264"/>
                  </a:cubicBezTo>
                  <a:cubicBezTo>
                    <a:pt x="1" y="615"/>
                    <a:pt x="1" y="1216"/>
                    <a:pt x="352" y="1567"/>
                  </a:cubicBezTo>
                  <a:cubicBezTo>
                    <a:pt x="540" y="1743"/>
                    <a:pt x="778" y="1830"/>
                    <a:pt x="1013" y="1830"/>
                  </a:cubicBezTo>
                  <a:cubicBezTo>
                    <a:pt x="1248" y="1830"/>
                    <a:pt x="1479" y="1743"/>
                    <a:pt x="1655" y="1567"/>
                  </a:cubicBezTo>
                  <a:cubicBezTo>
                    <a:pt x="2006" y="1216"/>
                    <a:pt x="2006" y="615"/>
                    <a:pt x="1655" y="264"/>
                  </a:cubicBezTo>
                  <a:cubicBezTo>
                    <a:pt x="1479" y="88"/>
                    <a:pt x="1248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7663153" y="1375871"/>
              <a:ext cx="25033" cy="25033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903" y="1"/>
                  </a:moveTo>
                  <a:lnTo>
                    <a:pt x="0" y="903"/>
                  </a:lnTo>
                  <a:lnTo>
                    <a:pt x="176" y="1078"/>
                  </a:lnTo>
                  <a:lnTo>
                    <a:pt x="1078" y="176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19"/>
          <p:cNvGrpSpPr/>
          <p:nvPr/>
        </p:nvGrpSpPr>
        <p:grpSpPr>
          <a:xfrm>
            <a:off x="7681759" y="1133986"/>
            <a:ext cx="72709" cy="34336"/>
            <a:chOff x="7681759" y="1133986"/>
            <a:chExt cx="72709" cy="34336"/>
          </a:xfrm>
        </p:grpSpPr>
        <p:sp>
          <p:nvSpPr>
            <p:cNvPr id="612" name="Google Shape;612;p19"/>
            <p:cNvSpPr/>
            <p:nvPr/>
          </p:nvSpPr>
          <p:spPr>
            <a:xfrm>
              <a:off x="7681759" y="1133986"/>
              <a:ext cx="69206" cy="34336"/>
            </a:xfrm>
            <a:custGeom>
              <a:avLst/>
              <a:gdLst/>
              <a:ahLst/>
              <a:cxnLst/>
              <a:rect l="l" t="t" r="r" b="b"/>
              <a:pathLst>
                <a:path w="2983" h="1480" extrusionOk="0">
                  <a:moveTo>
                    <a:pt x="2832" y="151"/>
                  </a:moveTo>
                  <a:lnTo>
                    <a:pt x="2832" y="1329"/>
                  </a:lnTo>
                  <a:lnTo>
                    <a:pt x="151" y="1329"/>
                  </a:lnTo>
                  <a:lnTo>
                    <a:pt x="151" y="151"/>
                  </a:lnTo>
                  <a:close/>
                  <a:moveTo>
                    <a:pt x="76" y="1"/>
                  </a:moveTo>
                  <a:cubicBezTo>
                    <a:pt x="51" y="1"/>
                    <a:pt x="0" y="51"/>
                    <a:pt x="0" y="76"/>
                  </a:cubicBezTo>
                  <a:lnTo>
                    <a:pt x="0" y="1404"/>
                  </a:lnTo>
                  <a:cubicBezTo>
                    <a:pt x="0" y="1454"/>
                    <a:pt x="51" y="1479"/>
                    <a:pt x="76" y="1479"/>
                  </a:cubicBezTo>
                  <a:lnTo>
                    <a:pt x="2908" y="1479"/>
                  </a:lnTo>
                  <a:cubicBezTo>
                    <a:pt x="2958" y="1479"/>
                    <a:pt x="2983" y="1454"/>
                    <a:pt x="2983" y="1404"/>
                  </a:cubicBezTo>
                  <a:lnTo>
                    <a:pt x="2983" y="76"/>
                  </a:lnTo>
                  <a:cubicBezTo>
                    <a:pt x="2983" y="51"/>
                    <a:pt x="2958" y="1"/>
                    <a:pt x="290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7688162" y="1140389"/>
              <a:ext cx="44196" cy="22110"/>
            </a:xfrm>
            <a:custGeom>
              <a:avLst/>
              <a:gdLst/>
              <a:ahLst/>
              <a:cxnLst/>
              <a:rect l="l" t="t" r="r" b="b"/>
              <a:pathLst>
                <a:path w="1905" h="953" extrusionOk="0">
                  <a:moveTo>
                    <a:pt x="0" y="0"/>
                  </a:moveTo>
                  <a:lnTo>
                    <a:pt x="0" y="953"/>
                  </a:lnTo>
                  <a:lnTo>
                    <a:pt x="1905" y="953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7749782" y="1143869"/>
              <a:ext cx="4686" cy="14570"/>
            </a:xfrm>
            <a:custGeom>
              <a:avLst/>
              <a:gdLst/>
              <a:ahLst/>
              <a:cxnLst/>
              <a:rect l="l" t="t" r="r" b="b"/>
              <a:pathLst>
                <a:path w="202" h="628" extrusionOk="0">
                  <a:moveTo>
                    <a:pt x="1" y="1"/>
                  </a:moveTo>
                  <a:lnTo>
                    <a:pt x="1" y="627"/>
                  </a:lnTo>
                  <a:lnTo>
                    <a:pt x="201" y="6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19"/>
          <p:cNvGrpSpPr/>
          <p:nvPr/>
        </p:nvGrpSpPr>
        <p:grpSpPr>
          <a:xfrm>
            <a:off x="7596870" y="1126422"/>
            <a:ext cx="47699" cy="41899"/>
            <a:chOff x="7596870" y="1126422"/>
            <a:chExt cx="47699" cy="41899"/>
          </a:xfrm>
        </p:grpSpPr>
        <p:sp>
          <p:nvSpPr>
            <p:cNvPr id="616" name="Google Shape;616;p19"/>
            <p:cNvSpPr/>
            <p:nvPr/>
          </p:nvSpPr>
          <p:spPr>
            <a:xfrm>
              <a:off x="7610813" y="1148532"/>
              <a:ext cx="19790" cy="19790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cubicBezTo>
                    <a:pt x="1" y="677"/>
                    <a:pt x="201" y="852"/>
                    <a:pt x="427" y="852"/>
                  </a:cubicBezTo>
                  <a:cubicBezTo>
                    <a:pt x="652" y="852"/>
                    <a:pt x="853" y="677"/>
                    <a:pt x="853" y="426"/>
                  </a:cubicBez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7604433" y="1137767"/>
              <a:ext cx="32573" cy="11368"/>
            </a:xfrm>
            <a:custGeom>
              <a:avLst/>
              <a:gdLst/>
              <a:ahLst/>
              <a:cxnLst/>
              <a:rect l="l" t="t" r="r" b="b"/>
              <a:pathLst>
                <a:path w="1404" h="490" extrusionOk="0">
                  <a:moveTo>
                    <a:pt x="692" y="1"/>
                  </a:moveTo>
                  <a:cubicBezTo>
                    <a:pt x="464" y="1"/>
                    <a:pt x="238" y="88"/>
                    <a:pt x="75" y="264"/>
                  </a:cubicBezTo>
                  <a:cubicBezTo>
                    <a:pt x="0" y="314"/>
                    <a:pt x="0" y="389"/>
                    <a:pt x="50" y="439"/>
                  </a:cubicBezTo>
                  <a:cubicBezTo>
                    <a:pt x="88" y="464"/>
                    <a:pt x="125" y="477"/>
                    <a:pt x="160" y="477"/>
                  </a:cubicBezTo>
                  <a:cubicBezTo>
                    <a:pt x="194" y="477"/>
                    <a:pt x="226" y="464"/>
                    <a:pt x="251" y="439"/>
                  </a:cubicBezTo>
                  <a:cubicBezTo>
                    <a:pt x="376" y="339"/>
                    <a:pt x="526" y="264"/>
                    <a:pt x="702" y="264"/>
                  </a:cubicBezTo>
                  <a:cubicBezTo>
                    <a:pt x="902" y="264"/>
                    <a:pt x="1053" y="364"/>
                    <a:pt x="1153" y="439"/>
                  </a:cubicBezTo>
                  <a:cubicBezTo>
                    <a:pt x="1178" y="464"/>
                    <a:pt x="1203" y="489"/>
                    <a:pt x="1253" y="489"/>
                  </a:cubicBezTo>
                  <a:cubicBezTo>
                    <a:pt x="1278" y="489"/>
                    <a:pt x="1303" y="464"/>
                    <a:pt x="1353" y="439"/>
                  </a:cubicBezTo>
                  <a:cubicBezTo>
                    <a:pt x="1404" y="389"/>
                    <a:pt x="1404" y="314"/>
                    <a:pt x="1328" y="264"/>
                  </a:cubicBezTo>
                  <a:cubicBezTo>
                    <a:pt x="1153" y="88"/>
                    <a:pt x="921" y="1"/>
                    <a:pt x="692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7596870" y="1126422"/>
              <a:ext cx="47699" cy="15150"/>
            </a:xfrm>
            <a:custGeom>
              <a:avLst/>
              <a:gdLst/>
              <a:ahLst/>
              <a:cxnLst/>
              <a:rect l="l" t="t" r="r" b="b"/>
              <a:pathLst>
                <a:path w="2056" h="653" extrusionOk="0">
                  <a:moveTo>
                    <a:pt x="1028" y="1"/>
                  </a:moveTo>
                  <a:cubicBezTo>
                    <a:pt x="652" y="1"/>
                    <a:pt x="326" y="151"/>
                    <a:pt x="50" y="402"/>
                  </a:cubicBezTo>
                  <a:cubicBezTo>
                    <a:pt x="0" y="477"/>
                    <a:pt x="0" y="552"/>
                    <a:pt x="50" y="602"/>
                  </a:cubicBezTo>
                  <a:cubicBezTo>
                    <a:pt x="75" y="627"/>
                    <a:pt x="113" y="640"/>
                    <a:pt x="151" y="640"/>
                  </a:cubicBezTo>
                  <a:cubicBezTo>
                    <a:pt x="188" y="640"/>
                    <a:pt x="226" y="627"/>
                    <a:pt x="251" y="602"/>
                  </a:cubicBezTo>
                  <a:cubicBezTo>
                    <a:pt x="451" y="402"/>
                    <a:pt x="727" y="276"/>
                    <a:pt x="1028" y="276"/>
                  </a:cubicBezTo>
                  <a:cubicBezTo>
                    <a:pt x="1329" y="276"/>
                    <a:pt x="1604" y="402"/>
                    <a:pt x="1805" y="602"/>
                  </a:cubicBezTo>
                  <a:cubicBezTo>
                    <a:pt x="1830" y="627"/>
                    <a:pt x="1855" y="652"/>
                    <a:pt x="1905" y="652"/>
                  </a:cubicBezTo>
                  <a:cubicBezTo>
                    <a:pt x="1930" y="652"/>
                    <a:pt x="1980" y="627"/>
                    <a:pt x="2005" y="602"/>
                  </a:cubicBezTo>
                  <a:cubicBezTo>
                    <a:pt x="2055" y="552"/>
                    <a:pt x="2055" y="477"/>
                    <a:pt x="2005" y="427"/>
                  </a:cubicBezTo>
                  <a:cubicBezTo>
                    <a:pt x="1730" y="151"/>
                    <a:pt x="1404" y="1"/>
                    <a:pt x="1028" y="1"/>
                  </a:cubicBez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19"/>
          <p:cNvGrpSpPr/>
          <p:nvPr/>
        </p:nvGrpSpPr>
        <p:grpSpPr>
          <a:xfrm>
            <a:off x="7497434" y="1127582"/>
            <a:ext cx="51783" cy="40739"/>
            <a:chOff x="7497434" y="1127582"/>
            <a:chExt cx="51783" cy="40739"/>
          </a:xfrm>
        </p:grpSpPr>
        <p:sp>
          <p:nvSpPr>
            <p:cNvPr id="620" name="Google Shape;620;p19"/>
            <p:cNvSpPr/>
            <p:nvPr/>
          </p:nvSpPr>
          <p:spPr>
            <a:xfrm>
              <a:off x="7497434" y="1144449"/>
              <a:ext cx="14570" cy="23873"/>
            </a:xfrm>
            <a:custGeom>
              <a:avLst/>
              <a:gdLst/>
              <a:ahLst/>
              <a:cxnLst/>
              <a:rect l="l" t="t" r="r" b="b"/>
              <a:pathLst>
                <a:path w="628" h="1029" extrusionOk="0">
                  <a:moveTo>
                    <a:pt x="0" y="1"/>
                  </a:moveTo>
                  <a:lnTo>
                    <a:pt x="0" y="1028"/>
                  </a:lnTo>
                  <a:lnTo>
                    <a:pt x="627" y="1028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7516040" y="1135726"/>
              <a:ext cx="14570" cy="32596"/>
            </a:xfrm>
            <a:custGeom>
              <a:avLst/>
              <a:gdLst/>
              <a:ahLst/>
              <a:cxnLst/>
              <a:rect l="l" t="t" r="r" b="b"/>
              <a:pathLst>
                <a:path w="628" h="1405" extrusionOk="0">
                  <a:moveTo>
                    <a:pt x="1" y="1"/>
                  </a:moveTo>
                  <a:lnTo>
                    <a:pt x="1" y="1404"/>
                  </a:lnTo>
                  <a:lnTo>
                    <a:pt x="627" y="1404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7534647" y="1127582"/>
              <a:ext cx="14570" cy="40739"/>
            </a:xfrm>
            <a:custGeom>
              <a:avLst/>
              <a:gdLst/>
              <a:ahLst/>
              <a:cxnLst/>
              <a:rect l="l" t="t" r="r" b="b"/>
              <a:pathLst>
                <a:path w="628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627" y="17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8F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19"/>
          <p:cNvGrpSpPr/>
          <p:nvPr/>
        </p:nvGrpSpPr>
        <p:grpSpPr>
          <a:xfrm>
            <a:off x="6461267" y="3251287"/>
            <a:ext cx="1175730" cy="168061"/>
            <a:chOff x="6461267" y="3328422"/>
            <a:chExt cx="1175730" cy="168061"/>
          </a:xfrm>
        </p:grpSpPr>
        <p:sp>
          <p:nvSpPr>
            <p:cNvPr id="624" name="Google Shape;624;p19"/>
            <p:cNvSpPr/>
            <p:nvPr/>
          </p:nvSpPr>
          <p:spPr>
            <a:xfrm>
              <a:off x="6461267" y="3366215"/>
              <a:ext cx="1175730" cy="93635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1"/>
                  </a:moveTo>
                  <a:cubicBezTo>
                    <a:pt x="903" y="1"/>
                    <a:pt x="1" y="903"/>
                    <a:pt x="1" y="2031"/>
                  </a:cubicBezTo>
                  <a:cubicBezTo>
                    <a:pt x="1" y="3134"/>
                    <a:pt x="903" y="4036"/>
                    <a:pt x="2031" y="4036"/>
                  </a:cubicBezTo>
                  <a:lnTo>
                    <a:pt x="48647" y="4036"/>
                  </a:lnTo>
                  <a:cubicBezTo>
                    <a:pt x="49775" y="4036"/>
                    <a:pt x="50678" y="3134"/>
                    <a:pt x="50678" y="2031"/>
                  </a:cubicBezTo>
                  <a:cubicBezTo>
                    <a:pt x="50678" y="903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632206" y="3328422"/>
              <a:ext cx="168664" cy="168061"/>
            </a:xfrm>
            <a:custGeom>
              <a:avLst/>
              <a:gdLst/>
              <a:ahLst/>
              <a:cxnLst/>
              <a:rect l="l" t="t" r="r" b="b"/>
              <a:pathLst>
                <a:path w="7270" h="7244" extrusionOk="0">
                  <a:moveTo>
                    <a:pt x="3635" y="1"/>
                  </a:moveTo>
                  <a:cubicBezTo>
                    <a:pt x="1630" y="1"/>
                    <a:pt x="1" y="1605"/>
                    <a:pt x="1" y="3610"/>
                  </a:cubicBezTo>
                  <a:cubicBezTo>
                    <a:pt x="1" y="5615"/>
                    <a:pt x="1630" y="7244"/>
                    <a:pt x="3635" y="7244"/>
                  </a:cubicBezTo>
                  <a:cubicBezTo>
                    <a:pt x="5640" y="7244"/>
                    <a:pt x="7269" y="5615"/>
                    <a:pt x="7269" y="3610"/>
                  </a:cubicBezTo>
                  <a:cubicBezTo>
                    <a:pt x="7269" y="1605"/>
                    <a:pt x="5640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9"/>
          <p:cNvGrpSpPr/>
          <p:nvPr/>
        </p:nvGrpSpPr>
        <p:grpSpPr>
          <a:xfrm>
            <a:off x="6461267" y="3651908"/>
            <a:ext cx="1175730" cy="168664"/>
            <a:chOff x="6461267" y="3729043"/>
            <a:chExt cx="1175730" cy="168664"/>
          </a:xfrm>
        </p:grpSpPr>
        <p:sp>
          <p:nvSpPr>
            <p:cNvPr id="627" name="Google Shape;627;p19"/>
            <p:cNvSpPr/>
            <p:nvPr/>
          </p:nvSpPr>
          <p:spPr>
            <a:xfrm>
              <a:off x="6461267" y="3766836"/>
              <a:ext cx="1175730" cy="94238"/>
            </a:xfrm>
            <a:custGeom>
              <a:avLst/>
              <a:gdLst/>
              <a:ahLst/>
              <a:cxnLst/>
              <a:rect l="l" t="t" r="r" b="b"/>
              <a:pathLst>
                <a:path w="50678" h="4062" extrusionOk="0">
                  <a:moveTo>
                    <a:pt x="2031" y="1"/>
                  </a:moveTo>
                  <a:cubicBezTo>
                    <a:pt x="903" y="1"/>
                    <a:pt x="1" y="928"/>
                    <a:pt x="1" y="2031"/>
                  </a:cubicBezTo>
                  <a:cubicBezTo>
                    <a:pt x="1" y="3134"/>
                    <a:pt x="903" y="4061"/>
                    <a:pt x="2031" y="4061"/>
                  </a:cubicBezTo>
                  <a:lnTo>
                    <a:pt x="48647" y="4061"/>
                  </a:lnTo>
                  <a:cubicBezTo>
                    <a:pt x="49775" y="4061"/>
                    <a:pt x="50678" y="3134"/>
                    <a:pt x="50678" y="2031"/>
                  </a:cubicBezTo>
                  <a:cubicBezTo>
                    <a:pt x="50678" y="928"/>
                    <a:pt x="49775" y="1"/>
                    <a:pt x="48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7336099" y="3729043"/>
              <a:ext cx="168061" cy="168664"/>
            </a:xfrm>
            <a:custGeom>
              <a:avLst/>
              <a:gdLst/>
              <a:ahLst/>
              <a:cxnLst/>
              <a:rect l="l" t="t" r="r" b="b"/>
              <a:pathLst>
                <a:path w="7244" h="7270" extrusionOk="0">
                  <a:moveTo>
                    <a:pt x="3609" y="1"/>
                  </a:moveTo>
                  <a:cubicBezTo>
                    <a:pt x="1604" y="1"/>
                    <a:pt x="0" y="1630"/>
                    <a:pt x="0" y="3635"/>
                  </a:cubicBezTo>
                  <a:cubicBezTo>
                    <a:pt x="0" y="5640"/>
                    <a:pt x="1604" y="7269"/>
                    <a:pt x="3609" y="7269"/>
                  </a:cubicBezTo>
                  <a:cubicBezTo>
                    <a:pt x="5614" y="7269"/>
                    <a:pt x="7243" y="5640"/>
                    <a:pt x="7243" y="3635"/>
                  </a:cubicBezTo>
                  <a:cubicBezTo>
                    <a:pt x="7243" y="1630"/>
                    <a:pt x="5614" y="1"/>
                    <a:pt x="3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9"/>
          <p:cNvGrpSpPr/>
          <p:nvPr/>
        </p:nvGrpSpPr>
        <p:grpSpPr>
          <a:xfrm>
            <a:off x="6461267" y="4051972"/>
            <a:ext cx="1175730" cy="168641"/>
            <a:chOff x="6461267" y="4129107"/>
            <a:chExt cx="1175730" cy="168641"/>
          </a:xfrm>
        </p:grpSpPr>
        <p:sp>
          <p:nvSpPr>
            <p:cNvPr id="630" name="Google Shape;630;p19"/>
            <p:cNvSpPr/>
            <p:nvPr/>
          </p:nvSpPr>
          <p:spPr>
            <a:xfrm>
              <a:off x="6461267" y="4166900"/>
              <a:ext cx="1175730" cy="93635"/>
            </a:xfrm>
            <a:custGeom>
              <a:avLst/>
              <a:gdLst/>
              <a:ahLst/>
              <a:cxnLst/>
              <a:rect l="l" t="t" r="r" b="b"/>
              <a:pathLst>
                <a:path w="50678" h="4036" extrusionOk="0">
                  <a:moveTo>
                    <a:pt x="2031" y="0"/>
                  </a:moveTo>
                  <a:cubicBezTo>
                    <a:pt x="903" y="0"/>
                    <a:pt x="1" y="902"/>
                    <a:pt x="1" y="2030"/>
                  </a:cubicBezTo>
                  <a:cubicBezTo>
                    <a:pt x="1" y="3133"/>
                    <a:pt x="903" y="4035"/>
                    <a:pt x="2031" y="4035"/>
                  </a:cubicBezTo>
                  <a:lnTo>
                    <a:pt x="48647" y="4035"/>
                  </a:lnTo>
                  <a:cubicBezTo>
                    <a:pt x="49775" y="4035"/>
                    <a:pt x="50678" y="3133"/>
                    <a:pt x="50678" y="2030"/>
                  </a:cubicBezTo>
                  <a:cubicBezTo>
                    <a:pt x="50678" y="902"/>
                    <a:pt x="49775" y="0"/>
                    <a:pt x="48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931D37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732826" y="4129107"/>
              <a:ext cx="168061" cy="168641"/>
            </a:xfrm>
            <a:custGeom>
              <a:avLst/>
              <a:gdLst/>
              <a:ahLst/>
              <a:cxnLst/>
              <a:rect l="l" t="t" r="r" b="b"/>
              <a:pathLst>
                <a:path w="7244" h="7269" extrusionOk="0">
                  <a:moveTo>
                    <a:pt x="3635" y="0"/>
                  </a:moveTo>
                  <a:cubicBezTo>
                    <a:pt x="1630" y="0"/>
                    <a:pt x="0" y="1629"/>
                    <a:pt x="0" y="3634"/>
                  </a:cubicBezTo>
                  <a:cubicBezTo>
                    <a:pt x="0" y="5639"/>
                    <a:pt x="1630" y="7268"/>
                    <a:pt x="3635" y="7268"/>
                  </a:cubicBezTo>
                  <a:cubicBezTo>
                    <a:pt x="5640" y="7268"/>
                    <a:pt x="7244" y="5639"/>
                    <a:pt x="7244" y="3634"/>
                  </a:cubicBezTo>
                  <a:cubicBezTo>
                    <a:pt x="7244" y="1629"/>
                    <a:pt x="5640" y="0"/>
                    <a:pt x="3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19"/>
          <p:cNvSpPr/>
          <p:nvPr/>
        </p:nvSpPr>
        <p:spPr>
          <a:xfrm>
            <a:off x="3949351" y="1779995"/>
            <a:ext cx="147714" cy="1167586"/>
          </a:xfrm>
          <a:custGeom>
            <a:avLst/>
            <a:gdLst/>
            <a:ahLst/>
            <a:cxnLst/>
            <a:rect l="l" t="t" r="r" b="b"/>
            <a:pathLst>
              <a:path w="6367" h="50327" extrusionOk="0">
                <a:moveTo>
                  <a:pt x="0" y="0"/>
                </a:moveTo>
                <a:lnTo>
                  <a:pt x="0" y="50326"/>
                </a:lnTo>
                <a:lnTo>
                  <a:pt x="4136" y="50326"/>
                </a:lnTo>
                <a:cubicBezTo>
                  <a:pt x="5364" y="50326"/>
                  <a:pt x="6366" y="49324"/>
                  <a:pt x="6366" y="48096"/>
                </a:cubicBezTo>
                <a:lnTo>
                  <a:pt x="6366" y="2231"/>
                </a:lnTo>
                <a:cubicBezTo>
                  <a:pt x="6366" y="1003"/>
                  <a:pt x="5364" y="0"/>
                  <a:pt x="413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9"/>
          <p:cNvSpPr/>
          <p:nvPr/>
        </p:nvSpPr>
        <p:spPr>
          <a:xfrm>
            <a:off x="5433815" y="1779995"/>
            <a:ext cx="158758" cy="1167586"/>
          </a:xfrm>
          <a:custGeom>
            <a:avLst/>
            <a:gdLst/>
            <a:ahLst/>
            <a:cxnLst/>
            <a:rect l="l" t="t" r="r" b="b"/>
            <a:pathLst>
              <a:path w="6843" h="50327" extrusionOk="0">
                <a:moveTo>
                  <a:pt x="2206" y="0"/>
                </a:moveTo>
                <a:cubicBezTo>
                  <a:pt x="978" y="0"/>
                  <a:pt x="1" y="1003"/>
                  <a:pt x="1" y="2231"/>
                </a:cubicBezTo>
                <a:lnTo>
                  <a:pt x="1" y="48096"/>
                </a:lnTo>
                <a:cubicBezTo>
                  <a:pt x="1" y="49324"/>
                  <a:pt x="978" y="50326"/>
                  <a:pt x="2206" y="50326"/>
                </a:cubicBezTo>
                <a:lnTo>
                  <a:pt x="6843" y="50326"/>
                </a:lnTo>
                <a:lnTo>
                  <a:pt x="684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rgbClr val="931D37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19"/>
          <p:cNvGrpSpPr/>
          <p:nvPr/>
        </p:nvGrpSpPr>
        <p:grpSpPr>
          <a:xfrm>
            <a:off x="4315450" y="1887001"/>
            <a:ext cx="900000" cy="900000"/>
            <a:chOff x="4315450" y="1887001"/>
            <a:chExt cx="900000" cy="900000"/>
          </a:xfrm>
        </p:grpSpPr>
        <p:sp>
          <p:nvSpPr>
            <p:cNvPr id="635" name="Google Shape;635;p19"/>
            <p:cNvSpPr/>
            <p:nvPr/>
          </p:nvSpPr>
          <p:spPr>
            <a:xfrm>
              <a:off x="4315718" y="1887156"/>
              <a:ext cx="899700" cy="899700"/>
            </a:xfrm>
            <a:prstGeom prst="donut">
              <a:avLst>
                <a:gd name="adj" fmla="val 1944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4315450" y="1887001"/>
              <a:ext cx="900000" cy="900000"/>
            </a:xfrm>
            <a:prstGeom prst="blockArc">
              <a:avLst>
                <a:gd name="adj1" fmla="val 16197130"/>
                <a:gd name="adj2" fmla="val 6108350"/>
                <a:gd name="adj3" fmla="val 1937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19"/>
          <p:cNvSpPr txBox="1"/>
          <p:nvPr/>
        </p:nvSpPr>
        <p:spPr>
          <a:xfrm>
            <a:off x="4483597" y="2213600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52%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38" name="Google Shape;638;p19"/>
          <p:cNvSpPr/>
          <p:nvPr/>
        </p:nvSpPr>
        <p:spPr>
          <a:xfrm>
            <a:off x="4249825" y="3762700"/>
            <a:ext cx="1026200" cy="365350"/>
          </a:xfrm>
          <a:custGeom>
            <a:avLst/>
            <a:gdLst/>
            <a:ahLst/>
            <a:cxnLst/>
            <a:rect l="l" t="t" r="r" b="b"/>
            <a:pathLst>
              <a:path w="41048" h="14614" extrusionOk="0">
                <a:moveTo>
                  <a:pt x="0" y="14614"/>
                </a:moveTo>
                <a:cubicBezTo>
                  <a:pt x="2985" y="13241"/>
                  <a:pt x="12501" y="7582"/>
                  <a:pt x="17910" y="6376"/>
                </a:cubicBezTo>
                <a:cubicBezTo>
                  <a:pt x="23319" y="5170"/>
                  <a:pt x="28596" y="8442"/>
                  <a:pt x="32452" y="7379"/>
                </a:cubicBezTo>
                <a:cubicBezTo>
                  <a:pt x="36308" y="6316"/>
                  <a:pt x="39615" y="1230"/>
                  <a:pt x="41048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9" name="Google Shape;639;p19"/>
          <p:cNvSpPr/>
          <p:nvPr/>
        </p:nvSpPr>
        <p:spPr>
          <a:xfrm>
            <a:off x="4711375" y="3345250"/>
            <a:ext cx="492600" cy="492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9"/>
          <p:cNvSpPr txBox="1"/>
          <p:nvPr/>
        </p:nvSpPr>
        <p:spPr>
          <a:xfrm>
            <a:off x="4669497" y="3468038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+56%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19"/>
          <p:cNvSpPr txBox="1"/>
          <p:nvPr/>
        </p:nvSpPr>
        <p:spPr>
          <a:xfrm>
            <a:off x="4161487" y="149968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2" name="Google Shape;642;p19"/>
          <p:cNvSpPr txBox="1"/>
          <p:nvPr/>
        </p:nvSpPr>
        <p:spPr>
          <a:xfrm>
            <a:off x="6430950" y="149968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3" name="Google Shape;643;p19"/>
          <p:cNvSpPr txBox="1"/>
          <p:nvPr/>
        </p:nvSpPr>
        <p:spPr>
          <a:xfrm>
            <a:off x="6430950" y="2937424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4" name="Google Shape;644;p19"/>
          <p:cNvSpPr txBox="1"/>
          <p:nvPr/>
        </p:nvSpPr>
        <p:spPr>
          <a:xfrm>
            <a:off x="6759810" y="3383507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19"/>
          <p:cNvSpPr txBox="1"/>
          <p:nvPr/>
        </p:nvSpPr>
        <p:spPr>
          <a:xfrm>
            <a:off x="6753135" y="3784157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150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19"/>
          <p:cNvSpPr txBox="1"/>
          <p:nvPr/>
        </p:nvSpPr>
        <p:spPr>
          <a:xfrm>
            <a:off x="6759810" y="4185703"/>
            <a:ext cx="5763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50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19"/>
          <p:cNvSpPr txBox="1"/>
          <p:nvPr/>
        </p:nvSpPr>
        <p:spPr>
          <a:xfrm>
            <a:off x="1082900" y="2352675"/>
            <a:ext cx="21831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19"/>
          <p:cNvSpPr txBox="1"/>
          <p:nvPr/>
        </p:nvSpPr>
        <p:spPr>
          <a:xfrm>
            <a:off x="1082904" y="2049775"/>
            <a:ext cx="21831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9" name="Google Shape;649;p19"/>
          <p:cNvSpPr txBox="1"/>
          <p:nvPr/>
        </p:nvSpPr>
        <p:spPr>
          <a:xfrm>
            <a:off x="6371525" y="1698148"/>
            <a:ext cx="1373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0"/>
          <p:cNvSpPr/>
          <p:nvPr/>
        </p:nvSpPr>
        <p:spPr>
          <a:xfrm>
            <a:off x="6085738" y="3623700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0"/>
          <p:cNvSpPr/>
          <p:nvPr/>
        </p:nvSpPr>
        <p:spPr>
          <a:xfrm>
            <a:off x="6085738" y="4181200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0"/>
          <p:cNvSpPr/>
          <p:nvPr/>
        </p:nvSpPr>
        <p:spPr>
          <a:xfrm>
            <a:off x="7446700" y="1780775"/>
            <a:ext cx="231900" cy="23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0"/>
          <p:cNvSpPr/>
          <p:nvPr/>
        </p:nvSpPr>
        <p:spPr>
          <a:xfrm>
            <a:off x="6380850" y="2320700"/>
            <a:ext cx="231900" cy="231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0"/>
          <p:cNvSpPr/>
          <p:nvPr/>
        </p:nvSpPr>
        <p:spPr>
          <a:xfrm rot="5400000">
            <a:off x="2825150" y="2294823"/>
            <a:ext cx="1996500" cy="6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9" name="Google Shape;659;p20"/>
          <p:cNvGrpSpPr/>
          <p:nvPr/>
        </p:nvGrpSpPr>
        <p:grpSpPr>
          <a:xfrm>
            <a:off x="3698342" y="1731020"/>
            <a:ext cx="250115" cy="250115"/>
            <a:chOff x="5660400" y="238125"/>
            <a:chExt cx="481825" cy="481825"/>
          </a:xfrm>
        </p:grpSpPr>
        <p:sp>
          <p:nvSpPr>
            <p:cNvPr id="660" name="Google Shape;660;p20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62" name="Google Shape;662;p20"/>
          <p:cNvSpPr/>
          <p:nvPr/>
        </p:nvSpPr>
        <p:spPr>
          <a:xfrm>
            <a:off x="3645800" y="3131397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0"/>
          <p:cNvSpPr/>
          <p:nvPr/>
        </p:nvSpPr>
        <p:spPr>
          <a:xfrm>
            <a:off x="3645800" y="2620309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0"/>
          <p:cNvSpPr/>
          <p:nvPr/>
        </p:nvSpPr>
        <p:spPr>
          <a:xfrm>
            <a:off x="3645800" y="2109222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0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Dashboard Infographics</a:t>
            </a:r>
            <a:endParaRPr/>
          </a:p>
        </p:txBody>
      </p:sp>
      <p:sp>
        <p:nvSpPr>
          <p:cNvPr id="666" name="Google Shape;666;p20"/>
          <p:cNvSpPr/>
          <p:nvPr/>
        </p:nvSpPr>
        <p:spPr>
          <a:xfrm>
            <a:off x="1125875" y="988875"/>
            <a:ext cx="1996500" cy="3743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14300" dist="476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0"/>
          <p:cNvGrpSpPr/>
          <p:nvPr/>
        </p:nvGrpSpPr>
        <p:grpSpPr>
          <a:xfrm>
            <a:off x="2206375" y="1138528"/>
            <a:ext cx="842042" cy="446387"/>
            <a:chOff x="1813970" y="2776710"/>
            <a:chExt cx="1220705" cy="446387"/>
          </a:xfrm>
        </p:grpSpPr>
        <p:sp>
          <p:nvSpPr>
            <p:cNvPr id="668" name="Google Shape;668;p20"/>
            <p:cNvSpPr txBox="1"/>
            <p:nvPr/>
          </p:nvSpPr>
          <p:spPr>
            <a:xfrm>
              <a:off x="1813975" y="29761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20"/>
            <p:cNvSpPr txBox="1"/>
            <p:nvPr/>
          </p:nvSpPr>
          <p:spPr>
            <a:xfrm>
              <a:off x="1813970" y="277671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985 056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0" name="Google Shape;670;p20"/>
          <p:cNvGrpSpPr/>
          <p:nvPr/>
        </p:nvGrpSpPr>
        <p:grpSpPr>
          <a:xfrm>
            <a:off x="1205254" y="1138171"/>
            <a:ext cx="842042" cy="447141"/>
            <a:chOff x="1813970" y="2044954"/>
            <a:chExt cx="1220705" cy="447141"/>
          </a:xfrm>
        </p:grpSpPr>
        <p:sp>
          <p:nvSpPr>
            <p:cNvPr id="671" name="Google Shape;671;p20"/>
            <p:cNvSpPr txBox="1"/>
            <p:nvPr/>
          </p:nvSpPr>
          <p:spPr>
            <a:xfrm>
              <a:off x="1813975" y="224519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20"/>
            <p:cNvSpPr txBox="1"/>
            <p:nvPr/>
          </p:nvSpPr>
          <p:spPr>
            <a:xfrm>
              <a:off x="1813970" y="204495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150 605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73" name="Google Shape;673;p20"/>
          <p:cNvSpPr/>
          <p:nvPr/>
        </p:nvSpPr>
        <p:spPr>
          <a:xfrm>
            <a:off x="6020975" y="1138174"/>
            <a:ext cx="1996500" cy="32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4" name="Google Shape;674;p20"/>
          <p:cNvGrpSpPr/>
          <p:nvPr/>
        </p:nvGrpSpPr>
        <p:grpSpPr>
          <a:xfrm>
            <a:off x="1338294" y="2092517"/>
            <a:ext cx="614793" cy="614592"/>
            <a:chOff x="1738772" y="1488134"/>
            <a:chExt cx="1004400" cy="1004400"/>
          </a:xfrm>
        </p:grpSpPr>
        <p:sp>
          <p:nvSpPr>
            <p:cNvPr id="675" name="Google Shape;675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16197130"/>
                <a:gd name="adj2" fmla="val 6049699"/>
                <a:gd name="adj3" fmla="val 1135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0"/>
          <p:cNvGrpSpPr/>
          <p:nvPr/>
        </p:nvGrpSpPr>
        <p:grpSpPr>
          <a:xfrm>
            <a:off x="2302081" y="2092517"/>
            <a:ext cx="614793" cy="614592"/>
            <a:chOff x="1738772" y="1488134"/>
            <a:chExt cx="1004400" cy="1004400"/>
          </a:xfrm>
        </p:grpSpPr>
        <p:sp>
          <p:nvSpPr>
            <p:cNvPr id="678" name="Google Shape;678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8568757"/>
                <a:gd name="adj2" fmla="val 6049699"/>
                <a:gd name="adj3" fmla="val 1135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0"/>
          <p:cNvGrpSpPr/>
          <p:nvPr/>
        </p:nvGrpSpPr>
        <p:grpSpPr>
          <a:xfrm>
            <a:off x="1132840" y="1755203"/>
            <a:ext cx="1025700" cy="826881"/>
            <a:chOff x="1132840" y="1755203"/>
            <a:chExt cx="1025700" cy="826881"/>
          </a:xfrm>
        </p:grpSpPr>
        <p:sp>
          <p:nvSpPr>
            <p:cNvPr id="681" name="Google Shape;681;p20"/>
            <p:cNvSpPr txBox="1"/>
            <p:nvPr/>
          </p:nvSpPr>
          <p:spPr>
            <a:xfrm>
              <a:off x="1132840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2" name="Google Shape;682;p20"/>
            <p:cNvSpPr txBox="1"/>
            <p:nvPr/>
          </p:nvSpPr>
          <p:spPr>
            <a:xfrm>
              <a:off x="1378125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20"/>
          <p:cNvGrpSpPr/>
          <p:nvPr/>
        </p:nvGrpSpPr>
        <p:grpSpPr>
          <a:xfrm>
            <a:off x="2096628" y="1755203"/>
            <a:ext cx="1025700" cy="826881"/>
            <a:chOff x="2096628" y="1755203"/>
            <a:chExt cx="1025700" cy="826881"/>
          </a:xfrm>
        </p:grpSpPr>
        <p:sp>
          <p:nvSpPr>
            <p:cNvPr id="684" name="Google Shape;684;p20"/>
            <p:cNvSpPr txBox="1"/>
            <p:nvPr/>
          </p:nvSpPr>
          <p:spPr>
            <a:xfrm>
              <a:off x="2096628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5" name="Google Shape;685;p20"/>
            <p:cNvSpPr txBox="1"/>
            <p:nvPr/>
          </p:nvSpPr>
          <p:spPr>
            <a:xfrm>
              <a:off x="2342549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6" name="Google Shape;686;p20"/>
          <p:cNvSpPr txBox="1"/>
          <p:nvPr/>
        </p:nvSpPr>
        <p:spPr>
          <a:xfrm>
            <a:off x="1611275" y="2911769"/>
            <a:ext cx="10257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87" name="Google Shape;687;p20"/>
          <p:cNvGrpSpPr/>
          <p:nvPr/>
        </p:nvGrpSpPr>
        <p:grpSpPr>
          <a:xfrm>
            <a:off x="1426325" y="3720509"/>
            <a:ext cx="355200" cy="653391"/>
            <a:chOff x="1426325" y="3720509"/>
            <a:chExt cx="355200" cy="653391"/>
          </a:xfrm>
        </p:grpSpPr>
        <p:sp>
          <p:nvSpPr>
            <p:cNvPr id="688" name="Google Shape;688;p20"/>
            <p:cNvSpPr/>
            <p:nvPr/>
          </p:nvSpPr>
          <p:spPr>
            <a:xfrm>
              <a:off x="1544050" y="3720509"/>
              <a:ext cx="120000" cy="3222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 txBox="1"/>
            <p:nvPr/>
          </p:nvSpPr>
          <p:spPr>
            <a:xfrm>
              <a:off x="14263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0" name="Google Shape;690;p20"/>
          <p:cNvGrpSpPr/>
          <p:nvPr/>
        </p:nvGrpSpPr>
        <p:grpSpPr>
          <a:xfrm>
            <a:off x="1686475" y="3809873"/>
            <a:ext cx="355200" cy="564027"/>
            <a:chOff x="1686475" y="3809873"/>
            <a:chExt cx="355200" cy="564027"/>
          </a:xfrm>
        </p:grpSpPr>
        <p:sp>
          <p:nvSpPr>
            <p:cNvPr id="691" name="Google Shape;691;p20"/>
            <p:cNvSpPr/>
            <p:nvPr/>
          </p:nvSpPr>
          <p:spPr>
            <a:xfrm>
              <a:off x="1804075" y="3809873"/>
              <a:ext cx="120000" cy="23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 txBox="1"/>
            <p:nvPr/>
          </p:nvSpPr>
          <p:spPr>
            <a:xfrm>
              <a:off x="168647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3" name="Google Shape;693;p20"/>
          <p:cNvGrpSpPr/>
          <p:nvPr/>
        </p:nvGrpSpPr>
        <p:grpSpPr>
          <a:xfrm>
            <a:off x="1946525" y="3428225"/>
            <a:ext cx="355200" cy="945675"/>
            <a:chOff x="1946525" y="3428225"/>
            <a:chExt cx="355200" cy="945675"/>
          </a:xfrm>
        </p:grpSpPr>
        <p:sp>
          <p:nvSpPr>
            <p:cNvPr id="694" name="Google Shape;694;p20"/>
            <p:cNvSpPr/>
            <p:nvPr/>
          </p:nvSpPr>
          <p:spPr>
            <a:xfrm>
              <a:off x="2064125" y="3428225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 txBox="1"/>
            <p:nvPr/>
          </p:nvSpPr>
          <p:spPr>
            <a:xfrm>
              <a:off x="19465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0"/>
          <p:cNvGrpSpPr/>
          <p:nvPr/>
        </p:nvGrpSpPr>
        <p:grpSpPr>
          <a:xfrm>
            <a:off x="2206550" y="3287900"/>
            <a:ext cx="355200" cy="1086000"/>
            <a:chOff x="2206550" y="3287900"/>
            <a:chExt cx="355200" cy="1086000"/>
          </a:xfrm>
        </p:grpSpPr>
        <p:sp>
          <p:nvSpPr>
            <p:cNvPr id="697" name="Google Shape;697;p20"/>
            <p:cNvSpPr/>
            <p:nvPr/>
          </p:nvSpPr>
          <p:spPr>
            <a:xfrm>
              <a:off x="2324157" y="3287900"/>
              <a:ext cx="120000" cy="7548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 txBox="1"/>
            <p:nvPr/>
          </p:nvSpPr>
          <p:spPr>
            <a:xfrm>
              <a:off x="2206550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9" name="Google Shape;699;p20"/>
          <p:cNvGrpSpPr/>
          <p:nvPr/>
        </p:nvGrpSpPr>
        <p:grpSpPr>
          <a:xfrm>
            <a:off x="2466725" y="3428300"/>
            <a:ext cx="355200" cy="945600"/>
            <a:chOff x="2466725" y="3428300"/>
            <a:chExt cx="355200" cy="945600"/>
          </a:xfrm>
        </p:grpSpPr>
        <p:sp>
          <p:nvSpPr>
            <p:cNvPr id="700" name="Google Shape;700;p20"/>
            <p:cNvSpPr/>
            <p:nvPr/>
          </p:nvSpPr>
          <p:spPr>
            <a:xfrm>
              <a:off x="2584200" y="3428300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 txBox="1"/>
            <p:nvPr/>
          </p:nvSpPr>
          <p:spPr>
            <a:xfrm>
              <a:off x="24667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2" name="Google Shape;702;p20"/>
          <p:cNvGrpSpPr/>
          <p:nvPr/>
        </p:nvGrpSpPr>
        <p:grpSpPr>
          <a:xfrm>
            <a:off x="1426329" y="4385412"/>
            <a:ext cx="793396" cy="264900"/>
            <a:chOff x="1417054" y="3197940"/>
            <a:chExt cx="793396" cy="264900"/>
          </a:xfrm>
        </p:grpSpPr>
        <p:sp>
          <p:nvSpPr>
            <p:cNvPr id="703" name="Google Shape;703;p20"/>
            <p:cNvSpPr/>
            <p:nvPr/>
          </p:nvSpPr>
          <p:spPr>
            <a:xfrm>
              <a:off x="1417054" y="326224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5" name="Google Shape;705;p20"/>
          <p:cNvGrpSpPr/>
          <p:nvPr/>
        </p:nvGrpSpPr>
        <p:grpSpPr>
          <a:xfrm>
            <a:off x="2215579" y="4385412"/>
            <a:ext cx="812018" cy="264900"/>
            <a:chOff x="2206304" y="3197940"/>
            <a:chExt cx="812018" cy="264900"/>
          </a:xfrm>
        </p:grpSpPr>
        <p:sp>
          <p:nvSpPr>
            <p:cNvPr id="706" name="Google Shape;706;p20"/>
            <p:cNvSpPr/>
            <p:nvPr/>
          </p:nvSpPr>
          <p:spPr>
            <a:xfrm>
              <a:off x="2206304" y="3263234"/>
              <a:ext cx="134426" cy="134312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8" name="Google Shape;708;p20"/>
          <p:cNvSpPr/>
          <p:nvPr/>
        </p:nvSpPr>
        <p:spPr>
          <a:xfrm rot="10800000">
            <a:off x="7735313" y="3336550"/>
            <a:ext cx="120000" cy="1038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9" name="Google Shape;709;p20"/>
          <p:cNvCxnSpPr/>
          <p:nvPr/>
        </p:nvCxnSpPr>
        <p:spPr>
          <a:xfrm>
            <a:off x="6183113" y="4097750"/>
            <a:ext cx="1672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0" name="Google Shape;710;p20"/>
          <p:cNvGrpSpPr/>
          <p:nvPr/>
        </p:nvGrpSpPr>
        <p:grpSpPr>
          <a:xfrm>
            <a:off x="6546976" y="3246250"/>
            <a:ext cx="1167307" cy="1371000"/>
            <a:chOff x="3305938" y="1138175"/>
            <a:chExt cx="1167307" cy="1371000"/>
          </a:xfrm>
        </p:grpSpPr>
        <p:sp>
          <p:nvSpPr>
            <p:cNvPr id="711" name="Google Shape;711;p20"/>
            <p:cNvSpPr txBox="1"/>
            <p:nvPr/>
          </p:nvSpPr>
          <p:spPr>
            <a:xfrm>
              <a:off x="3305938" y="1138175"/>
              <a:ext cx="11673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0"/>
            <p:cNvSpPr txBox="1"/>
            <p:nvPr/>
          </p:nvSpPr>
          <p:spPr>
            <a:xfrm>
              <a:off x="3305945" y="14560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20"/>
            <p:cNvSpPr txBox="1"/>
            <p:nvPr/>
          </p:nvSpPr>
          <p:spPr>
            <a:xfrm>
              <a:off x="3305938" y="2072675"/>
              <a:ext cx="1167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0"/>
          <p:cNvSpPr txBox="1"/>
          <p:nvPr/>
        </p:nvSpPr>
        <p:spPr>
          <a:xfrm>
            <a:off x="3645812" y="2104709"/>
            <a:ext cx="355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20"/>
          <p:cNvSpPr txBox="1"/>
          <p:nvPr/>
        </p:nvSpPr>
        <p:spPr>
          <a:xfrm>
            <a:off x="3645812" y="2615784"/>
            <a:ext cx="355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25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6" name="Google Shape;716;p20"/>
          <p:cNvGrpSpPr/>
          <p:nvPr/>
        </p:nvGrpSpPr>
        <p:grpSpPr>
          <a:xfrm>
            <a:off x="3766723" y="4288207"/>
            <a:ext cx="1404389" cy="443818"/>
            <a:chOff x="3568011" y="3484082"/>
            <a:chExt cx="1404389" cy="443818"/>
          </a:xfrm>
        </p:grpSpPr>
        <p:sp>
          <p:nvSpPr>
            <p:cNvPr id="717" name="Google Shape;717;p20"/>
            <p:cNvSpPr/>
            <p:nvPr/>
          </p:nvSpPr>
          <p:spPr>
            <a:xfrm>
              <a:off x="3605400" y="3824100"/>
              <a:ext cx="103800" cy="10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3809700" y="3824100"/>
              <a:ext cx="103800" cy="10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4014000" y="3824100"/>
              <a:ext cx="103800" cy="10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42183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44226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46269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 flipH="1">
              <a:off x="3568011" y="3484082"/>
              <a:ext cx="178589" cy="262805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 flipH="1">
              <a:off x="4180911" y="3484082"/>
              <a:ext cx="178589" cy="262805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 flipH="1">
              <a:off x="4793811" y="3484082"/>
              <a:ext cx="178589" cy="262805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831200" y="3824100"/>
              <a:ext cx="103800" cy="103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0"/>
          <p:cNvSpPr txBox="1"/>
          <p:nvPr/>
        </p:nvSpPr>
        <p:spPr>
          <a:xfrm>
            <a:off x="3645812" y="3126838"/>
            <a:ext cx="355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30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20"/>
          <p:cNvSpPr txBox="1"/>
          <p:nvPr/>
        </p:nvSpPr>
        <p:spPr>
          <a:xfrm>
            <a:off x="3632813" y="3897725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29" name="Google Shape;729;p20"/>
          <p:cNvGrpSpPr/>
          <p:nvPr/>
        </p:nvGrpSpPr>
        <p:grpSpPr>
          <a:xfrm>
            <a:off x="6045387" y="1444600"/>
            <a:ext cx="1972750" cy="1714525"/>
            <a:chOff x="5972962" y="1769550"/>
            <a:chExt cx="1972750" cy="1714525"/>
          </a:xfrm>
        </p:grpSpPr>
        <p:sp>
          <p:nvSpPr>
            <p:cNvPr id="730" name="Google Shape;730;p20"/>
            <p:cNvSpPr txBox="1"/>
            <p:nvPr/>
          </p:nvSpPr>
          <p:spPr>
            <a:xfrm>
              <a:off x="597296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20"/>
            <p:cNvSpPr txBox="1"/>
            <p:nvPr/>
          </p:nvSpPr>
          <p:spPr>
            <a:xfrm>
              <a:off x="6242554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p20"/>
            <p:cNvSpPr txBox="1"/>
            <p:nvPr/>
          </p:nvSpPr>
          <p:spPr>
            <a:xfrm>
              <a:off x="6512145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0"/>
            <p:cNvSpPr txBox="1"/>
            <p:nvPr/>
          </p:nvSpPr>
          <p:spPr>
            <a:xfrm>
              <a:off x="6781737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20"/>
            <p:cNvSpPr txBox="1"/>
            <p:nvPr/>
          </p:nvSpPr>
          <p:spPr>
            <a:xfrm>
              <a:off x="7051329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20"/>
            <p:cNvSpPr txBox="1"/>
            <p:nvPr/>
          </p:nvSpPr>
          <p:spPr>
            <a:xfrm>
              <a:off x="7320920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20"/>
            <p:cNvSpPr txBox="1"/>
            <p:nvPr/>
          </p:nvSpPr>
          <p:spPr>
            <a:xfrm>
              <a:off x="7590512" y="203960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20"/>
            <p:cNvSpPr txBox="1"/>
            <p:nvPr/>
          </p:nvSpPr>
          <p:spPr>
            <a:xfrm>
              <a:off x="597296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20"/>
            <p:cNvSpPr txBox="1"/>
            <p:nvPr/>
          </p:nvSpPr>
          <p:spPr>
            <a:xfrm>
              <a:off x="6242554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20"/>
            <p:cNvSpPr txBox="1"/>
            <p:nvPr/>
          </p:nvSpPr>
          <p:spPr>
            <a:xfrm>
              <a:off x="6512145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20"/>
            <p:cNvSpPr txBox="1"/>
            <p:nvPr/>
          </p:nvSpPr>
          <p:spPr>
            <a:xfrm>
              <a:off x="6781737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20"/>
            <p:cNvSpPr txBox="1"/>
            <p:nvPr/>
          </p:nvSpPr>
          <p:spPr>
            <a:xfrm>
              <a:off x="7051329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20"/>
            <p:cNvSpPr txBox="1"/>
            <p:nvPr/>
          </p:nvSpPr>
          <p:spPr>
            <a:xfrm>
              <a:off x="7320920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20"/>
            <p:cNvSpPr txBox="1"/>
            <p:nvPr/>
          </p:nvSpPr>
          <p:spPr>
            <a:xfrm>
              <a:off x="7590512" y="2309669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20"/>
            <p:cNvSpPr txBox="1"/>
            <p:nvPr/>
          </p:nvSpPr>
          <p:spPr>
            <a:xfrm>
              <a:off x="597296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20"/>
            <p:cNvSpPr txBox="1"/>
            <p:nvPr/>
          </p:nvSpPr>
          <p:spPr>
            <a:xfrm>
              <a:off x="6242554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20"/>
            <p:cNvSpPr txBox="1"/>
            <p:nvPr/>
          </p:nvSpPr>
          <p:spPr>
            <a:xfrm>
              <a:off x="6512145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7" name="Google Shape;747;p20"/>
            <p:cNvSpPr txBox="1"/>
            <p:nvPr/>
          </p:nvSpPr>
          <p:spPr>
            <a:xfrm>
              <a:off x="6781737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20"/>
            <p:cNvSpPr txBox="1"/>
            <p:nvPr/>
          </p:nvSpPr>
          <p:spPr>
            <a:xfrm>
              <a:off x="7051329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20"/>
            <p:cNvSpPr txBox="1"/>
            <p:nvPr/>
          </p:nvSpPr>
          <p:spPr>
            <a:xfrm>
              <a:off x="7320920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0" name="Google Shape;750;p20"/>
            <p:cNvSpPr txBox="1"/>
            <p:nvPr/>
          </p:nvSpPr>
          <p:spPr>
            <a:xfrm>
              <a:off x="7590512" y="2579738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1" name="Google Shape;751;p20"/>
            <p:cNvSpPr txBox="1"/>
            <p:nvPr/>
          </p:nvSpPr>
          <p:spPr>
            <a:xfrm>
              <a:off x="597296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20"/>
            <p:cNvSpPr txBox="1"/>
            <p:nvPr/>
          </p:nvSpPr>
          <p:spPr>
            <a:xfrm>
              <a:off x="6242554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23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20"/>
            <p:cNvSpPr txBox="1"/>
            <p:nvPr/>
          </p:nvSpPr>
          <p:spPr>
            <a:xfrm>
              <a:off x="6512145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p20"/>
            <p:cNvSpPr txBox="1"/>
            <p:nvPr/>
          </p:nvSpPr>
          <p:spPr>
            <a:xfrm>
              <a:off x="6781737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20"/>
            <p:cNvSpPr txBox="1"/>
            <p:nvPr/>
          </p:nvSpPr>
          <p:spPr>
            <a:xfrm>
              <a:off x="7051329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20"/>
            <p:cNvSpPr txBox="1"/>
            <p:nvPr/>
          </p:nvSpPr>
          <p:spPr>
            <a:xfrm>
              <a:off x="7320920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27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20"/>
            <p:cNvSpPr txBox="1"/>
            <p:nvPr/>
          </p:nvSpPr>
          <p:spPr>
            <a:xfrm>
              <a:off x="7590512" y="2849806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28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8" name="Google Shape;758;p20"/>
            <p:cNvSpPr txBox="1"/>
            <p:nvPr/>
          </p:nvSpPr>
          <p:spPr>
            <a:xfrm>
              <a:off x="59729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29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20"/>
            <p:cNvSpPr txBox="1"/>
            <p:nvPr/>
          </p:nvSpPr>
          <p:spPr>
            <a:xfrm>
              <a:off x="62545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20"/>
            <p:cNvSpPr txBox="1"/>
            <p:nvPr/>
          </p:nvSpPr>
          <p:spPr>
            <a:xfrm>
              <a:off x="6536162" y="3119875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20"/>
            <p:cNvSpPr txBox="1"/>
            <p:nvPr/>
          </p:nvSpPr>
          <p:spPr>
            <a:xfrm>
              <a:off x="597296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2" name="Google Shape;762;p20"/>
            <p:cNvSpPr txBox="1"/>
            <p:nvPr/>
          </p:nvSpPr>
          <p:spPr>
            <a:xfrm>
              <a:off x="6242554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Tu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3" name="Google Shape;763;p20"/>
            <p:cNvSpPr txBox="1"/>
            <p:nvPr/>
          </p:nvSpPr>
          <p:spPr>
            <a:xfrm>
              <a:off x="6512145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4" name="Google Shape;764;p20"/>
            <p:cNvSpPr txBox="1"/>
            <p:nvPr/>
          </p:nvSpPr>
          <p:spPr>
            <a:xfrm>
              <a:off x="6781737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5" name="Google Shape;765;p20"/>
            <p:cNvSpPr txBox="1"/>
            <p:nvPr/>
          </p:nvSpPr>
          <p:spPr>
            <a:xfrm>
              <a:off x="7051329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6" name="Google Shape;766;p20"/>
            <p:cNvSpPr txBox="1"/>
            <p:nvPr/>
          </p:nvSpPr>
          <p:spPr>
            <a:xfrm>
              <a:off x="7320920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67" name="Google Shape;767;p20"/>
            <p:cNvSpPr txBox="1"/>
            <p:nvPr/>
          </p:nvSpPr>
          <p:spPr>
            <a:xfrm>
              <a:off x="7590512" y="1769550"/>
              <a:ext cx="3552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</a:t>
              </a:r>
              <a:endParaRPr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8" name="Google Shape;768;p20"/>
          <p:cNvSpPr txBox="1"/>
          <p:nvPr/>
        </p:nvSpPr>
        <p:spPr>
          <a:xfrm>
            <a:off x="6085738" y="1138175"/>
            <a:ext cx="11673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69" name="Google Shape;769;p20"/>
          <p:cNvGrpSpPr/>
          <p:nvPr/>
        </p:nvGrpSpPr>
        <p:grpSpPr>
          <a:xfrm>
            <a:off x="7535704" y="1235802"/>
            <a:ext cx="329100" cy="120000"/>
            <a:chOff x="7535704" y="1235802"/>
            <a:chExt cx="329100" cy="120000"/>
          </a:xfrm>
        </p:grpSpPr>
        <p:sp>
          <p:nvSpPr>
            <p:cNvPr id="770" name="Google Shape;770;p20"/>
            <p:cNvSpPr/>
            <p:nvPr/>
          </p:nvSpPr>
          <p:spPr>
            <a:xfrm rot="-5391406">
              <a:off x="7527754" y="1243902"/>
              <a:ext cx="120000" cy="1038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5408594">
              <a:off x="7752754" y="1243902"/>
              <a:ext cx="120000" cy="1038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20"/>
          <p:cNvSpPr/>
          <p:nvPr/>
        </p:nvSpPr>
        <p:spPr>
          <a:xfrm>
            <a:off x="4545313" y="988875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0"/>
          <p:cNvSpPr/>
          <p:nvPr/>
        </p:nvSpPr>
        <p:spPr>
          <a:xfrm>
            <a:off x="5053313" y="988875"/>
            <a:ext cx="355200" cy="355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099331" scaled="0"/>
          </a:gra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0"/>
          <p:cNvSpPr/>
          <p:nvPr/>
        </p:nvSpPr>
        <p:spPr>
          <a:xfrm>
            <a:off x="3529313" y="988875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20"/>
          <p:cNvGrpSpPr/>
          <p:nvPr/>
        </p:nvGrpSpPr>
        <p:grpSpPr>
          <a:xfrm>
            <a:off x="3623890" y="1072013"/>
            <a:ext cx="166045" cy="188924"/>
            <a:chOff x="1529350" y="258825"/>
            <a:chExt cx="423475" cy="481825"/>
          </a:xfrm>
        </p:grpSpPr>
        <p:sp>
          <p:nvSpPr>
            <p:cNvPr id="776" name="Google Shape;776;p20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8" name="Google Shape;778;p20"/>
          <p:cNvSpPr/>
          <p:nvPr/>
        </p:nvSpPr>
        <p:spPr>
          <a:xfrm>
            <a:off x="4037313" y="988875"/>
            <a:ext cx="355200" cy="355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28575" dir="49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20"/>
          <p:cNvGrpSpPr/>
          <p:nvPr/>
        </p:nvGrpSpPr>
        <p:grpSpPr>
          <a:xfrm>
            <a:off x="4120437" y="1072023"/>
            <a:ext cx="188953" cy="188924"/>
            <a:chOff x="2685825" y="840375"/>
            <a:chExt cx="481900" cy="481825"/>
          </a:xfrm>
        </p:grpSpPr>
        <p:sp>
          <p:nvSpPr>
            <p:cNvPr id="780" name="Google Shape;780;p20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2" name="Google Shape;782;p20"/>
          <p:cNvGrpSpPr/>
          <p:nvPr/>
        </p:nvGrpSpPr>
        <p:grpSpPr>
          <a:xfrm>
            <a:off x="4628475" y="1072003"/>
            <a:ext cx="188894" cy="188933"/>
            <a:chOff x="5049725" y="2027900"/>
            <a:chExt cx="481750" cy="481850"/>
          </a:xfrm>
        </p:grpSpPr>
        <p:sp>
          <p:nvSpPr>
            <p:cNvPr id="783" name="Google Shape;783;p20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91" name="Google Shape;791;p20"/>
          <p:cNvSpPr/>
          <p:nvPr/>
        </p:nvSpPr>
        <p:spPr>
          <a:xfrm>
            <a:off x="5136451" y="1083070"/>
            <a:ext cx="188924" cy="166809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92" name="Google Shape;792;p20"/>
          <p:cNvSpPr txBox="1"/>
          <p:nvPr/>
        </p:nvSpPr>
        <p:spPr>
          <a:xfrm>
            <a:off x="6073826" y="3666112"/>
            <a:ext cx="376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3" name="Google Shape;793;p20"/>
          <p:cNvSpPr txBox="1"/>
          <p:nvPr/>
        </p:nvSpPr>
        <p:spPr>
          <a:xfrm>
            <a:off x="6073826" y="4237975"/>
            <a:ext cx="376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16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4" name="Google Shape;794;p20"/>
          <p:cNvSpPr txBox="1"/>
          <p:nvPr/>
        </p:nvSpPr>
        <p:spPr>
          <a:xfrm>
            <a:off x="4252155" y="2068544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Saturn has several rings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20"/>
          <p:cNvSpPr txBox="1"/>
          <p:nvPr/>
        </p:nvSpPr>
        <p:spPr>
          <a:xfrm>
            <a:off x="4252155" y="2579634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Jupiter is the biggest planet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0"/>
          <p:cNvSpPr txBox="1"/>
          <p:nvPr/>
        </p:nvSpPr>
        <p:spPr>
          <a:xfrm>
            <a:off x="4252155" y="3090688"/>
            <a:ext cx="1025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Neptune is very far away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bile App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78"/>
      </a:accent1>
      <a:accent2>
        <a:srgbClr val="D92F55"/>
      </a:accent2>
      <a:accent3>
        <a:srgbClr val="CECECE"/>
      </a:accent3>
      <a:accent4>
        <a:srgbClr val="939393"/>
      </a:accent4>
      <a:accent5>
        <a:srgbClr val="F4F4F4"/>
      </a:accent5>
      <a:accent6>
        <a:srgbClr val="F9AA3B"/>
      </a:accent6>
      <a:hlink>
        <a:srgbClr val="F43C7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2154</Words>
  <Application>Microsoft Office PowerPoint</Application>
  <PresentationFormat>화면 슬라이드 쇼(16:9)</PresentationFormat>
  <Paragraphs>979</Paragraphs>
  <Slides>36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Fira Sans Extra Condensed Medium</vt:lpstr>
      <vt:lpstr>Fira Sans Extra Condensed SemiBold</vt:lpstr>
      <vt:lpstr>Proxima Nova Semibold</vt:lpstr>
      <vt:lpstr>Roboto</vt:lpstr>
      <vt:lpstr>Proxima Nova</vt:lpstr>
      <vt:lpstr>Arial</vt:lpstr>
      <vt:lpstr>Mobile App Dashboard Infographics by Slidesgo</vt:lpstr>
      <vt:lpstr>Slidesgo Final Pages</vt:lpstr>
      <vt:lpstr> Meeting Planner</vt:lpstr>
      <vt:lpstr>PowerPoint 프레젠테이션</vt:lpstr>
      <vt:lpstr>PowerPoint 프레젠테이션</vt:lpstr>
      <vt:lpstr>PowerPoint 프레젠테이션</vt:lpstr>
      <vt:lpstr>회원가입/로그인 </vt:lpstr>
      <vt:lpstr>메뉴화면</vt:lpstr>
      <vt:lpstr>프로필 수정 기능 화면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Mobile App Dashboard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오택현</cp:lastModifiedBy>
  <cp:revision>33</cp:revision>
  <dcterms:modified xsi:type="dcterms:W3CDTF">2025-06-11T15:20:39Z</dcterms:modified>
</cp:coreProperties>
</file>