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F5019697-BF15-4C53-BD9A-943356397D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1E9FC8-FF61-4359-B2E9-2FB56C3B94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lastView="sldThumbnailView" showComments="0">
  <p:normalViewPr>
    <p:restoredLeft sz="11434"/>
    <p:restoredTop sz="90135"/>
  </p:normalViewPr>
  <p:slideViewPr>
    <p:cSldViewPr snapToGrid="0">
      <p:cViewPr>
        <p:scale>
          <a:sx n="180" d="100"/>
          <a:sy n="180" d="100"/>
        </p:scale>
        <p:origin x="0" y="0"/>
      </p:cViewPr>
      <p:guideLst>
        <p:guide orient="horz" pos="1618"/>
        <p:guide pos="287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7216" cy="73737216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presProps" Target="presProps.xml"  /><Relationship Id="rId21" Type="http://schemas.openxmlformats.org/officeDocument/2006/relationships/viewProps" Target="viewProps.xml"  /><Relationship Id="rId22" Type="http://schemas.openxmlformats.org/officeDocument/2006/relationships/theme" Target="theme/theme1.xml"  /><Relationship Id="rId23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4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g1869d044d76_0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6" name="Google Shape;566;g1869d044d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fdd1721c6_1_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4fdd1721c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d431007ba2_0_2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84d99d1a72_0_57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54dda1946d_4_2730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d431007ba2_0_20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54dda1946d_6_322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4d99d1a72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84d99d1a72_0_15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</p:cSld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1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1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Layouts/_rels/slideLayout2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Layouts/_rels/slideLayout2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/Relationships>
</file>

<file path=ppt/slideLayouts/_rels/slideLayout2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2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hyperlink" Target="https://bit.ly/3A1uf1Q" TargetMode="External" /><Relationship Id="rId3" Type="http://schemas.openxmlformats.org/officeDocument/2006/relationships/hyperlink" Target="http://bit.ly/2TyoMsr" TargetMode="External" /><Relationship Id="rId4" Type="http://schemas.openxmlformats.org/officeDocument/2006/relationships/hyperlink" Target="http://bit.ly/2TtBDfr" TargetMode="External" /></Relationships>
</file>

<file path=ppt/slideLayouts/_rels/slideLayout2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2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Relationship Id="rId3" Type="http://schemas.openxmlformats.org/officeDocument/2006/relationships/image" Target="../media/image1.png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Relationship Id="rId2" Type="http://schemas.openxmlformats.org/officeDocument/2006/relationships/image" Target="../media/image2.png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3626150" y="1491750"/>
            <a:ext cx="4804500" cy="21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6500">
                <a:latin typeface="Manrope"/>
                <a:ea typeface="Manrope"/>
                <a:cs typeface="Manrope"/>
                <a:sym typeface="Manrop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2" name="Google Shape;12;p2"/>
            <p:cNvPicPr preferRelativeResize="0"/>
            <p:nvPr/>
          </p:nvPicPr>
          <p:blipFill rotWithShape="1">
            <a:blip r:embed="rId2">
              <a:alphaModFix/>
            </a:blip>
            <a:srcRect b="15120" l="0" r="0" t="67791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13" name="Google Shape;13;p2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grpSp>
        <p:nvGrpSpPr>
          <p:cNvPr id="14" name="Google Shape;14;p2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15" name="Google Shape;15;p2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1"/>
          <p:cNvSpPr txBox="1"/>
          <p:nvPr>
            <p:ph hasCustomPrompt="1" type="title"/>
          </p:nvPr>
        </p:nvSpPr>
        <p:spPr>
          <a:xfrm>
            <a:off x="5749075" y="3159700"/>
            <a:ext cx="2681700" cy="117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2" name="Google Shape;72;p11"/>
          <p:cNvSpPr txBox="1"/>
          <p:nvPr>
            <p:ph idx="1" type="subTitle"/>
          </p:nvPr>
        </p:nvSpPr>
        <p:spPr>
          <a:xfrm>
            <a:off x="1018025" y="539500"/>
            <a:ext cx="2342400" cy="57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pic>
        <p:nvPicPr>
          <p:cNvPr id="73" name="Google Shape;73;p11"/>
          <p:cNvPicPr preferRelativeResize="0"/>
          <p:nvPr/>
        </p:nvPicPr>
        <p:blipFill rotWithShape="1">
          <a:blip r:embed="rId2">
            <a:alphaModFix/>
          </a:blip>
          <a:srcRect b="0" l="67244" r="0" t="0"/>
          <a:stretch/>
        </p:blipFill>
        <p:spPr>
          <a:xfrm>
            <a:off x="0" y="2136825"/>
            <a:ext cx="556251" cy="2089049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  <p:cxnSp>
        <p:nvCxnSpPr>
          <p:cNvPr id="74" name="Google Shape;74;p11"/>
          <p:cNvCxnSpPr/>
          <p:nvPr/>
        </p:nvCxnSpPr>
        <p:spPr>
          <a:xfrm>
            <a:off x="2445125" y="4774850"/>
            <a:ext cx="600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hasCustomPrompt="1" idx="2" type="title"/>
          </p:nvPr>
        </p:nvSpPr>
        <p:spPr>
          <a:xfrm>
            <a:off x="796200" y="1584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3" type="title"/>
          </p:nvPr>
        </p:nvSpPr>
        <p:spPr>
          <a:xfrm>
            <a:off x="796200" y="30940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 txBox="1"/>
          <p:nvPr>
            <p:ph hasCustomPrompt="1" idx="4" type="title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1" name="Google Shape;81;p13"/>
          <p:cNvSpPr txBox="1"/>
          <p:nvPr>
            <p:ph hasCustomPrompt="1" idx="5" type="title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/>
          <p:nvPr>
            <p:ph hasCustomPrompt="1" idx="6" type="title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" name="Google Shape;83;p13"/>
          <p:cNvSpPr txBox="1"/>
          <p:nvPr>
            <p:ph hasCustomPrompt="1" idx="7" type="title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/>
          <p:nvPr>
            <p:ph idx="1" type="subTitle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5" name="Google Shape;85;p13"/>
          <p:cNvSpPr txBox="1"/>
          <p:nvPr>
            <p:ph idx="8" type="subTitle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6" name="Google Shape;86;p13"/>
          <p:cNvSpPr txBox="1"/>
          <p:nvPr>
            <p:ph idx="9" type="subTitle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3" type="subTitle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4" type="subTitle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5" type="subTitle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90" name="Google Shape;90;p13"/>
          <p:cNvGrpSpPr/>
          <p:nvPr/>
        </p:nvGrpSpPr>
        <p:grpSpPr>
          <a:xfrm>
            <a:off x="0" y="0"/>
            <a:ext cx="9150050" cy="4122174"/>
            <a:chOff x="0" y="0"/>
            <a:chExt cx="9150050" cy="4122174"/>
          </a:xfrm>
        </p:grpSpPr>
        <p:pic>
          <p:nvPicPr>
            <p:cNvPr id="91" name="Google Shape;91;p13"/>
            <p:cNvPicPr preferRelativeResize="0"/>
            <p:nvPr/>
          </p:nvPicPr>
          <p:blipFill rotWithShape="1">
            <a:blip r:embed="rId2">
              <a:alphaModFix/>
            </a:blip>
            <a:srcRect b="0" l="62264" r="26819" t="0"/>
            <a:stretch/>
          </p:blipFill>
          <p:spPr>
            <a:xfrm flipH="1">
              <a:off x="0" y="1542875"/>
              <a:ext cx="281551" cy="25792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2460000" dist="133350">
                <a:schemeClr val="accent3"/>
              </a:outerShdw>
            </a:effectLst>
          </p:spPr>
        </p:pic>
        <p:pic>
          <p:nvPicPr>
            <p:cNvPr id="92" name="Google Shape;92;p13"/>
            <p:cNvPicPr preferRelativeResize="0"/>
            <p:nvPr/>
          </p:nvPicPr>
          <p:blipFill rotWithShape="1">
            <a:blip r:embed="rId2">
              <a:alphaModFix/>
            </a:blip>
            <a:srcRect b="58439" l="0" r="0" t="15289"/>
            <a:stretch/>
          </p:blipFill>
          <p:spPr>
            <a:xfrm flipH="1">
              <a:off x="7737475" y="0"/>
              <a:ext cx="14125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93" name="Google Shape;93;p13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6" name="Google Shape;96;p14"/>
          <p:cNvSpPr txBox="1"/>
          <p:nvPr>
            <p:ph idx="1" type="subTitle"/>
          </p:nvPr>
        </p:nvSpPr>
        <p:spPr>
          <a:xfrm>
            <a:off x="3578700" y="1564300"/>
            <a:ext cx="48453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2" type="subTitle"/>
          </p:nvPr>
        </p:nvSpPr>
        <p:spPr>
          <a:xfrm>
            <a:off x="3578700" y="2535350"/>
            <a:ext cx="48453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3" type="subTitle"/>
          </p:nvPr>
        </p:nvSpPr>
        <p:spPr>
          <a:xfrm>
            <a:off x="3578700" y="3506400"/>
            <a:ext cx="48453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4" type="subTitle"/>
          </p:nvPr>
        </p:nvSpPr>
        <p:spPr>
          <a:xfrm>
            <a:off x="1846625" y="1564300"/>
            <a:ext cx="16671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5" type="subTitle"/>
          </p:nvPr>
        </p:nvSpPr>
        <p:spPr>
          <a:xfrm>
            <a:off x="1846625" y="2535350"/>
            <a:ext cx="16671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01" name="Google Shape;101;p14"/>
          <p:cNvSpPr txBox="1"/>
          <p:nvPr>
            <p:ph idx="6" type="subTitle"/>
          </p:nvPr>
        </p:nvSpPr>
        <p:spPr>
          <a:xfrm>
            <a:off x="1846625" y="3506400"/>
            <a:ext cx="1667100" cy="72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02" name="Google Shape;102;p14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103" name="Google Shape;103;p14"/>
            <p:cNvPicPr preferRelativeResize="0"/>
            <p:nvPr/>
          </p:nvPicPr>
          <p:blipFill rotWithShape="1">
            <a:blip r:embed="rId2">
              <a:alphaModFix/>
            </a:blip>
            <a:srcRect b="15120" l="0" r="0" t="67791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104" name="Google Shape;104;p14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105" name="Google Shape;105;p14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" type="subTitle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2" type="subTitle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3" type="subTitle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1" name="Google Shape;111;p15"/>
          <p:cNvSpPr txBox="1"/>
          <p:nvPr>
            <p:ph idx="4" type="subTitle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5" type="subTitle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3" name="Google Shape;113;p15"/>
          <p:cNvSpPr txBox="1"/>
          <p:nvPr>
            <p:ph idx="6" type="subTitle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7" type="subTitle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8" type="subTitle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16" name="Google Shape;116;p15"/>
          <p:cNvGrpSpPr/>
          <p:nvPr/>
        </p:nvGrpSpPr>
        <p:grpSpPr>
          <a:xfrm>
            <a:off x="0" y="0"/>
            <a:ext cx="9144001" cy="3923299"/>
            <a:chOff x="0" y="0"/>
            <a:chExt cx="9144001" cy="3923299"/>
          </a:xfrm>
        </p:grpSpPr>
        <p:pic>
          <p:nvPicPr>
            <p:cNvPr id="117" name="Google Shape;117;p15"/>
            <p:cNvPicPr preferRelativeResize="0"/>
            <p:nvPr/>
          </p:nvPicPr>
          <p:blipFill rotWithShape="1">
            <a:blip r:embed="rId2">
              <a:alphaModFix/>
            </a:blip>
            <a:srcRect b="6576" l="0" r="65965" t="0"/>
            <a:stretch/>
          </p:blipFill>
          <p:spPr>
            <a:xfrm>
              <a:off x="8797650" y="1834250"/>
              <a:ext cx="346351" cy="208904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118" name="Google Shape;118;p15"/>
            <p:cNvPicPr preferRelativeResize="0"/>
            <p:nvPr/>
          </p:nvPicPr>
          <p:blipFill rotWithShape="1">
            <a:blip r:embed="rId3">
              <a:alphaModFix/>
            </a:blip>
            <a:srcRect b="26280" l="0" r="0" t="51423"/>
            <a:stretch/>
          </p:blipFill>
          <p:spPr>
            <a:xfrm>
              <a:off x="0" y="0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119" name="Google Shape;119;p15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2" name="Google Shape;122;p16"/>
          <p:cNvSpPr txBox="1"/>
          <p:nvPr>
            <p:ph idx="1" type="subTitle"/>
          </p:nvPr>
        </p:nvSpPr>
        <p:spPr>
          <a:xfrm>
            <a:off x="1017326" y="1786350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3" name="Google Shape;123;p16"/>
          <p:cNvSpPr txBox="1"/>
          <p:nvPr>
            <p:ph idx="2" type="subTitle"/>
          </p:nvPr>
        </p:nvSpPr>
        <p:spPr>
          <a:xfrm>
            <a:off x="3709511" y="1786359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4" name="Google Shape;124;p16"/>
          <p:cNvSpPr txBox="1"/>
          <p:nvPr>
            <p:ph idx="3" type="subTitle"/>
          </p:nvPr>
        </p:nvSpPr>
        <p:spPr>
          <a:xfrm>
            <a:off x="1017326" y="3346400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5" name="Google Shape;125;p16"/>
          <p:cNvSpPr txBox="1"/>
          <p:nvPr>
            <p:ph idx="4" type="subTitle"/>
          </p:nvPr>
        </p:nvSpPr>
        <p:spPr>
          <a:xfrm>
            <a:off x="3709499" y="3346400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6" name="Google Shape;126;p16"/>
          <p:cNvSpPr txBox="1"/>
          <p:nvPr>
            <p:ph idx="5" type="subTitle"/>
          </p:nvPr>
        </p:nvSpPr>
        <p:spPr>
          <a:xfrm>
            <a:off x="6401672" y="1786359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7" name="Google Shape;127;p16"/>
          <p:cNvSpPr txBox="1"/>
          <p:nvPr>
            <p:ph idx="6" type="subTitle"/>
          </p:nvPr>
        </p:nvSpPr>
        <p:spPr>
          <a:xfrm>
            <a:off x="6401672" y="3346400"/>
            <a:ext cx="1975200" cy="10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28" name="Google Shape;128;p16"/>
          <p:cNvSpPr txBox="1"/>
          <p:nvPr>
            <p:ph idx="7" type="subTitle"/>
          </p:nvPr>
        </p:nvSpPr>
        <p:spPr>
          <a:xfrm>
            <a:off x="1017326" y="1258579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16"/>
          <p:cNvSpPr txBox="1"/>
          <p:nvPr>
            <p:ph idx="8" type="subTitle"/>
          </p:nvPr>
        </p:nvSpPr>
        <p:spPr>
          <a:xfrm>
            <a:off x="3709511" y="1258588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0" name="Google Shape;130;p16"/>
          <p:cNvSpPr txBox="1"/>
          <p:nvPr>
            <p:ph idx="9" type="subTitle"/>
          </p:nvPr>
        </p:nvSpPr>
        <p:spPr>
          <a:xfrm>
            <a:off x="6401672" y="1258588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16"/>
          <p:cNvSpPr txBox="1"/>
          <p:nvPr>
            <p:ph idx="13" type="subTitle"/>
          </p:nvPr>
        </p:nvSpPr>
        <p:spPr>
          <a:xfrm>
            <a:off x="1017326" y="2815504"/>
            <a:ext cx="1975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2" name="Google Shape;132;p16"/>
          <p:cNvSpPr txBox="1"/>
          <p:nvPr>
            <p:ph idx="14" type="subTitle"/>
          </p:nvPr>
        </p:nvSpPr>
        <p:spPr>
          <a:xfrm>
            <a:off x="3709511" y="281550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3" name="Google Shape;133;p16"/>
          <p:cNvSpPr txBox="1"/>
          <p:nvPr>
            <p:ph idx="15" type="subTitle"/>
          </p:nvPr>
        </p:nvSpPr>
        <p:spPr>
          <a:xfrm>
            <a:off x="6401672" y="281550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grpSp>
        <p:nvGrpSpPr>
          <p:cNvPr id="134" name="Google Shape;134;p16"/>
          <p:cNvGrpSpPr/>
          <p:nvPr/>
        </p:nvGrpSpPr>
        <p:grpSpPr>
          <a:xfrm>
            <a:off x="-12350" y="0"/>
            <a:ext cx="9176501" cy="3722113"/>
            <a:chOff x="-12350" y="0"/>
            <a:chExt cx="9176501" cy="3722113"/>
          </a:xfrm>
        </p:grpSpPr>
        <p:pic>
          <p:nvPicPr>
            <p:cNvPr id="135" name="Google Shape;135;p16"/>
            <p:cNvPicPr preferRelativeResize="0"/>
            <p:nvPr/>
          </p:nvPicPr>
          <p:blipFill rotWithShape="1">
            <a:blip r:embed="rId2">
              <a:alphaModFix/>
            </a:blip>
            <a:srcRect b="0" l="67243" r="16176" t="0"/>
            <a:stretch/>
          </p:blipFill>
          <p:spPr>
            <a:xfrm>
              <a:off x="-12350" y="163308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  <p:pic>
          <p:nvPicPr>
            <p:cNvPr id="136" name="Google Shape;136;p16"/>
            <p:cNvPicPr preferRelativeResize="0"/>
            <p:nvPr/>
          </p:nvPicPr>
          <p:blipFill rotWithShape="1">
            <a:blip r:embed="rId3">
              <a:alphaModFix/>
            </a:blip>
            <a:srcRect b="15120" l="0" r="0" t="67791"/>
            <a:stretch/>
          </p:blipFill>
          <p:spPr>
            <a:xfrm>
              <a:off x="8817800" y="0"/>
              <a:ext cx="346351" cy="125860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137" name="Google Shape;137;p1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TITLE_AND_BODY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1170425" y="1052150"/>
            <a:ext cx="340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170425" y="1595575"/>
            <a:ext cx="3401700" cy="24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141" name="Google Shape;141;p17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2" name="Google Shape;142;p17"/>
          <p:cNvPicPr preferRelativeResize="0"/>
          <p:nvPr/>
        </p:nvPicPr>
        <p:blipFill rotWithShape="1">
          <a:blip r:embed="rId2">
            <a:alphaModFix/>
          </a:blip>
          <a:srcRect b="44976" l="74376" r="9044" t="44976"/>
          <a:stretch/>
        </p:blipFill>
        <p:spPr>
          <a:xfrm>
            <a:off x="0" y="0"/>
            <a:ext cx="3181899" cy="3753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"/>
          <p:cNvSpPr txBox="1"/>
          <p:nvPr>
            <p:ph hasCustomPrompt="1" type="title"/>
          </p:nvPr>
        </p:nvSpPr>
        <p:spPr>
          <a:xfrm>
            <a:off x="5004849" y="2024400"/>
            <a:ext cx="31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8"/>
          <p:cNvSpPr txBox="1"/>
          <p:nvPr>
            <p:ph idx="1" type="subTitle"/>
          </p:nvPr>
        </p:nvSpPr>
        <p:spPr>
          <a:xfrm>
            <a:off x="5004849" y="2646798"/>
            <a:ext cx="3189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6" name="Google Shape;146;p18"/>
          <p:cNvSpPr txBox="1"/>
          <p:nvPr>
            <p:ph hasCustomPrompt="1" idx="2" type="title"/>
          </p:nvPr>
        </p:nvSpPr>
        <p:spPr>
          <a:xfrm>
            <a:off x="5004849" y="768050"/>
            <a:ext cx="31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7" name="Google Shape;147;p18"/>
          <p:cNvSpPr txBox="1"/>
          <p:nvPr>
            <p:ph idx="3" type="subTitle"/>
          </p:nvPr>
        </p:nvSpPr>
        <p:spPr>
          <a:xfrm>
            <a:off x="5004849" y="1390597"/>
            <a:ext cx="3189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48" name="Google Shape;148;p18"/>
          <p:cNvSpPr txBox="1"/>
          <p:nvPr>
            <p:ph hasCustomPrompt="1" idx="4" type="title"/>
          </p:nvPr>
        </p:nvSpPr>
        <p:spPr>
          <a:xfrm>
            <a:off x="5004849" y="3280750"/>
            <a:ext cx="31890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9" name="Google Shape;149;p18"/>
          <p:cNvSpPr txBox="1"/>
          <p:nvPr>
            <p:ph idx="5" type="subTitle"/>
          </p:nvPr>
        </p:nvSpPr>
        <p:spPr>
          <a:xfrm>
            <a:off x="5004849" y="3903000"/>
            <a:ext cx="3189000" cy="3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50" name="Google Shape;150;p18"/>
          <p:cNvSpPr/>
          <p:nvPr>
            <p:ph idx="6" type="pic"/>
          </p:nvPr>
        </p:nvSpPr>
        <p:spPr>
          <a:xfrm>
            <a:off x="1151725" y="768075"/>
            <a:ext cx="2681700" cy="3455100"/>
          </a:xfrm>
          <a:prstGeom prst="rect">
            <a:avLst/>
          </a:prstGeom>
          <a:noFill/>
          <a:ln>
            <a:noFill/>
          </a:ln>
        </p:spPr>
      </p:sp>
      <p:pic>
        <p:nvPicPr>
          <p:cNvPr id="151" name="Google Shape;151;p18"/>
          <p:cNvPicPr preferRelativeResize="0"/>
          <p:nvPr/>
        </p:nvPicPr>
        <p:blipFill rotWithShape="1">
          <a:blip r:embed="rId2">
            <a:alphaModFix/>
          </a:blip>
          <a:srcRect b="3516" l="0" r="0" t="79394"/>
          <a:stretch/>
        </p:blipFill>
        <p:spPr>
          <a:xfrm>
            <a:off x="7438574" y="0"/>
            <a:ext cx="1705425" cy="370324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8220000" dist="133350">
              <a:schemeClr val="accent3"/>
            </a:outerShdw>
          </a:effectLst>
        </p:spPr>
      </p:pic>
      <p:cxnSp>
        <p:nvCxnSpPr>
          <p:cNvPr id="152" name="Google Shape;152;p18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55" name="Google Shape;155;p1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6" name="Google Shape;156;p19"/>
          <p:cNvGrpSpPr/>
          <p:nvPr/>
        </p:nvGrpSpPr>
        <p:grpSpPr>
          <a:xfrm>
            <a:off x="0" y="0"/>
            <a:ext cx="9144000" cy="3936375"/>
            <a:chOff x="0" y="0"/>
            <a:chExt cx="9144000" cy="3936375"/>
          </a:xfrm>
        </p:grpSpPr>
        <p:pic>
          <p:nvPicPr>
            <p:cNvPr id="157" name="Google Shape;157;p19"/>
            <p:cNvPicPr preferRelativeResize="0"/>
            <p:nvPr/>
          </p:nvPicPr>
          <p:blipFill rotWithShape="1">
            <a:blip r:embed="rId2">
              <a:alphaModFix/>
            </a:blip>
            <a:srcRect b="18930" l="0" r="0" t="71979"/>
            <a:stretch/>
          </p:blipFill>
          <p:spPr>
            <a:xfrm flipH="1">
              <a:off x="0" y="0"/>
              <a:ext cx="2585350" cy="235024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2460000" dist="133350">
                <a:schemeClr val="accent3"/>
              </a:outerShdw>
            </a:effectLst>
          </p:spPr>
        </p:pic>
        <p:pic>
          <p:nvPicPr>
            <p:cNvPr id="158" name="Google Shape;158;p19"/>
            <p:cNvPicPr preferRelativeResize="0"/>
            <p:nvPr/>
          </p:nvPicPr>
          <p:blipFill rotWithShape="1">
            <a:blip r:embed="rId2">
              <a:alphaModFix/>
            </a:blip>
            <a:srcRect b="0" l="85658" r="1361" t="0"/>
            <a:stretch/>
          </p:blipFill>
          <p:spPr>
            <a:xfrm>
              <a:off x="8862450" y="1767225"/>
              <a:ext cx="281551" cy="21691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61" name="Google Shape;161;p20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2" name="Google Shape;162;p20"/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163" name="Google Shape;163;p20"/>
            <p:cNvPicPr preferRelativeResize="0"/>
            <p:nvPr/>
          </p:nvPicPr>
          <p:blipFill rotWithShape="1">
            <a:blip r:embed="rId2">
              <a:alphaModFix/>
            </a:blip>
            <a:srcRect b="71349" l="0" r="0" t="5470"/>
            <a:stretch/>
          </p:blipFill>
          <p:spPr>
            <a:xfrm>
              <a:off x="7524725" y="0"/>
              <a:ext cx="1619274" cy="375351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164" name="Google Shape;164;p20"/>
            <p:cNvPicPr preferRelativeResize="0"/>
            <p:nvPr/>
          </p:nvPicPr>
          <p:blipFill rotWithShape="1">
            <a:blip r:embed="rId2">
              <a:alphaModFix/>
            </a:blip>
            <a:srcRect b="0" l="17732" r="68790" t="0"/>
            <a:stretch/>
          </p:blipFill>
          <p:spPr>
            <a:xfrm>
              <a:off x="0" y="3054450"/>
              <a:ext cx="281551" cy="2089049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094225" y="2233825"/>
            <a:ext cx="4983000" cy="172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hasCustomPrompt="1" idx="2" type="title"/>
          </p:nvPr>
        </p:nvSpPr>
        <p:spPr>
          <a:xfrm>
            <a:off x="1094225" y="752425"/>
            <a:ext cx="1194000" cy="879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0" name="Google Shape;20;p3"/>
          <p:cNvGrpSpPr/>
          <p:nvPr/>
        </p:nvGrpSpPr>
        <p:grpSpPr>
          <a:xfrm>
            <a:off x="0" y="0"/>
            <a:ext cx="9144000" cy="3957624"/>
            <a:chOff x="0" y="0"/>
            <a:chExt cx="9144000" cy="3957624"/>
          </a:xfrm>
        </p:grpSpPr>
        <p:pic>
          <p:nvPicPr>
            <p:cNvPr id="21" name="Google Shape;21;p3"/>
            <p:cNvPicPr preferRelativeResize="0"/>
            <p:nvPr/>
          </p:nvPicPr>
          <p:blipFill rotWithShape="1">
            <a:blip r:embed="rId2">
              <a:alphaModFix/>
            </a:blip>
            <a:srcRect b="89238" l="0" r="0" t="0"/>
            <a:stretch/>
          </p:blipFill>
          <p:spPr>
            <a:xfrm>
              <a:off x="5695725" y="0"/>
              <a:ext cx="3448275" cy="3710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22" name="Google Shape;22;p3"/>
            <p:cNvPicPr preferRelativeResize="0"/>
            <p:nvPr/>
          </p:nvPicPr>
          <p:blipFill rotWithShape="1">
            <a:blip r:embed="rId2">
              <a:alphaModFix/>
            </a:blip>
            <a:srcRect b="0" l="28449" r="46132" t="0"/>
            <a:stretch/>
          </p:blipFill>
          <p:spPr>
            <a:xfrm>
              <a:off x="0" y="2233825"/>
              <a:ext cx="438151" cy="1723799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grpSp>
        <p:nvGrpSpPr>
          <p:cNvPr id="23" name="Google Shape;23;p3"/>
          <p:cNvGrpSpPr/>
          <p:nvPr/>
        </p:nvGrpSpPr>
        <p:grpSpPr>
          <a:xfrm>
            <a:off x="713225" y="752475"/>
            <a:ext cx="7739700" cy="4022375"/>
            <a:chOff x="713225" y="752475"/>
            <a:chExt cx="7739700" cy="4022375"/>
          </a:xfrm>
        </p:grpSpPr>
        <p:cxnSp>
          <p:nvCxnSpPr>
            <p:cNvPr id="24" name="Google Shape;24;p3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" name="Google Shape;25;p3"/>
            <p:cNvCxnSpPr/>
            <p:nvPr/>
          </p:nvCxnSpPr>
          <p:spPr>
            <a:xfrm rot="10800000">
              <a:off x="713225" y="752475"/>
              <a:ext cx="0" cy="8799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7" name="Google Shape;167;p21"/>
          <p:cNvGrpSpPr/>
          <p:nvPr/>
        </p:nvGrpSpPr>
        <p:grpSpPr>
          <a:xfrm>
            <a:off x="0" y="0"/>
            <a:ext cx="9144001" cy="4182599"/>
            <a:chOff x="0" y="0"/>
            <a:chExt cx="9144001" cy="4182599"/>
          </a:xfrm>
        </p:grpSpPr>
        <p:pic>
          <p:nvPicPr>
            <p:cNvPr id="168" name="Google Shape;168;p21"/>
            <p:cNvPicPr preferRelativeResize="0"/>
            <p:nvPr/>
          </p:nvPicPr>
          <p:blipFill rotWithShape="1">
            <a:blip r:embed="rId2">
              <a:alphaModFix/>
            </a:blip>
            <a:srcRect b="0" l="9309" r="55614" t="0"/>
            <a:stretch/>
          </p:blipFill>
          <p:spPr>
            <a:xfrm>
              <a:off x="8797650" y="1270225"/>
              <a:ext cx="346351" cy="2912374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169" name="Google Shape;169;p21"/>
            <p:cNvPicPr preferRelativeResize="0"/>
            <p:nvPr/>
          </p:nvPicPr>
          <p:blipFill rotWithShape="1">
            <a:blip r:embed="rId3">
              <a:alphaModFix/>
            </a:blip>
            <a:srcRect b="60989" l="1444" r="22533" t="13894"/>
            <a:stretch/>
          </p:blipFill>
          <p:spPr>
            <a:xfrm>
              <a:off x="0" y="0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170" name="Google Shape;170;p21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3" name="Google Shape;173;p22"/>
          <p:cNvGrpSpPr/>
          <p:nvPr/>
        </p:nvGrpSpPr>
        <p:grpSpPr>
          <a:xfrm>
            <a:off x="0" y="-4975"/>
            <a:ext cx="9146324" cy="3721325"/>
            <a:chOff x="0" y="-4975"/>
            <a:chExt cx="9146324" cy="3721325"/>
          </a:xfrm>
        </p:grpSpPr>
        <p:pic>
          <p:nvPicPr>
            <p:cNvPr id="174" name="Google Shape;174;p22"/>
            <p:cNvPicPr preferRelativeResize="0"/>
            <p:nvPr/>
          </p:nvPicPr>
          <p:blipFill rotWithShape="1">
            <a:blip r:embed="rId2">
              <a:alphaModFix/>
            </a:blip>
            <a:srcRect b="0" l="67243" r="16176" t="0"/>
            <a:stretch/>
          </p:blipFill>
          <p:spPr>
            <a:xfrm>
              <a:off x="0" y="1627300"/>
              <a:ext cx="286999" cy="2089049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  <p:pic>
          <p:nvPicPr>
            <p:cNvPr id="175" name="Google Shape;175;p22"/>
            <p:cNvPicPr preferRelativeResize="0"/>
            <p:nvPr/>
          </p:nvPicPr>
          <p:blipFill rotWithShape="1">
            <a:blip r:embed="rId3">
              <a:alphaModFix/>
            </a:blip>
            <a:srcRect b="7701" l="0" r="0" t="75209"/>
            <a:stretch/>
          </p:blipFill>
          <p:spPr>
            <a:xfrm>
              <a:off x="5964425" y="-4975"/>
              <a:ext cx="3181899" cy="37530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176" name="Google Shape;176;p22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2">
            <a:alphaModFix/>
          </a:blip>
          <a:srcRect b="15120" l="0" r="0" t="67791"/>
          <a:stretch/>
        </p:blipFill>
        <p:spPr>
          <a:xfrm>
            <a:off x="8797650" y="1958200"/>
            <a:ext cx="346351" cy="2089049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8220000" dist="133350">
              <a:schemeClr val="accent3"/>
            </a:outerShdw>
          </a:effectLst>
        </p:spPr>
      </p:pic>
      <p:pic>
        <p:nvPicPr>
          <p:cNvPr id="180" name="Google Shape;180;p23"/>
          <p:cNvPicPr preferRelativeResize="0"/>
          <p:nvPr/>
        </p:nvPicPr>
        <p:blipFill rotWithShape="1">
          <a:blip r:embed="rId3">
            <a:alphaModFix/>
          </a:blip>
          <a:srcRect b="0" l="0" r="0" t="74362"/>
          <a:stretch/>
        </p:blipFill>
        <p:spPr>
          <a:xfrm>
            <a:off x="0" y="0"/>
            <a:ext cx="2706299" cy="3753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  <p:cxnSp>
        <p:nvCxnSpPr>
          <p:cNvPr id="181" name="Google Shape;181;p23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4" name="Google Shape;184;p24"/>
          <p:cNvGrpSpPr/>
          <p:nvPr/>
        </p:nvGrpSpPr>
        <p:grpSpPr>
          <a:xfrm>
            <a:off x="0" y="0"/>
            <a:ext cx="9172851" cy="4288087"/>
            <a:chOff x="0" y="0"/>
            <a:chExt cx="9172851" cy="4288087"/>
          </a:xfrm>
        </p:grpSpPr>
        <p:pic>
          <p:nvPicPr>
            <p:cNvPr id="185" name="Google Shape;185;p24"/>
            <p:cNvPicPr preferRelativeResize="0"/>
            <p:nvPr/>
          </p:nvPicPr>
          <p:blipFill rotWithShape="1">
            <a:blip r:embed="rId2">
              <a:alphaModFix/>
            </a:blip>
            <a:srcRect b="0" l="67243" r="16176" t="0"/>
            <a:stretch/>
          </p:blipFill>
          <p:spPr>
            <a:xfrm>
              <a:off x="0" y="1624113"/>
              <a:ext cx="281551" cy="2663974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  <p:pic>
          <p:nvPicPr>
            <p:cNvPr id="186" name="Google Shape;186;p24"/>
            <p:cNvPicPr preferRelativeResize="0"/>
            <p:nvPr/>
          </p:nvPicPr>
          <p:blipFill rotWithShape="1">
            <a:blip r:embed="rId3">
              <a:alphaModFix/>
            </a:blip>
            <a:srcRect b="15120" l="0" r="0" t="67791"/>
            <a:stretch/>
          </p:blipFill>
          <p:spPr>
            <a:xfrm>
              <a:off x="8826500" y="0"/>
              <a:ext cx="346351" cy="10967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187" name="Google Shape;187;p24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cxnSp>
        <p:nvCxnSpPr>
          <p:cNvPr id="190" name="Google Shape;190;p25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1" name="Google Shape;191;p25"/>
          <p:cNvPicPr preferRelativeResize="0"/>
          <p:nvPr/>
        </p:nvPicPr>
        <p:blipFill rotWithShape="1">
          <a:blip r:embed="rId2">
            <a:alphaModFix/>
          </a:blip>
          <a:srcRect b="0" l="0" r="0" t="75369"/>
          <a:stretch/>
        </p:blipFill>
        <p:spPr>
          <a:xfrm>
            <a:off x="5962100" y="-4975"/>
            <a:ext cx="3181899" cy="375300"/>
          </a:xfrm>
          <a:prstGeom prst="rect">
            <a:avLst/>
          </a:prstGeom>
          <a:noFill/>
          <a:ln>
            <a:noFill/>
          </a:ln>
          <a:effectLst>
            <a:outerShdw blurRad="285750" rotWithShape="0" algn="bl" dir="8220000" dist="133350">
              <a:schemeClr val="accent3"/>
            </a:outerShdw>
          </a:effectLst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pic>
        <p:nvPicPr>
          <p:cNvPr id="194" name="Google Shape;194;p26"/>
          <p:cNvPicPr preferRelativeResize="0"/>
          <p:nvPr/>
        </p:nvPicPr>
        <p:blipFill rotWithShape="1">
          <a:blip r:embed="rId2">
            <a:alphaModFix/>
          </a:blip>
          <a:srcRect b="23737" l="9778" r="3536" t="23732"/>
          <a:stretch/>
        </p:blipFill>
        <p:spPr>
          <a:xfrm>
            <a:off x="0" y="0"/>
            <a:ext cx="3181899" cy="375300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  <p:cxnSp>
        <p:nvCxnSpPr>
          <p:cNvPr id="195" name="Google Shape;195;p2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4878200" y="2562800"/>
            <a:ext cx="35442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" type="subTitle"/>
          </p:nvPr>
        </p:nvSpPr>
        <p:spPr>
          <a:xfrm>
            <a:off x="4878200" y="3469100"/>
            <a:ext cx="35442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cxnSp>
        <p:nvCxnSpPr>
          <p:cNvPr id="199" name="Google Shape;199;p27"/>
          <p:cNvCxnSpPr/>
          <p:nvPr/>
        </p:nvCxnSpPr>
        <p:spPr>
          <a:xfrm>
            <a:off x="2445125" y="4774850"/>
            <a:ext cx="60078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0" name="Google Shape;200;p27"/>
          <p:cNvSpPr txBox="1"/>
          <p:nvPr/>
        </p:nvSpPr>
        <p:spPr>
          <a:xfrm>
            <a:off x="1018025" y="539500"/>
            <a:ext cx="26748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CREDITS: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1200" u="sng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203" name="Google Shape;203;p28"/>
            <p:cNvPicPr preferRelativeResize="0"/>
            <p:nvPr/>
          </p:nvPicPr>
          <p:blipFill rotWithShape="1">
            <a:blip r:embed="rId2">
              <a:alphaModFix/>
            </a:blip>
            <a:srcRect b="15120" l="0" r="0" t="67791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204" name="Google Shape;204;p28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grpSp>
        <p:nvGrpSpPr>
          <p:cNvPr id="205" name="Google Shape;205;p2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206" name="Google Shape;206;p2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7" name="Google Shape;207;p2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9" name="Google Shape;209;p29"/>
          <p:cNvGrpSpPr/>
          <p:nvPr/>
        </p:nvGrpSpPr>
        <p:grpSpPr>
          <a:xfrm>
            <a:off x="0" y="0"/>
            <a:ext cx="9172851" cy="4288087"/>
            <a:chOff x="0" y="0"/>
            <a:chExt cx="9172851" cy="4288087"/>
          </a:xfrm>
        </p:grpSpPr>
        <p:pic>
          <p:nvPicPr>
            <p:cNvPr id="210" name="Google Shape;210;p29"/>
            <p:cNvPicPr preferRelativeResize="0"/>
            <p:nvPr/>
          </p:nvPicPr>
          <p:blipFill rotWithShape="1">
            <a:blip r:embed="rId2">
              <a:alphaModFix/>
            </a:blip>
            <a:srcRect b="0" l="67243" r="16176" t="0"/>
            <a:stretch/>
          </p:blipFill>
          <p:spPr>
            <a:xfrm>
              <a:off x="0" y="1624113"/>
              <a:ext cx="281551" cy="2663974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  <p:pic>
          <p:nvPicPr>
            <p:cNvPr id="211" name="Google Shape;211;p29"/>
            <p:cNvPicPr preferRelativeResize="0"/>
            <p:nvPr/>
          </p:nvPicPr>
          <p:blipFill rotWithShape="1">
            <a:blip r:embed="rId3">
              <a:alphaModFix/>
            </a:blip>
            <a:srcRect b="15120" l="0" r="0" t="67791"/>
            <a:stretch/>
          </p:blipFill>
          <p:spPr>
            <a:xfrm>
              <a:off x="8826500" y="0"/>
              <a:ext cx="346351" cy="1096799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</p:grpSp>
      <p:cxnSp>
        <p:nvCxnSpPr>
          <p:cNvPr id="212" name="Google Shape;212;p29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1170425" y="1460700"/>
            <a:ext cx="3558900" cy="107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1170425" y="2539800"/>
            <a:ext cx="3558900" cy="11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9" name="Google Shape;29;p4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2190525" y="3358475"/>
            <a:ext cx="60813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subTitle"/>
          </p:nvPr>
        </p:nvSpPr>
        <p:spPr>
          <a:xfrm>
            <a:off x="2190525" y="1881775"/>
            <a:ext cx="6081300" cy="7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subTitle"/>
          </p:nvPr>
        </p:nvSpPr>
        <p:spPr>
          <a:xfrm>
            <a:off x="2190525" y="1506475"/>
            <a:ext cx="60813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4" type="subTitle"/>
          </p:nvPr>
        </p:nvSpPr>
        <p:spPr>
          <a:xfrm>
            <a:off x="2190525" y="2983175"/>
            <a:ext cx="6081300" cy="43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cxnSp>
        <p:nvCxnSpPr>
          <p:cNvPr id="36" name="Google Shape;36;p5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7" name="Google Shape;37;p5"/>
          <p:cNvPicPr preferRelativeResize="0"/>
          <p:nvPr/>
        </p:nvPicPr>
        <p:blipFill rotWithShape="1">
          <a:blip r:embed="rId2">
            <a:alphaModFix/>
          </a:blip>
          <a:srcRect b="0" l="79576" r="9658" t="0"/>
          <a:stretch/>
        </p:blipFill>
        <p:spPr>
          <a:xfrm>
            <a:off x="0" y="1506475"/>
            <a:ext cx="281551" cy="2615201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0" name="Google Shape;40;p6"/>
          <p:cNvGrpSpPr/>
          <p:nvPr/>
        </p:nvGrpSpPr>
        <p:grpSpPr>
          <a:xfrm>
            <a:off x="0" y="-4975"/>
            <a:ext cx="9143999" cy="5148463"/>
            <a:chOff x="0" y="-4975"/>
            <a:chExt cx="9143999" cy="5148463"/>
          </a:xfrm>
        </p:grpSpPr>
        <p:pic>
          <p:nvPicPr>
            <p:cNvPr id="41" name="Google Shape;41;p6"/>
            <p:cNvPicPr preferRelativeResize="0"/>
            <p:nvPr/>
          </p:nvPicPr>
          <p:blipFill rotWithShape="1">
            <a:blip r:embed="rId2">
              <a:alphaModFix/>
            </a:blip>
            <a:srcRect b="76832" l="0" r="0" t="6078"/>
            <a:stretch/>
          </p:blipFill>
          <p:spPr>
            <a:xfrm>
              <a:off x="7025425" y="-4975"/>
              <a:ext cx="2118574" cy="37530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42" name="Google Shape;42;p6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0" y="2489212"/>
              <a:ext cx="281551" cy="2654275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43" name="Google Shape;43;p6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713225" y="1150775"/>
            <a:ext cx="4145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713225" y="1866025"/>
            <a:ext cx="41457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47" name="Google Shape;47;p7"/>
          <p:cNvSpPr/>
          <p:nvPr>
            <p:ph idx="2" type="pic"/>
          </p:nvPr>
        </p:nvSpPr>
        <p:spPr>
          <a:xfrm>
            <a:off x="5643775" y="724200"/>
            <a:ext cx="2787000" cy="36951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48" name="Google Shape;48;p7"/>
          <p:cNvGrpSpPr/>
          <p:nvPr/>
        </p:nvGrpSpPr>
        <p:grpSpPr>
          <a:xfrm>
            <a:off x="0" y="-4250"/>
            <a:ext cx="9144001" cy="5147738"/>
            <a:chOff x="0" y="-4250"/>
            <a:chExt cx="9144001" cy="5147738"/>
          </a:xfrm>
        </p:grpSpPr>
        <p:pic>
          <p:nvPicPr>
            <p:cNvPr id="49" name="Google Shape;49;p7"/>
            <p:cNvPicPr preferRelativeResize="0"/>
            <p:nvPr/>
          </p:nvPicPr>
          <p:blipFill rotWithShape="1">
            <a:blip r:embed="rId2">
              <a:alphaModFix/>
            </a:blip>
            <a:srcRect b="81134" l="0" r="0" t="1777"/>
            <a:stretch/>
          </p:blipFill>
          <p:spPr>
            <a:xfrm>
              <a:off x="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50" name="Google Shape;50;p7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8797650" y="3054460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cxnSp>
        <p:nvCxnSpPr>
          <p:cNvPr id="51" name="Google Shape;51;p7"/>
          <p:cNvCxnSpPr/>
          <p:nvPr/>
        </p:nvCxnSpPr>
        <p:spPr>
          <a:xfrm>
            <a:off x="712350" y="4774850"/>
            <a:ext cx="77193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54" name="Google Shape;54;p8"/>
          <p:cNvGrpSpPr/>
          <p:nvPr/>
        </p:nvGrpSpPr>
        <p:grpSpPr>
          <a:xfrm>
            <a:off x="0" y="-4250"/>
            <a:ext cx="9143999" cy="3696713"/>
            <a:chOff x="0" y="-4250"/>
            <a:chExt cx="9143999" cy="3696713"/>
          </a:xfrm>
        </p:grpSpPr>
        <p:pic>
          <p:nvPicPr>
            <p:cNvPr id="55" name="Google Shape;55;p8"/>
            <p:cNvPicPr preferRelativeResize="0"/>
            <p:nvPr/>
          </p:nvPicPr>
          <p:blipFill rotWithShape="1">
            <a:blip r:embed="rId2">
              <a:alphaModFix/>
            </a:blip>
            <a:srcRect b="15120" l="0" r="0" t="67791"/>
            <a:stretch/>
          </p:blipFill>
          <p:spPr>
            <a:xfrm>
              <a:off x="5962100" y="-4250"/>
              <a:ext cx="3181899" cy="543750"/>
            </a:xfrm>
            <a:prstGeom prst="rect">
              <a:avLst/>
            </a:prstGeom>
            <a:noFill/>
            <a:ln>
              <a:noFill/>
            </a:ln>
            <a:effectLst>
              <a:outerShdw blurRad="285750" rotWithShape="0" algn="bl" dir="8220000" dist="133350">
                <a:schemeClr val="accent3"/>
              </a:outerShdw>
            </a:effectLst>
          </p:spPr>
        </p:pic>
        <p:pic>
          <p:nvPicPr>
            <p:cNvPr id="56" name="Google Shape;56;p8"/>
            <p:cNvPicPr preferRelativeResize="0"/>
            <p:nvPr/>
          </p:nvPicPr>
          <p:blipFill rotWithShape="1">
            <a:blip r:embed="rId3">
              <a:alphaModFix/>
            </a:blip>
            <a:srcRect b="0" l="67243" r="16176" t="0"/>
            <a:stretch/>
          </p:blipFill>
          <p:spPr>
            <a:xfrm>
              <a:off x="0" y="1603435"/>
              <a:ext cx="346351" cy="2089028"/>
            </a:xfrm>
            <a:prstGeom prst="rect">
              <a:avLst/>
            </a:prstGeom>
            <a:noFill/>
            <a:ln>
              <a:noFill/>
            </a:ln>
            <a:effectLst>
              <a:outerShdw blurRad="428625" rotWithShape="0" algn="bl" dir="2460000" dist="133350">
                <a:schemeClr val="accent3"/>
              </a:outerShdw>
            </a:effectLst>
          </p:spPr>
        </p:pic>
      </p:grpSp>
      <p:grpSp>
        <p:nvGrpSpPr>
          <p:cNvPr id="57" name="Google Shape;57;p8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58" name="Google Shape;58;p8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pic>
        <p:nvPicPr>
          <p:cNvPr id="63" name="Google Shape;63;p9"/>
          <p:cNvPicPr preferRelativeResize="0"/>
          <p:nvPr/>
        </p:nvPicPr>
        <p:blipFill rotWithShape="1">
          <a:blip r:embed="rId2">
            <a:alphaModFix/>
          </a:blip>
          <a:srcRect b="0" l="67244" r="0" t="0"/>
          <a:stretch/>
        </p:blipFill>
        <p:spPr>
          <a:xfrm>
            <a:off x="0" y="2136825"/>
            <a:ext cx="556251" cy="2089049"/>
          </a:xfrm>
          <a:prstGeom prst="rect">
            <a:avLst/>
          </a:prstGeom>
          <a:noFill/>
          <a:ln>
            <a:noFill/>
          </a:ln>
          <a:effectLst>
            <a:outerShdw blurRad="428625" rotWithShape="0" algn="bl" dir="2460000" dist="133350">
              <a:schemeClr val="accent3"/>
            </a:outerShdw>
          </a:effectLst>
        </p:spPr>
      </p:pic>
      <p:grpSp>
        <p:nvGrpSpPr>
          <p:cNvPr id="64" name="Google Shape;64;p9"/>
          <p:cNvGrpSpPr/>
          <p:nvPr/>
        </p:nvGrpSpPr>
        <p:grpSpPr>
          <a:xfrm>
            <a:off x="713225" y="539500"/>
            <a:ext cx="7739700" cy="4235350"/>
            <a:chOff x="713225" y="539500"/>
            <a:chExt cx="7739700" cy="4235350"/>
          </a:xfrm>
        </p:grpSpPr>
        <p:cxnSp>
          <p:nvCxnSpPr>
            <p:cNvPr id="65" name="Google Shape;65;p9"/>
            <p:cNvCxnSpPr/>
            <p:nvPr/>
          </p:nvCxnSpPr>
          <p:spPr>
            <a:xfrm>
              <a:off x="2445125" y="4774850"/>
              <a:ext cx="600780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rot="10800000">
              <a:off x="713225" y="539500"/>
              <a:ext cx="0" cy="5778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slideLayout" Target="../slideLayouts/slideLayout18.xml"  /><Relationship Id="rId19" Type="http://schemas.openxmlformats.org/officeDocument/2006/relationships/slideLayout" Target="../slideLayouts/slideLayout19.xml"  /><Relationship Id="rId2" Type="http://schemas.openxmlformats.org/officeDocument/2006/relationships/slideLayout" Target="../slideLayouts/slideLayout2.xml"  /><Relationship Id="rId20" Type="http://schemas.openxmlformats.org/officeDocument/2006/relationships/slideLayout" Target="../slideLayouts/slideLayout20.xml"  /><Relationship Id="rId21" Type="http://schemas.openxmlformats.org/officeDocument/2006/relationships/slideLayout" Target="../slideLayouts/slideLayout21.xml"  /><Relationship Id="rId22" Type="http://schemas.openxmlformats.org/officeDocument/2006/relationships/slideLayout" Target="../slideLayouts/slideLayout22.xml"  /><Relationship Id="rId23" Type="http://schemas.openxmlformats.org/officeDocument/2006/relationships/slideLayout" Target="../slideLayouts/slideLayout23.xml"  /><Relationship Id="rId24" Type="http://schemas.openxmlformats.org/officeDocument/2006/relationships/slideLayout" Target="../slideLayouts/slideLayout24.xml"  /><Relationship Id="rId25" Type="http://schemas.openxmlformats.org/officeDocument/2006/relationships/slideLayout" Target="../slideLayouts/slideLayout25.xml"  /><Relationship Id="rId26" Type="http://schemas.openxmlformats.org/officeDocument/2006/relationships/slideLayout" Target="../slideLayouts/slideLayout26.xml"  /><Relationship Id="rId27" Type="http://schemas.openxmlformats.org/officeDocument/2006/relationships/slideLayout" Target="../slideLayouts/slideLayout27.xml"  /><Relationship Id="rId28" Type="http://schemas.openxmlformats.org/officeDocument/2006/relationships/slideLayout" Target="../slideLayouts/slideLayout28.xml"  /><Relationship Id="rId29" Type="http://schemas.openxmlformats.org/officeDocument/2006/relationships/theme" Target="../theme/theme1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anrope"/>
              <a:buNone/>
              <a:defRPr b="1" sz="3000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25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6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4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7.xml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8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6.xml"  /><Relationship Id="rId3" Type="http://schemas.openxmlformats.org/officeDocument/2006/relationships/image" Target="../media/image4.jpe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3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3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ctrTitle" idx="0"/>
          </p:nvPr>
        </p:nvSpPr>
        <p:spPr>
          <a:xfrm>
            <a:off x="3034025" y="2216323"/>
            <a:ext cx="4804500" cy="710853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latin typeface="G마켓 산스 TTF Bold"/>
                <a:ea typeface="G마켓 산스 TTF Bold"/>
                <a:cs typeface="맑은 고딕 Semilight"/>
              </a:rPr>
              <a:t>온라인 협업 플랫폼</a:t>
            </a:r>
            <a:endParaRPr lang="ko-KR" altLang="en-US">
              <a:latin typeface="G마켓 산스 TTF Bold"/>
              <a:ea typeface="G마켓 산스 TTF Bold"/>
              <a:cs typeface="맑은 고딕 Semilight"/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latin typeface="G마켓 산스 TTF Medium"/>
                <a:ea typeface="G마켓 산스 TTF Medium"/>
              </a:rPr>
              <a:t>LOCH</a:t>
            </a:r>
            <a:endParaRPr sz="2000">
              <a:latin typeface="G마켓 산스 TTF Medium"/>
              <a:ea typeface="G마켓 산스 TTF Medium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-1570" y="4354872"/>
            <a:ext cx="3035595" cy="4982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chemeClr val="dk1"/>
                </a:solidFill>
                <a:latin typeface="G마켓 산스 TTF Medium"/>
                <a:ea typeface="G마켓 산스 TTF Medium"/>
                <a:cs typeface="Roboto"/>
                <a:sym typeface="Roboto"/>
              </a:rPr>
              <a:t>https://github.com/choyongmoo/LOCH-</a:t>
            </a:r>
            <a:endParaRPr sz="1000">
              <a:solidFill>
                <a:schemeClr val="dk1"/>
              </a:solidFill>
              <a:latin typeface="G마켓 산스 TTF Medium"/>
              <a:ea typeface="G마켓 산스 TTF Medium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0"/>
          <p:cNvSpPr txBox="1">
            <a:spLocks noGrp="1"/>
          </p:cNvSpPr>
          <p:nvPr>
            <p:ph type="title" idx="0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개발 일정</a:t>
            </a:r>
            <a:endParaRPr>
              <a:latin typeface="G마켓 산스 TTF Bold"/>
              <a:ea typeface="G마켓 산스 TTF Bold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720000" y="1149350"/>
          <a:ext cx="7703998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127"/>
                <a:gridCol w="1787237"/>
                <a:gridCol w="530626"/>
                <a:gridCol w="530626"/>
                <a:gridCol w="530626"/>
                <a:gridCol w="530626"/>
                <a:gridCol w="530626"/>
                <a:gridCol w="530626"/>
                <a:gridCol w="530626"/>
                <a:gridCol w="530626"/>
                <a:gridCol w="530626"/>
              </a:tblGrid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G마켓 산스 TTF Bold"/>
                          <a:ea typeface="G마켓 산스 TTF Bold"/>
                        </a:rPr>
                        <a:t>작업</a:t>
                      </a:r>
                      <a:endParaRPr lang="ko-KR" altLang="en-US" sz="10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1000">
                          <a:latin typeface="G마켓 산스 TTF Bold"/>
                          <a:ea typeface="G마켓 산스 TTF Bold"/>
                        </a:rPr>
                        <a:t>상세 내용</a:t>
                      </a:r>
                      <a:endParaRPr lang="ko-KR" altLang="en-US" sz="10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G마켓 산스 TTF Bold"/>
                          <a:ea typeface="G마켓 산스 TTF Bold"/>
                        </a:rPr>
                        <a:t>MAR</a:t>
                      </a:r>
                      <a:endParaRPr lang="ko-KR" altLang="en-US" sz="10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G마켓 산스 TTF Bold"/>
                          <a:ea typeface="G마켓 산스 TTF Bold"/>
                        </a:rPr>
                        <a:t>APR</a:t>
                      </a:r>
                      <a:endParaRPr lang="ko-KR" altLang="en-US" sz="10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G마켓 산스 TTF Bold"/>
                          <a:ea typeface="G마켓 산스 TTF Bold"/>
                        </a:rPr>
                        <a:t>MAY</a:t>
                      </a:r>
                      <a:endParaRPr lang="ko-KR" altLang="en-US" sz="10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G마켓 산스 TTF Bold"/>
                          <a:ea typeface="G마켓 산스 TTF Bold"/>
                        </a:rPr>
                        <a:t>JUN</a:t>
                      </a:r>
                      <a:endParaRPr lang="ko-KR" altLang="en-US" sz="10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G마켓 산스 TTF Bold"/>
                          <a:ea typeface="G마켓 산스 TTF Bold"/>
                        </a:rPr>
                        <a:t>JUL</a:t>
                      </a:r>
                      <a:endParaRPr lang="ko-KR" altLang="en-US" sz="10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G마켓 산스 TTF Bold"/>
                          <a:ea typeface="G마켓 산스 TTF Bold"/>
                        </a:rPr>
                        <a:t>AUG</a:t>
                      </a:r>
                      <a:endParaRPr lang="ko-KR" altLang="en-US" sz="10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G마켓 산스 TTF Bold"/>
                          <a:ea typeface="G마켓 산스 TTF Bold"/>
                        </a:rPr>
                        <a:t>SEP</a:t>
                      </a:r>
                      <a:endParaRPr lang="ko-KR" altLang="en-US" sz="10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G마켓 산스 TTF Bold"/>
                          <a:ea typeface="G마켓 산스 TTF Bold"/>
                        </a:rPr>
                        <a:t>OCT</a:t>
                      </a:r>
                      <a:endParaRPr lang="ko-KR" altLang="en-US" sz="10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1000">
                          <a:latin typeface="G마켓 산스 TTF Bold"/>
                          <a:ea typeface="G마켓 산스 TTF Bold"/>
                        </a:rPr>
                        <a:t>NOV</a:t>
                      </a:r>
                      <a:endParaRPr lang="ko-KR" altLang="en-US" sz="10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T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T>
                    <a:gradFill flip="none" rotWithShape="1">
                      <a:gsLst>
                        <a:gs pos="0">
                          <a:srgbClr val="6098dc"/>
                        </a:gs>
                        <a:gs pos="28000">
                          <a:srgbClr val="5b6dcf"/>
                        </a:gs>
                        <a:gs pos="71000">
                          <a:srgbClr val="5c74d1"/>
                        </a:gs>
                        <a:gs pos="100000">
                          <a:srgbClr val="6099dc"/>
                        </a:gs>
                      </a:gsLst>
                      <a:lin ang="2700000" scaled="1"/>
                      <a:tileRect/>
                    </a:gra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Medium"/>
                          <a:ea typeface="G마켓 산스 TTF Medium"/>
                        </a:rPr>
                        <a:t>프로젝트 계획</a:t>
                      </a:r>
                      <a:endParaRPr lang="ko-KR" altLang="en-US" sz="9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팀 구성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,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주제 선정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,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역할 분담</a:t>
                      </a:r>
                      <a:endParaRPr lang="ko-KR" altLang="en-US" sz="900">
                        <a:latin typeface="G마켓 산스 TTF Light"/>
                        <a:ea typeface="G마켓 산스 TTF Light"/>
                      </a:endParaRPr>
                    </a:p>
                  </a:txBody>
                  <a:tcPr marL="91440" marR="91440" anchor="ctr"/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rgbClr val="5cbdd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Medium"/>
                          <a:ea typeface="G마켓 산스 TTF Medium"/>
                        </a:rPr>
                        <a:t>요구사항 분석</a:t>
                      </a:r>
                      <a:endParaRPr lang="ko-KR" altLang="en-US" sz="9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기능 정의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,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기술 스택 정의</a:t>
                      </a:r>
                      <a:endParaRPr lang="ko-KR" altLang="en-US" sz="900">
                        <a:latin typeface="G마켓 산스 TTF Light"/>
                        <a:ea typeface="G마켓 산스 TTF Ligh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rgbClr val="5c98d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Medium"/>
                          <a:ea typeface="G마켓 산스 TTF Medium"/>
                        </a:rPr>
                        <a:t>설계</a:t>
                      </a:r>
                      <a:endParaRPr lang="ko-KR" altLang="en-US" sz="9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UI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설계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,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시스템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/DB/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프로그램 설계</a:t>
                      </a:r>
                      <a:endParaRPr lang="ko-KR" altLang="en-US" sz="900">
                        <a:latin typeface="G마켓 산스 TTF Light"/>
                        <a:ea typeface="G마켓 산스 TTF Ligh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rgbClr val="5c74d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Medium"/>
                          <a:ea typeface="G마켓 산스 TTF Medium"/>
                        </a:rPr>
                        <a:t>구현 </a:t>
                      </a:r>
                      <a:r>
                        <a:rPr lang="en-US" altLang="ko-KR" sz="900">
                          <a:latin typeface="G마켓 산스 TTF Medium"/>
                          <a:ea typeface="G마켓 산스 TTF Medium"/>
                        </a:rPr>
                        <a:t>– </a:t>
                      </a:r>
                      <a:r>
                        <a:rPr lang="ko-KR" altLang="en-US" sz="900">
                          <a:latin typeface="G마켓 산스 TTF Medium"/>
                          <a:ea typeface="G마켓 산스 TTF Medium"/>
                        </a:rPr>
                        <a:t>기본 기능</a:t>
                      </a:r>
                      <a:endParaRPr lang="ko-KR" altLang="en-US" sz="9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회원가입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,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로그인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,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채팅 등</a:t>
                      </a:r>
                      <a:endParaRPr lang="ko-KR" altLang="en-US" sz="900">
                        <a:latin typeface="G마켓 산스 TTF Light"/>
                        <a:ea typeface="G마켓 산스 TTF Ligh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rgbClr val="9f72d6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rgbClr val="7030a0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Medium"/>
                          <a:ea typeface="G마켓 산스 TTF Medium"/>
                        </a:rPr>
                        <a:t>구현 </a:t>
                      </a:r>
                      <a:r>
                        <a:rPr lang="en-US" altLang="ko-KR" sz="900">
                          <a:latin typeface="G마켓 산스 TTF Medium"/>
                          <a:ea typeface="G마켓 산스 TTF Medium"/>
                        </a:rPr>
                        <a:t>– </a:t>
                      </a:r>
                      <a:r>
                        <a:rPr lang="ko-KR" altLang="en-US" sz="900">
                          <a:latin typeface="G마켓 산스 TTF Medium"/>
                          <a:ea typeface="G마켓 산스 TTF Medium"/>
                        </a:rPr>
                        <a:t>핵심 기능</a:t>
                      </a:r>
                      <a:endParaRPr lang="ko-KR" altLang="en-US" sz="9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코드 공유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,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회의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,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회의록 자동 작성</a:t>
                      </a:r>
                      <a:endParaRPr lang="ko-KR" altLang="en-US" sz="900">
                        <a:latin typeface="G마켓 산스 TTF Light"/>
                        <a:ea typeface="G마켓 산스 TTF Ligh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rgbClr val="5c74d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Medium"/>
                          <a:ea typeface="G마켓 산스 TTF Medium"/>
                        </a:rPr>
                        <a:t>구현 </a:t>
                      </a:r>
                      <a:r>
                        <a:rPr lang="en-US" altLang="ko-KR" sz="900">
                          <a:latin typeface="G마켓 산스 TTF Medium"/>
                          <a:ea typeface="G마켓 산스 TTF Medium"/>
                        </a:rPr>
                        <a:t>– </a:t>
                      </a:r>
                      <a:r>
                        <a:rPr lang="ko-KR" altLang="en-US" sz="900">
                          <a:latin typeface="G마켓 산스 TTF Medium"/>
                          <a:ea typeface="G마켓 산스 TTF Medium"/>
                        </a:rPr>
                        <a:t>보조 기능</a:t>
                      </a:r>
                      <a:endParaRPr lang="ko-KR" altLang="en-US" sz="9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메모장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,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엑셀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, PPT,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다이어그램 기능 개발</a:t>
                      </a:r>
                      <a:endParaRPr lang="ko-KR" altLang="en-US" sz="900">
                        <a:latin typeface="G마켓 산스 TTF Light"/>
                        <a:ea typeface="G마켓 산스 TTF Light"/>
                      </a:endParaRPr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rgbClr val="5c98d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Medium"/>
                          <a:ea typeface="G마켓 산스 TTF Medium"/>
                        </a:rPr>
                        <a:t>테스트</a:t>
                      </a:r>
                      <a:endParaRPr lang="ko-KR" altLang="en-US" sz="9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L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통합 테스트</a:t>
                      </a:r>
                      <a:r>
                        <a:rPr lang="en-US" altLang="ko-KR" sz="900">
                          <a:latin typeface="G마켓 산스 TTF Light"/>
                          <a:ea typeface="G마켓 산스 TTF Light"/>
                        </a:rPr>
                        <a:t>, </a:t>
                      </a:r>
                      <a:r>
                        <a:rPr lang="ko-KR" altLang="en-US" sz="900">
                          <a:latin typeface="G마켓 산스 TTF Light"/>
                          <a:ea typeface="G마켓 산스 TTF Light"/>
                        </a:rPr>
                        <a:t>시스템 테스트</a:t>
                      </a:r>
                      <a:endParaRPr lang="ko-KR" altLang="en-US" sz="900">
                        <a:latin typeface="G마켓 산스 TTF Light"/>
                        <a:ea typeface="G마켓 산스 TTF Light"/>
                      </a:endParaRPr>
                    </a:p>
                  </a:txBody>
                  <a:tcPr marL="91440" marR="91440"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 vert="horz" lIns="91440" tIns="45720" rIns="91440" bIns="45720" anchor="ctr" anchorCtr="0"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lnR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R>
                    <a:lnB w="38100" cap="flat" cmpd="sng" algn="ctr">
                      <a:solidFill>
                        <a:schemeClr val="accent1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</a:lnB>
                    <a:solidFill>
                      <a:srgbClr val="5cbdd1"/>
                    </a:solidFill>
                  </a:tcPr>
                </a:tc>
                <a:tc hMerge="1">
                  <a:txBody>
                    <a:bodyPr/>
                    <a:p>
                      <a:pPr algn="ctr" latinLnBrk="1">
                        <a:defRPr/>
                      </a:pPr>
                      <a:endParaRPr lang="ko-KR" altLang="en-US" sz="1000"/>
                    </a:p>
                  </a:txBody>
                  <a:tcPr marL="91440" marR="9144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ctrTitle" idx="0"/>
          </p:nvPr>
        </p:nvSpPr>
        <p:spPr>
          <a:xfrm>
            <a:off x="4229062" y="1942668"/>
            <a:ext cx="1972332" cy="1146701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분석</a:t>
            </a:r>
            <a:endParaRPr lang="ko-KR" altLang="en-US"/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713225" y="4604000"/>
            <a:ext cx="173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Company 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7"/>
          <p:cNvSpPr>
            <a:spLocks noGrp="1"/>
          </p:cNvSpPr>
          <p:nvPr>
            <p:ph type="title" idx="0"/>
          </p:nvPr>
        </p:nvSpPr>
        <p:spPr>
          <a:xfrm>
            <a:off x="1170425" y="1052150"/>
            <a:ext cx="6715184" cy="5727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기능 요구사항 요약</a:t>
            </a:r>
            <a:endParaRPr lang="ko-KR" altLang="en-US"/>
          </a:p>
        </p:txBody>
      </p:sp>
      <p:sp>
        <p:nvSpPr>
          <p:cNvPr id="3" name="Google Shape;140;p17"/>
          <p:cNvSpPr>
            <a:spLocks noGrp="1"/>
          </p:cNvSpPr>
          <p:nvPr>
            <p:ph type="body" idx="1"/>
          </p:nvPr>
        </p:nvSpPr>
        <p:spPr>
          <a:xfrm>
            <a:off x="1195757" y="1600641"/>
            <a:ext cx="7389027" cy="2470800"/>
          </a:xfrm>
        </p:spPr>
        <p:txBody>
          <a:bodyPr/>
          <a:lstStyle/>
          <a:p>
            <a:pPr>
              <a:buNone/>
              <a:defRPr/>
            </a:pPr>
            <a:r>
              <a:rPr lang="ko-KR" altLang="en-US"/>
              <a:t>기능 카테고리	주요 기능	                                           관련 기술/특징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1. 코드 공동 개발	실시간 코드 편집, Git 연동, 코드 리뷰	GitHub API, WebSocket, ESLint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2. 회의 관리	일정 관리, 실시간 채팅, 화상 회의	구글 캘린더 API, WebRTC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3. 회의록 자동 생성	STT 변환, OCR, 요약 기능	                      AI 요약, Tesseract, PDF 변환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4. 공동 작업 지원	화이트보드, 엑셀, 문서 작성	Canvas, WebRTC, WYSIWYG Editor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7"/>
          <p:cNvSpPr>
            <a:spLocks noGrp="1"/>
          </p:cNvSpPr>
          <p:nvPr>
            <p:ph type="title" idx="0"/>
          </p:nvPr>
        </p:nvSpPr>
        <p:spPr>
          <a:xfrm>
            <a:off x="1170425" y="1052150"/>
            <a:ext cx="6715184" cy="5727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기능 요구사항 상세</a:t>
            </a:r>
            <a:endParaRPr lang="ko-KR" altLang="en-US"/>
          </a:p>
        </p:txBody>
      </p:sp>
      <p:sp>
        <p:nvSpPr>
          <p:cNvPr id="3" name="Google Shape;140;p17"/>
          <p:cNvSpPr>
            <a:spLocks noGrp="1"/>
          </p:cNvSpPr>
          <p:nvPr>
            <p:ph type="body" idx="1"/>
          </p:nvPr>
        </p:nvSpPr>
        <p:spPr>
          <a:xfrm>
            <a:off x="1195757" y="1600641"/>
            <a:ext cx="7389027" cy="2470800"/>
          </a:xfrm>
        </p:spPr>
        <p:txBody>
          <a:bodyPr/>
          <a:lstStyle/>
          <a:p>
            <a:pPr>
              <a:buNone/>
              <a:defRPr/>
            </a:pPr>
            <a:r>
              <a:rPr lang="ko-KR" altLang="en-US"/>
              <a:t>요구사항 ID	기능 설명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FR-01		사용자는 GitHub 연동으로 버전 관리를 할 수 있어야 한다.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FR-02		여러 사용자가 실시간으로 코드를 공동 편집할 수 있어야 한다.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FR-03		사용자는 회의 일정을 등록하고 알림을 받을 수 있어야 한다.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FR-04		로그인 시 자동으로 회의방에 입장해야 한다.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FR-05		화상 회의와 채팅이 가능해야 한다.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FR-06		회의 음성을 텍스트로 자동 변환하여 저장해야 한다.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FR-07		사용자는 회의록을 PDF로 변환하여 다운로드할 수 있어야 한다.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FR-08		사용자는 화이트보드를 통해 실시간 아이디어를 시각화할 수 있어야 한다.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FR-09		사용자는 엑셀과 문서를 실시간 공동 편집할 수 있어야 한다.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9;p17"/>
          <p:cNvSpPr>
            <a:spLocks noGrp="1"/>
          </p:cNvSpPr>
          <p:nvPr>
            <p:ph type="title" idx="0"/>
          </p:nvPr>
        </p:nvSpPr>
        <p:spPr>
          <a:xfrm>
            <a:off x="1170425" y="1052150"/>
            <a:ext cx="6715184" cy="572700"/>
          </a:xfrm>
        </p:spPr>
        <p:txBody>
          <a:bodyPr/>
          <a:lstStyle/>
          <a:p>
            <a:pPr>
              <a:defRPr/>
            </a:pPr>
            <a:r>
              <a:rPr lang="ko-KR" altLang="en-US"/>
              <a:t>비기능 요구사항 </a:t>
            </a:r>
            <a:endParaRPr lang="ko-KR" altLang="en-US"/>
          </a:p>
        </p:txBody>
      </p:sp>
      <p:sp>
        <p:nvSpPr>
          <p:cNvPr id="3" name="Google Shape;140;p17"/>
          <p:cNvSpPr>
            <a:spLocks noGrp="1"/>
          </p:cNvSpPr>
          <p:nvPr>
            <p:ph type="body" idx="1"/>
          </p:nvPr>
        </p:nvSpPr>
        <p:spPr>
          <a:xfrm>
            <a:off x="1195757" y="1600641"/>
            <a:ext cx="7389027" cy="2470800"/>
          </a:xfrm>
        </p:spPr>
        <p:txBody>
          <a:bodyPr/>
          <a:lstStyle/>
          <a:p>
            <a:pPr>
              <a:buNone/>
              <a:defRPr/>
            </a:pPr>
            <a:r>
              <a:rPr lang="ko-KR" altLang="en-US"/>
              <a:t>요구사항 ID	항목	설명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NFR-01		성능	실시간 마우스 위치 공유는 0.5초 이내로 전송되어야 함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NFR-02		보안	로그인 시 비밀번호는 암호화되어 저장되어야 함 (BCrypt + JWT)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NFR-03		접속자 수	시스템은 최소 10명 이상 동시 접속을 지원해야 함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NFR-04		가용성	서버 장애 시 빠르게 재시작되도록 Docker 기반으로 구성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NFR-05		호환성	크롬, 엣지, 사파리 등 주요 브라우저에서 정상 동작해야 함</a:t>
            </a:r>
            <a:endParaRPr lang="ko-KR" altLang="en-US"/>
          </a:p>
          <a:p>
            <a:pPr>
              <a:buNone/>
              <a:defRPr/>
            </a:pPr>
            <a:r>
              <a:rPr lang="ko-KR" altLang="en-US"/>
              <a:t>NFR-06		확장성	추후 화상회의 인원 확대 및 AI 요약 고도화를 고려한 구조 설계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ctrTitle" idx="0"/>
          </p:nvPr>
        </p:nvSpPr>
        <p:spPr>
          <a:xfrm>
            <a:off x="4229062" y="1942668"/>
            <a:ext cx="1972332" cy="1146701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설계</a:t>
            </a:r>
            <a:endParaRPr lang="ko-KR" altLang="en-US"/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713225" y="4604000"/>
            <a:ext cx="173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Company 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40;p17"/>
          <p:cNvSpPr>
            <a:spLocks noGrp="1"/>
          </p:cNvSpPr>
          <p:nvPr>
            <p:ph type="body" idx="1"/>
          </p:nvPr>
        </p:nvSpPr>
        <p:spPr>
          <a:xfrm>
            <a:off x="79216" y="484099"/>
            <a:ext cx="8981818" cy="3994800"/>
          </a:xfrm>
        </p:spPr>
        <p:txBody>
          <a:bodyPr wrap="square" lIns="91424" tIns="91424" rIns="91424" bIns="91424" anchor="t" anchorCtr="0">
            <a:noAutofit/>
          </a:bodyPr>
          <a:lstStyle/>
          <a:p>
            <a:pPr>
              <a:buNone/>
              <a:defRPr/>
            </a:pPr>
            <a:r>
              <a:rPr lang="ko-KR" altLang="en-US"/>
              <a:t>구분	설계 		내용	설명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ko-KR" altLang="en-US"/>
              <a:t>1. 시스템 아키텍처 설계	전체 구조도	프론트엔드, 백엔드, DB, 외부 API 등의 구성과 관계를 그린 다이어그램 (예: 3-tier 구조, 클라우드 구성 등)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ko-KR" altLang="en-US"/>
              <a:t>2. 기술 스택 설계	프레임워크, 라이브러리	React, Spring Boot, PostgreSQL, WebSocket, Docker, AWS 등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ko-KR" altLang="en-US"/>
              <a:t>3. 데이터베이스 설계 (ERD)	엔티티 관계도	테이블 간의 관계 및 주요 속성 정의 (예: users, friends, groups 등)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ko-KR" altLang="en-US"/>
              <a:t>4. API 설계		REST API 명세서	각 기능의 API URL, 요청/응답 형식, 메서드 (GET/POST 등), 예시 포함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ko-KR" altLang="en-US"/>
              <a:t>5. 화면 설계 (UI/UX)	와이어프레임 or Figma	실제 화면 구성 계획, 사용자의 흐름, 버튼/기능 배치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ko-KR" altLang="en-US"/>
              <a:t>6. 시퀀스 다이어그램	동작 흐름	사용자의 요청 → 서버 처리 → 응답까지의 흐름을 시간 순서로 표현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ko-KR" altLang="en-US"/>
              <a:t>7. 클래스 다이어그램 (선택)	백엔드 내부 구조	Spring 프로젝트에서 주요 클래스 간 관계 표현 (DTO, Service, Controller 등)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ko-KR" altLang="en-US"/>
              <a:t>8. 보안 설계 (선택)	인증/인가 설계	JWT, OAuth, HTTPS, 암호화, 접근 제어 등 고려 사항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  <a:p>
            <a:pPr>
              <a:buNone/>
              <a:defRPr/>
            </a:pPr>
            <a:r>
              <a:rPr lang="ko-KR" altLang="en-US"/>
              <a:t>9. 예외/오류 처리 설계	실패 시 대응 전략	API 실패 시 응답 형식, 404/500 처리 방식 등</a:t>
            </a:r>
            <a:endParaRPr lang="ko-KR" altLang="en-US"/>
          </a:p>
          <a:p>
            <a:pPr>
              <a:buNone/>
              <a:defRPr/>
            </a:pPr>
            <a:endParaRPr lang="ko-KR" altLang="en-US"/>
          </a:p>
        </p:txBody>
      </p:sp>
      <p:sp>
        <p:nvSpPr>
          <p:cNvPr id="6" name="Google Shape;139;p17"/>
          <p:cNvSpPr>
            <a:spLocks noGrp="1"/>
          </p:cNvSpPr>
          <p:nvPr>
            <p:ph type="title" idx="0"/>
          </p:nvPr>
        </p:nvSpPr>
        <p:spPr>
          <a:xfrm>
            <a:off x="1424423" y="-234491"/>
            <a:ext cx="1868016" cy="392783"/>
          </a:xfrm>
        </p:spPr>
        <p:txBody>
          <a:bodyPr wrap="square" lIns="91424" tIns="91424" rIns="91424" bIns="91424" anchor="t" anchorCtr="0">
            <a:noAutofit/>
          </a:bodyPr>
          <a:lstStyle/>
          <a:p>
            <a:pPr>
              <a:defRPr/>
            </a:pPr>
            <a:r>
              <a:rPr lang="ko-KR" altLang="en-US" sz="1100"/>
              <a:t>설계에 들어가는 내용 예시</a:t>
            </a:r>
            <a:r>
              <a:rPr lang="ko-KR" altLang="en-US"/>
              <a:t> 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ctrTitle" idx="0"/>
          </p:nvPr>
        </p:nvSpPr>
        <p:spPr>
          <a:xfrm>
            <a:off x="2169750" y="2216323"/>
            <a:ext cx="4804500" cy="710853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latin typeface="G마켓 산스 TTF Bold"/>
                <a:ea typeface="G마켓 산스 TTF Bold"/>
                <a:cs typeface="맑은 고딕 Semilight"/>
              </a:rPr>
              <a:t>감사합니다</a:t>
            </a:r>
            <a:endParaRPr lang="ko-KR" altLang="en-US">
              <a:latin typeface="G마켓 산스 TTF Bold"/>
              <a:ea typeface="G마켓 산스 TTF Bold"/>
              <a:cs typeface="맑은 고딕 Semilight"/>
            </a:endParaRPr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>
                <a:latin typeface="G마켓 산스 TTF Medium"/>
                <a:ea typeface="G마켓 산스 TTF Medium"/>
              </a:rPr>
              <a:t>LOCH</a:t>
            </a:r>
            <a:endParaRPr sz="2000">
              <a:latin typeface="G마켓 산스 TTF Medium"/>
              <a:ea typeface="G마켓 산스 TTF Medium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-1570" y="4354872"/>
            <a:ext cx="3035595" cy="498255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altLang="ko-KR" sz="1000">
                <a:solidFill>
                  <a:schemeClr val="dk1"/>
                </a:solidFill>
                <a:latin typeface="G마켓 산스 TTF Medium"/>
                <a:ea typeface="G마켓 산스 TTF Medium"/>
                <a:cs typeface="Roboto"/>
                <a:sym typeface="Roboto"/>
              </a:rPr>
              <a:t>https://github.com/choyongmoo/LOCH-</a:t>
            </a:r>
            <a:endParaRPr sz="1000">
              <a:solidFill>
                <a:schemeClr val="dk1"/>
              </a:solidFill>
              <a:latin typeface="G마켓 산스 TTF Medium"/>
              <a:ea typeface="G마켓 산스 TTF Medium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"/>
          <p:cNvSpPr txBox="1">
            <a:spLocks noGrp="1"/>
          </p:cNvSpPr>
          <p:nvPr>
            <p:ph type="ctrTitle" idx="0"/>
          </p:nvPr>
        </p:nvSpPr>
        <p:spPr>
          <a:xfrm>
            <a:off x="4229062" y="1942668"/>
            <a:ext cx="1972332" cy="1146701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/>
              <a:t>계획</a:t>
            </a:r>
            <a:endParaRPr lang="ko-KR" altLang="en-US"/>
          </a:p>
        </p:txBody>
      </p:sp>
      <p:sp>
        <p:nvSpPr>
          <p:cNvPr id="224" name="Google Shape;224;p33"/>
          <p:cNvSpPr txBox="1">
            <a:spLocks noGrp="1"/>
          </p:cNvSpPr>
          <p:nvPr>
            <p:ph type="subTitle" idx="1"/>
          </p:nvPr>
        </p:nvSpPr>
        <p:spPr>
          <a:xfrm>
            <a:off x="1018025" y="539500"/>
            <a:ext cx="2016000" cy="5778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/>
              <a:t>Here is where your presentation begins</a:t>
            </a:r>
            <a:endParaRPr/>
          </a:p>
        </p:txBody>
      </p:sp>
      <p:sp>
        <p:nvSpPr>
          <p:cNvPr id="225" name="Google Shape;225;p33"/>
          <p:cNvSpPr txBox="1"/>
          <p:nvPr/>
        </p:nvSpPr>
        <p:spPr>
          <a:xfrm>
            <a:off x="713225" y="4604000"/>
            <a:ext cx="1731900" cy="3417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Company X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6" name="Google Shape;226;p33"/>
          <p:cNvSpPr/>
          <p:nvPr/>
        </p:nvSpPr>
        <p:spPr>
          <a:xfrm>
            <a:off x="1423239" y="1877733"/>
            <a:ext cx="1386715" cy="1388034"/>
          </a:xfrm>
          <a:custGeom>
            <a:avLst/>
            <a:gdLst/>
            <a:rect l="l" t="t" r="r" b="b"/>
            <a:pathLst>
              <a:path w="554686" h="554659" extrusionOk="0">
                <a:moveTo>
                  <a:pt x="544331" y="201978"/>
                </a:moveTo>
                <a:cubicBezTo>
                  <a:pt x="317892" y="1652"/>
                  <a:pt x="324028" y="6896"/>
                  <a:pt x="319870" y="3211"/>
                </a:cubicBezTo>
                <a:cubicBezTo>
                  <a:pt x="317124" y="2916"/>
                  <a:pt x="300212" y="0"/>
                  <a:pt x="277344" y="0"/>
                </a:cubicBezTo>
                <a:cubicBezTo>
                  <a:pt x="124631" y="0"/>
                  <a:pt x="0" y="124632"/>
                  <a:pt x="0" y="277330"/>
                </a:cubicBezTo>
                <a:cubicBezTo>
                  <a:pt x="0" y="431012"/>
                  <a:pt x="125888" y="554660"/>
                  <a:pt x="277344" y="554660"/>
                </a:cubicBezTo>
                <a:cubicBezTo>
                  <a:pt x="430056" y="554660"/>
                  <a:pt x="554687" y="430027"/>
                  <a:pt x="554687" y="277330"/>
                </a:cubicBezTo>
                <a:cubicBezTo>
                  <a:pt x="554695" y="235457"/>
                  <a:pt x="544936" y="204995"/>
                  <a:pt x="544331" y="201978"/>
                </a:cubicBezTo>
                <a:lnTo>
                  <a:pt x="544331" y="201978"/>
                </a:lnTo>
                <a:close/>
                <a:moveTo>
                  <a:pt x="424688" y="277337"/>
                </a:moveTo>
                <a:cubicBezTo>
                  <a:pt x="424688" y="306992"/>
                  <a:pt x="415876" y="334623"/>
                  <a:pt x="400733" y="357762"/>
                </a:cubicBezTo>
                <a:lnTo>
                  <a:pt x="326099" y="208502"/>
                </a:lnTo>
                <a:lnTo>
                  <a:pt x="293595" y="273497"/>
                </a:lnTo>
                <a:lnTo>
                  <a:pt x="244840" y="175999"/>
                </a:lnTo>
                <a:lnTo>
                  <a:pt x="153954" y="357762"/>
                </a:lnTo>
                <a:cubicBezTo>
                  <a:pt x="138819" y="334623"/>
                  <a:pt x="129999" y="306992"/>
                  <a:pt x="129999" y="277337"/>
                </a:cubicBezTo>
                <a:cubicBezTo>
                  <a:pt x="129999" y="196098"/>
                  <a:pt x="196092" y="130008"/>
                  <a:pt x="277336" y="130008"/>
                </a:cubicBezTo>
                <a:cubicBezTo>
                  <a:pt x="297404" y="130008"/>
                  <a:pt x="316774" y="133972"/>
                  <a:pt x="334989" y="141806"/>
                </a:cubicBezTo>
                <a:cubicBezTo>
                  <a:pt x="353296" y="166614"/>
                  <a:pt x="376848" y="187340"/>
                  <a:pt x="403968" y="202303"/>
                </a:cubicBezTo>
                <a:cubicBezTo>
                  <a:pt x="417528" y="224923"/>
                  <a:pt x="424688" y="250777"/>
                  <a:pt x="424688" y="277337"/>
                </a:cubicBezTo>
                <a:close/>
                <a:moveTo>
                  <a:pt x="326099" y="281177"/>
                </a:moveTo>
                <a:lnTo>
                  <a:pt x="348557" y="326090"/>
                </a:lnTo>
                <a:lnTo>
                  <a:pt x="303641" y="326090"/>
                </a:lnTo>
                <a:lnTo>
                  <a:pt x="326099" y="281177"/>
                </a:lnTo>
                <a:close/>
                <a:moveTo>
                  <a:pt x="267305" y="326090"/>
                </a:moveTo>
                <a:lnTo>
                  <a:pt x="206138" y="326090"/>
                </a:lnTo>
                <a:lnTo>
                  <a:pt x="244848" y="248675"/>
                </a:lnTo>
                <a:lnTo>
                  <a:pt x="275427" y="309839"/>
                </a:lnTo>
                <a:lnTo>
                  <a:pt x="267305" y="326090"/>
                </a:lnTo>
                <a:close/>
                <a:moveTo>
                  <a:pt x="400190" y="358585"/>
                </a:moveTo>
                <a:cubicBezTo>
                  <a:pt x="373784" y="398378"/>
                  <a:pt x="328581" y="424667"/>
                  <a:pt x="277344" y="424667"/>
                </a:cubicBezTo>
                <a:cubicBezTo>
                  <a:pt x="226106" y="424667"/>
                  <a:pt x="180903" y="398378"/>
                  <a:pt x="154497" y="358585"/>
                </a:cubicBezTo>
                <a:lnTo>
                  <a:pt x="400190" y="358585"/>
                </a:lnTo>
                <a:close/>
                <a:moveTo>
                  <a:pt x="330614" y="56215"/>
                </a:moveTo>
                <a:cubicBezTo>
                  <a:pt x="372364" y="93216"/>
                  <a:pt x="445726" y="158135"/>
                  <a:pt x="487562" y="195151"/>
                </a:cubicBezTo>
                <a:cubicBezTo>
                  <a:pt x="410655" y="187239"/>
                  <a:pt x="347595" y="130279"/>
                  <a:pt x="330614" y="56215"/>
                </a:cubicBezTo>
                <a:close/>
                <a:moveTo>
                  <a:pt x="277351" y="522173"/>
                </a:moveTo>
                <a:cubicBezTo>
                  <a:pt x="144629" y="522173"/>
                  <a:pt x="32504" y="413761"/>
                  <a:pt x="32504" y="277337"/>
                </a:cubicBezTo>
                <a:cubicBezTo>
                  <a:pt x="32504" y="142334"/>
                  <a:pt x="142341" y="32502"/>
                  <a:pt x="277351" y="32502"/>
                </a:cubicBezTo>
                <a:cubicBezTo>
                  <a:pt x="282999" y="32502"/>
                  <a:pt x="288646" y="32719"/>
                  <a:pt x="294286" y="33107"/>
                </a:cubicBezTo>
                <a:cubicBezTo>
                  <a:pt x="296179" y="56937"/>
                  <a:pt x="302043" y="79688"/>
                  <a:pt x="311228" y="100694"/>
                </a:cubicBezTo>
                <a:cubicBezTo>
                  <a:pt x="300158" y="98576"/>
                  <a:pt x="288848" y="97506"/>
                  <a:pt x="277351" y="97506"/>
                </a:cubicBezTo>
                <a:cubicBezTo>
                  <a:pt x="178529" y="97506"/>
                  <a:pt x="97511" y="178536"/>
                  <a:pt x="97511" y="277337"/>
                </a:cubicBezTo>
                <a:cubicBezTo>
                  <a:pt x="97511" y="376162"/>
                  <a:pt x="178545" y="457169"/>
                  <a:pt x="277351" y="457169"/>
                </a:cubicBezTo>
                <a:cubicBezTo>
                  <a:pt x="376181" y="457169"/>
                  <a:pt x="457192" y="376139"/>
                  <a:pt x="457192" y="277337"/>
                </a:cubicBezTo>
                <a:cubicBezTo>
                  <a:pt x="457192" y="257852"/>
                  <a:pt x="454026" y="238668"/>
                  <a:pt x="447929" y="220463"/>
                </a:cubicBezTo>
                <a:cubicBezTo>
                  <a:pt x="470185" y="226831"/>
                  <a:pt x="493357" y="229531"/>
                  <a:pt x="517242" y="228266"/>
                </a:cubicBezTo>
                <a:cubicBezTo>
                  <a:pt x="520523" y="244339"/>
                  <a:pt x="522199" y="260784"/>
                  <a:pt x="522199" y="277337"/>
                </a:cubicBezTo>
                <a:cubicBezTo>
                  <a:pt x="522191" y="412341"/>
                  <a:pt x="412354" y="522173"/>
                  <a:pt x="277351" y="52217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>
            <a:spLocks noGrp="1"/>
          </p:cNvSpPr>
          <p:nvPr>
            <p:ph type="title" idx="0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G마켓 산스 TTF Bold"/>
                <a:ea typeface="G마켓 산스 TTF Bold"/>
              </a:rPr>
              <a:t>Table of contents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241" name="Google Shape;241;p35"/>
          <p:cNvSpPr txBox="1">
            <a:spLocks noGrp="1"/>
          </p:cNvSpPr>
          <p:nvPr>
            <p:ph type="title" idx="2"/>
          </p:nvPr>
        </p:nvSpPr>
        <p:spPr>
          <a:xfrm>
            <a:off x="796200" y="1584373"/>
            <a:ext cx="7347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G마켓 산스 TTF Bold"/>
                <a:ea typeface="G마켓 산스 TTF Bold"/>
              </a:rPr>
              <a:t>01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242" name="Google Shape;242;p35"/>
          <p:cNvSpPr txBox="1">
            <a:spLocks noGrp="1"/>
          </p:cNvSpPr>
          <p:nvPr>
            <p:ph type="title" idx="3"/>
          </p:nvPr>
        </p:nvSpPr>
        <p:spPr>
          <a:xfrm>
            <a:off x="796200" y="3094002"/>
            <a:ext cx="7347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G마켓 산스 TTF Bold"/>
                <a:ea typeface="G마켓 산스 TTF Bold"/>
              </a:rPr>
              <a:t>04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243" name="Google Shape;243;p35"/>
          <p:cNvSpPr txBox="1">
            <a:spLocks noGrp="1"/>
          </p:cNvSpPr>
          <p:nvPr>
            <p:ph type="title" idx="4"/>
          </p:nvPr>
        </p:nvSpPr>
        <p:spPr>
          <a:xfrm>
            <a:off x="3439738" y="1584373"/>
            <a:ext cx="7347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G마켓 산스 TTF Bold"/>
                <a:ea typeface="G마켓 산스 TTF Bold"/>
              </a:rPr>
              <a:t>02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244" name="Google Shape;244;p35"/>
          <p:cNvSpPr txBox="1">
            <a:spLocks noGrp="1"/>
          </p:cNvSpPr>
          <p:nvPr>
            <p:ph type="title" idx="5"/>
          </p:nvPr>
        </p:nvSpPr>
        <p:spPr>
          <a:xfrm>
            <a:off x="3439738" y="3094002"/>
            <a:ext cx="7347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G마켓 산스 TTF Bold"/>
                <a:ea typeface="G마켓 산스 TTF Bold"/>
              </a:rPr>
              <a:t>05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245" name="Google Shape;245;p35"/>
          <p:cNvSpPr txBox="1">
            <a:spLocks noGrp="1"/>
          </p:cNvSpPr>
          <p:nvPr>
            <p:ph type="title" idx="6"/>
          </p:nvPr>
        </p:nvSpPr>
        <p:spPr>
          <a:xfrm>
            <a:off x="6083275" y="1584373"/>
            <a:ext cx="7347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G마켓 산스 TTF Bold"/>
                <a:ea typeface="G마켓 산스 TTF Bold"/>
              </a:rPr>
              <a:t>03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246" name="Google Shape;246;p35"/>
          <p:cNvSpPr txBox="1">
            <a:spLocks noGrp="1"/>
          </p:cNvSpPr>
          <p:nvPr>
            <p:ph type="title" idx="7"/>
          </p:nvPr>
        </p:nvSpPr>
        <p:spPr>
          <a:xfrm>
            <a:off x="6083275" y="3094002"/>
            <a:ext cx="7347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>
                <a:latin typeface="G마켓 산스 TTF Bold"/>
                <a:ea typeface="G마켓 산스 TTF Bold"/>
              </a:rPr>
              <a:t>06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247" name="Google Shape;247;p35"/>
          <p:cNvSpPr txBox="1">
            <a:spLocks noGrp="1"/>
          </p:cNvSpPr>
          <p:nvPr>
            <p:ph type="subTitle" idx="1"/>
          </p:nvPr>
        </p:nvSpPr>
        <p:spPr>
          <a:xfrm>
            <a:off x="796200" y="2064875"/>
            <a:ext cx="2347500" cy="441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팀 구성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248" name="Google Shape;248;p35"/>
          <p:cNvSpPr txBox="1">
            <a:spLocks noGrp="1"/>
          </p:cNvSpPr>
          <p:nvPr>
            <p:ph type="subTitle" idx="8"/>
          </p:nvPr>
        </p:nvSpPr>
        <p:spPr>
          <a:xfrm>
            <a:off x="3439738" y="2064875"/>
            <a:ext cx="2347500" cy="441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주제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249" name="Google Shape;249;p35"/>
          <p:cNvSpPr txBox="1">
            <a:spLocks noGrp="1"/>
          </p:cNvSpPr>
          <p:nvPr>
            <p:ph type="subTitle" idx="9"/>
          </p:nvPr>
        </p:nvSpPr>
        <p:spPr>
          <a:xfrm>
            <a:off x="6083275" y="2064875"/>
            <a:ext cx="2347500" cy="441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내용 및 기능</a:t>
            </a:r>
            <a:endParaRPr lang="en-US">
              <a:latin typeface="G마켓 산스 TTF Medium"/>
              <a:ea typeface="G마켓 산스 TTF Medium"/>
            </a:endParaRPr>
          </a:p>
        </p:txBody>
      </p:sp>
      <p:sp>
        <p:nvSpPr>
          <p:cNvPr id="250" name="Google Shape;250;p35"/>
          <p:cNvSpPr txBox="1">
            <a:spLocks noGrp="1"/>
          </p:cNvSpPr>
          <p:nvPr>
            <p:ph type="subTitle" idx="13"/>
          </p:nvPr>
        </p:nvSpPr>
        <p:spPr>
          <a:xfrm>
            <a:off x="796200" y="3574550"/>
            <a:ext cx="2347500" cy="441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필요성 및 기대효과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251" name="Google Shape;251;p35"/>
          <p:cNvSpPr txBox="1">
            <a:spLocks noGrp="1"/>
          </p:cNvSpPr>
          <p:nvPr>
            <p:ph type="subTitle" idx="14"/>
          </p:nvPr>
        </p:nvSpPr>
        <p:spPr>
          <a:xfrm>
            <a:off x="3439738" y="3574550"/>
            <a:ext cx="2347500" cy="441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개발 환경 </a:t>
            </a:r>
            <a:r>
              <a:rPr lang="en-US" altLang="ko-KR">
                <a:latin typeface="G마켓 산스 TTF Medium"/>
                <a:ea typeface="G마켓 산스 TTF Medium"/>
              </a:rPr>
              <a:t>/</a:t>
            </a:r>
            <a:r>
              <a:rPr lang="ko-KR" altLang="en-US">
                <a:latin typeface="G마켓 산스 TTF Medium"/>
                <a:ea typeface="G마켓 산스 TTF Medium"/>
              </a:rPr>
              <a:t> 업무 분장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252" name="Google Shape;252;p35"/>
          <p:cNvSpPr txBox="1">
            <a:spLocks noGrp="1"/>
          </p:cNvSpPr>
          <p:nvPr>
            <p:ph type="subTitle" idx="15"/>
          </p:nvPr>
        </p:nvSpPr>
        <p:spPr>
          <a:xfrm>
            <a:off x="6083275" y="3574550"/>
            <a:ext cx="2347500" cy="4413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개발 일정</a:t>
            </a:r>
            <a:endParaRPr>
              <a:latin typeface="G마켓 산스 TTF Medium"/>
              <a:ea typeface="G마켓 산스 TTF Medium"/>
            </a:endParaRPr>
          </a:p>
        </p:txBody>
      </p:sp>
      <p:cxnSp>
        <p:nvCxnSpPr>
          <p:cNvPr id="253" name="Google Shape;253;p35"/>
          <p:cNvCxnSpPr/>
          <p:nvPr/>
        </p:nvCxnSpPr>
        <p:spPr>
          <a:xfrm rot="10800000">
            <a:off x="720000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254" name="Google Shape;254;p35"/>
          <p:cNvCxnSpPr/>
          <p:nvPr/>
        </p:nvCxnSpPr>
        <p:spPr>
          <a:xfrm rot="10800000">
            <a:off x="720000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255" name="Google Shape;255;p35"/>
          <p:cNvCxnSpPr/>
          <p:nvPr/>
        </p:nvCxnSpPr>
        <p:spPr>
          <a:xfrm rot="10800000">
            <a:off x="3363538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256" name="Google Shape;256;p35"/>
          <p:cNvCxnSpPr/>
          <p:nvPr/>
        </p:nvCxnSpPr>
        <p:spPr>
          <a:xfrm rot="10800000">
            <a:off x="3363538" y="3158863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257" name="Google Shape;257;p35"/>
          <p:cNvCxnSpPr/>
          <p:nvPr/>
        </p:nvCxnSpPr>
        <p:spPr>
          <a:xfrm rot="10800000">
            <a:off x="6007075" y="1542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258" name="Google Shape;258;p35"/>
          <p:cNvCxnSpPr/>
          <p:nvPr/>
        </p:nvCxnSpPr>
        <p:spPr>
          <a:xfrm rot="10800000">
            <a:off x="6007075" y="3158875"/>
            <a:ext cx="0" cy="963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>
            <a:spLocks noGrp="1"/>
          </p:cNvSpPr>
          <p:nvPr>
            <p:ph type="subTitle" idx="6"/>
          </p:nvPr>
        </p:nvSpPr>
        <p:spPr>
          <a:xfrm>
            <a:off x="1550625" y="3121425"/>
            <a:ext cx="2736000" cy="375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임현성</a:t>
            </a:r>
            <a:r>
              <a:rPr lang="en-US" altLang="ko-KR">
                <a:latin typeface="G마켓 산스 TTF Bold"/>
                <a:ea typeface="G마켓 산스 TTF Bold"/>
              </a:rPr>
              <a:t>(</a:t>
            </a:r>
            <a:r>
              <a:rPr lang="ko-KR" altLang="en-US">
                <a:latin typeface="G마켓 산스 TTF Bold"/>
                <a:ea typeface="G마켓 산스 TTF Bold"/>
              </a:rPr>
              <a:t>프론트엔드</a:t>
            </a:r>
            <a:r>
              <a:rPr lang="en-US" altLang="ko-KR">
                <a:latin typeface="G마켓 산스 TTF Bold"/>
                <a:ea typeface="G마켓 산스 TTF Bold"/>
              </a:rPr>
              <a:t>)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316" name="Google Shape;316;p40"/>
          <p:cNvSpPr txBox="1">
            <a:spLocks noGrp="1"/>
          </p:cNvSpPr>
          <p:nvPr>
            <p:ph type="title" idx="0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팀 구성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317" name="Google Shape;317;p40"/>
          <p:cNvSpPr txBox="1">
            <a:spLocks noGrp="1"/>
          </p:cNvSpPr>
          <p:nvPr>
            <p:ph type="subTitle" idx="1"/>
          </p:nvPr>
        </p:nvSpPr>
        <p:spPr>
          <a:xfrm>
            <a:off x="1550624" y="1748900"/>
            <a:ext cx="2736000" cy="103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학번</a:t>
            </a:r>
            <a:r>
              <a:rPr lang="en-US" altLang="ko-KR">
                <a:latin typeface="G마켓 산스 TTF Medium"/>
                <a:ea typeface="G마켓 산스 TTF Medium"/>
              </a:rPr>
              <a:t>: </a:t>
            </a:r>
            <a:r>
              <a:rPr lang="en-US">
                <a:latin typeface="G마켓 산스 TTF Medium"/>
                <a:ea typeface="G마켓 산스 TTF Medium"/>
              </a:rPr>
              <a:t>202307012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318" name="Google Shape;318;p40"/>
          <p:cNvSpPr txBox="1">
            <a:spLocks noGrp="1"/>
          </p:cNvSpPr>
          <p:nvPr>
            <p:ph type="subTitle" idx="2"/>
          </p:nvPr>
        </p:nvSpPr>
        <p:spPr>
          <a:xfrm>
            <a:off x="5667945" y="1748900"/>
            <a:ext cx="2736000" cy="103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학번</a:t>
            </a:r>
            <a:r>
              <a:rPr lang="en-US" altLang="ko-KR">
                <a:latin typeface="G마켓 산스 TTF Medium"/>
                <a:ea typeface="G마켓 산스 TTF Medium"/>
              </a:rPr>
              <a:t>: </a:t>
            </a:r>
            <a:r>
              <a:rPr lang="en-US">
                <a:latin typeface="G마켓 산스 TTF Medium"/>
                <a:ea typeface="G마켓 산스 TTF Medium"/>
              </a:rPr>
              <a:t>202107028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319" name="Google Shape;319;p40"/>
          <p:cNvSpPr txBox="1">
            <a:spLocks noGrp="1"/>
          </p:cNvSpPr>
          <p:nvPr>
            <p:ph type="subTitle" idx="3"/>
          </p:nvPr>
        </p:nvSpPr>
        <p:spPr>
          <a:xfrm>
            <a:off x="1550624" y="3412900"/>
            <a:ext cx="2736000" cy="103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학번</a:t>
            </a:r>
            <a:r>
              <a:rPr lang="en-US" altLang="ko-KR">
                <a:latin typeface="G마켓 산스 TTF Medium"/>
                <a:ea typeface="G마켓 산스 TTF Medium"/>
              </a:rPr>
              <a:t>: </a:t>
            </a:r>
            <a:r>
              <a:rPr lang="en-US" altLang="ko-KR" b="0" i="0">
                <a:effectLst/>
                <a:latin typeface="G마켓 산스 TTF Medium"/>
                <a:ea typeface="G마켓 산스 TTF Medium"/>
              </a:rPr>
              <a:t>202307032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320" name="Google Shape;320;p40"/>
          <p:cNvSpPr txBox="1">
            <a:spLocks noGrp="1"/>
          </p:cNvSpPr>
          <p:nvPr>
            <p:ph type="subTitle" idx="4"/>
          </p:nvPr>
        </p:nvSpPr>
        <p:spPr>
          <a:xfrm>
            <a:off x="5667945" y="3412900"/>
            <a:ext cx="2736000" cy="10386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b="0" i="0">
                <a:effectLst/>
                <a:latin typeface="G마켓 산스 TTF Medium"/>
                <a:ea typeface="G마켓 산스 TTF Medium"/>
              </a:rPr>
              <a:t>학번</a:t>
            </a:r>
            <a:r>
              <a:rPr lang="en-US" altLang="ko-KR" b="0" i="0">
                <a:effectLst/>
                <a:latin typeface="G마켓 산스 TTF Medium"/>
                <a:ea typeface="G마켓 산스 TTF Medium"/>
              </a:rPr>
              <a:t>: 202307072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321" name="Google Shape;321;p40"/>
          <p:cNvSpPr txBox="1">
            <a:spLocks noGrp="1"/>
          </p:cNvSpPr>
          <p:nvPr>
            <p:ph type="subTitle" idx="5"/>
          </p:nvPr>
        </p:nvSpPr>
        <p:spPr>
          <a:xfrm>
            <a:off x="1550625" y="1457450"/>
            <a:ext cx="2736000" cy="375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조용무</a:t>
            </a:r>
            <a:r>
              <a:rPr lang="en-US" altLang="ko-KR">
                <a:latin typeface="G마켓 산스 TTF Bold"/>
                <a:ea typeface="G마켓 산스 TTF Bold"/>
              </a:rPr>
              <a:t>(</a:t>
            </a:r>
            <a:r>
              <a:rPr lang="ko-KR" altLang="en-US">
                <a:latin typeface="G마켓 산스 TTF Bold"/>
                <a:ea typeface="G마켓 산스 TTF Bold"/>
              </a:rPr>
              <a:t>팀장 </a:t>
            </a:r>
            <a:r>
              <a:rPr lang="en-US" altLang="ko-KR">
                <a:latin typeface="G마켓 산스 TTF Bold"/>
                <a:ea typeface="G마켓 산스 TTF Bold"/>
              </a:rPr>
              <a:t>/ </a:t>
            </a:r>
            <a:r>
              <a:rPr lang="ko-KR" altLang="en-US">
                <a:latin typeface="G마켓 산스 TTF Bold"/>
                <a:ea typeface="G마켓 산스 TTF Bold"/>
              </a:rPr>
              <a:t>백엔드</a:t>
            </a:r>
            <a:r>
              <a:rPr lang="en-US" altLang="ko-KR">
                <a:latin typeface="G마켓 산스 TTF Bold"/>
                <a:ea typeface="G마켓 산스 TTF Bold"/>
              </a:rPr>
              <a:t>)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322" name="Google Shape;322;p40"/>
          <p:cNvSpPr txBox="1">
            <a:spLocks noGrp="1"/>
          </p:cNvSpPr>
          <p:nvPr>
            <p:ph type="subTitle" idx="7"/>
          </p:nvPr>
        </p:nvSpPr>
        <p:spPr>
          <a:xfrm>
            <a:off x="5667914" y="1457450"/>
            <a:ext cx="2736000" cy="375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오택현</a:t>
            </a:r>
            <a:r>
              <a:rPr lang="en-US" altLang="ko-KR">
                <a:latin typeface="G마켓 산스 TTF Bold"/>
                <a:ea typeface="G마켓 산스 TTF Bold"/>
              </a:rPr>
              <a:t>(</a:t>
            </a:r>
            <a:r>
              <a:rPr lang="ko-KR" altLang="en-US">
                <a:latin typeface="G마켓 산스 TTF Bold"/>
                <a:ea typeface="G마켓 산스 TTF Bold"/>
              </a:rPr>
              <a:t>백엔드</a:t>
            </a:r>
            <a:r>
              <a:rPr lang="en-US" altLang="ko-KR">
                <a:latin typeface="G마켓 산스 TTF Bold"/>
                <a:ea typeface="G마켓 산스 TTF Bold"/>
              </a:rPr>
              <a:t>)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323" name="Google Shape;323;p40"/>
          <p:cNvSpPr txBox="1">
            <a:spLocks noGrp="1"/>
          </p:cNvSpPr>
          <p:nvPr>
            <p:ph type="subTitle" idx="8"/>
          </p:nvPr>
        </p:nvSpPr>
        <p:spPr>
          <a:xfrm>
            <a:off x="5667914" y="3121425"/>
            <a:ext cx="2736000" cy="3753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황자준</a:t>
            </a:r>
            <a:r>
              <a:rPr lang="en-US" altLang="ko-KR">
                <a:latin typeface="G마켓 산스 TTF Bold"/>
                <a:ea typeface="G마켓 산스 TTF Bold"/>
              </a:rPr>
              <a:t>(</a:t>
            </a:r>
            <a:r>
              <a:rPr lang="ko-KR" altLang="en-US">
                <a:latin typeface="G마켓 산스 TTF Bold"/>
                <a:ea typeface="G마켓 산스 TTF Bold"/>
              </a:rPr>
              <a:t>프론트엔드</a:t>
            </a:r>
            <a:r>
              <a:rPr lang="en-US" altLang="ko-KR">
                <a:latin typeface="G마켓 산스 TTF Bold"/>
                <a:ea typeface="G마켓 산스 TTF Bold"/>
              </a:rPr>
              <a:t>)</a:t>
            </a:r>
            <a:endParaRPr>
              <a:latin typeface="G마켓 산스 TTF Bold"/>
              <a:ea typeface="G마켓 산스 TTF Bold"/>
            </a:endParaRPr>
          </a:p>
        </p:txBody>
      </p:sp>
      <p:cxnSp>
        <p:nvCxnSpPr>
          <p:cNvPr id="324" name="Google Shape;324;p40"/>
          <p:cNvCxnSpPr/>
          <p:nvPr/>
        </p:nvCxnSpPr>
        <p:spPr>
          <a:xfrm>
            <a:off x="1322025" y="145745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25" name="Google Shape;325;p40"/>
          <p:cNvCxnSpPr/>
          <p:nvPr/>
        </p:nvCxnSpPr>
        <p:spPr>
          <a:xfrm>
            <a:off x="1322025" y="312130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26" name="Google Shape;326;p40"/>
          <p:cNvCxnSpPr/>
          <p:nvPr/>
        </p:nvCxnSpPr>
        <p:spPr>
          <a:xfrm>
            <a:off x="5439351" y="145745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27" name="Google Shape;327;p40"/>
          <p:cNvCxnSpPr/>
          <p:nvPr/>
        </p:nvCxnSpPr>
        <p:spPr>
          <a:xfrm>
            <a:off x="5439351" y="3121300"/>
            <a:ext cx="0" cy="133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grpSp>
        <p:nvGrpSpPr>
          <p:cNvPr id="328" name="Google Shape;328;p40"/>
          <p:cNvGrpSpPr/>
          <p:nvPr/>
        </p:nvGrpSpPr>
        <p:grpSpPr>
          <a:xfrm rot="0">
            <a:off x="4833961" y="3120681"/>
            <a:ext cx="376777" cy="376785"/>
            <a:chOff x="11210627" y="4097238"/>
            <a:chExt cx="554655" cy="554667"/>
          </a:xfrm>
        </p:grpSpPr>
        <p:sp>
          <p:nvSpPr>
            <p:cNvPr id="329" name="Google Shape;329;p40"/>
            <p:cNvSpPr/>
            <p:nvPr/>
          </p:nvSpPr>
          <p:spPr>
            <a:xfrm>
              <a:off x="11276720" y="4227238"/>
              <a:ext cx="97510" cy="97506"/>
            </a:xfrm>
            <a:custGeom>
              <a:avLst/>
              <a:gdLst/>
              <a:rect l="l" t="t" r="r" b="b"/>
              <a:pathLst>
                <a:path w="97510" h="97506" extrusionOk="0">
                  <a:moveTo>
                    <a:pt x="48716" y="0"/>
                  </a:moveTo>
                  <a:cubicBezTo>
                    <a:pt x="21875" y="0"/>
                    <a:pt x="0" y="21867"/>
                    <a:pt x="0" y="48753"/>
                  </a:cubicBezTo>
                  <a:cubicBezTo>
                    <a:pt x="0" y="75639"/>
                    <a:pt x="21798" y="97506"/>
                    <a:pt x="48716" y="97506"/>
                  </a:cubicBezTo>
                  <a:cubicBezTo>
                    <a:pt x="75635" y="97506"/>
                    <a:pt x="97510" y="75639"/>
                    <a:pt x="97510" y="48753"/>
                  </a:cubicBezTo>
                  <a:cubicBezTo>
                    <a:pt x="97510" y="21867"/>
                    <a:pt x="75635" y="0"/>
                    <a:pt x="48716" y="0"/>
                  </a:cubicBezTo>
                  <a:close/>
                  <a:moveTo>
                    <a:pt x="48716" y="64996"/>
                  </a:moveTo>
                  <a:cubicBezTo>
                    <a:pt x="39795" y="64996"/>
                    <a:pt x="32503" y="57705"/>
                    <a:pt x="32503" y="48746"/>
                  </a:cubicBezTo>
                  <a:cubicBezTo>
                    <a:pt x="32503" y="39786"/>
                    <a:pt x="39795" y="32494"/>
                    <a:pt x="48716" y="32494"/>
                  </a:cubicBezTo>
                  <a:cubicBezTo>
                    <a:pt x="57715" y="32494"/>
                    <a:pt x="65007" y="39786"/>
                    <a:pt x="65007" y="48746"/>
                  </a:cubicBezTo>
                  <a:cubicBezTo>
                    <a:pt x="65007" y="57705"/>
                    <a:pt x="57715" y="64996"/>
                    <a:pt x="48716" y="6499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0"/>
            <p:cNvSpPr/>
            <p:nvPr/>
          </p:nvSpPr>
          <p:spPr>
            <a:xfrm>
              <a:off x="11276720" y="4357238"/>
              <a:ext cx="97510" cy="32501"/>
            </a:xfrm>
            <a:custGeom>
              <a:avLst/>
              <a:gdLst/>
              <a:rect l="l" t="t" r="r" b="b"/>
              <a:pathLst>
                <a:path w="97510" h="32501" extrusionOk="0">
                  <a:moveTo>
                    <a:pt x="0" y="0"/>
                  </a:moveTo>
                  <a:lnTo>
                    <a:pt x="97510" y="0"/>
                  </a:lnTo>
                  <a:lnTo>
                    <a:pt x="97510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0"/>
            <p:cNvSpPr/>
            <p:nvPr/>
          </p:nvSpPr>
          <p:spPr>
            <a:xfrm>
              <a:off x="11461657" y="4207147"/>
              <a:ext cx="247617" cy="182585"/>
            </a:xfrm>
            <a:custGeom>
              <a:avLst/>
              <a:gdLst/>
              <a:rect l="l" t="t" r="r" b="b"/>
              <a:pathLst>
                <a:path w="247617" h="182585" extrusionOk="0">
                  <a:moveTo>
                    <a:pt x="140022" y="97498"/>
                  </a:moveTo>
                  <a:lnTo>
                    <a:pt x="91305" y="0"/>
                  </a:lnTo>
                  <a:lnTo>
                    <a:pt x="0" y="182585"/>
                  </a:lnTo>
                  <a:lnTo>
                    <a:pt x="247617" y="182585"/>
                  </a:lnTo>
                  <a:lnTo>
                    <a:pt x="172525" y="32502"/>
                  </a:lnTo>
                  <a:lnTo>
                    <a:pt x="140022" y="97498"/>
                  </a:lnTo>
                  <a:close/>
                  <a:moveTo>
                    <a:pt x="52595" y="150091"/>
                  </a:moveTo>
                  <a:lnTo>
                    <a:pt x="91305" y="72676"/>
                  </a:lnTo>
                  <a:lnTo>
                    <a:pt x="121870" y="133840"/>
                  </a:lnTo>
                  <a:lnTo>
                    <a:pt x="113802" y="150091"/>
                  </a:lnTo>
                  <a:lnTo>
                    <a:pt x="52595" y="150091"/>
                  </a:lnTo>
                  <a:close/>
                  <a:moveTo>
                    <a:pt x="150106" y="150091"/>
                  </a:moveTo>
                  <a:lnTo>
                    <a:pt x="172525" y="105178"/>
                  </a:lnTo>
                  <a:lnTo>
                    <a:pt x="195022" y="150091"/>
                  </a:lnTo>
                  <a:lnTo>
                    <a:pt x="150106" y="15009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0"/>
            <p:cNvSpPr/>
            <p:nvPr/>
          </p:nvSpPr>
          <p:spPr>
            <a:xfrm>
              <a:off x="11210627" y="4097238"/>
              <a:ext cx="554655" cy="554667"/>
            </a:xfrm>
            <a:custGeom>
              <a:avLst/>
              <a:gdLst/>
              <a:rect l="l" t="t" r="r" b="b"/>
              <a:pathLst>
                <a:path w="554655" h="554667" extrusionOk="0">
                  <a:moveTo>
                    <a:pt x="228533" y="435992"/>
                  </a:moveTo>
                  <a:lnTo>
                    <a:pt x="171129" y="522165"/>
                  </a:lnTo>
                  <a:lnTo>
                    <a:pt x="131101" y="522165"/>
                  </a:lnTo>
                  <a:lnTo>
                    <a:pt x="131101" y="554667"/>
                  </a:lnTo>
                  <a:lnTo>
                    <a:pt x="423555" y="554667"/>
                  </a:lnTo>
                  <a:lnTo>
                    <a:pt x="423555" y="522165"/>
                  </a:lnTo>
                  <a:lnTo>
                    <a:pt x="383527" y="522165"/>
                  </a:lnTo>
                  <a:lnTo>
                    <a:pt x="326044" y="435992"/>
                  </a:lnTo>
                  <a:lnTo>
                    <a:pt x="326044" y="357499"/>
                  </a:lnTo>
                  <a:lnTo>
                    <a:pt x="554656" y="357499"/>
                  </a:lnTo>
                  <a:lnTo>
                    <a:pt x="554656" y="32502"/>
                  </a:lnTo>
                  <a:lnTo>
                    <a:pt x="488563" y="32502"/>
                  </a:lnTo>
                  <a:lnTo>
                    <a:pt x="488563" y="0"/>
                  </a:lnTo>
                  <a:lnTo>
                    <a:pt x="391052" y="0"/>
                  </a:lnTo>
                  <a:lnTo>
                    <a:pt x="391052" y="32502"/>
                  </a:lnTo>
                  <a:lnTo>
                    <a:pt x="326122" y="32502"/>
                  </a:lnTo>
                  <a:lnTo>
                    <a:pt x="326122" y="0"/>
                  </a:lnTo>
                  <a:lnTo>
                    <a:pt x="228611" y="0"/>
                  </a:lnTo>
                  <a:lnTo>
                    <a:pt x="228611" y="32502"/>
                  </a:lnTo>
                  <a:lnTo>
                    <a:pt x="163604" y="32502"/>
                  </a:lnTo>
                  <a:lnTo>
                    <a:pt x="163604" y="0"/>
                  </a:lnTo>
                  <a:lnTo>
                    <a:pt x="66093" y="0"/>
                  </a:lnTo>
                  <a:lnTo>
                    <a:pt x="66093" y="32502"/>
                  </a:lnTo>
                  <a:lnTo>
                    <a:pt x="0" y="32502"/>
                  </a:lnTo>
                  <a:lnTo>
                    <a:pt x="0" y="357499"/>
                  </a:lnTo>
                  <a:lnTo>
                    <a:pt x="228611" y="357499"/>
                  </a:lnTo>
                  <a:lnTo>
                    <a:pt x="228611" y="435992"/>
                  </a:lnTo>
                  <a:close/>
                  <a:moveTo>
                    <a:pt x="228533" y="494581"/>
                  </a:moveTo>
                  <a:lnTo>
                    <a:pt x="228533" y="522165"/>
                  </a:lnTo>
                  <a:lnTo>
                    <a:pt x="210226" y="522165"/>
                  </a:lnTo>
                  <a:lnTo>
                    <a:pt x="228533" y="494581"/>
                  </a:lnTo>
                  <a:close/>
                  <a:moveTo>
                    <a:pt x="344507" y="522165"/>
                  </a:moveTo>
                  <a:lnTo>
                    <a:pt x="326044" y="522165"/>
                  </a:lnTo>
                  <a:lnTo>
                    <a:pt x="326044" y="494581"/>
                  </a:lnTo>
                  <a:lnTo>
                    <a:pt x="344507" y="522165"/>
                  </a:lnTo>
                  <a:close/>
                  <a:moveTo>
                    <a:pt x="293619" y="522165"/>
                  </a:moveTo>
                  <a:lnTo>
                    <a:pt x="261037" y="522165"/>
                  </a:lnTo>
                  <a:lnTo>
                    <a:pt x="261037" y="357499"/>
                  </a:lnTo>
                  <a:lnTo>
                    <a:pt x="293619" y="357499"/>
                  </a:lnTo>
                  <a:lnTo>
                    <a:pt x="293619" y="522165"/>
                  </a:lnTo>
                  <a:close/>
                  <a:moveTo>
                    <a:pt x="423555" y="32494"/>
                  </a:moveTo>
                  <a:lnTo>
                    <a:pt x="456059" y="32494"/>
                  </a:lnTo>
                  <a:lnTo>
                    <a:pt x="456059" y="64996"/>
                  </a:lnTo>
                  <a:lnTo>
                    <a:pt x="423555" y="64996"/>
                  </a:lnTo>
                  <a:lnTo>
                    <a:pt x="423555" y="32494"/>
                  </a:lnTo>
                  <a:close/>
                  <a:moveTo>
                    <a:pt x="261037" y="32494"/>
                  </a:moveTo>
                  <a:lnTo>
                    <a:pt x="293619" y="32494"/>
                  </a:lnTo>
                  <a:lnTo>
                    <a:pt x="293619" y="64996"/>
                  </a:lnTo>
                  <a:lnTo>
                    <a:pt x="261037" y="64996"/>
                  </a:lnTo>
                  <a:lnTo>
                    <a:pt x="261037" y="32494"/>
                  </a:lnTo>
                  <a:close/>
                  <a:moveTo>
                    <a:pt x="98597" y="32494"/>
                  </a:moveTo>
                  <a:lnTo>
                    <a:pt x="131101" y="32494"/>
                  </a:lnTo>
                  <a:lnTo>
                    <a:pt x="131101" y="64996"/>
                  </a:lnTo>
                  <a:lnTo>
                    <a:pt x="98597" y="64996"/>
                  </a:lnTo>
                  <a:lnTo>
                    <a:pt x="98597" y="32494"/>
                  </a:lnTo>
                  <a:close/>
                  <a:moveTo>
                    <a:pt x="32503" y="64996"/>
                  </a:moveTo>
                  <a:lnTo>
                    <a:pt x="66093" y="64996"/>
                  </a:lnTo>
                  <a:lnTo>
                    <a:pt x="66093" y="97498"/>
                  </a:lnTo>
                  <a:lnTo>
                    <a:pt x="163526" y="97498"/>
                  </a:lnTo>
                  <a:lnTo>
                    <a:pt x="163526" y="64996"/>
                  </a:lnTo>
                  <a:lnTo>
                    <a:pt x="228533" y="64996"/>
                  </a:lnTo>
                  <a:lnTo>
                    <a:pt x="228533" y="97498"/>
                  </a:lnTo>
                  <a:lnTo>
                    <a:pt x="326044" y="97498"/>
                  </a:lnTo>
                  <a:lnTo>
                    <a:pt x="326044" y="64996"/>
                  </a:lnTo>
                  <a:lnTo>
                    <a:pt x="391052" y="64996"/>
                  </a:lnTo>
                  <a:lnTo>
                    <a:pt x="391052" y="97498"/>
                  </a:lnTo>
                  <a:lnTo>
                    <a:pt x="488563" y="97498"/>
                  </a:lnTo>
                  <a:lnTo>
                    <a:pt x="488563" y="64996"/>
                  </a:lnTo>
                  <a:lnTo>
                    <a:pt x="522152" y="64996"/>
                  </a:lnTo>
                  <a:lnTo>
                    <a:pt x="522152" y="324997"/>
                  </a:lnTo>
                  <a:lnTo>
                    <a:pt x="32426" y="324997"/>
                  </a:lnTo>
                  <a:lnTo>
                    <a:pt x="32426" y="649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3" name="Google Shape;333;p40"/>
          <p:cNvGrpSpPr/>
          <p:nvPr/>
        </p:nvGrpSpPr>
        <p:grpSpPr>
          <a:xfrm rot="0">
            <a:off x="716635" y="3121425"/>
            <a:ext cx="376777" cy="376786"/>
            <a:chOff x="11210627" y="3203526"/>
            <a:chExt cx="554655" cy="554668"/>
          </a:xfrm>
        </p:grpSpPr>
        <p:sp>
          <p:nvSpPr>
            <p:cNvPr id="334" name="Google Shape;334;p40"/>
            <p:cNvSpPr/>
            <p:nvPr/>
          </p:nvSpPr>
          <p:spPr>
            <a:xfrm>
              <a:off x="11439160" y="3463526"/>
              <a:ext cx="97510" cy="32502"/>
            </a:xfrm>
            <a:custGeom>
              <a:avLst/>
              <a:gdLst/>
              <a:rect l="l" t="t" r="r" b="b"/>
              <a:pathLst>
                <a:path w="97510" h="32502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0"/>
            <p:cNvSpPr/>
            <p:nvPr/>
          </p:nvSpPr>
          <p:spPr>
            <a:xfrm>
              <a:off x="11439160" y="3333518"/>
              <a:ext cx="97510" cy="97490"/>
            </a:xfrm>
            <a:custGeom>
              <a:avLst/>
              <a:gdLst/>
              <a:rect l="l" t="t" r="r" b="b"/>
              <a:pathLst>
                <a:path w="97510" h="97490" extrusionOk="0">
                  <a:moveTo>
                    <a:pt x="48795" y="97490"/>
                  </a:moveTo>
                  <a:cubicBezTo>
                    <a:pt x="75635" y="97490"/>
                    <a:pt x="97511" y="75623"/>
                    <a:pt x="97511" y="48745"/>
                  </a:cubicBezTo>
                  <a:cubicBezTo>
                    <a:pt x="97511" y="21867"/>
                    <a:pt x="75635" y="0"/>
                    <a:pt x="48795" y="0"/>
                  </a:cubicBezTo>
                  <a:cubicBezTo>
                    <a:pt x="21876" y="0"/>
                    <a:pt x="0" y="21867"/>
                    <a:pt x="0" y="48745"/>
                  </a:cubicBezTo>
                  <a:cubicBezTo>
                    <a:pt x="0" y="75623"/>
                    <a:pt x="21876" y="97490"/>
                    <a:pt x="48795" y="97490"/>
                  </a:cubicBezTo>
                  <a:close/>
                  <a:moveTo>
                    <a:pt x="48795" y="32494"/>
                  </a:moveTo>
                  <a:cubicBezTo>
                    <a:pt x="57716" y="32494"/>
                    <a:pt x="65007" y="39786"/>
                    <a:pt x="65007" y="48745"/>
                  </a:cubicBezTo>
                  <a:cubicBezTo>
                    <a:pt x="65007" y="57704"/>
                    <a:pt x="57716" y="64996"/>
                    <a:pt x="48795" y="64996"/>
                  </a:cubicBezTo>
                  <a:cubicBezTo>
                    <a:pt x="39795" y="64996"/>
                    <a:pt x="32504" y="57704"/>
                    <a:pt x="32504" y="48745"/>
                  </a:cubicBezTo>
                  <a:cubicBezTo>
                    <a:pt x="32504" y="39786"/>
                    <a:pt x="39795" y="32494"/>
                    <a:pt x="48795" y="3249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0"/>
            <p:cNvSpPr/>
            <p:nvPr/>
          </p:nvSpPr>
          <p:spPr>
            <a:xfrm>
              <a:off x="11210627" y="3203526"/>
              <a:ext cx="554655" cy="554668"/>
            </a:xfrm>
            <a:custGeom>
              <a:avLst/>
              <a:gdLst/>
              <a:rect l="l" t="t" r="r" b="b"/>
              <a:pathLst>
                <a:path w="554655" h="554668" extrusionOk="0">
                  <a:moveTo>
                    <a:pt x="293619" y="32983"/>
                  </a:moveTo>
                  <a:lnTo>
                    <a:pt x="293619" y="0"/>
                  </a:lnTo>
                  <a:lnTo>
                    <a:pt x="261037" y="0"/>
                  </a:lnTo>
                  <a:lnTo>
                    <a:pt x="261037" y="32983"/>
                  </a:lnTo>
                  <a:cubicBezTo>
                    <a:pt x="115663" y="41391"/>
                    <a:pt x="0" y="161843"/>
                    <a:pt x="0" y="308722"/>
                  </a:cubicBezTo>
                  <a:lnTo>
                    <a:pt x="0" y="463693"/>
                  </a:lnTo>
                  <a:cubicBezTo>
                    <a:pt x="0" y="492968"/>
                    <a:pt x="14429" y="520699"/>
                    <a:pt x="38709" y="537866"/>
                  </a:cubicBezTo>
                  <a:cubicBezTo>
                    <a:pt x="62835" y="554962"/>
                    <a:pt x="92313" y="559252"/>
                    <a:pt x="119697" y="549633"/>
                  </a:cubicBezTo>
                  <a:cubicBezTo>
                    <a:pt x="221319" y="513888"/>
                    <a:pt x="333337" y="513888"/>
                    <a:pt x="434959" y="549633"/>
                  </a:cubicBezTo>
                  <a:cubicBezTo>
                    <a:pt x="462498" y="559329"/>
                    <a:pt x="492053" y="554814"/>
                    <a:pt x="515946" y="537866"/>
                  </a:cubicBezTo>
                  <a:cubicBezTo>
                    <a:pt x="540227" y="520691"/>
                    <a:pt x="554656" y="492968"/>
                    <a:pt x="554656" y="463693"/>
                  </a:cubicBezTo>
                  <a:cubicBezTo>
                    <a:pt x="554656" y="446092"/>
                    <a:pt x="554656" y="324035"/>
                    <a:pt x="554656" y="308722"/>
                  </a:cubicBezTo>
                  <a:cubicBezTo>
                    <a:pt x="554656" y="161843"/>
                    <a:pt x="438992" y="41391"/>
                    <a:pt x="293619" y="32983"/>
                  </a:cubicBezTo>
                  <a:close/>
                  <a:moveTo>
                    <a:pt x="391052" y="308730"/>
                  </a:moveTo>
                  <a:lnTo>
                    <a:pt x="391052" y="352906"/>
                  </a:lnTo>
                  <a:cubicBezTo>
                    <a:pt x="353583" y="357444"/>
                    <a:pt x="315572" y="359725"/>
                    <a:pt x="277328" y="359725"/>
                  </a:cubicBezTo>
                  <a:cubicBezTo>
                    <a:pt x="239006" y="359725"/>
                    <a:pt x="201073" y="357444"/>
                    <a:pt x="163604" y="352906"/>
                  </a:cubicBezTo>
                  <a:lnTo>
                    <a:pt x="163604" y="308730"/>
                  </a:lnTo>
                  <a:cubicBezTo>
                    <a:pt x="163604" y="215785"/>
                    <a:pt x="200219" y="64981"/>
                    <a:pt x="277328" y="64981"/>
                  </a:cubicBezTo>
                  <a:cubicBezTo>
                    <a:pt x="357617" y="64981"/>
                    <a:pt x="391052" y="223891"/>
                    <a:pt x="391052" y="308730"/>
                  </a:cubicBezTo>
                  <a:close/>
                  <a:moveTo>
                    <a:pt x="194867" y="79215"/>
                  </a:moveTo>
                  <a:cubicBezTo>
                    <a:pt x="156080" y="128402"/>
                    <a:pt x="131101" y="212023"/>
                    <a:pt x="131101" y="308730"/>
                  </a:cubicBezTo>
                  <a:lnTo>
                    <a:pt x="131101" y="348392"/>
                  </a:lnTo>
                  <a:cubicBezTo>
                    <a:pt x="97744" y="343148"/>
                    <a:pt x="64775" y="336097"/>
                    <a:pt x="32503" y="327254"/>
                  </a:cubicBezTo>
                  <a:lnTo>
                    <a:pt x="32503" y="308730"/>
                  </a:lnTo>
                  <a:cubicBezTo>
                    <a:pt x="32503" y="203118"/>
                    <a:pt x="100303" y="112989"/>
                    <a:pt x="194867" y="79215"/>
                  </a:cubicBezTo>
                  <a:close/>
                  <a:moveTo>
                    <a:pt x="522152" y="463662"/>
                  </a:moveTo>
                  <a:cubicBezTo>
                    <a:pt x="522152" y="482410"/>
                    <a:pt x="512843" y="500228"/>
                    <a:pt x="497173" y="511313"/>
                  </a:cubicBezTo>
                  <a:cubicBezTo>
                    <a:pt x="481736" y="522235"/>
                    <a:pt x="463040" y="525012"/>
                    <a:pt x="445741" y="518946"/>
                  </a:cubicBezTo>
                  <a:cubicBezTo>
                    <a:pt x="391439" y="499856"/>
                    <a:pt x="334422" y="490307"/>
                    <a:pt x="277328" y="490307"/>
                  </a:cubicBezTo>
                  <a:cubicBezTo>
                    <a:pt x="220311" y="490307"/>
                    <a:pt x="163216" y="499856"/>
                    <a:pt x="108914" y="518946"/>
                  </a:cubicBezTo>
                  <a:cubicBezTo>
                    <a:pt x="91615" y="525020"/>
                    <a:pt x="72920" y="522235"/>
                    <a:pt x="57482" y="511313"/>
                  </a:cubicBezTo>
                  <a:cubicBezTo>
                    <a:pt x="41812" y="500228"/>
                    <a:pt x="32503" y="482410"/>
                    <a:pt x="32503" y="463662"/>
                  </a:cubicBezTo>
                  <a:lnTo>
                    <a:pt x="32503" y="360865"/>
                  </a:lnTo>
                  <a:cubicBezTo>
                    <a:pt x="111474" y="381654"/>
                    <a:pt x="193703" y="392181"/>
                    <a:pt x="277328" y="392181"/>
                  </a:cubicBezTo>
                  <a:cubicBezTo>
                    <a:pt x="360953" y="392181"/>
                    <a:pt x="443182" y="381654"/>
                    <a:pt x="522152" y="360865"/>
                  </a:cubicBezTo>
                  <a:lnTo>
                    <a:pt x="522152" y="463662"/>
                  </a:lnTo>
                  <a:lnTo>
                    <a:pt x="522152" y="463662"/>
                  </a:lnTo>
                  <a:close/>
                  <a:moveTo>
                    <a:pt x="522152" y="327254"/>
                  </a:moveTo>
                  <a:cubicBezTo>
                    <a:pt x="489881" y="336089"/>
                    <a:pt x="456990" y="343148"/>
                    <a:pt x="423555" y="348392"/>
                  </a:cubicBezTo>
                  <a:lnTo>
                    <a:pt x="423555" y="308730"/>
                  </a:lnTo>
                  <a:cubicBezTo>
                    <a:pt x="423555" y="212023"/>
                    <a:pt x="398576" y="128402"/>
                    <a:pt x="359789" y="79215"/>
                  </a:cubicBezTo>
                  <a:cubicBezTo>
                    <a:pt x="454353" y="112981"/>
                    <a:pt x="522152" y="203110"/>
                    <a:pt x="522152" y="308730"/>
                  </a:cubicBezTo>
                  <a:lnTo>
                    <a:pt x="522152" y="32725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37" name="Google Shape;337;p40"/>
          <p:cNvGrpSpPr/>
          <p:nvPr/>
        </p:nvGrpSpPr>
        <p:grpSpPr>
          <a:xfrm rot="0">
            <a:off x="4833961" y="1523680"/>
            <a:ext cx="376777" cy="242854"/>
            <a:chOff x="11210627" y="2423803"/>
            <a:chExt cx="554655" cy="357506"/>
          </a:xfrm>
        </p:grpSpPr>
        <p:sp>
          <p:nvSpPr>
            <p:cNvPr id="338" name="Google Shape;338;p40"/>
            <p:cNvSpPr/>
            <p:nvPr/>
          </p:nvSpPr>
          <p:spPr>
            <a:xfrm>
              <a:off x="11266635" y="2501226"/>
              <a:ext cx="247616" cy="182585"/>
            </a:xfrm>
            <a:custGeom>
              <a:avLst/>
              <a:gdLst/>
              <a:rect l="l" t="t" r="r" b="b"/>
              <a:pathLst>
                <a:path w="247616" h="182585" extrusionOk="0">
                  <a:moveTo>
                    <a:pt x="140099" y="97498"/>
                  </a:moveTo>
                  <a:lnTo>
                    <a:pt x="91304" y="0"/>
                  </a:lnTo>
                  <a:lnTo>
                    <a:pt x="0" y="182585"/>
                  </a:lnTo>
                  <a:lnTo>
                    <a:pt x="247616" y="182585"/>
                  </a:lnTo>
                  <a:lnTo>
                    <a:pt x="172525" y="32502"/>
                  </a:lnTo>
                  <a:lnTo>
                    <a:pt x="140099" y="97498"/>
                  </a:lnTo>
                  <a:close/>
                  <a:moveTo>
                    <a:pt x="52595" y="150083"/>
                  </a:moveTo>
                  <a:lnTo>
                    <a:pt x="91304" y="72668"/>
                  </a:lnTo>
                  <a:lnTo>
                    <a:pt x="121869" y="133832"/>
                  </a:lnTo>
                  <a:lnTo>
                    <a:pt x="113801" y="150083"/>
                  </a:lnTo>
                  <a:lnTo>
                    <a:pt x="52595" y="150083"/>
                  </a:lnTo>
                  <a:close/>
                  <a:moveTo>
                    <a:pt x="150106" y="150083"/>
                  </a:moveTo>
                  <a:lnTo>
                    <a:pt x="172525" y="105170"/>
                  </a:lnTo>
                  <a:lnTo>
                    <a:pt x="195021" y="150083"/>
                  </a:lnTo>
                  <a:lnTo>
                    <a:pt x="150106" y="1500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0"/>
            <p:cNvSpPr/>
            <p:nvPr/>
          </p:nvSpPr>
          <p:spPr>
            <a:xfrm>
              <a:off x="11210627" y="2423803"/>
              <a:ext cx="554655" cy="357506"/>
            </a:xfrm>
            <a:custGeom>
              <a:avLst/>
              <a:gdLst/>
              <a:rect l="l" t="t" r="r" b="b"/>
              <a:pathLst>
                <a:path w="554655" h="357506" extrusionOk="0">
                  <a:moveTo>
                    <a:pt x="375925" y="357507"/>
                  </a:moveTo>
                  <a:cubicBezTo>
                    <a:pt x="474444" y="357507"/>
                    <a:pt x="554656" y="277322"/>
                    <a:pt x="554656" y="178753"/>
                  </a:cubicBezTo>
                  <a:cubicBezTo>
                    <a:pt x="554656" y="80185"/>
                    <a:pt x="474522" y="0"/>
                    <a:pt x="375925" y="0"/>
                  </a:cubicBezTo>
                  <a:cubicBezTo>
                    <a:pt x="369641" y="0"/>
                    <a:pt x="41812" y="0"/>
                    <a:pt x="0" y="0"/>
                  </a:cubicBezTo>
                  <a:lnTo>
                    <a:pt x="0" y="357499"/>
                  </a:lnTo>
                  <a:lnTo>
                    <a:pt x="375925" y="357499"/>
                  </a:lnTo>
                  <a:close/>
                  <a:moveTo>
                    <a:pt x="375925" y="32510"/>
                  </a:moveTo>
                  <a:cubicBezTo>
                    <a:pt x="456525" y="32510"/>
                    <a:pt x="522152" y="98119"/>
                    <a:pt x="522152" y="178761"/>
                  </a:cubicBezTo>
                  <a:cubicBezTo>
                    <a:pt x="522152" y="259403"/>
                    <a:pt x="456525" y="325012"/>
                    <a:pt x="375925" y="325012"/>
                  </a:cubicBezTo>
                  <a:cubicBezTo>
                    <a:pt x="370494" y="325012"/>
                    <a:pt x="365064" y="324702"/>
                    <a:pt x="359634" y="324105"/>
                  </a:cubicBezTo>
                  <a:lnTo>
                    <a:pt x="359634" y="224714"/>
                  </a:lnTo>
                  <a:cubicBezTo>
                    <a:pt x="364754" y="226521"/>
                    <a:pt x="370185" y="227506"/>
                    <a:pt x="375925" y="227506"/>
                  </a:cubicBezTo>
                  <a:cubicBezTo>
                    <a:pt x="402766" y="227506"/>
                    <a:pt x="424641" y="205639"/>
                    <a:pt x="424641" y="178753"/>
                  </a:cubicBezTo>
                  <a:cubicBezTo>
                    <a:pt x="424641" y="151867"/>
                    <a:pt x="402843" y="130000"/>
                    <a:pt x="375925" y="130000"/>
                  </a:cubicBezTo>
                  <a:cubicBezTo>
                    <a:pt x="370262" y="130000"/>
                    <a:pt x="364754" y="130993"/>
                    <a:pt x="359634" y="132793"/>
                  </a:cubicBezTo>
                  <a:lnTo>
                    <a:pt x="359634" y="33402"/>
                  </a:lnTo>
                  <a:cubicBezTo>
                    <a:pt x="365064" y="32820"/>
                    <a:pt x="370494" y="32510"/>
                    <a:pt x="375925" y="32510"/>
                  </a:cubicBezTo>
                  <a:close/>
                  <a:moveTo>
                    <a:pt x="359634" y="178761"/>
                  </a:moveTo>
                  <a:cubicBezTo>
                    <a:pt x="359634" y="169802"/>
                    <a:pt x="366926" y="162510"/>
                    <a:pt x="375925" y="162510"/>
                  </a:cubicBezTo>
                  <a:cubicBezTo>
                    <a:pt x="384846" y="162510"/>
                    <a:pt x="392138" y="169802"/>
                    <a:pt x="392138" y="178761"/>
                  </a:cubicBezTo>
                  <a:cubicBezTo>
                    <a:pt x="392138" y="187720"/>
                    <a:pt x="384846" y="195012"/>
                    <a:pt x="375925" y="195012"/>
                  </a:cubicBezTo>
                  <a:cubicBezTo>
                    <a:pt x="366926" y="195012"/>
                    <a:pt x="359634" y="187720"/>
                    <a:pt x="359634" y="178761"/>
                  </a:cubicBezTo>
                  <a:close/>
                  <a:moveTo>
                    <a:pt x="327131" y="325005"/>
                  </a:moveTo>
                  <a:lnTo>
                    <a:pt x="32503" y="325005"/>
                  </a:lnTo>
                  <a:lnTo>
                    <a:pt x="32503" y="32502"/>
                  </a:lnTo>
                  <a:lnTo>
                    <a:pt x="327131" y="32502"/>
                  </a:lnTo>
                  <a:lnTo>
                    <a:pt x="327131" y="32500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40" name="Google Shape;340;p40"/>
          <p:cNvGrpSpPr/>
          <p:nvPr/>
        </p:nvGrpSpPr>
        <p:grpSpPr>
          <a:xfrm rot="0">
            <a:off x="716635" y="1457450"/>
            <a:ext cx="376777" cy="376791"/>
            <a:chOff x="11210627" y="1431515"/>
            <a:chExt cx="554655" cy="554675"/>
          </a:xfrm>
        </p:grpSpPr>
        <p:sp>
          <p:nvSpPr>
            <p:cNvPr id="341" name="Google Shape;341;p40"/>
            <p:cNvSpPr/>
            <p:nvPr/>
          </p:nvSpPr>
          <p:spPr>
            <a:xfrm>
              <a:off x="11471664" y="1856190"/>
              <a:ext cx="97510" cy="32502"/>
            </a:xfrm>
            <a:custGeom>
              <a:avLst/>
              <a:gdLst/>
              <a:rect l="l" t="t" r="r" b="b"/>
              <a:pathLst>
                <a:path w="97510" h="32502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0"/>
            <p:cNvSpPr/>
            <p:nvPr/>
          </p:nvSpPr>
          <p:spPr>
            <a:xfrm>
              <a:off x="11471664" y="1726189"/>
              <a:ext cx="97510" cy="32501"/>
            </a:xfrm>
            <a:custGeom>
              <a:avLst/>
              <a:gdLst/>
              <a:rect l="l" t="t" r="r" b="b"/>
              <a:pathLst>
                <a:path w="97510" h="32501" extrusionOk="0">
                  <a:moveTo>
                    <a:pt x="0" y="0"/>
                  </a:moveTo>
                  <a:lnTo>
                    <a:pt x="97511" y="0"/>
                  </a:lnTo>
                  <a:lnTo>
                    <a:pt x="97511" y="32502"/>
                  </a:lnTo>
                  <a:lnTo>
                    <a:pt x="0" y="325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0"/>
            <p:cNvSpPr/>
            <p:nvPr/>
          </p:nvSpPr>
          <p:spPr>
            <a:xfrm>
              <a:off x="11210627" y="1431515"/>
              <a:ext cx="554655" cy="554675"/>
            </a:xfrm>
            <a:custGeom>
              <a:avLst/>
              <a:gdLst/>
              <a:rect l="l" t="t" r="r" b="b"/>
              <a:pathLst>
                <a:path w="554655" h="554675" extrusionOk="0">
                  <a:moveTo>
                    <a:pt x="32503" y="197176"/>
                  </a:moveTo>
                  <a:lnTo>
                    <a:pt x="130014" y="197176"/>
                  </a:lnTo>
                  <a:lnTo>
                    <a:pt x="130014" y="522173"/>
                  </a:lnTo>
                  <a:lnTo>
                    <a:pt x="162518" y="522173"/>
                  </a:lnTo>
                  <a:lnTo>
                    <a:pt x="162518" y="554675"/>
                  </a:lnTo>
                  <a:lnTo>
                    <a:pt x="195021" y="554675"/>
                  </a:lnTo>
                  <a:lnTo>
                    <a:pt x="195021" y="522173"/>
                  </a:lnTo>
                  <a:lnTo>
                    <a:pt x="424641" y="522173"/>
                  </a:lnTo>
                  <a:lnTo>
                    <a:pt x="424641" y="554675"/>
                  </a:lnTo>
                  <a:lnTo>
                    <a:pt x="457145" y="554675"/>
                  </a:lnTo>
                  <a:lnTo>
                    <a:pt x="457145" y="522173"/>
                  </a:lnTo>
                  <a:lnTo>
                    <a:pt x="489649" y="522173"/>
                  </a:lnTo>
                  <a:lnTo>
                    <a:pt x="489649" y="386929"/>
                  </a:lnTo>
                  <a:lnTo>
                    <a:pt x="554656" y="360935"/>
                  </a:lnTo>
                  <a:lnTo>
                    <a:pt x="542554" y="330760"/>
                  </a:lnTo>
                  <a:lnTo>
                    <a:pt x="489649" y="351922"/>
                  </a:lnTo>
                  <a:lnTo>
                    <a:pt x="489649" y="256929"/>
                  </a:lnTo>
                  <a:lnTo>
                    <a:pt x="554656" y="230927"/>
                  </a:lnTo>
                  <a:lnTo>
                    <a:pt x="542632" y="200752"/>
                  </a:lnTo>
                  <a:lnTo>
                    <a:pt x="489649" y="221921"/>
                  </a:lnTo>
                  <a:lnTo>
                    <a:pt x="489649" y="99670"/>
                  </a:lnTo>
                  <a:lnTo>
                    <a:pt x="130014" y="99670"/>
                  </a:lnTo>
                  <a:lnTo>
                    <a:pt x="130014" y="164666"/>
                  </a:lnTo>
                  <a:lnTo>
                    <a:pt x="65007" y="164666"/>
                  </a:lnTo>
                  <a:lnTo>
                    <a:pt x="65007" y="132164"/>
                  </a:lnTo>
                  <a:lnTo>
                    <a:pt x="97511" y="132164"/>
                  </a:lnTo>
                  <a:lnTo>
                    <a:pt x="97511" y="0"/>
                  </a:lnTo>
                  <a:lnTo>
                    <a:pt x="0" y="0"/>
                  </a:lnTo>
                  <a:lnTo>
                    <a:pt x="0" y="132164"/>
                  </a:lnTo>
                  <a:lnTo>
                    <a:pt x="32503" y="132164"/>
                  </a:lnTo>
                  <a:lnTo>
                    <a:pt x="32503" y="197176"/>
                  </a:lnTo>
                  <a:close/>
                  <a:moveTo>
                    <a:pt x="457145" y="262172"/>
                  </a:moveTo>
                  <a:lnTo>
                    <a:pt x="457145" y="359671"/>
                  </a:lnTo>
                  <a:lnTo>
                    <a:pt x="162518" y="359671"/>
                  </a:lnTo>
                  <a:lnTo>
                    <a:pt x="162518" y="262172"/>
                  </a:lnTo>
                  <a:lnTo>
                    <a:pt x="457145" y="262172"/>
                  </a:lnTo>
                  <a:close/>
                  <a:moveTo>
                    <a:pt x="293619" y="229671"/>
                  </a:moveTo>
                  <a:lnTo>
                    <a:pt x="293619" y="197169"/>
                  </a:lnTo>
                  <a:lnTo>
                    <a:pt x="408428" y="197169"/>
                  </a:lnTo>
                  <a:cubicBezTo>
                    <a:pt x="426736" y="197169"/>
                    <a:pt x="443569" y="191103"/>
                    <a:pt x="457145" y="180871"/>
                  </a:cubicBezTo>
                  <a:lnTo>
                    <a:pt x="457145" y="229663"/>
                  </a:lnTo>
                  <a:lnTo>
                    <a:pt x="293619" y="229663"/>
                  </a:lnTo>
                  <a:close/>
                  <a:moveTo>
                    <a:pt x="162518" y="489671"/>
                  </a:moveTo>
                  <a:lnTo>
                    <a:pt x="162518" y="392173"/>
                  </a:lnTo>
                  <a:lnTo>
                    <a:pt x="457145" y="392173"/>
                  </a:lnTo>
                  <a:lnTo>
                    <a:pt x="457145" y="489671"/>
                  </a:lnTo>
                  <a:lnTo>
                    <a:pt x="162518" y="489671"/>
                  </a:lnTo>
                  <a:close/>
                  <a:moveTo>
                    <a:pt x="454353" y="132172"/>
                  </a:moveTo>
                  <a:cubicBezTo>
                    <a:pt x="447681" y="151084"/>
                    <a:pt x="429606" y="164674"/>
                    <a:pt x="408428" y="164674"/>
                  </a:cubicBezTo>
                  <a:lnTo>
                    <a:pt x="261037" y="164674"/>
                  </a:lnTo>
                  <a:lnTo>
                    <a:pt x="261037" y="229678"/>
                  </a:lnTo>
                  <a:lnTo>
                    <a:pt x="162518" y="229678"/>
                  </a:lnTo>
                  <a:lnTo>
                    <a:pt x="162518" y="132180"/>
                  </a:lnTo>
                  <a:lnTo>
                    <a:pt x="454353" y="132180"/>
                  </a:lnTo>
                  <a:close/>
                  <a:moveTo>
                    <a:pt x="32503" y="32510"/>
                  </a:moveTo>
                  <a:lnTo>
                    <a:pt x="65007" y="32510"/>
                  </a:lnTo>
                  <a:lnTo>
                    <a:pt x="65007" y="99678"/>
                  </a:lnTo>
                  <a:lnTo>
                    <a:pt x="32503" y="99678"/>
                  </a:lnTo>
                  <a:lnTo>
                    <a:pt x="32503" y="3251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wrap="square" lIns="91424" tIns="45700" rIns="91424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2"/>
          <p:cNvSpPr txBox="1">
            <a:spLocks noGrp="1"/>
          </p:cNvSpPr>
          <p:nvPr>
            <p:ph type="subTitle" idx="1"/>
          </p:nvPr>
        </p:nvSpPr>
        <p:spPr>
          <a:xfrm>
            <a:off x="5004849" y="1671183"/>
            <a:ext cx="3189000" cy="2905529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저희는 프로젝트 참여자들이 문서 작성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, 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디자인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, 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스프레드시트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, 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발표자료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, 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코드 작업을</a:t>
            </a:r>
            <a:b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</a:b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한 화면에서 동시에 </a:t>
            </a:r>
            <a:r>
              <a:rPr lang="ko-KR" altLang="en-US" sz="1300" b="1" u="heavy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실시간으로 협업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할 수 있는 온라인 통합 협업 플랫폼을 개발하고자 합니다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.</a:t>
            </a:r>
            <a:endParaRPr lang="en-US" altLang="ko-KR">
              <a:solidFill>
                <a:schemeClr val="bg1">
                  <a:lumMod val="10000"/>
                </a:schemeClr>
              </a:solidFill>
              <a:latin typeface="G마켓 산스 TTF Medium"/>
              <a:ea typeface="G마켓 산스 TT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</a:b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노션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, 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피그마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, 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엑셀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, 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파워포인트 등 다양한 도구를 오갈 필요 없이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,</a:t>
            </a:r>
            <a:b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</a:b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하나의 공간에서 팀원들이 </a:t>
            </a:r>
            <a:r>
              <a:rPr lang="ko-KR" altLang="en-US" sz="1300" b="1" u="heavy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화면을 실시간으로 공유하며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 함께 작업할 수 있는 환경을 제공합니다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.</a:t>
            </a:r>
            <a:endParaRPr lang="en-US" altLang="ko-KR">
              <a:solidFill>
                <a:schemeClr val="bg1">
                  <a:lumMod val="10000"/>
                </a:schemeClr>
              </a:solidFill>
              <a:latin typeface="G마켓 산스 TTF Medium"/>
              <a:ea typeface="G마켓 산스 TT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b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</a:b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특히 코드 편집 기능을 핵심으로 하여 개발 중심의 프로젝트에 최적화된 협업이 가능하도록 설계할 예정입니다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.</a:t>
            </a:r>
            <a:endParaRPr>
              <a:solidFill>
                <a:schemeClr val="bg1">
                  <a:lumMod val="10000"/>
                </a:schemeClr>
              </a:solidFill>
              <a:latin typeface="G마켓 산스 TTF Medium"/>
              <a:ea typeface="G마켓 산스 TTF Medium"/>
            </a:endParaRPr>
          </a:p>
        </p:txBody>
      </p:sp>
      <p:sp>
        <p:nvSpPr>
          <p:cNvPr id="370" name="Google Shape;370;p42"/>
          <p:cNvSpPr txBox="1">
            <a:spLocks noGrp="1"/>
          </p:cNvSpPr>
          <p:nvPr>
            <p:ph type="title" idx="2"/>
          </p:nvPr>
        </p:nvSpPr>
        <p:spPr>
          <a:xfrm>
            <a:off x="5004849" y="391788"/>
            <a:ext cx="3189000" cy="7689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주제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371" name="Google Shape;371;p42"/>
          <p:cNvSpPr txBox="1">
            <a:spLocks noGrp="1"/>
          </p:cNvSpPr>
          <p:nvPr>
            <p:ph type="subTitle" idx="3"/>
          </p:nvPr>
        </p:nvSpPr>
        <p:spPr>
          <a:xfrm>
            <a:off x="5004848" y="1120632"/>
            <a:ext cx="3667811" cy="550552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3000">
                <a:latin typeface="G마켓 산스 TTF Medium"/>
                <a:ea typeface="G마켓 산스 TTF Medium"/>
              </a:rPr>
              <a:t>온라인 협업 플랫폼</a:t>
            </a:r>
            <a:endParaRPr sz="3000">
              <a:latin typeface="G마켓 산스 TTF Medium"/>
              <a:ea typeface="G마켓 산스 TTF Medium"/>
            </a:endParaRPr>
          </a:p>
        </p:txBody>
      </p:sp>
      <p:cxnSp>
        <p:nvCxnSpPr>
          <p:cNvPr id="374" name="Google Shape;374;p42"/>
          <p:cNvCxnSpPr/>
          <p:nvPr/>
        </p:nvCxnSpPr>
        <p:spPr>
          <a:xfrm>
            <a:off x="4623849" y="768063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75" name="Google Shape;375;p42"/>
          <p:cNvCxnSpPr/>
          <p:nvPr/>
        </p:nvCxnSpPr>
        <p:spPr>
          <a:xfrm>
            <a:off x="4623849" y="3270513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76" name="Google Shape;376;p42"/>
          <p:cNvCxnSpPr/>
          <p:nvPr/>
        </p:nvCxnSpPr>
        <p:spPr>
          <a:xfrm>
            <a:off x="4623849" y="2019288"/>
            <a:ext cx="0" cy="9525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pic>
        <p:nvPicPr>
          <p:cNvPr id="379" name="Google Shape;379;p42"/>
          <p:cNvPicPr/>
          <p:nvPr/>
        </p:nvPicPr>
        <p:blipFill rotWithShape="1">
          <a:blip r:embed="rId3">
            <a:alphaModFix/>
          </a:blip>
          <a:srcRect l="3450" t="16880" r="3440" b="26700"/>
          <a:stretch>
            <a:fillRect/>
          </a:stretch>
        </p:blipFill>
        <p:spPr>
          <a:xfrm>
            <a:off x="0" y="539501"/>
            <a:ext cx="2479526" cy="473475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pic>
        <p:nvPicPr>
          <p:cNvPr id="378" name="Google Shape;378;p42"/>
          <p:cNvPicPr/>
          <p:nvPr/>
        </p:nvPicPr>
        <p:blipFill rotWithShape="1">
          <a:blip r:embed="rId3">
            <a:alphaModFix/>
          </a:blip>
          <a:srcRect l="74390" r="9030"/>
          <a:stretch>
            <a:fillRect/>
          </a:stretch>
        </p:blipFill>
        <p:spPr>
          <a:xfrm>
            <a:off x="8723000" y="2971700"/>
            <a:ext cx="421000" cy="1570350"/>
          </a:xfrm>
          <a:prstGeom prst="rect">
            <a:avLst/>
          </a:prstGeom>
          <a:noFill/>
          <a:ln>
            <a:noFill/>
          </a:ln>
          <a:effectLst>
            <a:outerShdw blurRad="428625" dist="133350" dir="2460000" algn="bl" rotWithShape="0">
              <a:schemeClr val="accent3"/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79630" y="1120632"/>
            <a:ext cx="4253719" cy="311236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>
            <a:spLocks noGrp="1"/>
          </p:cNvSpPr>
          <p:nvPr>
            <p:ph type="title" idx="0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내용 및 기능</a:t>
            </a:r>
            <a:endParaRPr>
              <a:latin typeface="G마켓 산스 TTF Bold"/>
              <a:ea typeface="G마켓 산스 TTF Bold"/>
            </a:endParaRPr>
          </a:p>
        </p:txBody>
      </p:sp>
      <p:graphicFrame>
        <p:nvGraphicFramePr>
          <p:cNvPr id="232" name="Google Shape;232;p34"/>
          <p:cNvGraphicFramePr/>
          <p:nvPr/>
        </p:nvGraphicFramePr>
        <p:xfrm>
          <a:off x="720000" y="1264668"/>
          <a:ext cx="7704000" cy="2914225"/>
        </p:xfrm>
        <a:graphic>
          <a:graphicData uri="http://schemas.openxmlformats.org/drawingml/2006/table">
            <a:tbl>
              <a:tblPr>
                <a:noFill/>
                <a:tableStyleId>{F5019697-BF15-4C53-BD9A-943356397D5B}</a:tableStyleId>
              </a:tblPr>
              <a:tblGrid>
                <a:gridCol w="2477550"/>
                <a:gridCol w="5226450"/>
              </a:tblGrid>
              <a:tr h="361525">
                <a:tc>
                  <a:txBody>
                    <a:bodyPr vert="horz" lIns="91424" tIns="0" rIns="91424" bIns="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500" b="0" u="none">
                          <a:solidFill>
                            <a:schemeClr val="bg1">
                              <a:lumMod val="10000"/>
                            </a:schemeClr>
                          </a:solidFill>
                          <a:latin typeface="G마켓 산스 TTF Bold"/>
                          <a:ea typeface="G마켓 산스 TTF Bold"/>
                          <a:cs typeface="Roboto"/>
                          <a:sym typeface="Roboto"/>
                        </a:rPr>
                        <a:t>실시간 문서 작성</a:t>
                      </a:r>
                      <a:endParaRPr sz="1500" b="0" u="none">
                        <a:solidFill>
                          <a:schemeClr val="bg1">
                            <a:lumMod val="10000"/>
                          </a:schemeClr>
                        </a:solidFill>
                        <a:latin typeface="G마켓 산스 TTF Bold"/>
                        <a:ea typeface="G마켓 산스 TTF Bold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24" tIns="0" rIns="91424" bIns="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여러 사용자가 동시에 같은 문서를 편집할 수 있는 협업 환경을 제공합니다</a:t>
                      </a:r>
                      <a:endParaRPr sz="1200">
                        <a:solidFill>
                          <a:schemeClr val="dk1"/>
                        </a:solidFill>
                        <a:latin typeface="G마켓 산스 TTF Medium"/>
                        <a:ea typeface="G마켓 산스 TTF Medium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61525">
                <a:tc>
                  <a:txBody>
                    <a:bodyPr vert="horz" lIns="91424" tIns="0" rIns="91424" bIns="0" anchor="ctr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 sz="1500">
                          <a:latin typeface="G마켓 산스 TTF Bold"/>
                          <a:ea typeface="G마켓 산스 TTF Bold"/>
                        </a:rPr>
                        <a:t>코드 편집 협업 기능</a:t>
                      </a:r>
                      <a:endParaRPr sz="1500" b="1" u="sng">
                        <a:solidFill>
                          <a:schemeClr val="dk1"/>
                        </a:solidFill>
                        <a:latin typeface="G마켓 산스 TTF Bold"/>
                        <a:ea typeface="G마켓 산스 TTF Bold"/>
                        <a:cs typeface="Roboto"/>
                        <a:sym typeface="Roboto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실시간으로 코드 파일을 공동 작성 및 디버깅할 수 있으며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, </a:t>
                      </a: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하이라이트와 주석 기능 포함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.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61525"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500">
                          <a:latin typeface="G마켓 산스 TTF Bold"/>
                          <a:ea typeface="G마켓 산스 TTF Bold"/>
                        </a:rPr>
                        <a:t>스프레드시트 통합</a:t>
                      </a:r>
                      <a:endParaRPr lang="ko-KR" altLang="en-US" sz="15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엑셀과 유사한 기능의 스프레드시트를 통해 수치 데이터를 함께 관리하고 계산할 수 있습니다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.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61525"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500">
                          <a:latin typeface="G마켓 산스 TTF Bold"/>
                          <a:ea typeface="G마켓 산스 TTF Bold"/>
                        </a:rPr>
                        <a:t>다이어그램 및 메모장 기능</a:t>
                      </a:r>
                      <a:endParaRPr lang="ko-KR" altLang="en-US" sz="15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다이어그램 작성 및 메모장 기능을 통해 팀원 간 아이디어를 시각적으로 정리하고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, </a:t>
                      </a: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실시간으로 메모를 공유하면서 효율적인 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UI </a:t>
                      </a: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스케치 및 레이아웃 협업을 지원합니다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.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61525"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500">
                          <a:latin typeface="G마켓 산스 TTF Bold"/>
                          <a:ea typeface="G마켓 산스 TTF Bold"/>
                        </a:rPr>
                        <a:t>발표자료 협업 제작</a:t>
                      </a:r>
                      <a:endParaRPr lang="ko-KR" altLang="en-US" sz="15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파워포인트와 유사한 슬라이드 제작 툴을 제공하며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, </a:t>
                      </a: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동시에 여러 명이 수정 가능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.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  <a:tr h="361525"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500">
                          <a:latin typeface="G마켓 산스 TTF Bold"/>
                          <a:ea typeface="G마켓 산스 TTF Bold"/>
                        </a:rPr>
                        <a:t>실시간 화면 공유 및 커서 표시</a:t>
                      </a:r>
                      <a:endParaRPr lang="ko-KR" altLang="en-US" sz="1500">
                        <a:latin typeface="G마켓 산스 TTF Bold"/>
                        <a:ea typeface="G마켓 산스 TTF Bold"/>
                      </a:endParaRPr>
                    </a:p>
                  </a:txBody>
                  <a:tcPr marL="91440" marR="9144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 sz="1200">
                          <a:latin typeface="G마켓 산스 TTF Medium"/>
                          <a:ea typeface="G마켓 산스 TTF Medium"/>
                        </a:rPr>
                        <a:t>팀원들이 서로의 커서를 확인하며 공동 작업 상황을 시각적으로 파악할 수 있습니다</a:t>
                      </a:r>
                      <a:r>
                        <a:rPr lang="en-US" altLang="ko-KR" sz="1200">
                          <a:latin typeface="G마켓 산스 TTF Medium"/>
                          <a:ea typeface="G마켓 산스 TTF Medium"/>
                        </a:rPr>
                        <a:t>.</a:t>
                      </a:r>
                      <a:endParaRPr lang="en-US" altLang="ko-KR" sz="1200">
                        <a:latin typeface="G마켓 산스 TTF Medium"/>
                        <a:ea typeface="G마켓 산스 TTF Medium"/>
                      </a:endParaRPr>
                    </a:p>
                  </a:txBody>
                  <a:tcPr marL="91440" marR="9144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6"/>
          <p:cNvSpPr txBox="1">
            <a:spLocks noGrp="1"/>
          </p:cNvSpPr>
          <p:nvPr>
            <p:ph type="title" idx="0"/>
          </p:nvPr>
        </p:nvSpPr>
        <p:spPr>
          <a:xfrm>
            <a:off x="713225" y="594593"/>
            <a:ext cx="4145700" cy="572700"/>
          </a:xfrm>
          <a:prstGeom prst="rect">
            <a:avLst/>
          </a:prstGeom>
        </p:spPr>
        <p:txBody>
          <a:bodyPr wrap="square" lIns="91424" tIns="91424" rIns="91424" bIns="91424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필요성 및 기대효과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264" name="Google Shape;264;p36"/>
          <p:cNvSpPr txBox="1">
            <a:spLocks noGrp="1"/>
          </p:cNvSpPr>
          <p:nvPr>
            <p:ph type="subTitle" idx="1"/>
          </p:nvPr>
        </p:nvSpPr>
        <p:spPr>
          <a:xfrm>
            <a:off x="713225" y="1286760"/>
            <a:ext cx="4145700" cy="3332374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>
              <a:spcAft>
                <a:spcPts val="300"/>
              </a:spcAft>
              <a:buNone/>
              <a:defRPr/>
            </a:pPr>
            <a:r>
              <a:rPr lang="ko-KR" altLang="en-US" sz="2000" b="1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필요성</a:t>
            </a:r>
            <a:endParaRPr lang="ko-KR" altLang="en-US" sz="2000" b="1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  <a:p>
            <a:pPr marL="360000" indent="-180000">
              <a:buFont typeface="Arial"/>
              <a:buChar char="•"/>
              <a:defRPr/>
            </a:pPr>
            <a:r>
              <a:rPr lang="ko-KR" altLang="en-US" sz="1300" b="1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효율적 협업</a:t>
            </a:r>
            <a:r>
              <a:rPr lang="en-US" altLang="ko-KR" sz="1300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: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 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팀원들이 물리적 거리와 관계없이 실시간으로 동시에 작업할 수 있는 환경 필요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.</a:t>
            </a:r>
            <a:endParaRPr lang="en-US" altLang="ko-KR">
              <a:solidFill>
                <a:schemeClr val="bg1">
                  <a:lumMod val="10000"/>
                </a:schemeClr>
              </a:solidFill>
              <a:latin typeface="G마켓 산스 TTF Medium"/>
              <a:ea typeface="G마켓 산스 TTF Medium"/>
            </a:endParaRPr>
          </a:p>
          <a:p>
            <a:pPr marL="360000" indent="-180000">
              <a:buFont typeface="Arial"/>
              <a:buChar char="•"/>
              <a:defRPr/>
            </a:pPr>
            <a:endParaRPr lang="en-US" altLang="ko-KR">
              <a:solidFill>
                <a:schemeClr val="bg1">
                  <a:lumMod val="10000"/>
                </a:schemeClr>
              </a:solidFill>
              <a:latin typeface="G마켓 산스 TTF Medium"/>
              <a:ea typeface="G마켓 산스 TTF Medium"/>
            </a:endParaRPr>
          </a:p>
          <a:p>
            <a:pPr marL="360000" indent="-180000">
              <a:buFont typeface="Arial"/>
              <a:buChar char="•"/>
              <a:defRPr/>
            </a:pPr>
            <a:r>
              <a:rPr lang="ko-KR" altLang="en-US" sz="1300" b="1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다양한 툴 통합</a:t>
            </a:r>
            <a:r>
              <a:rPr lang="en-US" altLang="ko-KR" sz="1300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: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 Notion, Figma, PowerPoint, Excel 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등 다양한 툴을 하나의 플랫폼에서 통합적으로 사용해야 할 필요성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.</a:t>
            </a:r>
            <a:endParaRPr lang="en-US" altLang="ko-KR">
              <a:solidFill>
                <a:schemeClr val="bg1">
                  <a:lumMod val="10000"/>
                </a:schemeClr>
              </a:solidFill>
              <a:latin typeface="G마켓 산스 TTF Medium"/>
              <a:ea typeface="G마켓 산스 TTF Medium"/>
            </a:endParaRPr>
          </a:p>
          <a:p>
            <a:pPr>
              <a:buFont typeface="Arial"/>
              <a:buChar char="•"/>
              <a:defRPr/>
            </a:pPr>
            <a:endParaRPr lang="en-US" altLang="ko-KR">
              <a:latin typeface="G마켓 산스 TTF Medium"/>
              <a:ea typeface="G마켓 산스 TTF Medium"/>
            </a:endParaRPr>
          </a:p>
          <a:p>
            <a:pPr>
              <a:buFont typeface="Arial"/>
              <a:buChar char="•"/>
              <a:defRPr/>
            </a:pPr>
            <a:endParaRPr lang="en-US" altLang="ko-KR">
              <a:latin typeface="G마켓 산스 TTF Medium"/>
              <a:ea typeface="G마켓 산스 TTF Medium"/>
            </a:endParaRPr>
          </a:p>
          <a:p>
            <a:pPr>
              <a:spcAft>
                <a:spcPts val="300"/>
              </a:spcAft>
              <a:buNone/>
              <a:defRPr/>
            </a:pPr>
            <a:r>
              <a:rPr lang="ko-KR" altLang="en-US" sz="2000" b="1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기대효과</a:t>
            </a:r>
            <a:endParaRPr lang="ko-KR" altLang="en-US" sz="2000" b="1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  <a:p>
            <a:pPr marL="360000" indent="-180000">
              <a:buFont typeface="Arial"/>
              <a:buChar char="•"/>
              <a:defRPr/>
            </a:pPr>
            <a:r>
              <a:rPr lang="ko-KR" altLang="en-US" sz="1300" b="1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업무 효율성 향상</a:t>
            </a:r>
            <a:r>
              <a:rPr lang="en-US" altLang="ko-KR" sz="1300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: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 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실시간 동시 편집과 피드백을 통해 시간 절약 및 생산성 증가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.</a:t>
            </a:r>
            <a:endParaRPr lang="en-US" altLang="ko-KR">
              <a:solidFill>
                <a:schemeClr val="bg1">
                  <a:lumMod val="10000"/>
                </a:schemeClr>
              </a:solidFill>
              <a:latin typeface="G마켓 산스 TTF Medium"/>
              <a:ea typeface="G마켓 산스 TTF Medium"/>
            </a:endParaRPr>
          </a:p>
          <a:p>
            <a:pPr marL="360000" indent="-180000">
              <a:buFont typeface="Arial"/>
              <a:buChar char="•"/>
              <a:defRPr/>
            </a:pPr>
            <a:endParaRPr lang="en-US" altLang="ko-KR">
              <a:solidFill>
                <a:schemeClr val="bg1">
                  <a:lumMod val="10000"/>
                </a:schemeClr>
              </a:solidFill>
              <a:latin typeface="G마켓 산스 TTF Medium"/>
              <a:ea typeface="G마켓 산스 TTF Medium"/>
            </a:endParaRPr>
          </a:p>
          <a:p>
            <a:pPr marL="360000" indent="-180000">
              <a:buFont typeface="Arial"/>
              <a:buChar char="•"/>
              <a:defRPr/>
            </a:pPr>
            <a:r>
              <a:rPr lang="ko-KR" altLang="en-US" sz="1300" b="1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원활한 커뮤니케이션</a:t>
            </a:r>
            <a:r>
              <a:rPr lang="en-US" altLang="ko-KR" sz="1300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: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 </a:t>
            </a:r>
            <a:r>
              <a:rPr lang="ko-KR" altLang="en-US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즉각적인 화면 공유와 피드백으로 빠른 문제 해결과 품질 향상</a:t>
            </a:r>
            <a:r>
              <a:rPr lang="en-US" altLang="ko-KR">
                <a:solidFill>
                  <a:schemeClr val="bg1">
                    <a:lumMod val="10000"/>
                  </a:schemeClr>
                </a:solidFill>
                <a:latin typeface="G마켓 산스 TTF Medium"/>
                <a:ea typeface="G마켓 산스 TTF Medium"/>
              </a:rPr>
              <a:t>.</a:t>
            </a:r>
            <a:endParaRPr lang="en-US" altLang="ko-KR">
              <a:solidFill>
                <a:schemeClr val="bg1">
                  <a:lumMod val="10000"/>
                </a:schemeClr>
              </a:solidFill>
              <a:latin typeface="G마켓 산스 TTF Medium"/>
              <a:ea typeface="G마켓 산스 TTF Mediu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>
              <a:latin typeface="G마켓 산스 TTF Medium"/>
              <a:ea typeface="G마켓 산스 TTF Medium"/>
            </a:endParaRPr>
          </a:p>
        </p:txBody>
      </p:sp>
      <p:pic>
        <p:nvPicPr>
          <p:cNvPr id="265" name="Google Shape;265;p36"/>
          <p:cNvPicPr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150" r="27150" b="9090"/>
          <a:stretch>
            <a:fillRect/>
          </a:stretch>
        </p:blipFill>
        <p:spPr>
          <a:xfrm>
            <a:off x="5643775" y="724200"/>
            <a:ext cx="2787000" cy="36950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 idx="0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개발환경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"/>
          </p:nvPr>
        </p:nvSpPr>
        <p:spPr>
          <a:xfrm>
            <a:off x="1283207" y="1564300"/>
            <a:ext cx="1302968" cy="308218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700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프론트엔드</a:t>
            </a:r>
            <a:endParaRPr sz="1700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5"/>
          </p:nvPr>
        </p:nvSpPr>
        <p:spPr>
          <a:xfrm>
            <a:off x="1283207" y="1991715"/>
            <a:ext cx="1302968" cy="308218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700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백엔드</a:t>
            </a:r>
            <a:endParaRPr sz="1700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1"/>
          </p:nvPr>
        </p:nvSpPr>
        <p:spPr>
          <a:xfrm>
            <a:off x="2950307" y="1518118"/>
            <a:ext cx="2323657" cy="308218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G마켓 산스 TTF Medium"/>
                <a:ea typeface="G마켓 산스 TTF Medium"/>
              </a:rPr>
              <a:t>React</a:t>
            </a:r>
            <a:endParaRPr sz="1000">
              <a:latin typeface="G마켓 산스 TTF Medium"/>
              <a:ea typeface="G마켓 산스 TTF Medium"/>
            </a:endParaRPr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2"/>
          </p:nvPr>
        </p:nvSpPr>
        <p:spPr>
          <a:xfrm>
            <a:off x="2950307" y="1945533"/>
            <a:ext cx="2323657" cy="308218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G마켓 산스 TTF Medium"/>
                <a:ea typeface="G마켓 산스 TTF Medium"/>
              </a:rPr>
              <a:t>Spring</a:t>
            </a:r>
            <a:endParaRPr sz="1000">
              <a:latin typeface="G마켓 산스 TTF Medium"/>
              <a:ea typeface="G마켓 산스 TTF Medium"/>
            </a:endParaRPr>
          </a:p>
        </p:txBody>
      </p:sp>
      <p:sp>
        <p:nvSpPr>
          <p:cNvPr id="295" name="Google Shape;295;p39"/>
          <p:cNvSpPr txBox="1">
            <a:spLocks noGrp="1"/>
          </p:cNvSpPr>
          <p:nvPr>
            <p:ph type="subTitle" idx="3"/>
          </p:nvPr>
        </p:nvSpPr>
        <p:spPr>
          <a:xfrm>
            <a:off x="2950307" y="2372911"/>
            <a:ext cx="2323657" cy="308218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000">
                <a:latin typeface="G마켓 산스 TTF Medium"/>
                <a:ea typeface="G마켓 산스 TTF Medium"/>
              </a:rPr>
              <a:t>PostgreSQL</a:t>
            </a:r>
            <a:endParaRPr sz="1000">
              <a:latin typeface="G마켓 산스 TTF Medium"/>
              <a:ea typeface="G마켓 산스 TTF Medium"/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6"/>
          </p:nvPr>
        </p:nvSpPr>
        <p:spPr>
          <a:xfrm>
            <a:off x="1283207" y="2419093"/>
            <a:ext cx="1302968" cy="308218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" sz="1700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DB</a:t>
            </a:r>
            <a:endParaRPr sz="1700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308" name="Google Shape;308;p39"/>
          <p:cNvCxnSpPr/>
          <p:nvPr/>
        </p:nvCxnSpPr>
        <p:spPr>
          <a:xfrm>
            <a:off x="999655" y="1564300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09" name="Google Shape;309;p39"/>
          <p:cNvCxnSpPr/>
          <p:nvPr/>
        </p:nvCxnSpPr>
        <p:spPr>
          <a:xfrm>
            <a:off x="999655" y="1991715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10" name="Google Shape;310;p39"/>
          <p:cNvCxnSpPr/>
          <p:nvPr/>
        </p:nvCxnSpPr>
        <p:spPr>
          <a:xfrm>
            <a:off x="999655" y="241909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5" name="Google Shape;291;p39"/>
          <p:cNvSpPr txBox="1"/>
          <p:nvPr/>
        </p:nvSpPr>
        <p:spPr>
          <a:xfrm>
            <a:off x="1283207" y="2843568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defRPr/>
            </a:pPr>
            <a:r>
              <a:rPr lang="ko-KR" altLang="en-US" sz="1700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서버</a:t>
            </a:r>
            <a:endParaRPr lang="en-US" sz="1700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6" name="Google Shape;292;p39"/>
          <p:cNvSpPr txBox="1"/>
          <p:nvPr/>
        </p:nvSpPr>
        <p:spPr>
          <a:xfrm>
            <a:off x="1283207" y="3270983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defRPr/>
            </a:pPr>
            <a:r>
              <a:rPr lang="ko-KR" altLang="en-US" sz="1700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컨테이너</a:t>
            </a:r>
            <a:endParaRPr lang="en-US" sz="1700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" name="Google Shape;293;p39"/>
          <p:cNvSpPr txBox="1"/>
          <p:nvPr/>
        </p:nvSpPr>
        <p:spPr>
          <a:xfrm>
            <a:off x="2950307" y="2797386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en-US" altLang="ko-KR" sz="1000">
                <a:latin typeface="G마켓 산스 TTF Medium"/>
                <a:ea typeface="G마켓 산스 TTF Medium"/>
              </a:rPr>
              <a:t>AWS</a:t>
            </a:r>
            <a:endParaRPr lang="ko-KR" altLang="en-US" sz="1000">
              <a:latin typeface="G마켓 산스 TTF Medium"/>
              <a:ea typeface="G마켓 산스 TTF Medium"/>
            </a:endParaRPr>
          </a:p>
        </p:txBody>
      </p:sp>
      <p:sp>
        <p:nvSpPr>
          <p:cNvPr id="8" name="Google Shape;294;p39"/>
          <p:cNvSpPr txBox="1"/>
          <p:nvPr/>
        </p:nvSpPr>
        <p:spPr>
          <a:xfrm>
            <a:off x="2950307" y="3224801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en-US" altLang="ko-KR" sz="1000">
                <a:latin typeface="G마켓 산스 TTF Medium"/>
                <a:ea typeface="G마켓 산스 TTF Medium"/>
              </a:rPr>
              <a:t>Docker</a:t>
            </a:r>
            <a:endParaRPr lang="ko-KR" altLang="en-US" sz="1000">
              <a:latin typeface="G마켓 산스 TTF Medium"/>
              <a:ea typeface="G마켓 산스 TTF Medium"/>
            </a:endParaRPr>
          </a:p>
        </p:txBody>
      </p:sp>
      <p:sp>
        <p:nvSpPr>
          <p:cNvPr id="9" name="Google Shape;295;p39"/>
          <p:cNvSpPr txBox="1"/>
          <p:nvPr/>
        </p:nvSpPr>
        <p:spPr>
          <a:xfrm>
            <a:off x="2950307" y="3652179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en-US" altLang="ko-KR" sz="1000">
                <a:latin typeface="G마켓 산스 TTF Medium"/>
                <a:ea typeface="G마켓 산스 TTF Medium"/>
              </a:rPr>
              <a:t>Git, GitHub</a:t>
            </a:r>
            <a:endParaRPr lang="ko-KR" altLang="en-US" sz="1000">
              <a:latin typeface="G마켓 산스 TTF Medium"/>
              <a:ea typeface="G마켓 산스 TTF Medium"/>
            </a:endParaRPr>
          </a:p>
        </p:txBody>
      </p:sp>
      <p:sp>
        <p:nvSpPr>
          <p:cNvPr id="10" name="Google Shape;296;p39"/>
          <p:cNvSpPr txBox="1"/>
          <p:nvPr/>
        </p:nvSpPr>
        <p:spPr>
          <a:xfrm>
            <a:off x="1283207" y="3698361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defRPr/>
            </a:pPr>
            <a:r>
              <a:rPr lang="ko-KR" altLang="en-US" sz="1700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버전 관리</a:t>
            </a:r>
            <a:endParaRPr lang="en-US" sz="1700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11" name="Google Shape;308;p39"/>
          <p:cNvCxnSpPr/>
          <p:nvPr/>
        </p:nvCxnSpPr>
        <p:spPr>
          <a:xfrm>
            <a:off x="999655" y="284356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12" name="Google Shape;309;p39"/>
          <p:cNvCxnSpPr/>
          <p:nvPr/>
        </p:nvCxnSpPr>
        <p:spPr>
          <a:xfrm>
            <a:off x="999655" y="327098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13" name="Google Shape;310;p39"/>
          <p:cNvCxnSpPr/>
          <p:nvPr/>
        </p:nvCxnSpPr>
        <p:spPr>
          <a:xfrm>
            <a:off x="999655" y="3698361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4" name="Google Shape;295;p39"/>
          <p:cNvSpPr txBox="1"/>
          <p:nvPr/>
        </p:nvSpPr>
        <p:spPr>
          <a:xfrm>
            <a:off x="2950307" y="4079557"/>
            <a:ext cx="2323657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en-US" altLang="ko-KR" sz="1000">
                <a:latin typeface="G마켓 산스 TTF Medium"/>
                <a:ea typeface="G마켓 산스 TTF Medium"/>
              </a:rPr>
              <a:t>Figma, Notion, Discord, GitHub</a:t>
            </a:r>
            <a:endParaRPr lang="ko-KR" altLang="en-US" sz="1000">
              <a:latin typeface="G마켓 산스 TTF Medium"/>
              <a:ea typeface="G마켓 산스 TTF Medium"/>
            </a:endParaRPr>
          </a:p>
        </p:txBody>
      </p:sp>
      <p:sp>
        <p:nvSpPr>
          <p:cNvPr id="15" name="Google Shape;296;p39"/>
          <p:cNvSpPr txBox="1"/>
          <p:nvPr/>
        </p:nvSpPr>
        <p:spPr>
          <a:xfrm>
            <a:off x="1283207" y="4125739"/>
            <a:ext cx="1302968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defRPr/>
            </a:pPr>
            <a:r>
              <a:rPr lang="ko-KR" altLang="en-US" sz="1700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협업 도구</a:t>
            </a:r>
            <a:endParaRPr lang="en-US" sz="1700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16" name="Google Shape;310;p39"/>
          <p:cNvCxnSpPr/>
          <p:nvPr/>
        </p:nvCxnSpPr>
        <p:spPr>
          <a:xfrm>
            <a:off x="999655" y="4125739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7" name="Google Shape;293;p39"/>
          <p:cNvSpPr txBox="1"/>
          <p:nvPr/>
        </p:nvSpPr>
        <p:spPr>
          <a:xfrm>
            <a:off x="5393716" y="1518118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사용자 인터페이스 개발</a:t>
            </a:r>
            <a:endParaRPr lang="ko-KR" altLang="en-US" sz="1000">
              <a:solidFill>
                <a:schemeClr val="bg1">
                  <a:lumMod val="10000"/>
                </a:schemeClr>
              </a:solidFill>
              <a:latin typeface="G마켓 산스 TTF Light"/>
              <a:ea typeface="G마켓 산스 TTF Light"/>
            </a:endParaRPr>
          </a:p>
        </p:txBody>
      </p:sp>
      <p:sp>
        <p:nvSpPr>
          <p:cNvPr id="18" name="Google Shape;294;p39"/>
          <p:cNvSpPr txBox="1"/>
          <p:nvPr/>
        </p:nvSpPr>
        <p:spPr>
          <a:xfrm>
            <a:off x="5393716" y="1945533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서버 로직 및 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API 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개발</a:t>
            </a:r>
            <a:endParaRPr lang="ko-KR" altLang="en-US" sz="1000">
              <a:solidFill>
                <a:schemeClr val="bg1">
                  <a:lumMod val="10000"/>
                </a:schemeClr>
              </a:solidFill>
              <a:latin typeface="G마켓 산스 TTF Light"/>
              <a:ea typeface="G마켓 산스 TTF Light"/>
            </a:endParaRPr>
          </a:p>
        </p:txBody>
      </p:sp>
      <p:sp>
        <p:nvSpPr>
          <p:cNvPr id="19" name="Google Shape;295;p39"/>
          <p:cNvSpPr txBox="1"/>
          <p:nvPr/>
        </p:nvSpPr>
        <p:spPr>
          <a:xfrm>
            <a:off x="5393716" y="2372911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관계형 데이터베이스 관리</a:t>
            </a:r>
            <a:endParaRPr lang="ko-KR" altLang="en-US" sz="1000">
              <a:solidFill>
                <a:schemeClr val="bg1">
                  <a:lumMod val="10000"/>
                </a:schemeClr>
              </a:solidFill>
              <a:latin typeface="G마켓 산스 TTF Light"/>
              <a:ea typeface="G마켓 산스 TTF Light"/>
            </a:endParaRPr>
          </a:p>
        </p:txBody>
      </p:sp>
      <p:sp>
        <p:nvSpPr>
          <p:cNvPr id="20" name="Google Shape;293;p39"/>
          <p:cNvSpPr txBox="1"/>
          <p:nvPr/>
        </p:nvSpPr>
        <p:spPr>
          <a:xfrm>
            <a:off x="5393716" y="2797386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애플리케이션 배포 및 운영 환경</a:t>
            </a:r>
            <a:endParaRPr lang="ko-KR" altLang="en-US" sz="1000">
              <a:solidFill>
                <a:schemeClr val="bg1">
                  <a:lumMod val="10000"/>
                </a:schemeClr>
              </a:solidFill>
              <a:latin typeface="G마켓 산스 TTF Light"/>
              <a:ea typeface="G마켓 산스 TTF Light"/>
            </a:endParaRPr>
          </a:p>
        </p:txBody>
      </p:sp>
      <p:sp>
        <p:nvSpPr>
          <p:cNvPr id="21" name="Google Shape;294;p39"/>
          <p:cNvSpPr txBox="1"/>
          <p:nvPr/>
        </p:nvSpPr>
        <p:spPr>
          <a:xfrm>
            <a:off x="5393716" y="3224801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Spring 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애플리케이션을 컨테이너화하여 실행 및 배포</a:t>
            </a:r>
            <a:endParaRPr lang="ko-KR" altLang="en-US" sz="1000">
              <a:solidFill>
                <a:schemeClr val="bg1">
                  <a:lumMod val="10000"/>
                </a:schemeClr>
              </a:solidFill>
              <a:latin typeface="G마켓 산스 TTF Light"/>
              <a:ea typeface="G마켓 산스 TTF Light"/>
            </a:endParaRPr>
          </a:p>
        </p:txBody>
      </p:sp>
      <p:sp>
        <p:nvSpPr>
          <p:cNvPr id="22" name="Google Shape;295;p39"/>
          <p:cNvSpPr txBox="1"/>
          <p:nvPr/>
        </p:nvSpPr>
        <p:spPr>
          <a:xfrm>
            <a:off x="5393716" y="3652179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코드 형상 관리 및 팀원 간 협업</a:t>
            </a:r>
            <a:endParaRPr lang="ko-KR" altLang="en-US" sz="1000">
              <a:solidFill>
                <a:schemeClr val="bg1">
                  <a:lumMod val="10000"/>
                </a:schemeClr>
              </a:solidFill>
              <a:latin typeface="G마켓 산스 TTF Light"/>
              <a:ea typeface="G마켓 산스 TTF Light"/>
            </a:endParaRPr>
          </a:p>
        </p:txBody>
      </p:sp>
      <p:sp>
        <p:nvSpPr>
          <p:cNvPr id="23" name="Google Shape;295;p39"/>
          <p:cNvSpPr txBox="1"/>
          <p:nvPr/>
        </p:nvSpPr>
        <p:spPr>
          <a:xfrm>
            <a:off x="5393716" y="4079557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디자인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, 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문서 정리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, 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실시간 소통 및 과제 관리 등 활용</a:t>
            </a:r>
            <a:endParaRPr lang="ko-KR" altLang="en-US" sz="1000">
              <a:solidFill>
                <a:schemeClr val="bg1">
                  <a:lumMod val="10000"/>
                </a:schemeClr>
              </a:solidFill>
              <a:latin typeface="G마켓 산스 TTF Light"/>
              <a:ea typeface="G마켓 산스 T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9"/>
          <p:cNvSpPr txBox="1">
            <a:spLocks noGrp="1"/>
          </p:cNvSpPr>
          <p:nvPr>
            <p:ph type="title" idx="0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Bold"/>
                <a:ea typeface="G마켓 산스 TTF Bold"/>
              </a:rPr>
              <a:t>업무 분장</a:t>
            </a:r>
            <a:endParaRPr>
              <a:latin typeface="G마켓 산스 TTF Bold"/>
              <a:ea typeface="G마켓 산스 TTF Bold"/>
            </a:endParaRPr>
          </a:p>
        </p:txBody>
      </p:sp>
      <p:sp>
        <p:nvSpPr>
          <p:cNvPr id="291" name="Google Shape;291;p39"/>
          <p:cNvSpPr txBox="1">
            <a:spLocks noGrp="1"/>
          </p:cNvSpPr>
          <p:nvPr>
            <p:ph type="subTitle" idx="4"/>
          </p:nvPr>
        </p:nvSpPr>
        <p:spPr>
          <a:xfrm>
            <a:off x="1283207" y="1656663"/>
            <a:ext cx="984317" cy="308218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700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조용무</a:t>
            </a:r>
            <a:endParaRPr sz="1700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92" name="Google Shape;292;p39"/>
          <p:cNvSpPr txBox="1">
            <a:spLocks noGrp="1"/>
          </p:cNvSpPr>
          <p:nvPr>
            <p:ph type="subTitle" idx="5"/>
          </p:nvPr>
        </p:nvSpPr>
        <p:spPr>
          <a:xfrm>
            <a:off x="1283207" y="2084078"/>
            <a:ext cx="984317" cy="308218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700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오택현</a:t>
            </a:r>
            <a:endParaRPr sz="1700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293" name="Google Shape;293;p39"/>
          <p:cNvSpPr txBox="1">
            <a:spLocks noGrp="1"/>
          </p:cNvSpPr>
          <p:nvPr>
            <p:ph type="subTitle" idx="1"/>
          </p:nvPr>
        </p:nvSpPr>
        <p:spPr>
          <a:xfrm>
            <a:off x="2396839" y="1610481"/>
            <a:ext cx="1745671" cy="308218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팀장 </a:t>
            </a:r>
            <a:r>
              <a:rPr lang="en-US" altLang="ko-KR">
                <a:latin typeface="G마켓 산스 TTF Medium"/>
                <a:ea typeface="G마켓 산스 TTF Medium"/>
              </a:rPr>
              <a:t>/ </a:t>
            </a:r>
            <a:r>
              <a:rPr lang="ko-KR" altLang="en-US">
                <a:latin typeface="G마켓 산스 TTF Medium"/>
                <a:ea typeface="G마켓 산스 TTF Medium"/>
              </a:rPr>
              <a:t>테스터 </a:t>
            </a:r>
            <a:r>
              <a:rPr lang="en-US" altLang="ko-KR">
                <a:latin typeface="G마켓 산스 TTF Medium"/>
                <a:ea typeface="G마켓 산스 TTF Medium"/>
              </a:rPr>
              <a:t>/ DB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294" name="Google Shape;294;p39"/>
          <p:cNvSpPr txBox="1">
            <a:spLocks noGrp="1"/>
          </p:cNvSpPr>
          <p:nvPr>
            <p:ph type="subTitle" idx="2"/>
          </p:nvPr>
        </p:nvSpPr>
        <p:spPr>
          <a:xfrm>
            <a:off x="2396839" y="2037896"/>
            <a:ext cx="1745671" cy="308218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자료조사 </a:t>
            </a:r>
            <a:r>
              <a:rPr lang="en-US" altLang="ko-KR">
                <a:latin typeface="G마켓 산스 TTF Medium"/>
                <a:ea typeface="G마켓 산스 TTF Medium"/>
              </a:rPr>
              <a:t>/ </a:t>
            </a:r>
            <a:r>
              <a:rPr lang="ko-KR" altLang="en-US">
                <a:latin typeface="G마켓 산스 TTF Medium"/>
                <a:ea typeface="G마켓 산스 TTF Medium"/>
              </a:rPr>
              <a:t>서버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295" name="Google Shape;295;p39"/>
          <p:cNvSpPr txBox="1">
            <a:spLocks noGrp="1"/>
          </p:cNvSpPr>
          <p:nvPr>
            <p:ph type="subTitle" idx="3"/>
          </p:nvPr>
        </p:nvSpPr>
        <p:spPr>
          <a:xfrm>
            <a:off x="2396839" y="2465274"/>
            <a:ext cx="1745671" cy="308218"/>
          </a:xfrm>
          <a:prstGeom prst="rect">
            <a:avLst/>
          </a:prstGeom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프론트엔드 </a:t>
            </a:r>
            <a:r>
              <a:rPr lang="en-US" altLang="ko-KR">
                <a:latin typeface="G마켓 산스 TTF Medium"/>
                <a:ea typeface="G마켓 산스 TTF Medium"/>
              </a:rPr>
              <a:t>/ UI </a:t>
            </a:r>
            <a:r>
              <a:rPr lang="ko-KR" altLang="en-US">
                <a:latin typeface="G마켓 산스 TTF Medium"/>
                <a:ea typeface="G마켓 산스 TTF Medium"/>
              </a:rPr>
              <a:t>설계</a:t>
            </a:r>
            <a:endParaRPr>
              <a:latin typeface="G마켓 산스 TTF Medium"/>
              <a:ea typeface="G마켓 산스 TTF Medium"/>
            </a:endParaRPr>
          </a:p>
        </p:txBody>
      </p:sp>
      <p:sp>
        <p:nvSpPr>
          <p:cNvPr id="296" name="Google Shape;296;p39"/>
          <p:cNvSpPr txBox="1">
            <a:spLocks noGrp="1"/>
          </p:cNvSpPr>
          <p:nvPr>
            <p:ph type="subTitle" idx="6"/>
          </p:nvPr>
        </p:nvSpPr>
        <p:spPr>
          <a:xfrm>
            <a:off x="1283207" y="2511456"/>
            <a:ext cx="984317" cy="308218"/>
          </a:xfrm>
          <a:prstGeom prst="rect">
            <a:avLst/>
          </a:prstGeom>
        </p:spPr>
        <p:txBody>
          <a:bodyPr wrap="square" lIns="91424" tIns="91424" rIns="91424" bIns="9142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ko-KR" altLang="en-US" sz="1700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임현성</a:t>
            </a:r>
            <a:endParaRPr sz="1700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</p:txBody>
      </p:sp>
      <p:cxnSp>
        <p:nvCxnSpPr>
          <p:cNvPr id="308" name="Google Shape;308;p39"/>
          <p:cNvCxnSpPr/>
          <p:nvPr/>
        </p:nvCxnSpPr>
        <p:spPr>
          <a:xfrm>
            <a:off x="999655" y="1656663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09" name="Google Shape;309;p39"/>
          <p:cNvCxnSpPr/>
          <p:nvPr/>
        </p:nvCxnSpPr>
        <p:spPr>
          <a:xfrm>
            <a:off x="999655" y="208407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cxnSp>
        <p:nvCxnSpPr>
          <p:cNvPr id="310" name="Google Shape;310;p39"/>
          <p:cNvCxnSpPr/>
          <p:nvPr/>
        </p:nvCxnSpPr>
        <p:spPr>
          <a:xfrm>
            <a:off x="999655" y="2511456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5" name="Google Shape;291;p39"/>
          <p:cNvSpPr txBox="1"/>
          <p:nvPr/>
        </p:nvSpPr>
        <p:spPr>
          <a:xfrm>
            <a:off x="1283207" y="2935931"/>
            <a:ext cx="984317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Manrope"/>
                <a:ea typeface="Manrope"/>
                <a:cs typeface="Manrope"/>
                <a:sym typeface="Manrope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defRPr/>
            </a:pPr>
            <a:r>
              <a:rPr lang="ko-KR" altLang="en-US" sz="1700">
                <a:solidFill>
                  <a:schemeClr val="bg1">
                    <a:lumMod val="10000"/>
                  </a:schemeClr>
                </a:solidFill>
                <a:latin typeface="G마켓 산스 TTF Bold"/>
                <a:ea typeface="G마켓 산스 TTF Bold"/>
              </a:rPr>
              <a:t>황자준</a:t>
            </a:r>
            <a:endParaRPr lang="en-US" sz="1700">
              <a:solidFill>
                <a:schemeClr val="bg1">
                  <a:lumMod val="10000"/>
                </a:schemeClr>
              </a:solidFill>
              <a:latin typeface="G마켓 산스 TTF Bold"/>
              <a:ea typeface="G마켓 산스 TTF Bold"/>
            </a:endParaRPr>
          </a:p>
        </p:txBody>
      </p:sp>
      <p:sp>
        <p:nvSpPr>
          <p:cNvPr id="7" name="Google Shape;293;p39"/>
          <p:cNvSpPr txBox="1"/>
          <p:nvPr/>
        </p:nvSpPr>
        <p:spPr>
          <a:xfrm>
            <a:off x="2396839" y="2889749"/>
            <a:ext cx="1745671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ko-KR" altLang="en-US">
                <a:latin typeface="G마켓 산스 TTF Medium"/>
                <a:ea typeface="G마켓 산스 TTF Medium"/>
              </a:rPr>
              <a:t>프론트엔드 </a:t>
            </a:r>
            <a:r>
              <a:rPr lang="en-US" altLang="ko-KR">
                <a:latin typeface="G마켓 산스 TTF Medium"/>
                <a:ea typeface="G마켓 산스 TTF Medium"/>
              </a:rPr>
              <a:t>/ </a:t>
            </a:r>
            <a:r>
              <a:rPr lang="ko-KR" altLang="en-US">
                <a:latin typeface="G마켓 산스 TTF Medium"/>
                <a:ea typeface="G마켓 산스 TTF Medium"/>
              </a:rPr>
              <a:t>자료조사</a:t>
            </a:r>
            <a:endParaRPr lang="ko-KR" altLang="en-US">
              <a:latin typeface="G마켓 산스 TTF Medium"/>
              <a:ea typeface="G마켓 산스 TTF Medium"/>
            </a:endParaRPr>
          </a:p>
        </p:txBody>
      </p:sp>
      <p:cxnSp>
        <p:nvCxnSpPr>
          <p:cNvPr id="11" name="Google Shape;308;p39"/>
          <p:cNvCxnSpPr/>
          <p:nvPr/>
        </p:nvCxnSpPr>
        <p:spPr>
          <a:xfrm>
            <a:off x="999655" y="2935931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</a:ln>
        </p:spPr>
      </p:cxnSp>
      <p:sp>
        <p:nvSpPr>
          <p:cNvPr id="17" name="Google Shape;293;p39"/>
          <p:cNvSpPr txBox="1"/>
          <p:nvPr/>
        </p:nvSpPr>
        <p:spPr>
          <a:xfrm>
            <a:off x="4271825" y="1610481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팀 총괄 관리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, 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테스트 수행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, DB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설계 및 관리</a:t>
            </a:r>
            <a:endParaRPr lang="ko-KR" altLang="en-US" sz="1000">
              <a:solidFill>
                <a:schemeClr val="bg1">
                  <a:lumMod val="10000"/>
                </a:schemeClr>
              </a:solidFill>
              <a:latin typeface="G마켓 산스 TTF Light"/>
              <a:ea typeface="G마켓 산스 TTF Light"/>
            </a:endParaRPr>
          </a:p>
        </p:txBody>
      </p:sp>
      <p:sp>
        <p:nvSpPr>
          <p:cNvPr id="18" name="Google Shape;294;p39"/>
          <p:cNvSpPr txBox="1"/>
          <p:nvPr/>
        </p:nvSpPr>
        <p:spPr>
          <a:xfrm>
            <a:off x="4271825" y="2037896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기술 자료 조사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, AWS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 및 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Docker 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기반 서버 환경 구축 및 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Spring 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배포</a:t>
            </a:r>
            <a:endParaRPr lang="ko-KR" altLang="en-US" sz="1000">
              <a:solidFill>
                <a:schemeClr val="bg1">
                  <a:lumMod val="10000"/>
                </a:schemeClr>
              </a:solidFill>
              <a:latin typeface="G마켓 산스 TTF Light"/>
              <a:ea typeface="G마켓 산스 TTF Light"/>
            </a:endParaRPr>
          </a:p>
        </p:txBody>
      </p:sp>
      <p:sp>
        <p:nvSpPr>
          <p:cNvPr id="19" name="Google Shape;295;p39"/>
          <p:cNvSpPr txBox="1"/>
          <p:nvPr/>
        </p:nvSpPr>
        <p:spPr>
          <a:xfrm>
            <a:off x="4271825" y="2465274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React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 기반 화면 개발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, Figma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를 활용한 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UI/UX 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설계</a:t>
            </a:r>
            <a:endParaRPr lang="ko-KR" altLang="en-US" sz="1000">
              <a:solidFill>
                <a:schemeClr val="bg1">
                  <a:lumMod val="10000"/>
                </a:schemeClr>
              </a:solidFill>
              <a:latin typeface="G마켓 산스 TTF Light"/>
              <a:ea typeface="G마켓 산스 TTF Light"/>
            </a:endParaRPr>
          </a:p>
        </p:txBody>
      </p:sp>
      <p:sp>
        <p:nvSpPr>
          <p:cNvPr id="20" name="Google Shape;293;p39"/>
          <p:cNvSpPr txBox="1"/>
          <p:nvPr/>
        </p:nvSpPr>
        <p:spPr>
          <a:xfrm>
            <a:off x="4271825" y="2889749"/>
            <a:ext cx="4082472" cy="308218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>
              <a:defRPr/>
            </a:pP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React 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일부 기능 구현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, 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협업 도구 관련 조사 및 </a:t>
            </a:r>
            <a:r>
              <a:rPr lang="en-US" altLang="ko-KR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Notion </a:t>
            </a:r>
            <a:r>
              <a:rPr lang="ko-KR" altLang="en-US" sz="1000">
                <a:solidFill>
                  <a:schemeClr val="bg1">
                    <a:lumMod val="10000"/>
                  </a:schemeClr>
                </a:solidFill>
                <a:latin typeface="G마켓 산스 TTF Light"/>
                <a:ea typeface="G마켓 산스 TTF Light"/>
              </a:rPr>
              <a:t>정리</a:t>
            </a:r>
            <a:endParaRPr lang="ko-KR" altLang="en-US" sz="1000">
              <a:solidFill>
                <a:schemeClr val="bg1">
                  <a:lumMod val="10000"/>
                </a:schemeClr>
              </a:solidFill>
              <a:latin typeface="G마켓 산스 TTF Light"/>
              <a:ea typeface="G마켓 산스 TTF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Brand Key Pitch Deck by Slidesgo">
  <a:themeElements>
    <a:clrScheme name="Simple Light">
      <a:dk1>
        <a:srgbClr val="424651"/>
      </a:dk1>
      <a:lt1>
        <a:srgbClr val="eaeff4"/>
      </a:lt1>
      <a:dk2>
        <a:srgbClr val="a3abb7"/>
      </a:dk2>
      <a:lt2>
        <a:srgbClr val="518cde"/>
      </a:lt2>
      <a:accent1>
        <a:srgbClr val="595bd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4246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836</ep:Words>
  <ep:PresentationFormat/>
  <ep:Paragraphs>122</ep:Paragraphs>
  <ep:Slides>17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ep:HeadingPairs>
  <ep:TitlesOfParts>
    <vt:vector size="18" baseType="lpstr">
      <vt:lpstr>Brand Key Pitch Deck by Slidesgo</vt:lpstr>
      <vt:lpstr>온라인 협업 플랫폼</vt:lpstr>
      <vt:lpstr>계획</vt:lpstr>
      <vt:lpstr>Table of contents</vt:lpstr>
      <vt:lpstr>팀 구성</vt:lpstr>
      <vt:lpstr>주제</vt:lpstr>
      <vt:lpstr>내용 및 기능</vt:lpstr>
      <vt:lpstr>필요성 및 기대효과</vt:lpstr>
      <vt:lpstr>개발환경</vt:lpstr>
      <vt:lpstr>업무 분장</vt:lpstr>
      <vt:lpstr>개발 일정</vt:lpstr>
      <vt:lpstr>분석</vt:lpstr>
      <vt:lpstr>기능 요구사항 요약</vt:lpstr>
      <vt:lpstr>기능 요구사항 상세</vt:lpstr>
      <vt:lpstr>비기능 요구사항</vt:lpstr>
      <vt:lpstr>설계</vt:lpstr>
      <vt:lpstr>설계에 들어가는 내용 예시</vt:lpstr>
      <vt:lpstr>감사합니다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Oth</cp:lastModifiedBy>
  <dcterms:modified xsi:type="dcterms:W3CDTF">2025-05-15T05:39:43.613</dcterms:modified>
  <cp:revision>16</cp:revision>
  <cp:version>0906.0100.01</cp:version>
</cp:coreProperties>
</file>