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9ED64-AB33-49DE-A2A8-B88FB5017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D98A9D-B5A6-41C8-8DEA-F6D57B9DA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9860E-C07F-445A-9087-975C36ED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371D-1847-455D-B321-31F328573A8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394ED-24E0-437A-8BF8-54CF3B06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AA295-80EF-4866-BBB7-ED90850F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3F02-F09C-4B80-A94D-37AC9905C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2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215B1-805C-46BA-B3E8-88C66233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703869-DF81-4A0A-86BE-B40C8E532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79081-CAF3-4319-9298-F8695F51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371D-1847-455D-B321-31F328573A8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E7C96-2AF6-4D06-9F0E-F84E09C3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09571-6272-4CDB-9727-01723A3B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3F02-F09C-4B80-A94D-37AC9905C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5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35B07-28F8-4B4E-89A7-32FA12633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F4D440-BC15-4D17-9768-C7E67AF6F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82412-84FB-408A-B7A3-61D58DCA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371D-1847-455D-B321-31F328573A8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8F24B-9301-44C3-A440-6A68586F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0CFA9-E8CA-46F6-A4D3-8DCECB89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3F02-F09C-4B80-A94D-37AC9905C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2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F02AF-EE0C-4E08-9EED-58E56400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10F1D-BC38-4B7C-8A8B-A8B7C0C4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ABB1F-F09B-4D1D-A9B6-8D687A8B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371D-1847-455D-B321-31F328573A8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E3951-E10E-4FAB-A47D-3551278A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FF257-831C-48B2-8FC0-F130FD35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3F02-F09C-4B80-A94D-37AC9905C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0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54F6-F196-4626-926C-1F1E8B4F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ED8E7-4E49-4698-95DD-28CA4C2B2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46BC7-790C-46BA-A724-64E14791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371D-1847-455D-B321-31F328573A8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482BC-17D0-4E5C-B83E-5B78DC3F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A3817-09DF-4A00-8297-DE33E3B4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3F02-F09C-4B80-A94D-37AC9905C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57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D8F57-1316-451D-8996-39CC20F0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B4D5B-8E1E-444B-A0AD-B899C4E6E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5277EE-A664-4429-B5C3-2E718B855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EEC39-39B1-4CCD-91E8-68DE64A9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371D-1847-455D-B321-31F328573A8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C404A-2B49-4CE6-B52B-7C569C7C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D1668-2025-4941-BFA6-EFC1A746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3F02-F09C-4B80-A94D-37AC9905C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62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C7F2F-1624-4DE5-BC93-DE20D402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E3C4A-54D2-41C1-8A91-2E5DFC88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3EEBF-7A24-4395-9A2F-706463B4F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058BE4-4DD1-4F64-804C-D36968A5A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FAE5C0-2E3E-4A12-AB7D-8E58FFC88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874E6D-3814-4A52-B932-412F5144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371D-1847-455D-B321-31F328573A8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6D893F-009B-475B-A862-6256F938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8AA058-405F-4229-B10F-74938491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3F02-F09C-4B80-A94D-37AC9905C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2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052A5-236C-4462-99B5-B66FA4A5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841AEB-4C9F-494B-AFCE-B5F4E05D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371D-1847-455D-B321-31F328573A8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F8D952-05B7-48A4-A827-B26368CE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5BD0F2-183C-4EB6-B0F0-9858BA30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3F02-F09C-4B80-A94D-37AC9905C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7D4108-FB9F-45B5-A465-9387206C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371D-1847-455D-B321-31F328573A8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F64C6F-027D-4DC2-9B7B-BFBA22E3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F07EA-27CE-4F46-A1BF-42945550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3F02-F09C-4B80-A94D-37AC9905C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3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2C35A-5A18-421B-B302-09066035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E73E7-6330-46B5-A1B8-B9547C033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203ED5-36D2-43D5-8139-309896D60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F64ED-2E36-486A-9C73-10DF0E77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371D-1847-455D-B321-31F328573A8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BD25F-E86D-4FC5-AEEF-C5350115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69FBC8-DCCE-4EC5-A4A4-58528492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3F02-F09C-4B80-A94D-37AC9905C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3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6C953-2A98-4E85-9339-15065332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50F0E3-07C4-4172-92B1-F1F1F280A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546B71-7FCF-4D9F-BB4B-C316F2CC0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C4DEC-547D-4B84-BB43-A96F5CA4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371D-1847-455D-B321-31F328573A8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8022B7-76EF-4DF4-9AC4-29C2779E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554443-9D3A-4705-B1DE-F04BCC28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3F02-F09C-4B80-A94D-37AC9905C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16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03D87B-B873-4623-9DE0-FD2DDF56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50A299-6EAB-46B6-9E33-AD6D07E53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C9585-945E-48C3-9AFF-0CBDD7C61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5371D-1847-455D-B321-31F328573A8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A0CB4-3D40-4BF6-AC90-52552F1D2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3E43C-6554-4A21-B502-40F396141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3F02-F09C-4B80-A94D-37AC9905C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11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.go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A9456-AC3E-47E3-BC5E-FF189C9D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b="1" dirty="0"/>
              <a:t>주제 선정 목적</a:t>
            </a:r>
            <a:r>
              <a:rPr lang="en-US" altLang="ko-KR" sz="4400" b="1" dirty="0"/>
              <a:t>, </a:t>
            </a:r>
            <a:r>
              <a:rPr lang="ko-KR" altLang="en-US" sz="4400" b="1" dirty="0"/>
              <a:t>동기</a:t>
            </a:r>
            <a:r>
              <a:rPr lang="en-US" altLang="ko-KR" sz="4400" b="1" dirty="0"/>
              <a:t>, </a:t>
            </a:r>
            <a:r>
              <a:rPr lang="ko-KR" altLang="en-US" sz="4400" b="1" dirty="0"/>
              <a:t>필요성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5440A-728E-4191-96B7-BC488DD3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/>
              <a:t>프로젝트 주제 </a:t>
            </a:r>
            <a:r>
              <a:rPr lang="en-US" altLang="ko-KR" sz="2400" b="1" dirty="0"/>
              <a:t>: </a:t>
            </a:r>
            <a:r>
              <a:rPr lang="ko-KR" altLang="en-US" sz="2400" dirty="0"/>
              <a:t>전기차의 구매보조금을 적용한 </a:t>
            </a:r>
            <a:r>
              <a:rPr lang="ko-KR" altLang="en-US" sz="2400" dirty="0" err="1"/>
              <a:t>실구매가와</a:t>
            </a:r>
            <a:r>
              <a:rPr lang="ko-KR" altLang="en-US" sz="2400" dirty="0"/>
              <a:t> 지역별 전기차 충전소 현황 정보 제공</a:t>
            </a:r>
            <a:endParaRPr lang="en-US" altLang="ko-KR" sz="2400" b="1" dirty="0"/>
          </a:p>
          <a:p>
            <a:r>
              <a:rPr lang="ko-KR" altLang="en-US" sz="2400" b="1" dirty="0"/>
              <a:t>주제 선정 목적 </a:t>
            </a:r>
            <a:r>
              <a:rPr lang="en-US" altLang="ko-KR" sz="2400" b="1" dirty="0"/>
              <a:t>: </a:t>
            </a:r>
            <a:r>
              <a:rPr lang="ko-KR" altLang="en-US" sz="2400" dirty="0"/>
              <a:t>전기차를 구매하고자 하는 소비자들에게 전기차와 관련된 유용한 정보를 제공하기 위함</a:t>
            </a:r>
            <a:endParaRPr lang="en-US" altLang="ko-KR" sz="2400" dirty="0"/>
          </a:p>
          <a:p>
            <a:r>
              <a:rPr lang="en-US" altLang="ko-KR" sz="2400" b="1" dirty="0"/>
              <a:t> </a:t>
            </a:r>
            <a:r>
              <a:rPr lang="ko-KR" altLang="en-US" sz="2400" b="1" dirty="0"/>
              <a:t>주제 선정 동기 </a:t>
            </a:r>
            <a:r>
              <a:rPr lang="en-US" altLang="ko-KR" sz="2400" dirty="0"/>
              <a:t>: </a:t>
            </a:r>
            <a:r>
              <a:rPr lang="ko-KR" altLang="en-US" sz="2400" dirty="0"/>
              <a:t>전기차는 차종 특성상 가격이 내연기관차에 비해 비싸기 때문에</a:t>
            </a:r>
            <a:r>
              <a:rPr lang="en-US" altLang="ko-KR" sz="2400" dirty="0"/>
              <a:t> </a:t>
            </a:r>
            <a:r>
              <a:rPr lang="ko-KR" altLang="en-US" sz="2400" dirty="0"/>
              <a:t>국가에서 구매 보조금을 지원해주는데</a:t>
            </a:r>
            <a:r>
              <a:rPr lang="en-US" altLang="ko-KR" sz="2400" dirty="0"/>
              <a:t>, </a:t>
            </a:r>
            <a:r>
              <a:rPr lang="ko-KR" altLang="en-US" sz="2400" dirty="0"/>
              <a:t>이 구매 보조금을 적용한 전기차의 실질적인 구매가를 차종별로 비교하여 알려주는 서비스는 없어서 이 주제를 선정하게 되었다</a:t>
            </a:r>
            <a:r>
              <a:rPr lang="en-US" altLang="ko-KR" sz="2400" dirty="0"/>
              <a:t>.</a:t>
            </a:r>
          </a:p>
          <a:p>
            <a:r>
              <a:rPr lang="ko-KR" altLang="en-US" sz="2400" b="1" dirty="0"/>
              <a:t>주제 선정 필요성 </a:t>
            </a:r>
            <a:r>
              <a:rPr lang="en-US" altLang="ko-KR" sz="2400" dirty="0"/>
              <a:t>: </a:t>
            </a:r>
            <a:r>
              <a:rPr lang="ko-KR" altLang="en-US" sz="2400" dirty="0"/>
              <a:t>지구온난화가 심해짐에 따라 전세계적으로 내연기관의 비중을 줄이고 전기차 이용을 장려하는 추세이다</a:t>
            </a:r>
            <a:r>
              <a:rPr lang="en-US" altLang="ko-KR" sz="2400" dirty="0"/>
              <a:t>. </a:t>
            </a:r>
            <a:r>
              <a:rPr lang="ko-KR" altLang="en-US" sz="2400" dirty="0"/>
              <a:t>전세계의 트렌드에 맞춰 전기차를 구매하고자 하는 소비자들에게 정확한 </a:t>
            </a:r>
            <a:r>
              <a:rPr lang="ko-KR" altLang="en-US" sz="2400" dirty="0" err="1"/>
              <a:t>차종별</a:t>
            </a:r>
            <a:r>
              <a:rPr lang="ko-KR" altLang="en-US" sz="2400" dirty="0"/>
              <a:t> 가격 정보를 제공할 필요가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378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DB403-D44E-4B9B-A97D-6C0EFBD7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수집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DA17F-6409-494B-9F36-61F13185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공공데이터포털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www.data.go.kr</a:t>
            </a:r>
            <a:r>
              <a:rPr lang="en-US" altLang="ko-KR" dirty="0"/>
              <a:t>)</a:t>
            </a:r>
            <a:r>
              <a:rPr lang="ko-KR" altLang="en-US" dirty="0"/>
              <a:t>에서 제공하는 </a:t>
            </a:r>
            <a:r>
              <a:rPr lang="ko-KR" altLang="en-US" dirty="0" err="1"/>
              <a:t>전기차구매보조금지급현황정보</a:t>
            </a:r>
            <a:r>
              <a:rPr lang="ko-KR" altLang="en-US" dirty="0"/>
              <a:t> 데이터와 지역별 전기차 충전소 현황정보 데이터 다운로드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전기차 제조사별 홈페이지의 </a:t>
            </a:r>
            <a:r>
              <a:rPr lang="ko-KR" altLang="en-US" dirty="0" err="1"/>
              <a:t>차종별</a:t>
            </a:r>
            <a:r>
              <a:rPr lang="ko-KR" altLang="en-US" dirty="0"/>
              <a:t> 가격 데이터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04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BA75E-23FD-4BE0-AA2B-236CFD8B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정제</a:t>
            </a:r>
            <a:r>
              <a:rPr lang="en-US" altLang="ko-KR" b="1" dirty="0"/>
              <a:t>/</a:t>
            </a:r>
            <a:r>
              <a:rPr lang="ko-KR" altLang="en-US" b="1" dirty="0"/>
              <a:t>가공 방안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A1DDB06-0E43-4EFD-9854-B8E398F20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35" y="1621438"/>
            <a:ext cx="7735712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3FAA7D-E821-40B3-948A-01179923DBFC}"/>
              </a:ext>
            </a:extLst>
          </p:cNvPr>
          <p:cNvSpPr/>
          <p:nvPr/>
        </p:nvSpPr>
        <p:spPr>
          <a:xfrm>
            <a:off x="8019648" y="1621438"/>
            <a:ext cx="4000718" cy="4351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/>
                </a:solidFill>
              </a:rPr>
              <a:t>전기차구매보조금지급현황정보</a:t>
            </a:r>
            <a:r>
              <a:rPr lang="ko-KR" altLang="en-US" dirty="0">
                <a:solidFill>
                  <a:schemeClr val="tx1"/>
                </a:solidFill>
              </a:rPr>
              <a:t> 데이터에서 지역구분 데이터와 최대 보조금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승용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초소형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화물 데이터만 이용하고 나머지 데이터는 삭제할 예정</a:t>
            </a:r>
          </a:p>
        </p:txBody>
      </p:sp>
    </p:spTree>
    <p:extLst>
      <p:ext uri="{BB962C8B-B14F-4D97-AF65-F5344CB8AC3E}">
        <p14:creationId xmlns:p14="http://schemas.microsoft.com/office/powerpoint/2010/main" val="265820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BD482-B134-4D64-A0B2-61DF01D7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정제</a:t>
            </a:r>
            <a:r>
              <a:rPr lang="en-US" altLang="ko-KR" b="1" dirty="0"/>
              <a:t>/</a:t>
            </a:r>
            <a:r>
              <a:rPr lang="ko-KR" altLang="en-US" b="1" dirty="0"/>
              <a:t>가공 방안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3F943FD-F206-4FB8-BE39-A34867368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2560"/>
            <a:ext cx="3197810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240EA8-6C15-4A6B-8C66-649778788DA5}"/>
              </a:ext>
            </a:extLst>
          </p:cNvPr>
          <p:cNvSpPr/>
          <p:nvPr/>
        </p:nvSpPr>
        <p:spPr>
          <a:xfrm>
            <a:off x="4820576" y="1621438"/>
            <a:ext cx="7199790" cy="4351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tx1"/>
                </a:solidFill>
              </a:rPr>
              <a:t>지역별 전기차 충전소 현황정보 데이터에서 모든 데이터를 활용하여 </a:t>
            </a:r>
            <a:r>
              <a:rPr lang="ko-KR" altLang="en-US" sz="2800" dirty="0" err="1">
                <a:solidFill>
                  <a:schemeClr val="tx1"/>
                </a:solidFill>
              </a:rPr>
              <a:t>년도별</a:t>
            </a:r>
            <a:r>
              <a:rPr lang="ko-KR" altLang="en-US" sz="2800" dirty="0">
                <a:solidFill>
                  <a:schemeClr val="tx1"/>
                </a:solidFill>
              </a:rPr>
              <a:t> 충전소 설치현황을 </a:t>
            </a:r>
            <a:r>
              <a:rPr lang="ko-KR" altLang="en-US" sz="2800" dirty="0" err="1">
                <a:solidFill>
                  <a:schemeClr val="tx1"/>
                </a:solidFill>
              </a:rPr>
              <a:t>시각화할</a:t>
            </a:r>
            <a:r>
              <a:rPr lang="ko-KR" altLang="en-US" sz="2800" dirty="0">
                <a:solidFill>
                  <a:schemeClr val="tx1"/>
                </a:solidFill>
              </a:rPr>
              <a:t> 예정</a:t>
            </a:r>
          </a:p>
        </p:txBody>
      </p:sp>
    </p:spTree>
    <p:extLst>
      <p:ext uri="{BB962C8B-B14F-4D97-AF65-F5344CB8AC3E}">
        <p14:creationId xmlns:p14="http://schemas.microsoft.com/office/powerpoint/2010/main" val="19032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866B4-294E-47E3-BD85-DA5BA4A5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정제</a:t>
            </a:r>
            <a:r>
              <a:rPr lang="en-US" altLang="ko-KR" b="1" dirty="0"/>
              <a:t>/</a:t>
            </a:r>
            <a:r>
              <a:rPr lang="ko-KR" altLang="en-US" b="1" dirty="0"/>
              <a:t>가공 방안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E9AECB7-CAEB-42CB-BBD4-3B099787A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29" y="1337353"/>
            <a:ext cx="4036894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6C1E69-8D5A-4F0C-A9A6-3A653F114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623" y="1337353"/>
            <a:ext cx="5220997" cy="406762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7E4E491-C253-44E7-BB96-2E3ADB13BE76}"/>
              </a:ext>
            </a:extLst>
          </p:cNvPr>
          <p:cNvSpPr/>
          <p:nvPr/>
        </p:nvSpPr>
        <p:spPr>
          <a:xfrm>
            <a:off x="7646379" y="4995585"/>
            <a:ext cx="4243526" cy="1862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차량 제조사별 홈페이지를 통해 </a:t>
            </a:r>
            <a:r>
              <a:rPr lang="en-US" altLang="ko-KR" dirty="0" err="1">
                <a:solidFill>
                  <a:schemeClr val="tx1"/>
                </a:solidFill>
              </a:rPr>
              <a:t>beatifulsoup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라이브러리를 이용하여 </a:t>
            </a:r>
            <a:r>
              <a:rPr lang="ko-KR" altLang="en-US" dirty="0" err="1">
                <a:solidFill>
                  <a:schemeClr val="tx1"/>
                </a:solidFill>
              </a:rPr>
              <a:t>차종별</a:t>
            </a:r>
            <a:r>
              <a:rPr lang="ko-KR" altLang="en-US" dirty="0">
                <a:solidFill>
                  <a:schemeClr val="tx1"/>
                </a:solidFill>
              </a:rPr>
              <a:t> 가격 데이터만 </a:t>
            </a:r>
            <a:r>
              <a:rPr lang="ko-KR" altLang="en-US" dirty="0" err="1">
                <a:solidFill>
                  <a:schemeClr val="tx1"/>
                </a:solidFill>
              </a:rPr>
              <a:t>크롤링</a:t>
            </a:r>
            <a:r>
              <a:rPr lang="ko-KR" altLang="en-US" dirty="0">
                <a:solidFill>
                  <a:schemeClr val="tx1"/>
                </a:solidFill>
              </a:rPr>
              <a:t> 예정</a:t>
            </a:r>
          </a:p>
        </p:txBody>
      </p:sp>
    </p:spTree>
    <p:extLst>
      <p:ext uri="{BB962C8B-B14F-4D97-AF65-F5344CB8AC3E}">
        <p14:creationId xmlns:p14="http://schemas.microsoft.com/office/powerpoint/2010/main" val="263201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A0191-86CF-430D-BB4A-A1EA5B1A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분석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FAC4F-931D-4DFE-AC05-3E8936881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을 이용하여 </a:t>
            </a:r>
            <a:r>
              <a:rPr lang="en-US" altLang="ko-KR" dirty="0"/>
              <a:t>csv</a:t>
            </a:r>
            <a:r>
              <a:rPr lang="ko-KR" altLang="en-US" dirty="0"/>
              <a:t>데이터 파일을 불러온 후</a:t>
            </a:r>
            <a:r>
              <a:rPr lang="en-US" altLang="ko-KR" dirty="0"/>
              <a:t>, </a:t>
            </a:r>
            <a:r>
              <a:rPr lang="ko-KR" altLang="en-US" dirty="0"/>
              <a:t>한 </a:t>
            </a:r>
            <a:r>
              <a:rPr lang="ko-KR" altLang="en-US" dirty="0" err="1"/>
              <a:t>행씩</a:t>
            </a:r>
            <a:r>
              <a:rPr lang="ko-KR" altLang="en-US" dirty="0"/>
              <a:t> 출력하면서 </a:t>
            </a:r>
            <a:r>
              <a:rPr lang="en-US" altLang="ko-KR" dirty="0"/>
              <a:t>‘</a:t>
            </a:r>
            <a:r>
              <a:rPr lang="ko-KR" altLang="en-US" dirty="0"/>
              <a:t>구매보조금을 가장 많이 지원해주는 지역은 어떤 지역일까</a:t>
            </a:r>
            <a:r>
              <a:rPr lang="en-US" altLang="ko-KR" dirty="0"/>
              <a:t>?’ ‘</a:t>
            </a:r>
            <a:r>
              <a:rPr lang="ko-KR" altLang="en-US" dirty="0"/>
              <a:t>충전소를 가장 많이 보유한 지역은 어느 지역일까</a:t>
            </a:r>
            <a:r>
              <a:rPr lang="en-US" altLang="ko-KR" dirty="0"/>
              <a:t>? </a:t>
            </a:r>
            <a:r>
              <a:rPr lang="ko-KR" altLang="en-US" dirty="0"/>
              <a:t>등등 질문을 던지면서 데이터를 분석하여 나에게 필요한 데이터를 추출할 예정이다</a:t>
            </a:r>
            <a:r>
              <a:rPr lang="en-US" altLang="ko-KR" dirty="0"/>
              <a:t>. </a:t>
            </a:r>
            <a:r>
              <a:rPr lang="ko-KR" altLang="en-US" dirty="0"/>
              <a:t>또한 질문을 해결하는데 필요한 알고리즘을 작성할 예정이다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83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7C90F-E2CC-420B-BCAD-A29D51B6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NanumGothic"/>
              </a:rPr>
              <a:t>데이터 시각화 방안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7A011-0179-4926-9B9F-4DEA24A96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Matplotlib </a:t>
            </a:r>
            <a:r>
              <a:rPr lang="ko-KR" altLang="en-US" dirty="0"/>
              <a:t>라이브러리를 이용하여 그래프를 그려 데이터를 시각화 하여 </a:t>
            </a:r>
            <a:r>
              <a:rPr lang="ko-KR" altLang="en-US" dirty="0" err="1"/>
              <a:t>차종별</a:t>
            </a:r>
            <a:r>
              <a:rPr lang="ko-KR" altLang="en-US" dirty="0"/>
              <a:t> </a:t>
            </a:r>
            <a:r>
              <a:rPr lang="ko-KR" altLang="en-US" dirty="0" err="1"/>
              <a:t>실구매가는</a:t>
            </a:r>
            <a:r>
              <a:rPr lang="ko-KR" altLang="en-US" dirty="0"/>
              <a:t> 얼마인지</a:t>
            </a:r>
            <a:r>
              <a:rPr lang="en-US" altLang="ko-KR" dirty="0"/>
              <a:t>, </a:t>
            </a:r>
            <a:r>
              <a:rPr lang="ko-KR" altLang="en-US" dirty="0"/>
              <a:t>가격분포는 어떻게 되어있는지</a:t>
            </a:r>
            <a:r>
              <a:rPr lang="en-US" altLang="ko-KR" dirty="0"/>
              <a:t>, </a:t>
            </a:r>
            <a:r>
              <a:rPr lang="ko-KR" altLang="en-US" dirty="0"/>
              <a:t>그리고 지역별 충전소 현황은 </a:t>
            </a:r>
            <a:r>
              <a:rPr lang="ko-KR" altLang="en-US" dirty="0" err="1"/>
              <a:t>어떤지</a:t>
            </a:r>
            <a:r>
              <a:rPr lang="ko-KR" altLang="en-US" dirty="0"/>
              <a:t> 한눈에 </a:t>
            </a:r>
            <a:r>
              <a:rPr lang="ko-KR" altLang="en-US" dirty="0" err="1"/>
              <a:t>볼수</a:t>
            </a:r>
            <a:r>
              <a:rPr lang="ko-KR" altLang="en-US" dirty="0"/>
              <a:t> 있도록 할 예정이다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59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277FF-0229-41C1-9841-2FB65954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예상결과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CC982-45F7-40C0-9B3A-516DB04CF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차종별</a:t>
            </a:r>
            <a:r>
              <a:rPr lang="ko-KR" altLang="en-US" dirty="0"/>
              <a:t> </a:t>
            </a:r>
            <a:r>
              <a:rPr lang="ko-KR" altLang="en-US" dirty="0" err="1"/>
              <a:t>실구매가와</a:t>
            </a:r>
            <a:r>
              <a:rPr lang="ko-KR" altLang="en-US" dirty="0"/>
              <a:t> 가격분포</a:t>
            </a:r>
            <a:r>
              <a:rPr lang="en-US" altLang="ko-KR" dirty="0"/>
              <a:t>, </a:t>
            </a:r>
            <a:r>
              <a:rPr lang="ko-KR" altLang="en-US" dirty="0"/>
              <a:t>지역별 충전소 현황을 그래프로 나타내어 한눈에 확인할 수 있을 것으로 예상한다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96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F2466-D1DC-4220-9FFD-8790C9CE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9AB5D-BD81-42B5-A6D2-92E641DE1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Matplotlib</a:t>
            </a:r>
            <a:r>
              <a:rPr lang="ko-KR" altLang="en-US" dirty="0"/>
              <a:t>을 이용한 데이터 시각화를 통하여 전기차의 </a:t>
            </a:r>
            <a:r>
              <a:rPr lang="ko-KR" altLang="en-US" dirty="0" err="1"/>
              <a:t>실구매가와</a:t>
            </a:r>
            <a:r>
              <a:rPr lang="ko-KR" altLang="en-US" dirty="0"/>
              <a:t> </a:t>
            </a:r>
            <a:r>
              <a:rPr lang="ko-KR" altLang="en-US" dirty="0" err="1"/>
              <a:t>차종별</a:t>
            </a:r>
            <a:r>
              <a:rPr lang="ko-KR" altLang="en-US" dirty="0"/>
              <a:t> 가격 분포</a:t>
            </a:r>
            <a:r>
              <a:rPr lang="en-US" altLang="ko-KR" dirty="0"/>
              <a:t>, </a:t>
            </a:r>
            <a:r>
              <a:rPr lang="ko-KR" altLang="en-US" dirty="0"/>
              <a:t>지역별 충전소 현황을 확인할 수 있고</a:t>
            </a:r>
            <a:r>
              <a:rPr lang="en-US" altLang="ko-KR" dirty="0"/>
              <a:t>, </a:t>
            </a:r>
            <a:r>
              <a:rPr lang="ko-KR" altLang="en-US" dirty="0"/>
              <a:t>전기차 구매예정인 소비자들에게 유용한 정보를 제공하여 전기차 구매를 독려할 수 있을 것으로 기대한다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80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322</Words>
  <Application>Microsoft Office PowerPoint</Application>
  <PresentationFormat>와이드스크린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NanumGothic</vt:lpstr>
      <vt:lpstr>맑은 고딕</vt:lpstr>
      <vt:lpstr>Arial</vt:lpstr>
      <vt:lpstr>Office 테마</vt:lpstr>
      <vt:lpstr>주제 선정 목적, 동기, 필요성</vt:lpstr>
      <vt:lpstr>데이터 수집 방안</vt:lpstr>
      <vt:lpstr>데이터 정제/가공 방안</vt:lpstr>
      <vt:lpstr>데이터 정제/가공 방안</vt:lpstr>
      <vt:lpstr>데이터 정제/가공 방안</vt:lpstr>
      <vt:lpstr>데이터 분석 방안</vt:lpstr>
      <vt:lpstr>데이터 시각화 방안</vt:lpstr>
      <vt:lpstr>예상결과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선정 목적, 동기, 필요성</dc:title>
  <dc:creator>조 영진</dc:creator>
  <cp:lastModifiedBy>조 영진</cp:lastModifiedBy>
  <cp:revision>14</cp:revision>
  <dcterms:created xsi:type="dcterms:W3CDTF">2020-12-28T14:55:41Z</dcterms:created>
  <dcterms:modified xsi:type="dcterms:W3CDTF">2020-12-31T07:08:11Z</dcterms:modified>
</cp:coreProperties>
</file>