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65" r:id="rId4"/>
    <p:sldId id="261" r:id="rId5"/>
    <p:sldId id="293" r:id="rId6"/>
    <p:sldId id="289" r:id="rId7"/>
    <p:sldId id="290" r:id="rId8"/>
    <p:sldId id="291" r:id="rId9"/>
    <p:sldId id="292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25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ko-KR" altLang="en-US" b="1" spc="0" dirty="0"/>
            <a:t>주제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ko-KR" altLang="en-US" b="1" spc="0" dirty="0"/>
            <a:t>목적</a:t>
          </a: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ko-KR" altLang="en-US" b="1" spc="0" dirty="0"/>
            <a:t>동기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ko-KR" altLang="en-US" b="1" dirty="0"/>
            <a:t>전기차의 구매보조금을 적용한 </a:t>
          </a:r>
          <a:r>
            <a:rPr lang="ko-KR" altLang="en-US" b="1" dirty="0" err="1"/>
            <a:t>실구매가와</a:t>
          </a:r>
          <a:r>
            <a:rPr lang="ko-KR" altLang="en-US" b="1" dirty="0"/>
            <a:t> 지역별 전기차 충전소 현황 정보 시각화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dirty="0"/>
            <a:t>전기차를 구매하고자 하는 소비자들에게 전기차와 관련된 유용한 정보를 제공하기 위함</a:t>
          </a:r>
          <a:endParaRPr lang="ko-KR" altLang="en-US" b="1" spc="0" dirty="0"/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/>
            <a:t>전기차는 차종 특성상 가격이 내연기관차에 비해 비싸기 때문에</a:t>
          </a:r>
          <a:r>
            <a:rPr lang="en-US" altLang="ko-KR" b="1" dirty="0"/>
            <a:t> </a:t>
          </a:r>
          <a:r>
            <a:rPr lang="ko-KR" altLang="en-US" b="1" dirty="0"/>
            <a:t>국가에서 구매 보조금을 지원해주는데</a:t>
          </a:r>
          <a:r>
            <a:rPr lang="en-US" altLang="ko-KR" b="1" dirty="0"/>
            <a:t>, </a:t>
          </a:r>
          <a:r>
            <a:rPr lang="ko-KR" altLang="en-US" b="1" dirty="0"/>
            <a:t>이 구매 보조금을 적용한 전기차의 실질적인 구매가를 차종별로 비교하여 알려주는 서비스는 없어서 이 주제를 선정하게 되었다</a:t>
          </a:r>
          <a:r>
            <a:rPr lang="en-US" altLang="ko-KR" b="1" dirty="0"/>
            <a:t>.</a:t>
          </a:r>
          <a:endParaRPr lang="ko-KR" altLang="en-US" b="1" spc="0" dirty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ko-KR" altLang="en-US" b="1" spc="0" dirty="0"/>
            <a:t>필요성</a:t>
          </a:r>
          <a:endParaRPr lang="ko-KR" altLang="en-US" spc="0" dirty="0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dirty="0"/>
            <a:t>지구온난화가 심해짐에 따라 전세계적으로 내연기관의 비중을 줄이고 전기차 이용을 장려하는 추세이다</a:t>
          </a:r>
          <a:r>
            <a:rPr lang="en-US" altLang="ko-KR" b="1" dirty="0"/>
            <a:t>. </a:t>
          </a:r>
          <a:r>
            <a:rPr lang="ko-KR" altLang="en-US" b="1" dirty="0"/>
            <a:t>전세계의 트렌드에 맞춰 전기차를 구매하고자 하는 소비자들에게 정확한 </a:t>
          </a:r>
          <a:r>
            <a:rPr lang="ko-KR" altLang="en-US" b="1" dirty="0" err="1"/>
            <a:t>차종별</a:t>
          </a:r>
          <a:r>
            <a:rPr lang="ko-KR" altLang="en-US" b="1" dirty="0"/>
            <a:t> 가격 정보를 제공할 필요가 있다</a:t>
          </a:r>
          <a:r>
            <a:rPr lang="en-US" altLang="ko-KR" b="1" dirty="0"/>
            <a:t>.</a:t>
          </a:r>
          <a:endParaRPr lang="ko-KR" altLang="en-US" b="1" spc="0" dirty="0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1" kern="1200" dirty="0"/>
            <a:t>전기차의 구매보조금을 적용한 </a:t>
          </a:r>
          <a:r>
            <a:rPr lang="ko-KR" altLang="en-US" sz="900" b="1" kern="1200" dirty="0" err="1"/>
            <a:t>실구매가와</a:t>
          </a:r>
          <a:r>
            <a:rPr lang="ko-KR" altLang="en-US" sz="900" b="1" kern="1200" dirty="0"/>
            <a:t> 지역별 전기차 충전소 현황 정보 시각화</a:t>
          </a:r>
          <a:endParaRPr lang="ko-KR" altLang="en-US" sz="900" b="1" kern="1200" spc="0" dirty="0"/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spc="0" dirty="0"/>
            <a:t>주제</a:t>
          </a:r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1" kern="1200" dirty="0"/>
            <a:t>전기차를 구매하고자 하는 소비자들에게 전기차와 관련된 유용한 정보를 제공하기 위함</a:t>
          </a:r>
          <a:endParaRPr lang="ko-KR" altLang="en-US" sz="900" b="1" kern="1200" spc="0" dirty="0"/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spc="0" dirty="0"/>
            <a:t>목적</a:t>
          </a:r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1" kern="1200" dirty="0"/>
            <a:t>전기차는 차종 특성상 가격이 내연기관차에 비해 비싸기 때문에</a:t>
          </a:r>
          <a:r>
            <a:rPr lang="en-US" altLang="ko-KR" sz="900" b="1" kern="1200" dirty="0"/>
            <a:t> </a:t>
          </a:r>
          <a:r>
            <a:rPr lang="ko-KR" altLang="en-US" sz="900" b="1" kern="1200" dirty="0"/>
            <a:t>국가에서 구매 보조금을 지원해주는데</a:t>
          </a:r>
          <a:r>
            <a:rPr lang="en-US" altLang="ko-KR" sz="900" b="1" kern="1200" dirty="0"/>
            <a:t>, </a:t>
          </a:r>
          <a:r>
            <a:rPr lang="ko-KR" altLang="en-US" sz="900" b="1" kern="1200" dirty="0"/>
            <a:t>이 구매 보조금을 적용한 전기차의 실질적인 구매가를 차종별로 비교하여 알려주는 서비스는 없어서 이 주제를 선정하게 되었다</a:t>
          </a:r>
          <a:r>
            <a:rPr lang="en-US" altLang="ko-KR" sz="900" b="1" kern="1200" dirty="0"/>
            <a:t>.</a:t>
          </a:r>
          <a:endParaRPr lang="ko-KR" altLang="en-US" sz="900" b="1" kern="1200" spc="0" dirty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spc="0" dirty="0"/>
            <a:t>동기</a:t>
          </a:r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1" kern="1200" dirty="0"/>
            <a:t>지구온난화가 심해짐에 따라 전세계적으로 내연기관의 비중을 줄이고 전기차 이용을 장려하는 추세이다</a:t>
          </a:r>
          <a:r>
            <a:rPr lang="en-US" altLang="ko-KR" sz="900" b="1" kern="1200" dirty="0"/>
            <a:t>. </a:t>
          </a:r>
          <a:r>
            <a:rPr lang="ko-KR" altLang="en-US" sz="900" b="1" kern="1200" dirty="0"/>
            <a:t>전세계의 트렌드에 맞춰 전기차를 구매하고자 하는 소비자들에게 정확한 </a:t>
          </a:r>
          <a:r>
            <a:rPr lang="ko-KR" altLang="en-US" sz="900" b="1" kern="1200" dirty="0" err="1"/>
            <a:t>차종별</a:t>
          </a:r>
          <a:r>
            <a:rPr lang="ko-KR" altLang="en-US" sz="900" b="1" kern="1200" dirty="0"/>
            <a:t> 가격 정보를 제공할 필요가 있다</a:t>
          </a:r>
          <a:r>
            <a:rPr lang="en-US" altLang="ko-KR" sz="900" b="1" kern="1200" dirty="0"/>
            <a:t>.</a:t>
          </a:r>
          <a:endParaRPr lang="ko-KR" altLang="en-US" sz="900" b="1" kern="1200" spc="0" dirty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spc="0" dirty="0"/>
            <a:t>필요성</a:t>
          </a:r>
          <a:endParaRPr lang="ko-KR" altLang="en-US" sz="3600" kern="1200" spc="0" dirty="0"/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23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75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1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69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80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48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488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40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15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9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7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39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0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6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.k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</a:t>
            </a:r>
            <a:r>
              <a:rPr lang="en-US" altLang="ko-KR" sz="1600" b="1" dirty="0">
                <a:solidFill>
                  <a:schemeClr val="bg1"/>
                </a:solidFill>
              </a:rPr>
              <a:t>201601204 </a:t>
            </a:r>
            <a:r>
              <a:rPr lang="ko-KR" altLang="en-US" sz="1600" b="1" dirty="0">
                <a:solidFill>
                  <a:schemeClr val="bg1"/>
                </a:solidFill>
              </a:rPr>
              <a:t>조영진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3924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Python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기초 프로그래밍을 통한 데이터 처리와 분석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실행결과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2B198A5-7EB0-4970-9602-E0514FC1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2690812"/>
            <a:ext cx="8429625" cy="14763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6BC6231-8E8F-4513-9FAB-C30F00E27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253562"/>
            <a:ext cx="78676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실행결과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9E254D-6569-478C-B9A9-7FFCE89EC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40" y="1890394"/>
            <a:ext cx="7452320" cy="428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6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실행결과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FEAF26-C2D2-4D75-AE9C-3C96DB9F3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88" y="2247657"/>
            <a:ext cx="8307824" cy="41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6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실행결과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235C20-FA2D-41EA-88AE-5280B5A46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183363"/>
            <a:ext cx="8460432" cy="35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9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실행결과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AE70C3-3044-4DF2-998A-DA82F5D8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2" y="1911990"/>
            <a:ext cx="8316416" cy="419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0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실행결과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B62927-0D18-402B-814E-A0D7B9D6D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354" y="2036565"/>
            <a:ext cx="3595291" cy="43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4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실행결과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BA5C87-16AA-475A-9321-6E55A3F4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963" y="2058426"/>
            <a:ext cx="5312073" cy="45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05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실행결과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787304-6F5A-40ED-B261-1B160BBA2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6" y="1988841"/>
            <a:ext cx="7812360" cy="39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5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실행결과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06FCDD6-3EFD-4C33-AEC3-3EE209184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08" y="2212415"/>
            <a:ext cx="8028384" cy="42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7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결론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2D712B-951F-4DCC-B0D2-03047BC749C2}"/>
              </a:ext>
            </a:extLst>
          </p:cNvPr>
          <p:cNvSpPr txBox="1">
            <a:spLocks/>
          </p:cNvSpPr>
          <p:nvPr/>
        </p:nvSpPr>
        <p:spPr>
          <a:xfrm>
            <a:off x="838200" y="2284423"/>
            <a:ext cx="7334200" cy="38925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Matplotlib</a:t>
            </a:r>
            <a:r>
              <a:rPr lang="ko-KR" altLang="en-US" sz="20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데이터 시각화를 통하여 궁금한 데이터를 한눈에 볼 수 있어 유용한 시간이었고</a:t>
            </a:r>
            <a:r>
              <a:rPr lang="en-US" altLang="ko-KR" sz="20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우리나라의 전기차 대수가 불과 몇 년사이에 굉장히 많이 늘었다는 것을 알 수 있었고</a:t>
            </a:r>
            <a:r>
              <a:rPr lang="en-US" altLang="ko-KR" sz="20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내연기관을 대체하는 친환경 자동차가 더 많이 도입되어 환경오염을 줄일 수 있으면 좋겠습니다</a:t>
            </a:r>
            <a:r>
              <a:rPr lang="en-US" altLang="ko-KR" sz="20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16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20907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528" y="2843644"/>
            <a:ext cx="1437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j-ea"/>
                <a:ea typeface="+mj-ea"/>
              </a:rPr>
              <a:t>주제 선정 이유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4903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목적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동기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필요성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 수집 방안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정제 방안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분석 방안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시각화 방안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데이터 수집 방안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데이터 정제 방안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데이터 분석 방안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데이터 시각화 방안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20072" y="271681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 조영진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주제 선정 이유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009858223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F40544-BA8B-4FC7-8D1F-3BFF336B3C7F}"/>
              </a:ext>
            </a:extLst>
          </p:cNvPr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수집 방안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FD04E4-F840-4CBA-A212-956B37E70AD3}"/>
              </a:ext>
            </a:extLst>
          </p:cNvPr>
          <p:cNvSpPr txBox="1"/>
          <p:nvPr/>
        </p:nvSpPr>
        <p:spPr>
          <a:xfrm>
            <a:off x="467544" y="2284423"/>
            <a:ext cx="82089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공공데이터포털</a:t>
            </a:r>
            <a:r>
              <a:rPr lang="en-US" altLang="ko-KR" b="1" dirty="0"/>
              <a:t>(</a:t>
            </a:r>
            <a:r>
              <a:rPr lang="en-US" altLang="ko-KR" b="1" dirty="0">
                <a:hlinkClick r:id="rId3"/>
              </a:rPr>
              <a:t>www.data.go.kr</a:t>
            </a:r>
            <a:r>
              <a:rPr lang="en-US" altLang="ko-KR" b="1" dirty="0"/>
              <a:t>)</a:t>
            </a:r>
            <a:r>
              <a:rPr lang="ko-KR" altLang="en-US" b="1" dirty="0"/>
              <a:t>에서 제공하는 </a:t>
            </a:r>
            <a:r>
              <a:rPr lang="ko-KR" altLang="en-US" b="1" dirty="0" err="1"/>
              <a:t>전기차구매보조금지급현황정보</a:t>
            </a:r>
            <a:r>
              <a:rPr lang="ko-KR" altLang="en-US" b="1" dirty="0"/>
              <a:t> 데이터와 지역별 전기차 충전소 현황정보 데이터 다운로드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네이버 자동차 사이트의 </a:t>
            </a:r>
            <a:r>
              <a:rPr lang="ko-KR" altLang="en-US" b="1" dirty="0" err="1"/>
              <a:t>차종별</a:t>
            </a:r>
            <a:r>
              <a:rPr lang="ko-KR" altLang="en-US" b="1" dirty="0"/>
              <a:t> 가격 데이터 웹 </a:t>
            </a:r>
            <a:r>
              <a:rPr lang="ko-KR" altLang="en-US" b="1" dirty="0" err="1"/>
              <a:t>스크래핑</a:t>
            </a:r>
            <a:endParaRPr lang="en-US" altLang="ko-KR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5FE1ED7-DF28-4189-8F47-14EA64D9E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43" y="3522979"/>
            <a:ext cx="4355976" cy="302695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1813975-54FA-4C4A-A1E0-8E394B602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942" y="3515075"/>
            <a:ext cx="4232538" cy="29738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전기차 구매보조금 지급현황 정보 데이터에서 나에게 필요한 데이터인 </a:t>
            </a:r>
            <a:endParaRPr lang="en-US" altLang="ko-KR" b="1" spc="-150" dirty="0"/>
          </a:p>
          <a:p>
            <a:pPr algn="ctr"/>
            <a:r>
              <a:rPr lang="ko-KR" altLang="en-US" b="1" spc="-150" dirty="0"/>
              <a:t>지역구분 데이터와 최대 보조금</a:t>
            </a:r>
            <a:r>
              <a:rPr lang="en-US" altLang="ko-KR" b="1" spc="-150" dirty="0"/>
              <a:t>/</a:t>
            </a:r>
            <a:r>
              <a:rPr lang="ko-KR" altLang="en-US" b="1" spc="-150" dirty="0"/>
              <a:t>승용 데이터만 이용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정제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/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가공 방안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84DF07-4B0C-440C-AEAF-0B15CACE04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79" y="2680613"/>
            <a:ext cx="6923599" cy="38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9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지역별 전기차 충전소 현황정보 데이터에서는 모든 데이터를 활용하여</a:t>
            </a:r>
            <a:endParaRPr lang="en-US" altLang="ko-KR" b="1" spc="-150" dirty="0"/>
          </a:p>
          <a:p>
            <a:pPr algn="ctr"/>
            <a:r>
              <a:rPr lang="ko-KR" altLang="en-US" b="1" spc="-150" dirty="0"/>
              <a:t>연도별 충전소 설치현황을 시각화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정제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/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가공 방안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4929B3-2B83-438E-A9FC-04D4F0372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20" y="2636913"/>
            <a:ext cx="6012160" cy="392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4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/>
              <a:t>BeautifulSoup</a:t>
            </a:r>
            <a:r>
              <a:rPr lang="en-US" altLang="ko-KR" b="1" spc="-150" dirty="0"/>
              <a:t> </a:t>
            </a:r>
            <a:r>
              <a:rPr lang="ko-KR" altLang="en-US" b="1" spc="-150" dirty="0"/>
              <a:t>라이브러리를 이용하여 네이버 자동차 사이트의 </a:t>
            </a:r>
            <a:r>
              <a:rPr lang="ko-KR" altLang="en-US" b="1" spc="-150" dirty="0" err="1"/>
              <a:t>차종별</a:t>
            </a:r>
            <a:r>
              <a:rPr lang="ko-KR" altLang="en-US" b="1" spc="-150" dirty="0"/>
              <a:t> 가격 데이터만을 웹 </a:t>
            </a:r>
            <a:r>
              <a:rPr lang="ko-KR" altLang="en-US" b="1" spc="-150" dirty="0" err="1"/>
              <a:t>스크래핑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정제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/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가공 방안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AF35E4-9E10-4129-8570-847135661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28" y="2660504"/>
            <a:ext cx="6912260" cy="38881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CC9A0C-3747-4409-A063-D181C5533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647951"/>
            <a:ext cx="3754836" cy="37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0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471833"/>
            <a:ext cx="7128792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/>
              <a:t>데이터를 읽어온다 </a:t>
            </a:r>
            <a:r>
              <a:rPr lang="en-US" altLang="ko-KR" sz="2000" spc="-150" dirty="0"/>
              <a:t>-&gt; </a:t>
            </a:r>
            <a:r>
              <a:rPr lang="ko-KR" altLang="en-US" sz="2000" spc="-150" dirty="0"/>
              <a:t>지역과 자신의 예산 입력 </a:t>
            </a:r>
            <a:r>
              <a:rPr lang="en-US" altLang="ko-KR" sz="2000" spc="-150" dirty="0"/>
              <a:t>-&gt; </a:t>
            </a:r>
            <a:r>
              <a:rPr lang="ko-KR" altLang="en-US" sz="2000" spc="-150" dirty="0"/>
              <a:t>해당 지역의 보조금 데이터를 추출</a:t>
            </a:r>
            <a:r>
              <a:rPr lang="en-US" altLang="ko-KR" sz="2000" spc="-150" dirty="0"/>
              <a:t>-&gt; </a:t>
            </a:r>
            <a:r>
              <a:rPr lang="ko-KR" altLang="en-US" sz="2000" spc="-150" dirty="0"/>
              <a:t>차량가격에서 해당 지역의 보조금 데이터를 뺀 차량의 </a:t>
            </a:r>
            <a:r>
              <a:rPr lang="ko-KR" altLang="en-US" sz="2000" spc="-150" dirty="0" err="1"/>
              <a:t>실구매가와</a:t>
            </a:r>
            <a:r>
              <a:rPr lang="ko-KR" altLang="en-US" sz="2000" spc="-150" dirty="0"/>
              <a:t>  나의 예산이 가장 근접한</a:t>
            </a:r>
            <a:r>
              <a:rPr lang="en-US" altLang="ko-KR" sz="2000" spc="-150" dirty="0"/>
              <a:t> </a:t>
            </a:r>
            <a:r>
              <a:rPr lang="ko-KR" altLang="en-US" sz="2000" spc="-150" dirty="0"/>
              <a:t>차량을 찾는다 </a:t>
            </a:r>
            <a:r>
              <a:rPr lang="en-US" altLang="ko-KR" sz="2000" spc="-150" dirty="0"/>
              <a:t>-&gt; </a:t>
            </a:r>
            <a:r>
              <a:rPr lang="ko-KR" altLang="en-US" sz="2000" spc="-150" dirty="0"/>
              <a:t>해당 지역의 국가 보조금을 뺀 </a:t>
            </a:r>
            <a:r>
              <a:rPr lang="ko-KR" altLang="en-US" sz="2000" spc="-150" dirty="0" err="1"/>
              <a:t>차종별</a:t>
            </a:r>
            <a:r>
              <a:rPr lang="ko-KR" altLang="en-US" sz="2000" spc="-150" dirty="0"/>
              <a:t> 가격대를 시각화</a:t>
            </a:r>
            <a:r>
              <a:rPr lang="en-US" altLang="ko-KR" sz="2000" spc="-150" dirty="0"/>
              <a:t> -&gt; </a:t>
            </a:r>
            <a:r>
              <a:rPr lang="ko-KR" altLang="en-US" sz="2000" spc="-150" dirty="0"/>
              <a:t>해당 지역의  충전소 개수 출력</a:t>
            </a:r>
            <a:endParaRPr lang="en-US" altLang="ko-KR" sz="2000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분석 방안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(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알고리즘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)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236618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471833"/>
            <a:ext cx="7128792" cy="290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/>
              <a:t>Matplotlib </a:t>
            </a:r>
            <a:r>
              <a:rPr lang="ko-KR" altLang="en-US" sz="2500" dirty="0"/>
              <a:t>라이브러리를 이용하여 그래프를 그려 데이터를 시각화 하여 </a:t>
            </a:r>
            <a:r>
              <a:rPr lang="ko-KR" altLang="en-US" sz="2500" dirty="0" err="1"/>
              <a:t>차종별</a:t>
            </a:r>
            <a:r>
              <a:rPr lang="ko-KR" altLang="en-US" sz="2500" dirty="0"/>
              <a:t> </a:t>
            </a:r>
            <a:r>
              <a:rPr lang="ko-KR" altLang="en-US" sz="2500" dirty="0" err="1"/>
              <a:t>실구매가는</a:t>
            </a:r>
            <a:r>
              <a:rPr lang="ko-KR" altLang="en-US" sz="2500" dirty="0"/>
              <a:t> 얼마인지</a:t>
            </a:r>
            <a:r>
              <a:rPr lang="en-US" altLang="ko-KR" sz="2500" dirty="0"/>
              <a:t>, </a:t>
            </a:r>
            <a:r>
              <a:rPr lang="ko-KR" altLang="en-US" sz="2500" dirty="0"/>
              <a:t>가격분포는 어떻게 되어있는지</a:t>
            </a:r>
            <a:r>
              <a:rPr lang="en-US" altLang="ko-KR" sz="2500" dirty="0"/>
              <a:t>, </a:t>
            </a:r>
            <a:r>
              <a:rPr lang="ko-KR" altLang="en-US" sz="2500" dirty="0"/>
              <a:t>그리고 지역별 충전소 현황은 </a:t>
            </a:r>
            <a:r>
              <a:rPr lang="ko-KR" altLang="en-US" sz="2500" dirty="0" err="1"/>
              <a:t>어떤지</a:t>
            </a:r>
            <a:r>
              <a:rPr lang="ko-KR" altLang="en-US" sz="2500" dirty="0"/>
              <a:t> 한눈에 </a:t>
            </a:r>
            <a:r>
              <a:rPr lang="ko-KR" altLang="en-US" sz="2500" dirty="0" err="1"/>
              <a:t>볼수</a:t>
            </a:r>
            <a:r>
              <a:rPr lang="ko-KR" altLang="en-US" sz="2500" dirty="0"/>
              <a:t> 있도록 하였다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시각화 방안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17673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858</Words>
  <Application>Microsoft Office PowerPoint</Application>
  <PresentationFormat>화면 슬라이드 쇼(4:3)</PresentationFormat>
  <Paragraphs>182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HY헤드라인M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조 영진</cp:lastModifiedBy>
  <cp:revision>32</cp:revision>
  <dcterms:created xsi:type="dcterms:W3CDTF">2016-11-03T20:47:04Z</dcterms:created>
  <dcterms:modified xsi:type="dcterms:W3CDTF">2020-12-31T07:23:02Z</dcterms:modified>
</cp:coreProperties>
</file>