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68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 </a:t>
            </a:r>
            <a:r>
              <a:rPr lang="en-US" altLang="ko-KR" dirty="0"/>
              <a:t>201211383</a:t>
            </a:r>
          </a:p>
          <a:p>
            <a:r>
              <a:rPr lang="ko-KR" altLang="en-US" dirty="0"/>
              <a:t>조영래</a:t>
            </a:r>
          </a:p>
        </p:txBody>
      </p:sp>
    </p:spTree>
    <p:extLst>
      <p:ext uri="{BB962C8B-B14F-4D97-AF65-F5344CB8AC3E}">
        <p14:creationId xmlns:p14="http://schemas.microsoft.com/office/powerpoint/2010/main" val="401451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작성버튼을 누르면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기존에 있던 내용들을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전부 삭제하고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텍스트에디터</a:t>
            </a:r>
            <a:r>
              <a:rPr lang="ko-KR" altLang="en-US" dirty="0"/>
              <a:t> 부분이 나옵니다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38" y="2133773"/>
            <a:ext cx="7214010" cy="39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저장을 하게 되면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작성시간 기준으로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database</a:t>
            </a:r>
            <a:r>
              <a:rPr lang="ko-KR" altLang="en-US" dirty="0"/>
              <a:t>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이렇게 기록되게 하였습니다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84" y="2160589"/>
            <a:ext cx="666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FireBase</a:t>
            </a:r>
            <a:r>
              <a:rPr lang="en-US" altLang="ko-KR" dirty="0"/>
              <a:t> Database </a:t>
            </a:r>
            <a:r>
              <a:rPr lang="ko-KR" altLang="en-US" dirty="0"/>
              <a:t>접근방법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10" y="2160589"/>
            <a:ext cx="5105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첨부파일의 경우에도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작성하고 있는 시간을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기준으로해서</a:t>
            </a:r>
            <a:r>
              <a:rPr lang="ko-KR" altLang="en-US" dirty="0"/>
              <a:t> 첨부파일이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있으면 </a:t>
            </a: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저장됩니다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07" y="2160589"/>
            <a:ext cx="5353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FireBase</a:t>
            </a:r>
            <a:r>
              <a:rPr lang="en-US" altLang="ko-KR" dirty="0"/>
              <a:t> Storage </a:t>
            </a:r>
            <a:r>
              <a:rPr lang="ko-KR" altLang="en-US" dirty="0"/>
              <a:t>접근방법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21" y="2160589"/>
            <a:ext cx="5181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수정할 메모의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수정버튼을 누르면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database</a:t>
            </a:r>
            <a:r>
              <a:rPr lang="ko-KR" altLang="en-US" dirty="0"/>
              <a:t>의 내용을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가지고 와서 수정이 가능합니다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39" y="1555833"/>
            <a:ext cx="2324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7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삭제버튼을 누르면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database</a:t>
            </a:r>
            <a:r>
              <a:rPr lang="ko-KR" altLang="en-US" dirty="0"/>
              <a:t>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해당되는 </a:t>
            </a:r>
            <a:r>
              <a:rPr lang="ko-KR" altLang="en-US" dirty="0" err="1"/>
              <a:t>데이터값을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null</a:t>
            </a:r>
            <a:r>
              <a:rPr lang="ko-KR" altLang="en-US" dirty="0"/>
              <a:t>을 입력하여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삭제합니다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2" y="1679325"/>
            <a:ext cx="71657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해시태그검색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해시태그를 입력하게 되면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같은 해시태그의 데이터들을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불러와서 화면에 나타냅니다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01" y="2382155"/>
            <a:ext cx="5015335" cy="25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웹프로그래밍을 잘 못하다 보니 코드가 </a:t>
            </a:r>
            <a:r>
              <a:rPr lang="ko-KR" altLang="en-US" dirty="0" err="1"/>
              <a:t>중복되는것들을</a:t>
            </a:r>
            <a:r>
              <a:rPr lang="ko-KR" altLang="en-US" dirty="0"/>
              <a:t> 합치지 못하였고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또 하나하나 구현하는데 시간이 생각보다 많이 들었습니다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메모에 첨부파일을 넣고 </a:t>
            </a:r>
            <a:r>
              <a:rPr lang="ko-KR" altLang="en-US" dirty="0" err="1"/>
              <a:t>저장할때</a:t>
            </a:r>
            <a:r>
              <a:rPr lang="ko-KR" altLang="en-US" dirty="0"/>
              <a:t> 용량이 작은 이미지나 텍스트 같은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파일들은 바로바로 빨리 올라가지만 용량이 큰 동영상 파일 같은 경우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첨부파일을 넣고 메모를 저장하고 한참동안 가만히 </a:t>
            </a:r>
            <a:r>
              <a:rPr lang="ko-KR" altLang="en-US" dirty="0" err="1"/>
              <a:t>놔두어야지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올라갑니다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76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CK Editor </a:t>
            </a:r>
            <a:r>
              <a:rPr lang="ko-KR" altLang="en-US" dirty="0"/>
              <a:t>라이브러리를 잘 활용을 못하였습니다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웹에 텍스트 에디터를 </a:t>
            </a:r>
            <a:r>
              <a:rPr lang="ko-KR" altLang="en-US" dirty="0" err="1"/>
              <a:t>띄우는데는</a:t>
            </a:r>
            <a:r>
              <a:rPr lang="ko-KR" altLang="en-US" dirty="0"/>
              <a:t> 성공하였지만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CK Editor</a:t>
            </a:r>
            <a:r>
              <a:rPr lang="ko-KR" altLang="en-US" dirty="0"/>
              <a:t>을 이용해서 메모의 </a:t>
            </a:r>
            <a:r>
              <a:rPr lang="ko-KR" altLang="en-US" dirty="0" err="1"/>
              <a:t>효율같은것을</a:t>
            </a:r>
            <a:r>
              <a:rPr lang="ko-KR" altLang="en-US" dirty="0"/>
              <a:t> 올리지는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못하여서 아쉬웠습니다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5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라이브러리 소개</a:t>
            </a:r>
            <a:endParaRPr lang="en-US" altLang="ko-KR" dirty="0"/>
          </a:p>
          <a:p>
            <a:r>
              <a:rPr lang="ko-KR" altLang="en-US" dirty="0"/>
              <a:t>기능 별 라이브러리 활용 내용</a:t>
            </a:r>
          </a:p>
        </p:txBody>
      </p:sp>
    </p:spTree>
    <p:extLst>
      <p:ext uri="{BB962C8B-B14F-4D97-AF65-F5344CB8AC3E}">
        <p14:creationId xmlns:p14="http://schemas.microsoft.com/office/powerpoint/2010/main" val="243766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7019" y="3096126"/>
            <a:ext cx="8596668" cy="1320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0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FireBase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352675" cy="34861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595332" y="204829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Database</a:t>
            </a:r>
            <a:r>
              <a:rPr lang="ko-KR" altLang="en-US" dirty="0"/>
              <a:t>와 </a:t>
            </a:r>
            <a:r>
              <a:rPr lang="en-US" altLang="ko-KR" dirty="0"/>
              <a:t>Storage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ko-KR" altLang="en-US" dirty="0" err="1"/>
              <a:t>에버노트랑</a:t>
            </a:r>
            <a:r>
              <a:rPr lang="ko-KR" altLang="en-US" dirty="0"/>
              <a:t> 비슷한 기능을 </a:t>
            </a:r>
            <a:r>
              <a:rPr lang="ko-KR" altLang="en-US" dirty="0" err="1"/>
              <a:t>가진것을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8737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CK Editor</a:t>
            </a:r>
            <a:r>
              <a:rPr lang="ko-KR" altLang="en-US" dirty="0"/>
              <a:t>를 이용하여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작성 페이지를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구성하였습니다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77" y="1583535"/>
            <a:ext cx="6305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Bootstrap </a:t>
            </a:r>
            <a:r>
              <a:rPr lang="ko-KR" altLang="en-US" dirty="0"/>
              <a:t>을 이용하여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기존 버튼 모양을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이렇게 수정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15" y="2567239"/>
            <a:ext cx="828675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15" y="3739025"/>
            <a:ext cx="1019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3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Bootstrap</a:t>
            </a:r>
            <a:r>
              <a:rPr lang="ko-KR" altLang="en-US" dirty="0"/>
              <a:t>을 이용하여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데스크탑 버전일때는 </a:t>
            </a:r>
            <a:r>
              <a:rPr lang="en-US" altLang="ko-KR" dirty="0"/>
              <a:t>2</a:t>
            </a:r>
            <a:r>
              <a:rPr lang="ko-KR" altLang="en-US" dirty="0"/>
              <a:t>칸으로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모바일 버전일때는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일자로 보이게 만들었습니다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83" y="549688"/>
            <a:ext cx="4664743" cy="16109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90" y="2846621"/>
            <a:ext cx="2355574" cy="34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컬럼의 높이를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최대컬럼의</a:t>
            </a:r>
            <a:r>
              <a:rPr lang="ko-KR" altLang="en-US" dirty="0"/>
              <a:t> 높이로 통일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하여 일정하게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11" y="2160589"/>
            <a:ext cx="4664743" cy="16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구성 데스크탑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54" y="2160588"/>
            <a:ext cx="71657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레이아웃구성 모바일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54" y="2160588"/>
            <a:ext cx="71657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06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98</Words>
  <Application>Microsoft Office PowerPoint</Application>
  <PresentationFormat>와이드스크린</PresentationFormat>
  <Paragraphs>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HY그래픽M</vt:lpstr>
      <vt:lpstr>맑은 고딕</vt:lpstr>
      <vt:lpstr>Arial</vt:lpstr>
      <vt:lpstr>Trebuchet MS</vt:lpstr>
      <vt:lpstr>Wingdings 3</vt:lpstr>
      <vt:lpstr>패싯</vt:lpstr>
      <vt:lpstr>웹프로그래밍 프로젝트</vt:lpstr>
      <vt:lpstr>목차</vt:lpstr>
      <vt:lpstr>FireBase</vt:lpstr>
      <vt:lpstr>활용라이브러리</vt:lpstr>
      <vt:lpstr>활용라이브러리</vt:lpstr>
      <vt:lpstr>레이아웃구성</vt:lpstr>
      <vt:lpstr>레이아웃구성</vt:lpstr>
      <vt:lpstr>레이아웃 구성 데스크탑</vt:lpstr>
      <vt:lpstr>레이아웃구성 모바일</vt:lpstr>
      <vt:lpstr>레이아웃구성</vt:lpstr>
      <vt:lpstr>저장기능</vt:lpstr>
      <vt:lpstr>저장기능</vt:lpstr>
      <vt:lpstr>저장기능</vt:lpstr>
      <vt:lpstr>저장기능</vt:lpstr>
      <vt:lpstr>수정기능</vt:lpstr>
      <vt:lpstr>삭제기능</vt:lpstr>
      <vt:lpstr>해시태그검색</vt:lpstr>
      <vt:lpstr>부족한 점</vt:lpstr>
      <vt:lpstr>부족한 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프로젝트</dc:title>
  <dc:creator>조영래</dc:creator>
  <cp:lastModifiedBy>조영래</cp:lastModifiedBy>
  <cp:revision>6</cp:revision>
  <dcterms:created xsi:type="dcterms:W3CDTF">2017-06-11T11:48:35Z</dcterms:created>
  <dcterms:modified xsi:type="dcterms:W3CDTF">2017-06-11T14:12:26Z</dcterms:modified>
</cp:coreProperties>
</file>