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1681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962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4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讲解030 - 异或运算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讲解032 - 位图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讲解133 - 高斯消元基本过程解析，专题第1节，视频前65分钟的内容，一定要掌握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专题1：高斯消元解决加法方程组，讲解133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专题2：高斯消元解决异或方程组，讲解134，本节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专题3：高斯消元解决同余方程组，讲解135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以下内容在讲解133已经重点讲述，就是讲解133的视频前65分钟的讲述，请保证已经掌握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以下内容在讲解133已经重点讲述，就是讲解133的视频前65分钟的讲述，请保证已经掌握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高斯消元流程图解，以加法方程组为例，但是解决其他方程组也一样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高斯消元如果需要严格区分：矛盾、多解、唯一解，流程图解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高斯消元解决任何方程组的理解重点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1，列出方程组，注意需要扩充方程组的情况：表达式冗余，补充变量；表达式不足，补充表达式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2，消元的过程，尤其是严格区分：矛盾、多解、唯一解，正确写法要掌握！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3，解是如何对应的，尤其注意主元和自由元的概念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4，矩阵最后结果的含义，主元可能依赖某些自由元才能决定值，但是自由元之间一定相互独立、互不影响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高斯消元的过程时间复杂度O(n^3)，n为扩充后的方程个数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本节课只是把加法方程组换成了异或方程组而已，课上重点图解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本节课只是把加法方程组换成了异或方程组而已，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但是注意，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本节课对于主元可能依赖自由元才能决定值，有重点练习    </a:t>
            </a:r>
            <a:r>
              <a:t>题目1    题目2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同时注意，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异或消元时如果元数比较多，可以用位图来表示每一行的状态，消元的常数时间更快    </a:t>
            </a:r>
            <a:r>
              <a:t>题目3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高斯消元解决异或方程组模版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有一个n*n的二维网格，每个网格给定初始颜色，不是黄色就是白色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有一个神奇的刷子，一旦在某个网格处刷一下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那么该网格连同上下左右的网格，都会翻转颜色，黄变白、白变黄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现在想知道，如果想让最终所有网格都变成黄色，一定需要被刷的网格有几个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注意，答案是说，可能有很多方案都能做到所有网格变成黄色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但不管是哪一种方案，可能都有一些网格一定需要被刷，打印这个数量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如果所有方案都做不到，打印"inf"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http://poj.org/problem?id=1681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全变成1的最少操作次数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一共有n个点，m条无向边，每个点的初始状态都是0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可以操作任意一个点，操作后该点以及相邻点的状态都会改变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最终是希望所有点都变成1状态，那么可能会若干方案都可以做到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那么其中存在需要最少操作次数的方案，打印这个最少操作次数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题目保证一定能做到所有点都变成1状态，并且没有重边和自环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595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https://www.luogu.com.cn/problem/P2962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外星千足虫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一共有n种虫子，编号1~n，虫子腿为奇数认为是外星虫，偶数认为是地球虫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一共有m条虫子腿的测量记录，记录编号1~m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比如其中一条测量记录为，011 1，表示1号虫没参与，2号、3号虫参与了，总腿数为奇数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测量记录保证不会有自相矛盾的情况，但是可能有冗余的测量结果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也许拥有从第1号到第k号测量记录就够了，k+1~m号测量记录有或者没有都不影响测量结果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打印这个k，并且打印每种虫子到底是外星虫还是地球虫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如果使用所有的测量结果，依然无法确定每种虫子的属性，打印"Cannot Determine"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2000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