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0" r:id="rId9"/>
    <p:sldId id="264" r:id="rId10"/>
    <p:sldId id="265" r:id="rId11"/>
    <p:sldId id="267" r:id="rId12"/>
    <p:sldId id="266" r:id="rId13"/>
    <p:sldId id="271" r:id="rId14"/>
    <p:sldId id="270" r:id="rId15"/>
    <p:sldId id="269" r:id="rId16"/>
    <p:sldId id="268" r:id="rId17"/>
    <p:sldId id="279" r:id="rId18"/>
    <p:sldId id="274" r:id="rId19"/>
    <p:sldId id="273" r:id="rId20"/>
    <p:sldId id="275" r:id="rId21"/>
    <p:sldId id="276" r:id="rId22"/>
    <p:sldId id="277" r:id="rId23"/>
    <p:sldId id="27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/>
    <p:restoredTop sz="96327"/>
  </p:normalViewPr>
  <p:slideViewPr>
    <p:cSldViewPr snapToGrid="0">
      <p:cViewPr varScale="1">
        <p:scale>
          <a:sx n="157" d="100"/>
          <a:sy n="157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cypress.io/guides/cloud/getting-start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cloud/introduction#Analyze-and-diagnose-test-health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docs.cypress.io/guides/cloud/introduction#View-past-test-resul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ypress.io/guides/cloud/introduction#Cypress-app-integration" TargetMode="External"/><Relationship Id="rId5" Type="http://schemas.openxmlformats.org/officeDocument/2006/relationships/hyperlink" Target="https://docs.cypress.io/guides/cloud/introduction#Integrate-with-your-favorite-tools" TargetMode="External"/><Relationship Id="rId4" Type="http://schemas.openxmlformats.org/officeDocument/2006/relationships/hyperlink" Target="https://docs.cypress.io/guides/cloud/introduction#Reduce-test-time--CI-cos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6331226" cy="182509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CYPRESS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D9582-49AB-C083-30FF-4E8E5B017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356" y="4124739"/>
            <a:ext cx="4850296" cy="243508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CLOUDING</a:t>
            </a:r>
          </a:p>
          <a:p>
            <a:endParaRPr 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Carlos Cavalcante</a:t>
            </a:r>
          </a:p>
          <a:p>
            <a:endParaRPr lang="en-US" sz="2400" dirty="0"/>
          </a:p>
        </p:txBody>
      </p:sp>
      <p:pic>
        <p:nvPicPr>
          <p:cNvPr id="8" name="Picture 7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AE4E9B97-818E-1575-7F9B-7A49051A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249" y="857421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run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EEC01-99D2-9D26-8E17-1239CA6C3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64" y="1906955"/>
            <a:ext cx="7772400" cy="45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1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Aws build project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91B39-48DF-420F-0CF2-3C69E09F5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9" y="1619332"/>
            <a:ext cx="6413128" cy="50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7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Cypress overview 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A847685-44FD-E660-E5A5-930415068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310" y="2291030"/>
            <a:ext cx="5320167" cy="40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97702-0FCE-CB4A-AC83-E880FF87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474" y="2298138"/>
            <a:ext cx="4282965" cy="402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Cypress overview 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B5759-EBA8-5E68-CD58-50893FB3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55" y="2320375"/>
            <a:ext cx="3534068" cy="3687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DC7D7-0902-7EEF-3587-790D3ED0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72" y="2314323"/>
            <a:ext cx="5252284" cy="31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0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Cypress 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FC4B1-A7AA-7206-E653-E6D40F216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15" y="2238473"/>
            <a:ext cx="10820400" cy="2672861"/>
          </a:xfrm>
          <a:prstGeom prst="rect">
            <a:avLst/>
          </a:prstGeom>
        </p:spPr>
      </p:pic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0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Cypress 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34A9B-186D-FFC4-8425-8A1AFEAB8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75040"/>
            <a:ext cx="10820400" cy="3262083"/>
          </a:xfrm>
          <a:prstGeom prst="rect">
            <a:avLst/>
          </a:prstGeom>
        </p:spPr>
      </p:pic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4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Cypress overview 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7240C9-F248-1A95-3A7D-1163E337B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337" y="2234386"/>
            <a:ext cx="167943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7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6577"/>
            <a:ext cx="8610600" cy="93058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Cypress test results 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ABC04E-FC07-E297-9778-6DB66807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24" y="1072204"/>
            <a:ext cx="7772400" cy="55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9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" y="764373"/>
            <a:ext cx="11401004" cy="129302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Cypress + github + aws successful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EA5A8-80D6-CCA0-D5A4-062413272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77" y="2057401"/>
            <a:ext cx="11218593" cy="3377386"/>
          </a:xfrm>
          <a:prstGeom prst="rect">
            <a:avLst/>
          </a:prstGeom>
        </p:spPr>
      </p:pic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7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Phase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E5783-2198-0452-58A2-0D9B3EF88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0" y="2364581"/>
            <a:ext cx="9740900" cy="3683000"/>
          </a:xfrm>
          <a:prstGeom prst="rect">
            <a:avLst/>
          </a:prstGeom>
        </p:spPr>
      </p:pic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is cloud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8EF5-07E3-CD4F-77E3-31FAB576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92" y="2736726"/>
            <a:ext cx="10820400" cy="26202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CA" sz="24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computing is on-demand access, via the internet, to computing resources - applications, servers ( physical and virtual ), data storage, development tools, networking capabilities, and more—hosted at a remote data center managed by a cloud services provider.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6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AWS Metrics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B5967-BD3B-3847-933C-3DECAD1B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70" y="1987963"/>
            <a:ext cx="7772400" cy="40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0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Cypress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8EF5-07E3-CD4F-77E3-31FAB57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FE4BC6-52D7-CA54-C930-9453DB5D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892" y="3090566"/>
            <a:ext cx="7772400" cy="21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52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8EF5-07E3-CD4F-77E3-31FAB576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0775"/>
            <a:ext cx="10820400" cy="5025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Clouding is the future!</a:t>
            </a:r>
          </a:p>
          <a:p>
            <a:pPr marL="0" indent="0">
              <a:buNone/>
            </a:pP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CA" sz="2400" b="0" i="0" dirty="0">
                <a:solidFill>
                  <a:srgbClr val="FF0000"/>
                </a:solidFill>
                <a:effectLst/>
                <a:latin typeface="Google Sans"/>
              </a:rPr>
              <a:t>Cloud storage enables you to make data available anywhere, anytime, as long as you have an internet connection.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rgbClr val="FF0000"/>
                </a:solidFill>
                <a:effectLst/>
                <a:latin typeface="Google Sans"/>
              </a:rPr>
              <a:t>Cost Savings – “Pay as you go”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rgbClr val="FF0000"/>
                </a:solidFill>
                <a:effectLst/>
                <a:latin typeface="Google Sans"/>
              </a:rPr>
              <a:t>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rgbClr val="FF0000"/>
                </a:solidFill>
                <a:effectLst/>
                <a:latin typeface="Google Sans"/>
              </a:rPr>
              <a:t>Mobility.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rgbClr val="FF0000"/>
                </a:solidFill>
                <a:effectLst/>
                <a:latin typeface="Google Sans"/>
              </a:rPr>
              <a:t>Increased Collaboration.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b="0" i="0" dirty="0">
                <a:solidFill>
                  <a:srgbClr val="FF0000"/>
                </a:solidFill>
                <a:effectLst/>
                <a:latin typeface="Google Sans"/>
              </a:rPr>
              <a:t>Disaster Recovery.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FF0000"/>
                </a:solidFill>
                <a:latin typeface="Google Sans"/>
              </a:rPr>
              <a:t>Availability – Scalability - Elasticity </a:t>
            </a:r>
            <a:endParaRPr lang="en-CA" sz="2400" b="0" i="0" dirty="0">
              <a:solidFill>
                <a:srgbClr val="FF0000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8EF5-07E3-CD4F-77E3-31FAB57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Cypress cloud documentation: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https://docs.cypress.io/guides/cloud/getting-started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Repository: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Github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AWS: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aws.amazon.com</a:t>
            </a:r>
            <a:r>
              <a:rPr lang="en-US" dirty="0">
                <a:solidFill>
                  <a:srgbClr val="FF0000"/>
                </a:solidFill>
              </a:rPr>
              <a:t>/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6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31" y="780557"/>
            <a:ext cx="8610600" cy="79739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8EF5-07E3-CD4F-77E3-31FAB57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Thank you!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ACB56-6920-C954-4433-9B717AE0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44" y="3097900"/>
            <a:ext cx="4135127" cy="23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5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Cypress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8EF5-07E3-CD4F-77E3-31FAB576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506200" cy="4024125"/>
          </a:xfrm>
        </p:spPr>
        <p:txBody>
          <a:bodyPr>
            <a:normAutofit fontScale="92500"/>
          </a:bodyPr>
          <a:lstStyle/>
          <a:p>
            <a:pPr algn="l">
              <a:lnSpc>
                <a:spcPct val="17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u="none" strike="noStrike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past test results</a:t>
            </a:r>
            <a:r>
              <a:rPr lang="en-CA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from your CI environment.</a:t>
            </a:r>
          </a:p>
          <a:p>
            <a:pPr algn="l">
              <a:lnSpc>
                <a:spcPct val="17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u="none" strike="noStrike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Analyze and diagnose</a:t>
            </a:r>
            <a:r>
              <a:rPr lang="en-CA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test health.</a:t>
            </a:r>
          </a:p>
          <a:p>
            <a:pPr algn="l">
              <a:lnSpc>
                <a:spcPct val="17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u="none" strike="noStrike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Reduce test time and save money</a:t>
            </a:r>
            <a:r>
              <a:rPr lang="en-CA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by smartly orchestrating future runs across multiple machines.</a:t>
            </a:r>
          </a:p>
          <a:p>
            <a:pPr algn="l">
              <a:lnSpc>
                <a:spcPct val="17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u="none" strike="noStrike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Integrate with your favorite developer tools</a:t>
            </a:r>
            <a:r>
              <a:rPr lang="en-CA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help streamline your workflows.</a:t>
            </a:r>
          </a:p>
          <a:p>
            <a:pPr algn="l">
              <a:lnSpc>
                <a:spcPct val="17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u="none" strike="noStrike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CI runs and test health</a:t>
            </a:r>
            <a:r>
              <a:rPr lang="en-CA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directly from the Cypress app.</a:t>
            </a:r>
          </a:p>
          <a:p>
            <a:endParaRPr lang="en-US" dirty="0"/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9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cloud 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6AC1A-858F-B5BB-63DB-1C573672D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33687"/>
            <a:ext cx="4024313" cy="4024313"/>
          </a:xfrm>
          <a:prstGeom prst="rect">
            <a:avLst/>
          </a:prstGeom>
        </p:spPr>
      </p:pic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61E591-DF09-6A63-B88C-62B609C6DC5D}"/>
              </a:ext>
            </a:extLst>
          </p:cNvPr>
          <p:cNvSpPr txBox="1"/>
          <p:nvPr/>
        </p:nvSpPr>
        <p:spPr>
          <a:xfrm>
            <a:off x="4772279" y="3349684"/>
            <a:ext cx="6864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Web Services (AWS) is a platform that offers flexible, reliable, scalable, easy-to-use, and cost-effective cloud computing solutions.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7CB39C7F-E8AE-472B-A60C-EF5EC94B1248}"/>
              </a:ext>
            </a:extLst>
          </p:cNvPr>
          <p:cNvSpPr/>
          <p:nvPr/>
        </p:nvSpPr>
        <p:spPr>
          <a:xfrm flipV="1">
            <a:off x="2807936" y="6692113"/>
            <a:ext cx="1149069" cy="0"/>
          </a:xfrm>
          <a:prstGeom prst="line">
            <a:avLst/>
          </a:prstGeom>
          <a:solidFill>
            <a:srgbClr val="FFFFFF">
              <a:alpha val="5000"/>
            </a:srgbClr>
          </a:solidFill>
          <a:ln w="126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3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239" y="764373"/>
            <a:ext cx="9390961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Steps to use cypress into cloud Cypress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18255-E391-1DD3-F6A4-0A7327112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79547"/>
            <a:ext cx="10820400" cy="3253068"/>
          </a:xfrm>
          <a:prstGeom prst="rect">
            <a:avLst/>
          </a:prstGeom>
        </p:spPr>
      </p:pic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5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Create project &amp;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AFE22-D17D-575A-5546-03D0F519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834" y="2161101"/>
            <a:ext cx="2759327" cy="1859735"/>
          </a:xfrm>
          <a:prstGeom prst="rect">
            <a:avLst/>
          </a:prstGeom>
        </p:spPr>
      </p:pic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21FDF-7A41-3666-3C7C-42EB56178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74456"/>
            <a:ext cx="7575005" cy="4216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AD9F34-BE02-15A8-D6A3-32DD53D4E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3882390"/>
            <a:ext cx="3340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634" y="466918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Dashboard &amp; browser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58C5E-722A-D400-6DBC-26D1451A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22" y="1528357"/>
            <a:ext cx="7772400" cy="50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Connect cypress cloud</a:t>
            </a:r>
          </a:p>
        </p:txBody>
      </p:sp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143EB-EDE0-5669-3893-1FBB2873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4" y="1889541"/>
            <a:ext cx="7772400" cy="40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7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E1E8-3DE3-D83D-613F-0A9A443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Get a key to run on 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0D8E1-EDED-4DC6-D3A9-D2485C879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329" y="2193925"/>
            <a:ext cx="8389342" cy="4024313"/>
          </a:xfrm>
          <a:prstGeom prst="rect">
            <a:avLst/>
          </a:prstGeom>
        </p:spPr>
      </p:pic>
      <p:pic>
        <p:nvPicPr>
          <p:cNvPr id="4" name="Picture 3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0C1106A-116A-DD56-E664-A47D16D1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216" y="5526216"/>
            <a:ext cx="1331784" cy="13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809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1449</TotalTime>
  <Words>287</Words>
  <Application>Microsoft Macintosh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Google Sans</vt:lpstr>
      <vt:lpstr>Tahoma</vt:lpstr>
      <vt:lpstr>Vapor Trail</vt:lpstr>
      <vt:lpstr>CYPRESS TESTING</vt:lpstr>
      <vt:lpstr>What is cloud ?</vt:lpstr>
      <vt:lpstr>Cypress overview </vt:lpstr>
      <vt:lpstr>cloud overview </vt:lpstr>
      <vt:lpstr>Steps to use cypress into cloud Cypress dashboard </vt:lpstr>
      <vt:lpstr>Create project &amp; run</vt:lpstr>
      <vt:lpstr>Dashboard &amp; browser</vt:lpstr>
      <vt:lpstr>Connect cypress cloud</vt:lpstr>
      <vt:lpstr>Get a key to run on aws</vt:lpstr>
      <vt:lpstr>run</vt:lpstr>
      <vt:lpstr>Aws build project</vt:lpstr>
      <vt:lpstr>Cypress overview </vt:lpstr>
      <vt:lpstr>Cypress overview </vt:lpstr>
      <vt:lpstr>Cypress overview </vt:lpstr>
      <vt:lpstr>Cypress overview </vt:lpstr>
      <vt:lpstr>Cypress overview </vt:lpstr>
      <vt:lpstr>Cypress test results </vt:lpstr>
      <vt:lpstr>Cypress + github + aws successful result</vt:lpstr>
      <vt:lpstr>Phase details</vt:lpstr>
      <vt:lpstr>AWS Metrics </vt:lpstr>
      <vt:lpstr>Cypress Dashboard</vt:lpstr>
      <vt:lpstr>conclusion</vt:lpstr>
      <vt:lpstr>resources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TESTING WITH CYPRESS</dc:title>
  <dc:creator>Carlos Cavalcante</dc:creator>
  <cp:lastModifiedBy>Carlos Cavalcante</cp:lastModifiedBy>
  <cp:revision>67</cp:revision>
  <dcterms:created xsi:type="dcterms:W3CDTF">2023-09-06T19:23:54Z</dcterms:created>
  <dcterms:modified xsi:type="dcterms:W3CDTF">2023-09-12T20:45:42Z</dcterms:modified>
</cp:coreProperties>
</file>