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4"/>
  </p:notesMasterIdLst>
  <p:sldIdLst>
    <p:sldId id="257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9" r:id="rId12"/>
    <p:sldId id="276" r:id="rId13"/>
    <p:sldId id="265" r:id="rId14"/>
    <p:sldId id="270" r:id="rId15"/>
    <p:sldId id="271" r:id="rId16"/>
    <p:sldId id="268" r:id="rId17"/>
    <p:sldId id="267" r:id="rId18"/>
    <p:sldId id="274" r:id="rId19"/>
    <p:sldId id="273" r:id="rId20"/>
    <p:sldId id="272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/>
    <p:restoredTop sz="96018"/>
  </p:normalViewPr>
  <p:slideViewPr>
    <p:cSldViewPr snapToGrid="0">
      <p:cViewPr varScale="1">
        <p:scale>
          <a:sx n="157" d="100"/>
          <a:sy n="15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DE10A-31C1-BE4B-BF8D-8E4CA823A09E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AE90-BC3F-2344-88C1-A553AFB3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7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9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9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8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36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0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6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BFE9-67D5-7F4A-86CC-DF6011E076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EA19-3D29-3F4D-AFA9-AD8A0CFA6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erles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86004"/>
            <a:ext cx="6331226" cy="24424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Lambda &amp; Serverless Framework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D9582-49AB-C083-30FF-4E8E5B017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09" y="5658415"/>
            <a:ext cx="3269286" cy="452673"/>
          </a:xfrm>
        </p:spPr>
        <p:txBody>
          <a:bodyPr>
            <a:noAutofit/>
          </a:bodyPr>
          <a:lstStyle/>
          <a:p>
            <a:r>
              <a:rPr lang="en-US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By Carlos Cavalcante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9414689" cy="9664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lambda + serverless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305" y="2527478"/>
            <a:ext cx="6412938" cy="135669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In AWS, create an user</a:t>
            </a:r>
          </a:p>
          <a:p>
            <a:pPr marL="457200" indent="-457200">
              <a:buAutoNum type="arabicPeriod"/>
            </a:pPr>
            <a:r>
              <a:rPr lang="en-US" dirty="0"/>
              <a:t>Get the access key and secret key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dirty="0"/>
              <a:t>GET </a:t>
            </a:r>
            <a:r>
              <a:rPr lang="en-CA" dirty="0">
                <a:solidFill>
                  <a:srgbClr val="FFC000"/>
                </a:solidFill>
              </a:rPr>
              <a:t>Serverless</a:t>
            </a:r>
            <a:r>
              <a:rPr lang="en-CA" dirty="0"/>
              <a:t> connect to </a:t>
            </a:r>
            <a:r>
              <a:rPr lang="en-CA" dirty="0">
                <a:solidFill>
                  <a:srgbClr val="FFC000"/>
                </a:solidFill>
              </a:rPr>
              <a:t>AWS</a:t>
            </a:r>
            <a:endParaRPr lang="en-CA" dirty="0">
              <a:solidFill>
                <a:srgbClr val="FFC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8015161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user in aws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0125F5-FB3B-E35F-9242-F2F8444A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48" y="2457155"/>
            <a:ext cx="7772400" cy="23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9414689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user in </a:t>
            </a:r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iam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163337"/>
            <a:ext cx="8711077" cy="482759"/>
          </a:xfrm>
        </p:spPr>
        <p:txBody>
          <a:bodyPr>
            <a:noAutofit/>
          </a:bodyPr>
          <a:lstStyle/>
          <a:p>
            <a:r>
              <a:rPr lang="en-US" sz="2400" dirty="0"/>
              <a:t>IAM: Identifier Access Management – it is a global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0793D-F402-5C68-C207-28F6B9A9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55" y="2636284"/>
            <a:ext cx="8447411" cy="35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3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463" y="313605"/>
            <a:ext cx="8918194" cy="9664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627" y="1772155"/>
            <a:ext cx="10450287" cy="24923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C000"/>
                </a:solidFill>
              </a:rPr>
              <a:t>It makes ease: creating, deploying, managing and debugging lambda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Serverless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cloudformation support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F40AF-4EBA-4212-774A-45EBED418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4" y="3843716"/>
            <a:ext cx="5741491" cy="3014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6EB674-1FE6-52E0-9D67-A987C451E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52" y="3290649"/>
            <a:ext cx="4038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0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8015161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serverless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DABE2-7A04-4F82-376F-C71166BA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5" y="1845760"/>
            <a:ext cx="7772400" cy="46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4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8015161" cy="9664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lambda function has been created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F5C8A1-4601-7432-5F69-B15539CC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95" y="2542478"/>
            <a:ext cx="11138285" cy="15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8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210394"/>
            <a:ext cx="8015161" cy="15051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is created without push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462369"/>
          </a:xfrm>
        </p:spPr>
        <p:txBody>
          <a:bodyPr>
            <a:normAutofit/>
          </a:bodyPr>
          <a:lstStyle/>
          <a:p>
            <a:r>
              <a:rPr lang="en-US" dirty="0"/>
              <a:t>Refresh &gt;&gt;&gt;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4C5D7-7015-D00E-ABA5-802DC47C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14" y="1790675"/>
            <a:ext cx="7772400" cy="1730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8E5464-2336-8B93-6214-2C83871D9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051" y="4195302"/>
            <a:ext cx="7772400" cy="23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2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8015161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C35520-67BC-394A-8B4A-CE6520A9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05" y="1779056"/>
            <a:ext cx="7772400" cy="44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6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588" y="651929"/>
            <a:ext cx="9601201" cy="15329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you Function hello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F180DB-E2D3-4805-2616-7E206C3E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0" y="2941176"/>
            <a:ext cx="7772400" cy="34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2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27" y="312064"/>
            <a:ext cx="8015161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Modify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0895" y="1779125"/>
            <a:ext cx="5069661" cy="405725"/>
          </a:xfrm>
        </p:spPr>
        <p:txBody>
          <a:bodyPr/>
          <a:lstStyle/>
          <a:p>
            <a:r>
              <a:rPr lang="en-US" dirty="0" err="1"/>
              <a:t>sls</a:t>
            </a:r>
            <a:r>
              <a:rPr lang="en-US" dirty="0"/>
              <a:t> deploy function –f </a:t>
            </a:r>
            <a:r>
              <a:rPr lang="en-US" dirty="0" err="1"/>
              <a:t>function_name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5FCCF-8999-AB27-57CB-554A6B6E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6" y="1482446"/>
            <a:ext cx="6510717" cy="50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9414689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63337"/>
            <a:ext cx="7497271" cy="39704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will we see on this presentation?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What is Lambda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What is Serverless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How install them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Why should use them</a:t>
            </a:r>
          </a:p>
        </p:txBody>
      </p:sp>
    </p:spTree>
    <p:extLst>
      <p:ext uri="{BB962C8B-B14F-4D97-AF65-F5344CB8AC3E}">
        <p14:creationId xmlns:p14="http://schemas.microsoft.com/office/powerpoint/2010/main" val="290630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9414689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Serverless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324" y="2721687"/>
            <a:ext cx="9448800" cy="2154664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r>
              <a:rPr lang="en-US" dirty="0"/>
              <a:t>lower cost, scalability, and speed of development.</a:t>
            </a:r>
          </a:p>
          <a:p>
            <a:r>
              <a:rPr lang="en-US" dirty="0"/>
              <a:t>Very easy to create a function, when use a template</a:t>
            </a:r>
          </a:p>
          <a:p>
            <a:r>
              <a:rPr lang="en-US" dirty="0"/>
              <a:t>CLI: Few clicks and deploy in AWS without pushing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9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9414689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63337"/>
            <a:ext cx="9448800" cy="215466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must be installed: </a:t>
            </a:r>
            <a:r>
              <a:rPr lang="en-US" dirty="0">
                <a:hlinkClick r:id="rId3"/>
              </a:rPr>
              <a:t>https://serverless.com/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Node.js: </a:t>
            </a:r>
            <a:r>
              <a:rPr lang="en-US" dirty="0">
                <a:solidFill>
                  <a:srgbClr val="FFC000"/>
                </a:solidFill>
              </a:rPr>
              <a:t>https://</a:t>
            </a:r>
            <a:r>
              <a:rPr lang="en-US" dirty="0" err="1">
                <a:solidFill>
                  <a:srgbClr val="FFC000"/>
                </a:solidFill>
              </a:rPr>
              <a:t>nodejs.org</a:t>
            </a:r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en-US" dirty="0" err="1">
                <a:solidFill>
                  <a:srgbClr val="FFC000"/>
                </a:solidFill>
              </a:rPr>
              <a:t>en</a:t>
            </a:r>
            <a:r>
              <a:rPr lang="en-US" dirty="0">
                <a:solidFill>
                  <a:srgbClr val="FFC000"/>
                </a:solidFill>
              </a:rPr>
              <a:t>/download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Serverless: </a:t>
            </a:r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npm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 –g serverless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100" dirty="0">
                <a:solidFill>
                  <a:schemeClr val="accent1"/>
                </a:solidFill>
              </a:rPr>
              <a:t>Serverless Provider</a:t>
            </a:r>
            <a:r>
              <a:rPr lang="en-US" dirty="0"/>
              <a:t>: </a:t>
            </a:r>
            <a:r>
              <a:rPr lang="en-CA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serverless config credentials --provider aws --key </a:t>
            </a:r>
            <a:r>
              <a:rPr lang="en-CA" dirty="0">
                <a:effectLst/>
                <a:latin typeface="Menlo" panose="020B0609030804020204" pitchFamily="49" charset="0"/>
              </a:rPr>
              <a:t>123</a:t>
            </a:r>
            <a:r>
              <a:rPr lang="en-CA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 --secret </a:t>
            </a:r>
            <a:r>
              <a:rPr lang="en-CA" dirty="0">
                <a:effectLst/>
                <a:latin typeface="Menlo" panose="020B0609030804020204" pitchFamily="49" charset="0"/>
              </a:rPr>
              <a:t>123</a:t>
            </a:r>
            <a:r>
              <a:rPr lang="en-CA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 --profile </a:t>
            </a:r>
            <a:r>
              <a:rPr lang="en-CA" dirty="0" err="1">
                <a:effectLst/>
                <a:latin typeface="Menlo" panose="020B0609030804020204" pitchFamily="49" charset="0"/>
              </a:rPr>
              <a:t>user_aws_name</a:t>
            </a:r>
            <a:endParaRPr lang="en-CA" dirty="0">
              <a:effectLst/>
              <a:latin typeface="Menlo" panose="020B06090308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9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9414689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63337"/>
            <a:ext cx="9448800" cy="215466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2440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8015161" cy="9664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aws Lambda?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D9582-49AB-C083-30FF-4E8E5B017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08" y="2225311"/>
            <a:ext cx="9753811" cy="3885778"/>
          </a:xfrm>
        </p:spPr>
        <p:txBody>
          <a:bodyPr>
            <a:noAutofit/>
          </a:bodyPr>
          <a:lstStyle/>
          <a:p>
            <a:r>
              <a:rPr lang="en-US" i="1" u="sng" dirty="0">
                <a:solidFill>
                  <a:srgbClr val="FFC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AWS is a cloud provider</a:t>
            </a:r>
          </a:p>
          <a:p>
            <a:endParaRPr lang="en-US" i="1" u="sng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cloud provide you servers and services that you can use </a:t>
            </a:r>
            <a:r>
              <a:rPr lang="en-US" b="1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on-demand </a:t>
            </a:r>
            <a:r>
              <a:rPr lang="en-US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 </a:t>
            </a:r>
            <a:r>
              <a:rPr lang="en-US" b="1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scale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Lambda are functions: </a:t>
            </a:r>
            <a:r>
              <a:rPr lang="en-US" b="1" i="1" dirty="0">
                <a:solidFill>
                  <a:schemeClr val="accent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 servers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Short executions: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Charged by time and when is trigged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Scaling automated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Integrated with whole AWS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Integrated with several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2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29473"/>
            <a:ext cx="10224480" cy="20000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lambda function without </a:t>
            </a:r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serverles</a:t>
            </a:r>
            <a:endParaRPr lang="en-US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4F5462B-A36B-359E-DC62-606EB90A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805" y="3003334"/>
            <a:ext cx="9448800" cy="22807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AWS console Lambda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configuration</a:t>
            </a:r>
          </a:p>
          <a:p>
            <a:pPr lvl="1" algn="l"/>
            <a:r>
              <a:rPr lang="en-US" dirty="0"/>
              <a:t>A) Name</a:t>
            </a:r>
          </a:p>
          <a:p>
            <a:pPr lvl="1" algn="l"/>
            <a:r>
              <a:rPr lang="en-US" dirty="0"/>
              <a:t>B) Runtime: Language to use to write the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F2386D-773C-676C-3449-4DDFE448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48" y="0"/>
            <a:ext cx="7440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3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FDEB1-D81C-2E57-5733-45E133B3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314" y="1155504"/>
            <a:ext cx="8534400" cy="54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8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C6699B-ECE4-37D1-B26B-4CDEB4F2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42" y="0"/>
            <a:ext cx="6062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3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C01E91-A750-D4D2-5546-AC46E285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7" y="1088572"/>
            <a:ext cx="9949336" cy="49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4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6FA-8E74-6C32-8E53-86214B1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91" y="749034"/>
            <a:ext cx="8015161" cy="966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 that: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EEB38-8B4F-3997-690E-41AF8626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8" y="5013233"/>
            <a:ext cx="1414038" cy="830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2A2705-8316-D1BC-8B73-E513FE3A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97673"/>
            <a:ext cx="7772400" cy="3630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26E64-1A1A-6E3A-06DD-6647D6F0A636}"/>
              </a:ext>
            </a:extLst>
          </p:cNvPr>
          <p:cNvSpPr txBox="1"/>
          <p:nvPr/>
        </p:nvSpPr>
        <p:spPr>
          <a:xfrm>
            <a:off x="2264227" y="1850571"/>
            <a:ext cx="52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pay by invocations and duration</a:t>
            </a:r>
          </a:p>
        </p:txBody>
      </p:sp>
    </p:spTree>
    <p:extLst>
      <p:ext uri="{BB962C8B-B14F-4D97-AF65-F5344CB8AC3E}">
        <p14:creationId xmlns:p14="http://schemas.microsoft.com/office/powerpoint/2010/main" val="32072454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{55B250B2-6668-DE44-86D0-DE45D1250427}tf10001079</Template>
  <TotalTime>746</TotalTime>
  <Words>314</Words>
  <Application>Microsoft Macintosh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Menlo</vt:lpstr>
      <vt:lpstr>Tahoma</vt:lpstr>
      <vt:lpstr>Vapor Trail</vt:lpstr>
      <vt:lpstr>AWS Lambda &amp; Serverless Framework </vt:lpstr>
      <vt:lpstr>Welcome</vt:lpstr>
      <vt:lpstr>What is aws Lambda?</vt:lpstr>
      <vt:lpstr>Creating lambda function without serverles</vt:lpstr>
      <vt:lpstr>PowerPoint Presentation</vt:lpstr>
      <vt:lpstr>PowerPoint Presentation</vt:lpstr>
      <vt:lpstr>PowerPoint Presentation</vt:lpstr>
      <vt:lpstr>PowerPoint Presentation</vt:lpstr>
      <vt:lpstr>Remember that:</vt:lpstr>
      <vt:lpstr>Steps to create lambda + serverless</vt:lpstr>
      <vt:lpstr>Add user in aws</vt:lpstr>
      <vt:lpstr>Create user in iam</vt:lpstr>
      <vt:lpstr>Serverless framework</vt:lpstr>
      <vt:lpstr>Install serverless</vt:lpstr>
      <vt:lpstr>Aws lambda function has been created</vt:lpstr>
      <vt:lpstr>Function is created without push</vt:lpstr>
      <vt:lpstr>VS code</vt:lpstr>
      <vt:lpstr>Introduce you Function hello</vt:lpstr>
      <vt:lpstr>Modify function</vt:lpstr>
      <vt:lpstr>Serverless framework</vt:lpstr>
      <vt:lpstr>setup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Cavalcante</dc:creator>
  <cp:lastModifiedBy>Carlos Cavalcante</cp:lastModifiedBy>
  <cp:revision>52</cp:revision>
  <dcterms:created xsi:type="dcterms:W3CDTF">2023-09-25T20:19:57Z</dcterms:created>
  <dcterms:modified xsi:type="dcterms:W3CDTF">2023-10-02T20:35:41Z</dcterms:modified>
</cp:coreProperties>
</file>