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1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E38B1-07B0-433D-9057-2C9D6F761921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6C678-6CEE-40A3-B67B-8072AE90C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82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4D67CF-3B41-423A-8DA1-E7FEA7F59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442" y="100240"/>
            <a:ext cx="3154785" cy="6035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842B1D-0737-46B0-BB8A-4022371FC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200"/>
            <a:ext cx="935661" cy="950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CC432D-DEC7-4D7A-BC39-12D0ED23E7EC}"/>
              </a:ext>
            </a:extLst>
          </p:cNvPr>
          <p:cNvSpPr txBox="1"/>
          <p:nvPr/>
        </p:nvSpPr>
        <p:spPr>
          <a:xfrm>
            <a:off x="935661" y="2426681"/>
            <a:ext cx="85659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ONLINE SHOPPING SYSTEM</a:t>
            </a:r>
            <a:endParaRPr lang="en-IN" sz="6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2D47FC-31C6-487C-B109-00B003AC5C9D}"/>
              </a:ext>
            </a:extLst>
          </p:cNvPr>
          <p:cNvSpPr txBox="1"/>
          <p:nvPr/>
        </p:nvSpPr>
        <p:spPr>
          <a:xfrm>
            <a:off x="8628994" y="6273225"/>
            <a:ext cx="4677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GROUP PROJECT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50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4D67CF-3B41-423A-8DA1-E7FEA7F59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442" y="79222"/>
            <a:ext cx="3154785" cy="6035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842B1D-0737-46B0-BB8A-4022371FC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850"/>
            <a:ext cx="935661" cy="9012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236DE9-10CF-4AC3-9193-90939A690A65}"/>
              </a:ext>
            </a:extLst>
          </p:cNvPr>
          <p:cNvSpPr txBox="1"/>
          <p:nvPr/>
        </p:nvSpPr>
        <p:spPr>
          <a:xfrm>
            <a:off x="2627587" y="682778"/>
            <a:ext cx="5801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MEET OUR TEAM</a:t>
            </a:r>
            <a:endParaRPr lang="en-IN" sz="5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9952F1-04F2-4791-8D30-C50246386949}"/>
              </a:ext>
            </a:extLst>
          </p:cNvPr>
          <p:cNvSpPr txBox="1"/>
          <p:nvPr/>
        </p:nvSpPr>
        <p:spPr>
          <a:xfrm>
            <a:off x="467830" y="1961535"/>
            <a:ext cx="51762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1 Name : EKALKUMAR SORATHIYA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Roll no : 62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Enrollment No : 22002170110028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 : 2A        Branch : 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7B3B8F-11B7-47B1-83E8-D1519B8CD75E}"/>
              </a:ext>
            </a:extLst>
          </p:cNvPr>
          <p:cNvSpPr txBox="1"/>
          <p:nvPr/>
        </p:nvSpPr>
        <p:spPr>
          <a:xfrm>
            <a:off x="467830" y="3552493"/>
            <a:ext cx="610125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2 Name : PATEL CHIRAG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Roll no : 81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Enrollment No : 22002170110107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 : 2A        Branch : 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6880EF-B8AA-4404-B90D-E105D1E92427}"/>
              </a:ext>
            </a:extLst>
          </p:cNvPr>
          <p:cNvSpPr txBox="1"/>
          <p:nvPr/>
        </p:nvSpPr>
        <p:spPr>
          <a:xfrm>
            <a:off x="467830" y="5125554"/>
            <a:ext cx="610125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3 Name : VAGHASIYA YASVI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Roll no : 70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Enrollment No : 22002170110199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 : 2A        Branch : 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DEC4BD-A3D7-4A1D-AD7B-80A379B8E739}"/>
              </a:ext>
            </a:extLst>
          </p:cNvPr>
          <p:cNvSpPr txBox="1"/>
          <p:nvPr/>
        </p:nvSpPr>
        <p:spPr>
          <a:xfrm>
            <a:off x="5871815" y="1968922"/>
            <a:ext cx="610125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4 Name : MEVADA NAMRA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Roll no : 61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Enrollment No : 22002170210049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 : 2A        Branch : 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929B5C-E3D9-4019-9062-1944BB6B9BB7}"/>
              </a:ext>
            </a:extLst>
          </p:cNvPr>
          <p:cNvSpPr txBox="1"/>
          <p:nvPr/>
        </p:nvSpPr>
        <p:spPr>
          <a:xfrm>
            <a:off x="5871815" y="3559882"/>
            <a:ext cx="610125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5 Name : PATEL BHAVYKUMAR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Roll no : 63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Enrollment No : 22002170110106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 : 2A        Branch : CE</a:t>
            </a:r>
          </a:p>
        </p:txBody>
      </p:sp>
    </p:spTree>
    <p:extLst>
      <p:ext uri="{BB962C8B-B14F-4D97-AF65-F5344CB8AC3E}">
        <p14:creationId xmlns:p14="http://schemas.microsoft.com/office/powerpoint/2010/main" val="423059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4D67CF-3B41-423A-8DA1-E7FEA7F59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442" y="79222"/>
            <a:ext cx="3154785" cy="6035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842B1D-0737-46B0-BB8A-4022371FC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850"/>
            <a:ext cx="935661" cy="9012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68FD66-D9ED-4482-851B-DBD707324C17}"/>
              </a:ext>
            </a:extLst>
          </p:cNvPr>
          <p:cNvSpPr txBox="1"/>
          <p:nvPr/>
        </p:nvSpPr>
        <p:spPr>
          <a:xfrm>
            <a:off x="1791788" y="734655"/>
            <a:ext cx="66399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PROJECT OUTLINE</a:t>
            </a:r>
            <a:endParaRPr lang="en-IN" sz="5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83E092-0AB3-40FD-9545-FB2FC95E6D8E}"/>
              </a:ext>
            </a:extLst>
          </p:cNvPr>
          <p:cNvSpPr txBox="1"/>
          <p:nvPr/>
        </p:nvSpPr>
        <p:spPr>
          <a:xfrm>
            <a:off x="1326931" y="2241019"/>
            <a:ext cx="61012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INTRODUCTION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FLOW CHART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FUNCTIONALITY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BENEFITS AND DRAWBACKS.</a:t>
            </a:r>
          </a:p>
          <a:p>
            <a:pPr algn="just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220951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4D67CF-3B41-423A-8DA1-E7FEA7F59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442" y="79222"/>
            <a:ext cx="3154785" cy="6035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842B1D-0737-46B0-BB8A-4022371FC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850"/>
            <a:ext cx="935661" cy="9012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4A070F-6FB5-434A-9BE9-A9F5405BCE34}"/>
              </a:ext>
            </a:extLst>
          </p:cNvPr>
          <p:cNvSpPr txBox="1"/>
          <p:nvPr/>
        </p:nvSpPr>
        <p:spPr>
          <a:xfrm>
            <a:off x="2821188" y="443172"/>
            <a:ext cx="61012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INTRODUCTION</a:t>
            </a:r>
            <a:endParaRPr lang="en-IN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3B85AB-09AB-43BE-B6A9-32503ED996C3}"/>
              </a:ext>
            </a:extLst>
          </p:cNvPr>
          <p:cNvSpPr txBox="1"/>
          <p:nvPr/>
        </p:nvSpPr>
        <p:spPr>
          <a:xfrm>
            <a:off x="609840" y="1605264"/>
            <a:ext cx="988999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Book Antiqua" panose="02040602050305030304" pitchFamily="18" charset="0"/>
              </a:rPr>
              <a:t>The form of shopping in which people can easily purchase goods and services by using the internet is called </a:t>
            </a:r>
            <a:r>
              <a:rPr lang="en-IN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ONLINE SHOPPING.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Book Antiqua" panose="02040602050305030304" pitchFamily="18" charset="0"/>
              </a:rPr>
              <a:t>Online shopping gives us an idea of the availability of everything online at a cost of our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Book Antiqua" panose="02040602050305030304" pitchFamily="18" charset="0"/>
              </a:rPr>
              <a:t>Online shopping allows us to shop for anything from our phones.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Book Antiqua" panose="02040602050305030304" pitchFamily="18" charset="0"/>
              </a:rPr>
              <a:t>It provides customers with buying various products and services, and sellers to carry on their business and transactions in an online mode.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Book Antiqua" panose="02040602050305030304" pitchFamily="18" charset="0"/>
              </a:rPr>
              <a:t>Online shopping is the form of </a:t>
            </a:r>
            <a:r>
              <a:rPr lang="en-IN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ELECTRONIC COMMERCE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379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4D67CF-3B41-423A-8DA1-E7FEA7F59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442" y="79222"/>
            <a:ext cx="3154785" cy="6035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842B1D-0737-46B0-BB8A-4022371FC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850"/>
            <a:ext cx="935661" cy="901261"/>
          </a:xfrm>
          <a:prstGeom prst="rect">
            <a:avLst/>
          </a:prstGeom>
        </p:spPr>
      </p:pic>
      <p:pic>
        <p:nvPicPr>
          <p:cNvPr id="105" name="Picture 10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43" y="839479"/>
            <a:ext cx="9710057" cy="5895094"/>
          </a:xfrm>
          <a:prstGeom prst="rect">
            <a:avLst/>
          </a:prstGeom>
        </p:spPr>
      </p:pic>
      <p:sp>
        <p:nvSpPr>
          <p:cNvPr id="108" name="Rectangle 107"/>
          <p:cNvSpPr/>
          <p:nvPr/>
        </p:nvSpPr>
        <p:spPr>
          <a:xfrm>
            <a:off x="8142514" y="682778"/>
            <a:ext cx="3135086" cy="536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668FD66-D9ED-4482-851B-DBD707324C17}"/>
              </a:ext>
            </a:extLst>
          </p:cNvPr>
          <p:cNvSpPr txBox="1"/>
          <p:nvPr/>
        </p:nvSpPr>
        <p:spPr>
          <a:xfrm>
            <a:off x="2253342" y="27057"/>
            <a:ext cx="74567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DATA FLOW DIAGRAM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4568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4D67CF-3B41-423A-8DA1-E7FEA7F59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442" y="79222"/>
            <a:ext cx="3154785" cy="6035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842B1D-0737-46B0-BB8A-4022371FC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850"/>
            <a:ext cx="935661" cy="9012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C631F5-270A-437F-9318-334810DCF87C}"/>
              </a:ext>
            </a:extLst>
          </p:cNvPr>
          <p:cNvSpPr txBox="1"/>
          <p:nvPr/>
        </p:nvSpPr>
        <p:spPr>
          <a:xfrm>
            <a:off x="2504091" y="892645"/>
            <a:ext cx="61012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FUNCTIONALITY</a:t>
            </a:r>
            <a:r>
              <a:rPr lang="en-IN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IN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3C10BA-6F53-4E2B-BBA4-FB765DB3CAAD}"/>
              </a:ext>
            </a:extLst>
          </p:cNvPr>
          <p:cNvSpPr txBox="1"/>
          <p:nvPr/>
        </p:nvSpPr>
        <p:spPr>
          <a:xfrm>
            <a:off x="1608083" y="2343807"/>
            <a:ext cx="41936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Book Antiqua" panose="02040602050305030304" pitchFamily="18" charset="0"/>
              </a:rPr>
              <a:t>PRODUCT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Book Antiqua" panose="02040602050305030304" pitchFamily="18" charset="0"/>
              </a:rPr>
              <a:t>CHECKOUT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Book Antiqua" panose="02040602050305030304" pitchFamily="18" charset="0"/>
              </a:rPr>
              <a:t>SHIPPING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Book Antiqua" panose="02040602050305030304" pitchFamily="18" charset="0"/>
              </a:rPr>
              <a:t>ONLINE PAYMENT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5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4D67CF-3B41-423A-8DA1-E7FEA7F59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442" y="79222"/>
            <a:ext cx="3154785" cy="6035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842B1D-0737-46B0-BB8A-4022371FC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850"/>
            <a:ext cx="935661" cy="9012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4EA8AF-D630-4E77-B3AF-F1518C24B514}"/>
              </a:ext>
            </a:extLst>
          </p:cNvPr>
          <p:cNvSpPr txBox="1"/>
          <p:nvPr/>
        </p:nvSpPr>
        <p:spPr>
          <a:xfrm>
            <a:off x="3122415" y="439396"/>
            <a:ext cx="61012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ADVANTAGES</a:t>
            </a:r>
            <a:endParaRPr lang="en-IN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A247B1-6FB2-4AC4-8871-4882BF6D0000}"/>
              </a:ext>
            </a:extLst>
          </p:cNvPr>
          <p:cNvSpPr txBox="1"/>
          <p:nvPr/>
        </p:nvSpPr>
        <p:spPr>
          <a:xfrm>
            <a:off x="1429405" y="1606108"/>
            <a:ext cx="79878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Book Antiqua" panose="02040602050305030304" pitchFamily="18" charset="0"/>
              </a:rPr>
              <a:t>By online shopping the customer can save their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Book Antiqua" panose="02040602050305030304" pitchFamily="18" charset="0"/>
              </a:rPr>
              <a:t>Online shopping gives us so much variety of products with better prices.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406F82-0952-4FB3-A41F-0C6131D92E1E}"/>
              </a:ext>
            </a:extLst>
          </p:cNvPr>
          <p:cNvSpPr txBox="1"/>
          <p:nvPr/>
        </p:nvSpPr>
        <p:spPr>
          <a:xfrm>
            <a:off x="2695903" y="3348205"/>
            <a:ext cx="61012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DISADVANTAGES</a:t>
            </a:r>
            <a:endParaRPr lang="en-IN" sz="5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2DEEE2-B24C-415E-B34E-8A7A49B4F4AB}"/>
              </a:ext>
            </a:extLst>
          </p:cNvPr>
          <p:cNvSpPr txBox="1"/>
          <p:nvPr/>
        </p:nvSpPr>
        <p:spPr>
          <a:xfrm>
            <a:off x="1429405" y="4597706"/>
            <a:ext cx="7683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Book Antiqua" panose="02040602050305030304" pitchFamily="18" charset="0"/>
              </a:rPr>
              <a:t>Lack of significant discounts in online shopping.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Book Antiqua" panose="02040602050305030304" pitchFamily="18" charset="0"/>
              </a:rPr>
              <a:t>The quality of product can be faced by customer while shopping online.</a:t>
            </a:r>
          </a:p>
        </p:txBody>
      </p:sp>
    </p:spTree>
    <p:extLst>
      <p:ext uri="{BB962C8B-B14F-4D97-AF65-F5344CB8AC3E}">
        <p14:creationId xmlns:p14="http://schemas.microsoft.com/office/powerpoint/2010/main" val="160070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4D67CF-3B41-423A-8DA1-E7FEA7F59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442" y="79222"/>
            <a:ext cx="3154785" cy="6035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842B1D-0737-46B0-BB8A-4022371FC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850"/>
            <a:ext cx="935661" cy="9012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4BD3D3-4440-4498-9E9F-8C58C8E6C910}"/>
              </a:ext>
            </a:extLst>
          </p:cNvPr>
          <p:cNvSpPr txBox="1"/>
          <p:nvPr/>
        </p:nvSpPr>
        <p:spPr>
          <a:xfrm>
            <a:off x="935661" y="221113"/>
            <a:ext cx="56766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FUTURE SCOPE</a:t>
            </a:r>
            <a:endParaRPr lang="en-IN" sz="5400" dirty="0"/>
          </a:p>
        </p:txBody>
      </p:sp>
      <p:sp>
        <p:nvSpPr>
          <p:cNvPr id="2" name="TextBox 1"/>
          <p:cNvSpPr txBox="1"/>
          <p:nvPr/>
        </p:nvSpPr>
        <p:spPr>
          <a:xfrm>
            <a:off x="935661" y="1722783"/>
            <a:ext cx="84203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We will use An appropriate GUI Interface for eco friendly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We will develop the HTML, CSS. And JavaScript for front end Development to making it attractive and eco friendly.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We will interfaced with Real time Database which will help to save data.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218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4D67CF-3B41-423A-8DA1-E7FEA7F59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442" y="79222"/>
            <a:ext cx="3154785" cy="6035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842B1D-0737-46B0-BB8A-4022371FC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850"/>
            <a:ext cx="935661" cy="9012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D57C69-C90C-468C-8FAE-ED15B53818F8}"/>
              </a:ext>
            </a:extLst>
          </p:cNvPr>
          <p:cNvSpPr txBox="1"/>
          <p:nvPr/>
        </p:nvSpPr>
        <p:spPr>
          <a:xfrm>
            <a:off x="2165129" y="2617075"/>
            <a:ext cx="6453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129345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183</TotalTime>
  <Words>317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Bodoni MT</vt:lpstr>
      <vt:lpstr>Book Antiqua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918003895484</dc:creator>
  <cp:lastModifiedBy>Admin</cp:lastModifiedBy>
  <cp:revision>21</cp:revision>
  <dcterms:created xsi:type="dcterms:W3CDTF">2023-03-14T13:48:39Z</dcterms:created>
  <dcterms:modified xsi:type="dcterms:W3CDTF">2023-03-25T02:52:48Z</dcterms:modified>
</cp:coreProperties>
</file>