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EB7BC-E7B7-4575-9112-6E1F8FFB069E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563E5-3F3B-4F78-9C71-DC26088698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8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244793A9-7C6C-4D08-92F6-F1F92C238736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2F62-41D9-41B4-A742-F07D327A573D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EF911B4-2B8A-4B9C-8112-6F5C986D46F7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438-B4B8-4A3B-81C9-F825F3AAC376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0E4997B-1FE4-47A8-9028-DEF54467F1A4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E2A4-FC2B-4C62-99D1-22A122804089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8FDE-D23B-4B1F-9C84-7727D2CE25D7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6DC1-AD37-4838-9FEB-59E5E9793810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26B5-3923-4825-B39D-26824402D2D6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7F77A073-F441-4A2C-AEED-DA5AB371EE5F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D59920AA-4634-43CD-9C1A-EA35C3EB9627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5D330AF-CDB6-4B06-9433-B8653C157AA0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1D78633-7222-4BD8-9B43-C5A3FE3FB1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64A62ED5-69F8-4A9A-959F-BDFA4CB006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1E1E0581-3B45-45FA-909D-956C5BA8C3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05474103-4A93-4198-B2FA-45EC74FD52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D746CED-0567-4DF8-AB5A-955539059A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 useBgFill="1">
          <p:nvSpPr>
            <p:cNvPr id="59" name="Freeform 159">
              <a:extLst>
                <a:ext uri="{FF2B5EF4-FFF2-40B4-BE49-F238E27FC236}">
                  <a16:creationId xmlns:a16="http://schemas.microsoft.com/office/drawing/2014/main" id="{ADA5E076-A7C5-4275-A6C5-D0949C89B1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60" name="Freeform 164">
              <a:extLst>
                <a:ext uri="{FF2B5EF4-FFF2-40B4-BE49-F238E27FC236}">
                  <a16:creationId xmlns:a16="http://schemas.microsoft.com/office/drawing/2014/main" id="{8DA0B687-0059-4D26-A341-3533C07D86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CFF822-5B88-4257-86DB-464E3C755F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5AC2A1-33AB-498F-9481-456EE428A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301" y="1830579"/>
            <a:ext cx="5860821" cy="18290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Dairy Management System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B152B-31E5-418B-BA48-A3361253F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301" y="4176130"/>
            <a:ext cx="5860821" cy="92610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Using Java !</a:t>
            </a:r>
          </a:p>
          <a:p>
            <a:pPr algn="ctr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Prepared By: Chirag Patel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-12700"/>
            <a:ext cx="954157" cy="10010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644" y="-12700"/>
            <a:ext cx="2782706" cy="5323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74360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1D78633-7222-4BD8-9B43-C5A3FE3FB1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64A62ED5-69F8-4A9A-959F-BDFA4CB006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1E1E0581-3B45-45FA-909D-956C5BA8C3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5474103-4A93-4198-B2FA-45EC74FD52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</p:grp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2A0F9152-48E3-49B1-872D-898BCB713A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3466" y="643466"/>
            <a:ext cx="10905066" cy="5571066"/>
          </a:xfrm>
          <a:custGeom>
            <a:avLst/>
            <a:gdLst>
              <a:gd name="connsiteX0" fmla="*/ 317500 w 10905066"/>
              <a:gd name="connsiteY0" fmla="*/ 0 h 5571066"/>
              <a:gd name="connsiteX1" fmla="*/ 6969125 w 10905066"/>
              <a:gd name="connsiteY1" fmla="*/ 0 h 5571066"/>
              <a:gd name="connsiteX2" fmla="*/ 6969127 w 10905066"/>
              <a:gd name="connsiteY2" fmla="*/ 0 h 5571066"/>
              <a:gd name="connsiteX3" fmla="*/ 10587566 w 10905066"/>
              <a:gd name="connsiteY3" fmla="*/ 0 h 5571066"/>
              <a:gd name="connsiteX4" fmla="*/ 10651066 w 10905066"/>
              <a:gd name="connsiteY4" fmla="*/ 6350 h 5571066"/>
              <a:gd name="connsiteX5" fmla="*/ 10711391 w 10905066"/>
              <a:gd name="connsiteY5" fmla="*/ 23813 h 5571066"/>
              <a:gd name="connsiteX6" fmla="*/ 10763779 w 10905066"/>
              <a:gd name="connsiteY6" fmla="*/ 52388 h 5571066"/>
              <a:gd name="connsiteX7" fmla="*/ 10812991 w 10905066"/>
              <a:gd name="connsiteY7" fmla="*/ 93663 h 5571066"/>
              <a:gd name="connsiteX8" fmla="*/ 10849503 w 10905066"/>
              <a:gd name="connsiteY8" fmla="*/ 139700 h 5571066"/>
              <a:gd name="connsiteX9" fmla="*/ 10881253 w 10905066"/>
              <a:gd name="connsiteY9" fmla="*/ 195263 h 5571066"/>
              <a:gd name="connsiteX10" fmla="*/ 10898716 w 10905066"/>
              <a:gd name="connsiteY10" fmla="*/ 254000 h 5571066"/>
              <a:gd name="connsiteX11" fmla="*/ 10905066 w 10905066"/>
              <a:gd name="connsiteY11" fmla="*/ 319088 h 5571066"/>
              <a:gd name="connsiteX12" fmla="*/ 10905066 w 10905066"/>
              <a:gd name="connsiteY12" fmla="*/ 1556279 h 5571066"/>
              <a:gd name="connsiteX13" fmla="*/ 10905066 w 10905066"/>
              <a:gd name="connsiteY13" fmla="*/ 4014788 h 5571066"/>
              <a:gd name="connsiteX14" fmla="*/ 10905066 w 10905066"/>
              <a:gd name="connsiteY14" fmla="*/ 5251979 h 5571066"/>
              <a:gd name="connsiteX15" fmla="*/ 10898716 w 10905066"/>
              <a:gd name="connsiteY15" fmla="*/ 5317066 h 5571066"/>
              <a:gd name="connsiteX16" fmla="*/ 10881253 w 10905066"/>
              <a:gd name="connsiteY16" fmla="*/ 5375804 h 5571066"/>
              <a:gd name="connsiteX17" fmla="*/ 10849503 w 10905066"/>
              <a:gd name="connsiteY17" fmla="*/ 5431366 h 5571066"/>
              <a:gd name="connsiteX18" fmla="*/ 10812991 w 10905066"/>
              <a:gd name="connsiteY18" fmla="*/ 5478991 h 5571066"/>
              <a:gd name="connsiteX19" fmla="*/ 10763779 w 10905066"/>
              <a:gd name="connsiteY19" fmla="*/ 5518679 h 5571066"/>
              <a:gd name="connsiteX20" fmla="*/ 10711391 w 10905066"/>
              <a:gd name="connsiteY20" fmla="*/ 5547254 h 5571066"/>
              <a:gd name="connsiteX21" fmla="*/ 10651066 w 10905066"/>
              <a:gd name="connsiteY21" fmla="*/ 5564716 h 5571066"/>
              <a:gd name="connsiteX22" fmla="*/ 10587566 w 10905066"/>
              <a:gd name="connsiteY22" fmla="*/ 5571066 h 5571066"/>
              <a:gd name="connsiteX23" fmla="*/ 6969125 w 10905066"/>
              <a:gd name="connsiteY23" fmla="*/ 5571066 h 5571066"/>
              <a:gd name="connsiteX24" fmla="*/ 3935941 w 10905066"/>
              <a:gd name="connsiteY24" fmla="*/ 5571066 h 5571066"/>
              <a:gd name="connsiteX25" fmla="*/ 317500 w 10905066"/>
              <a:gd name="connsiteY25" fmla="*/ 5571066 h 5571066"/>
              <a:gd name="connsiteX26" fmla="*/ 254000 w 10905066"/>
              <a:gd name="connsiteY26" fmla="*/ 5564716 h 5571066"/>
              <a:gd name="connsiteX27" fmla="*/ 193675 w 10905066"/>
              <a:gd name="connsiteY27" fmla="*/ 5547254 h 5571066"/>
              <a:gd name="connsiteX28" fmla="*/ 141288 w 10905066"/>
              <a:gd name="connsiteY28" fmla="*/ 5518679 h 5571066"/>
              <a:gd name="connsiteX29" fmla="*/ 92075 w 10905066"/>
              <a:gd name="connsiteY29" fmla="*/ 5478991 h 5571066"/>
              <a:gd name="connsiteX30" fmla="*/ 55563 w 10905066"/>
              <a:gd name="connsiteY30" fmla="*/ 5431366 h 5571066"/>
              <a:gd name="connsiteX31" fmla="*/ 23813 w 10905066"/>
              <a:gd name="connsiteY31" fmla="*/ 5375804 h 5571066"/>
              <a:gd name="connsiteX32" fmla="*/ 6350 w 10905066"/>
              <a:gd name="connsiteY32" fmla="*/ 5317066 h 5571066"/>
              <a:gd name="connsiteX33" fmla="*/ 0 w 10905066"/>
              <a:gd name="connsiteY33" fmla="*/ 5251979 h 5571066"/>
              <a:gd name="connsiteX34" fmla="*/ 0 w 10905066"/>
              <a:gd name="connsiteY34" fmla="*/ 4014789 h 5571066"/>
              <a:gd name="connsiteX35" fmla="*/ 0 w 10905066"/>
              <a:gd name="connsiteY35" fmla="*/ 4014788 h 5571066"/>
              <a:gd name="connsiteX36" fmla="*/ 0 w 10905066"/>
              <a:gd name="connsiteY36" fmla="*/ 319088 h 5571066"/>
              <a:gd name="connsiteX37" fmla="*/ 6350 w 10905066"/>
              <a:gd name="connsiteY37" fmla="*/ 254000 h 5571066"/>
              <a:gd name="connsiteX38" fmla="*/ 23813 w 10905066"/>
              <a:gd name="connsiteY38" fmla="*/ 195263 h 5571066"/>
              <a:gd name="connsiteX39" fmla="*/ 55563 w 10905066"/>
              <a:gd name="connsiteY39" fmla="*/ 139700 h 5571066"/>
              <a:gd name="connsiteX40" fmla="*/ 92075 w 10905066"/>
              <a:gd name="connsiteY40" fmla="*/ 93663 h 5571066"/>
              <a:gd name="connsiteX41" fmla="*/ 141288 w 10905066"/>
              <a:gd name="connsiteY41" fmla="*/ 52388 h 5571066"/>
              <a:gd name="connsiteX42" fmla="*/ 193675 w 10905066"/>
              <a:gd name="connsiteY42" fmla="*/ 23813 h 5571066"/>
              <a:gd name="connsiteX43" fmla="*/ 254000 w 10905066"/>
              <a:gd name="connsiteY43" fmla="*/ 635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05066" h="5571066">
                <a:moveTo>
                  <a:pt x="317500" y="0"/>
                </a:moveTo>
                <a:lnTo>
                  <a:pt x="6969125" y="0"/>
                </a:lnTo>
                <a:lnTo>
                  <a:pt x="6969127" y="0"/>
                </a:lnTo>
                <a:lnTo>
                  <a:pt x="10587566" y="0"/>
                </a:lnTo>
                <a:lnTo>
                  <a:pt x="10651066" y="6350"/>
                </a:lnTo>
                <a:lnTo>
                  <a:pt x="10711391" y="23813"/>
                </a:lnTo>
                <a:lnTo>
                  <a:pt x="10763779" y="52388"/>
                </a:lnTo>
                <a:lnTo>
                  <a:pt x="10812991" y="93663"/>
                </a:lnTo>
                <a:lnTo>
                  <a:pt x="10849503" y="139700"/>
                </a:lnTo>
                <a:lnTo>
                  <a:pt x="10881253" y="195263"/>
                </a:lnTo>
                <a:lnTo>
                  <a:pt x="10898716" y="254000"/>
                </a:lnTo>
                <a:lnTo>
                  <a:pt x="10905066" y="319088"/>
                </a:lnTo>
                <a:lnTo>
                  <a:pt x="10905066" y="1556279"/>
                </a:lnTo>
                <a:lnTo>
                  <a:pt x="10905066" y="4014788"/>
                </a:lnTo>
                <a:lnTo>
                  <a:pt x="10905066" y="5251979"/>
                </a:lnTo>
                <a:lnTo>
                  <a:pt x="10898716" y="5317066"/>
                </a:lnTo>
                <a:lnTo>
                  <a:pt x="10881253" y="5375804"/>
                </a:lnTo>
                <a:lnTo>
                  <a:pt x="10849503" y="5431366"/>
                </a:lnTo>
                <a:lnTo>
                  <a:pt x="10812991" y="5478991"/>
                </a:lnTo>
                <a:lnTo>
                  <a:pt x="10763779" y="5518679"/>
                </a:lnTo>
                <a:lnTo>
                  <a:pt x="10711391" y="5547254"/>
                </a:lnTo>
                <a:lnTo>
                  <a:pt x="10651066" y="5564716"/>
                </a:lnTo>
                <a:lnTo>
                  <a:pt x="10587566" y="5571066"/>
                </a:lnTo>
                <a:lnTo>
                  <a:pt x="6969125" y="5571066"/>
                </a:lnTo>
                <a:lnTo>
                  <a:pt x="3935941" y="5571066"/>
                </a:lnTo>
                <a:lnTo>
                  <a:pt x="317500" y="5571066"/>
                </a:lnTo>
                <a:lnTo>
                  <a:pt x="254000" y="5564716"/>
                </a:lnTo>
                <a:lnTo>
                  <a:pt x="193675" y="5547254"/>
                </a:lnTo>
                <a:lnTo>
                  <a:pt x="141288" y="5518679"/>
                </a:lnTo>
                <a:lnTo>
                  <a:pt x="92075" y="5478991"/>
                </a:lnTo>
                <a:lnTo>
                  <a:pt x="55563" y="5431366"/>
                </a:lnTo>
                <a:lnTo>
                  <a:pt x="23813" y="5375804"/>
                </a:lnTo>
                <a:lnTo>
                  <a:pt x="6350" y="5317066"/>
                </a:lnTo>
                <a:lnTo>
                  <a:pt x="0" y="5251979"/>
                </a:lnTo>
                <a:lnTo>
                  <a:pt x="0" y="4014789"/>
                </a:lnTo>
                <a:lnTo>
                  <a:pt x="0" y="4014788"/>
                </a:lnTo>
                <a:lnTo>
                  <a:pt x="0" y="319088"/>
                </a:lnTo>
                <a:lnTo>
                  <a:pt x="6350" y="254000"/>
                </a:lnTo>
                <a:lnTo>
                  <a:pt x="23813" y="195263"/>
                </a:lnTo>
                <a:lnTo>
                  <a:pt x="55563" y="139700"/>
                </a:lnTo>
                <a:lnTo>
                  <a:pt x="92075" y="93663"/>
                </a:lnTo>
                <a:lnTo>
                  <a:pt x="141288" y="52388"/>
                </a:lnTo>
                <a:lnTo>
                  <a:pt x="193675" y="23813"/>
                </a:lnTo>
                <a:lnTo>
                  <a:pt x="254000" y="635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3489F6D-90F9-4863-AC28-04E23B84E0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990" y="845990"/>
            <a:ext cx="10486868" cy="5166017"/>
          </a:xfrm>
          <a:prstGeom prst="roundRect">
            <a:avLst>
              <a:gd name="adj" fmla="val 3173"/>
            </a:avLst>
          </a:prstGeom>
          <a:noFill/>
          <a:ln w="444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23A8A-47FD-4BFE-B43B-5621E622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846" y="1055489"/>
            <a:ext cx="9486309" cy="1073572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smtClean="0"/>
              <a:t>Introduction</a:t>
            </a:r>
            <a:endParaRPr lang="en-US" sz="36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3CFF822-5B88-4257-86DB-464E3C755F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0200" y="2240822"/>
            <a:ext cx="1371600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27B6076-C893-4682-81CC-FE42A422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846" y="2438400"/>
            <a:ext cx="9486309" cy="312420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Dairy Management System is the Useful Software to buy and sell the Daily used dairy products of house.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So we have developed the software to make these regular process easy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Java provide us the sustainable platform for creating a Comprehensive Management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Here we will discuss the functionalities and process that how will the Management of Dairy will be held.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-12700"/>
            <a:ext cx="954157" cy="10010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644" y="-12700"/>
            <a:ext cx="2782706" cy="5323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7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204" y="1363475"/>
            <a:ext cx="8770571" cy="82313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Functionalities of the System: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60204" y="2584174"/>
            <a:ext cx="78055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Georgia" panose="02040502050405020303" pitchFamily="18" charset="0"/>
              </a:rPr>
              <a:t>Adding of stock.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Georgia" panose="02040502050405020303" pitchFamily="18" charset="0"/>
              </a:rPr>
              <a:t>Displays The Dairy Products that are to be going to expire by</a:t>
            </a:r>
          </a:p>
          <a:p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smtClean="0">
                <a:latin typeface="Georgia" panose="02040502050405020303" pitchFamily="18" charset="0"/>
              </a:rPr>
              <a:t>    Next Month.</a:t>
            </a:r>
          </a:p>
          <a:p>
            <a:endParaRPr lang="en-US" sz="2000" dirty="0" smtClean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Georgia" panose="02040502050405020303" pitchFamily="18" charset="0"/>
              </a:rPr>
              <a:t>Sort the Stock by expiring date.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 smtClean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Georgia" panose="02040502050405020303" pitchFamily="18" charset="0"/>
              </a:rPr>
              <a:t>Searches a Product by its name present in stock.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 smtClean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Georgia" panose="02040502050405020303" pitchFamily="18" charset="0"/>
              </a:rPr>
              <a:t>Search a dairy product by its company name.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 smtClean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Georgia" panose="02040502050405020303" pitchFamily="18" charset="0"/>
              </a:rPr>
              <a:t>Selecting the products and Printing bill.</a:t>
            </a:r>
            <a:endParaRPr lang="en-US" dirty="0" smtClean="0"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-12700"/>
            <a:ext cx="954157" cy="10010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644" y="-12700"/>
            <a:ext cx="2782706" cy="5323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5031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1298712"/>
            <a:ext cx="8770573" cy="831839"/>
          </a:xfrm>
        </p:spPr>
        <p:txBody>
          <a:bodyPr/>
          <a:lstStyle/>
          <a:p>
            <a:r>
              <a:rPr lang="en-US" dirty="0" smtClean="0"/>
              <a:t>Merits and Demerits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8" y="2130552"/>
            <a:ext cx="4160520" cy="574884"/>
          </a:xfrm>
        </p:spPr>
        <p:txBody>
          <a:bodyPr/>
          <a:lstStyle/>
          <a:p>
            <a:r>
              <a:rPr lang="en-US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Merits:</a:t>
            </a:r>
            <a:endParaRPr lang="en-US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8" y="2705437"/>
            <a:ext cx="4160521" cy="33905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Dairy Products can be added to stock anytime by employee.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Mechanism gives warning about dairy products which are getting expiring next month.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After getting products it will provide us with its bill.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It is very user friendly.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130552"/>
            <a:ext cx="4160520" cy="574884"/>
          </a:xfrm>
        </p:spPr>
        <p:txBody>
          <a:bodyPr/>
          <a:lstStyle/>
          <a:p>
            <a:r>
              <a:rPr lang="en-US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Demerits:</a:t>
            </a:r>
            <a:endParaRPr lang="en-US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7543751" y="2879379"/>
            <a:ext cx="4160520" cy="27793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Unavailability of an appropriate of GUI.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Unavailability of a database to store data after usage.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Dairy products are </a:t>
            </a:r>
            <a:r>
              <a:rPr lang="en-US" dirty="0" err="1" smtClean="0"/>
              <a:t>selled</a:t>
            </a:r>
            <a:r>
              <a:rPr lang="en-US" dirty="0" smtClean="0"/>
              <a:t> on only cost price only.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-12700"/>
            <a:ext cx="954157" cy="10010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644" y="-12700"/>
            <a:ext cx="2782706" cy="5323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543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0 DFD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Of Dairy Management System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123672" y="252871"/>
            <a:ext cx="1855304" cy="7288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35706" y="386472"/>
            <a:ext cx="143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ADMIN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1323" y="981740"/>
            <a:ext cx="0" cy="59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521237" y="1555816"/>
            <a:ext cx="1060174" cy="10371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22548" y="1900884"/>
            <a:ext cx="8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51323" y="2593013"/>
            <a:ext cx="0" cy="566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521237" y="3157368"/>
            <a:ext cx="1060174" cy="10371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95480" y="4659903"/>
            <a:ext cx="1060174" cy="10371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97426" y="5820803"/>
            <a:ext cx="1060174" cy="10371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05897" y="5820803"/>
            <a:ext cx="1060174" cy="10371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41836" y="4627201"/>
            <a:ext cx="1060174" cy="10371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4" idx="3"/>
            <a:endCxn id="15" idx="7"/>
          </p:cNvCxnSpPr>
          <p:nvPr/>
        </p:nvCxnSpPr>
        <p:spPr>
          <a:xfrm flipH="1">
            <a:off x="2100395" y="4042671"/>
            <a:ext cx="1576101" cy="76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4"/>
            <a:endCxn id="16" idx="0"/>
          </p:cNvCxnSpPr>
          <p:nvPr/>
        </p:nvCxnSpPr>
        <p:spPr>
          <a:xfrm flipH="1">
            <a:off x="3127513" y="4194565"/>
            <a:ext cx="923811" cy="162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4"/>
            <a:endCxn id="17" idx="0"/>
          </p:cNvCxnSpPr>
          <p:nvPr/>
        </p:nvCxnSpPr>
        <p:spPr>
          <a:xfrm>
            <a:off x="4051324" y="4194565"/>
            <a:ext cx="784660" cy="162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5"/>
          </p:cNvCxnSpPr>
          <p:nvPr/>
        </p:nvCxnSpPr>
        <p:spPr>
          <a:xfrm>
            <a:off x="4426152" y="4042671"/>
            <a:ext cx="1529678" cy="76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43109" y="3352800"/>
            <a:ext cx="82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Print Menu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51722" y="4811797"/>
            <a:ext cx="748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Enter Stock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36724" y="6016236"/>
            <a:ext cx="981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Display Menu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05897" y="6016235"/>
            <a:ext cx="111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End Program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65379" y="4946968"/>
            <a:ext cx="10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Print Bill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-12700"/>
            <a:ext cx="954157" cy="100108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644" y="-12700"/>
            <a:ext cx="2782706" cy="5323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023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9843" y="3392557"/>
            <a:ext cx="29154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+mj-lt"/>
              </a:rPr>
              <a:t>Level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1 DFD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0087" y="4100875"/>
            <a:ext cx="2955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Of Dairy Management System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422386" y="319133"/>
            <a:ext cx="1156780" cy="4627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560690" y="190934"/>
            <a:ext cx="785720" cy="69696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07916" y="1191472"/>
            <a:ext cx="785720" cy="69696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0690" y="1191472"/>
            <a:ext cx="785720" cy="69696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07916" y="2172134"/>
            <a:ext cx="785720" cy="69696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60690" y="2172134"/>
            <a:ext cx="785720" cy="69696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60690" y="3340355"/>
            <a:ext cx="785720" cy="69696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60690" y="4516373"/>
            <a:ext cx="785720" cy="69696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000776" y="4489868"/>
            <a:ext cx="785720" cy="69696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41890" y="3340355"/>
            <a:ext cx="785720" cy="69696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Enter Stock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541890" y="4489868"/>
            <a:ext cx="785720" cy="69696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41890" y="5620043"/>
            <a:ext cx="785720" cy="69696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130230" y="4489868"/>
            <a:ext cx="785720" cy="69696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53550" y="5620043"/>
            <a:ext cx="785720" cy="69696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130230" y="5620043"/>
            <a:ext cx="785720" cy="69696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5" idx="3"/>
            <a:endCxn id="6" idx="2"/>
          </p:cNvCxnSpPr>
          <p:nvPr/>
        </p:nvCxnSpPr>
        <p:spPr>
          <a:xfrm flipV="1">
            <a:off x="5579166" y="539415"/>
            <a:ext cx="981524" cy="1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10" idx="0"/>
          </p:cNvCxnSpPr>
          <p:nvPr/>
        </p:nvCxnSpPr>
        <p:spPr>
          <a:xfrm>
            <a:off x="5000776" y="781878"/>
            <a:ext cx="0" cy="40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4"/>
            <a:endCxn id="12" idx="0"/>
          </p:cNvCxnSpPr>
          <p:nvPr/>
        </p:nvCxnSpPr>
        <p:spPr>
          <a:xfrm>
            <a:off x="5000776" y="1888434"/>
            <a:ext cx="0" cy="28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4"/>
          </p:cNvCxnSpPr>
          <p:nvPr/>
        </p:nvCxnSpPr>
        <p:spPr>
          <a:xfrm flipH="1">
            <a:off x="6949709" y="887896"/>
            <a:ext cx="3841" cy="303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4"/>
            <a:endCxn id="13" idx="0"/>
          </p:cNvCxnSpPr>
          <p:nvPr/>
        </p:nvCxnSpPr>
        <p:spPr>
          <a:xfrm>
            <a:off x="6953550" y="1888434"/>
            <a:ext cx="0" cy="28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4"/>
            <a:endCxn id="14" idx="0"/>
          </p:cNvCxnSpPr>
          <p:nvPr/>
        </p:nvCxnSpPr>
        <p:spPr>
          <a:xfrm>
            <a:off x="6953550" y="2869096"/>
            <a:ext cx="0" cy="47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4"/>
            <a:endCxn id="15" idx="0"/>
          </p:cNvCxnSpPr>
          <p:nvPr/>
        </p:nvCxnSpPr>
        <p:spPr>
          <a:xfrm>
            <a:off x="6953550" y="4037317"/>
            <a:ext cx="0" cy="47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16" idx="7"/>
          </p:cNvCxnSpPr>
          <p:nvPr/>
        </p:nvCxnSpPr>
        <p:spPr>
          <a:xfrm flipH="1">
            <a:off x="5671430" y="3935249"/>
            <a:ext cx="1004326" cy="65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6"/>
            <a:endCxn id="17" idx="2"/>
          </p:cNvCxnSpPr>
          <p:nvPr/>
        </p:nvCxnSpPr>
        <p:spPr>
          <a:xfrm>
            <a:off x="7346410" y="3688836"/>
            <a:ext cx="1195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5"/>
            <a:endCxn id="18" idx="1"/>
          </p:cNvCxnSpPr>
          <p:nvPr/>
        </p:nvCxnSpPr>
        <p:spPr>
          <a:xfrm>
            <a:off x="7231344" y="3935249"/>
            <a:ext cx="1425612" cy="65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6"/>
            <a:endCxn id="20" idx="2"/>
          </p:cNvCxnSpPr>
          <p:nvPr/>
        </p:nvCxnSpPr>
        <p:spPr>
          <a:xfrm>
            <a:off x="9327610" y="4838349"/>
            <a:ext cx="802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3"/>
            <a:endCxn id="21" idx="7"/>
          </p:cNvCxnSpPr>
          <p:nvPr/>
        </p:nvCxnSpPr>
        <p:spPr>
          <a:xfrm flipH="1">
            <a:off x="7624204" y="5084762"/>
            <a:ext cx="1032752" cy="637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8" idx="4"/>
            <a:endCxn id="19" idx="0"/>
          </p:cNvCxnSpPr>
          <p:nvPr/>
        </p:nvCxnSpPr>
        <p:spPr>
          <a:xfrm>
            <a:off x="8934750" y="5186830"/>
            <a:ext cx="0" cy="43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8" idx="5"/>
            <a:endCxn id="22" idx="1"/>
          </p:cNvCxnSpPr>
          <p:nvPr/>
        </p:nvCxnSpPr>
        <p:spPr>
          <a:xfrm>
            <a:off x="9212544" y="5084762"/>
            <a:ext cx="1032752" cy="637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7346410" y="1539953"/>
            <a:ext cx="1195480" cy="10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541890" y="1539953"/>
            <a:ext cx="0" cy="129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944150" y="1669774"/>
            <a:ext cx="1173346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955217" y="2154701"/>
            <a:ext cx="1173346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68" idx="2"/>
          </p:cNvCxnSpPr>
          <p:nvPr/>
        </p:nvCxnSpPr>
        <p:spPr>
          <a:xfrm>
            <a:off x="8541890" y="2247466"/>
            <a:ext cx="0" cy="273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13" idx="6"/>
          </p:cNvCxnSpPr>
          <p:nvPr/>
        </p:nvCxnSpPr>
        <p:spPr>
          <a:xfrm flipH="1">
            <a:off x="7346410" y="2520615"/>
            <a:ext cx="1195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053432" y="1782555"/>
            <a:ext cx="97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Stock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 flipV="1">
            <a:off x="8934750" y="2247466"/>
            <a:ext cx="1" cy="106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3"/>
          </p:cNvCxnSpPr>
          <p:nvPr/>
        </p:nvCxnSpPr>
        <p:spPr>
          <a:xfrm flipV="1">
            <a:off x="9128563" y="2172134"/>
            <a:ext cx="1394527" cy="2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20" idx="0"/>
          </p:cNvCxnSpPr>
          <p:nvPr/>
        </p:nvCxnSpPr>
        <p:spPr>
          <a:xfrm>
            <a:off x="10523090" y="2172134"/>
            <a:ext cx="0" cy="231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4" idx="2"/>
          </p:cNvCxnSpPr>
          <p:nvPr/>
        </p:nvCxnSpPr>
        <p:spPr>
          <a:xfrm flipH="1">
            <a:off x="6173593" y="3688836"/>
            <a:ext cx="387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173593" y="3688836"/>
            <a:ext cx="0" cy="227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21" idx="2"/>
          </p:cNvCxnSpPr>
          <p:nvPr/>
        </p:nvCxnSpPr>
        <p:spPr>
          <a:xfrm>
            <a:off x="6173593" y="5968524"/>
            <a:ext cx="779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549926" y="400915"/>
            <a:ext cx="90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Admin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560690" y="293002"/>
            <a:ext cx="7857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Login success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607915" y="1305984"/>
            <a:ext cx="78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Wrong Password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642670" y="1314511"/>
            <a:ext cx="62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Enter Stock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469017" y="2298141"/>
            <a:ext cx="10635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System 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Locked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532385" y="2223008"/>
            <a:ext cx="864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Displaying Products expiring in a month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560690" y="3446281"/>
            <a:ext cx="814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Print Functionalities menu</a:t>
            </a:r>
            <a:endParaRPr lang="en-US" sz="900" dirty="0" smtClean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000775" y="4616952"/>
            <a:ext cx="785720" cy="41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End Program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587609" y="4614502"/>
            <a:ext cx="721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Print Bill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053263" y="5722111"/>
            <a:ext cx="63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Exit System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433817" y="5760774"/>
            <a:ext cx="10018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Search By Company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064247" y="5752082"/>
            <a:ext cx="917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Search By </a:t>
            </a:r>
            <a:r>
              <a:rPr lang="en-US" sz="1200" dirty="0" smtClean="0">
                <a:solidFill>
                  <a:schemeClr val="bg1"/>
                </a:solidFill>
              </a:rPr>
              <a:t>Name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638103" y="4639293"/>
            <a:ext cx="5932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Display Stock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245296" y="4565043"/>
            <a:ext cx="59034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Sort By Expiry Date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-12700"/>
            <a:ext cx="954157" cy="100108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644" y="-12700"/>
            <a:ext cx="2782706" cy="5323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7490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1D78633-7222-4BD8-9B43-C5A3FE3FB1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64A62ED5-69F8-4A9A-959F-BDFA4CB006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1E1E0581-3B45-45FA-909D-956C5BA8C3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5474103-4A93-4198-B2FA-45EC74FD52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</p:grp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2A0F9152-48E3-49B1-872D-898BCB713A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3466" y="643466"/>
            <a:ext cx="10905066" cy="5571066"/>
          </a:xfrm>
          <a:custGeom>
            <a:avLst/>
            <a:gdLst>
              <a:gd name="connsiteX0" fmla="*/ 317500 w 10905066"/>
              <a:gd name="connsiteY0" fmla="*/ 0 h 5571066"/>
              <a:gd name="connsiteX1" fmla="*/ 6969125 w 10905066"/>
              <a:gd name="connsiteY1" fmla="*/ 0 h 5571066"/>
              <a:gd name="connsiteX2" fmla="*/ 6969127 w 10905066"/>
              <a:gd name="connsiteY2" fmla="*/ 0 h 5571066"/>
              <a:gd name="connsiteX3" fmla="*/ 10587566 w 10905066"/>
              <a:gd name="connsiteY3" fmla="*/ 0 h 5571066"/>
              <a:gd name="connsiteX4" fmla="*/ 10651066 w 10905066"/>
              <a:gd name="connsiteY4" fmla="*/ 6350 h 5571066"/>
              <a:gd name="connsiteX5" fmla="*/ 10711391 w 10905066"/>
              <a:gd name="connsiteY5" fmla="*/ 23813 h 5571066"/>
              <a:gd name="connsiteX6" fmla="*/ 10763779 w 10905066"/>
              <a:gd name="connsiteY6" fmla="*/ 52388 h 5571066"/>
              <a:gd name="connsiteX7" fmla="*/ 10812991 w 10905066"/>
              <a:gd name="connsiteY7" fmla="*/ 93663 h 5571066"/>
              <a:gd name="connsiteX8" fmla="*/ 10849503 w 10905066"/>
              <a:gd name="connsiteY8" fmla="*/ 139700 h 5571066"/>
              <a:gd name="connsiteX9" fmla="*/ 10881253 w 10905066"/>
              <a:gd name="connsiteY9" fmla="*/ 195263 h 5571066"/>
              <a:gd name="connsiteX10" fmla="*/ 10898716 w 10905066"/>
              <a:gd name="connsiteY10" fmla="*/ 254000 h 5571066"/>
              <a:gd name="connsiteX11" fmla="*/ 10905066 w 10905066"/>
              <a:gd name="connsiteY11" fmla="*/ 319088 h 5571066"/>
              <a:gd name="connsiteX12" fmla="*/ 10905066 w 10905066"/>
              <a:gd name="connsiteY12" fmla="*/ 1556279 h 5571066"/>
              <a:gd name="connsiteX13" fmla="*/ 10905066 w 10905066"/>
              <a:gd name="connsiteY13" fmla="*/ 4014788 h 5571066"/>
              <a:gd name="connsiteX14" fmla="*/ 10905066 w 10905066"/>
              <a:gd name="connsiteY14" fmla="*/ 5251979 h 5571066"/>
              <a:gd name="connsiteX15" fmla="*/ 10898716 w 10905066"/>
              <a:gd name="connsiteY15" fmla="*/ 5317066 h 5571066"/>
              <a:gd name="connsiteX16" fmla="*/ 10881253 w 10905066"/>
              <a:gd name="connsiteY16" fmla="*/ 5375804 h 5571066"/>
              <a:gd name="connsiteX17" fmla="*/ 10849503 w 10905066"/>
              <a:gd name="connsiteY17" fmla="*/ 5431366 h 5571066"/>
              <a:gd name="connsiteX18" fmla="*/ 10812991 w 10905066"/>
              <a:gd name="connsiteY18" fmla="*/ 5478991 h 5571066"/>
              <a:gd name="connsiteX19" fmla="*/ 10763779 w 10905066"/>
              <a:gd name="connsiteY19" fmla="*/ 5518679 h 5571066"/>
              <a:gd name="connsiteX20" fmla="*/ 10711391 w 10905066"/>
              <a:gd name="connsiteY20" fmla="*/ 5547254 h 5571066"/>
              <a:gd name="connsiteX21" fmla="*/ 10651066 w 10905066"/>
              <a:gd name="connsiteY21" fmla="*/ 5564716 h 5571066"/>
              <a:gd name="connsiteX22" fmla="*/ 10587566 w 10905066"/>
              <a:gd name="connsiteY22" fmla="*/ 5571066 h 5571066"/>
              <a:gd name="connsiteX23" fmla="*/ 6969125 w 10905066"/>
              <a:gd name="connsiteY23" fmla="*/ 5571066 h 5571066"/>
              <a:gd name="connsiteX24" fmla="*/ 3935941 w 10905066"/>
              <a:gd name="connsiteY24" fmla="*/ 5571066 h 5571066"/>
              <a:gd name="connsiteX25" fmla="*/ 317500 w 10905066"/>
              <a:gd name="connsiteY25" fmla="*/ 5571066 h 5571066"/>
              <a:gd name="connsiteX26" fmla="*/ 254000 w 10905066"/>
              <a:gd name="connsiteY26" fmla="*/ 5564716 h 5571066"/>
              <a:gd name="connsiteX27" fmla="*/ 193675 w 10905066"/>
              <a:gd name="connsiteY27" fmla="*/ 5547254 h 5571066"/>
              <a:gd name="connsiteX28" fmla="*/ 141288 w 10905066"/>
              <a:gd name="connsiteY28" fmla="*/ 5518679 h 5571066"/>
              <a:gd name="connsiteX29" fmla="*/ 92075 w 10905066"/>
              <a:gd name="connsiteY29" fmla="*/ 5478991 h 5571066"/>
              <a:gd name="connsiteX30" fmla="*/ 55563 w 10905066"/>
              <a:gd name="connsiteY30" fmla="*/ 5431366 h 5571066"/>
              <a:gd name="connsiteX31" fmla="*/ 23813 w 10905066"/>
              <a:gd name="connsiteY31" fmla="*/ 5375804 h 5571066"/>
              <a:gd name="connsiteX32" fmla="*/ 6350 w 10905066"/>
              <a:gd name="connsiteY32" fmla="*/ 5317066 h 5571066"/>
              <a:gd name="connsiteX33" fmla="*/ 0 w 10905066"/>
              <a:gd name="connsiteY33" fmla="*/ 5251979 h 5571066"/>
              <a:gd name="connsiteX34" fmla="*/ 0 w 10905066"/>
              <a:gd name="connsiteY34" fmla="*/ 4014789 h 5571066"/>
              <a:gd name="connsiteX35" fmla="*/ 0 w 10905066"/>
              <a:gd name="connsiteY35" fmla="*/ 4014788 h 5571066"/>
              <a:gd name="connsiteX36" fmla="*/ 0 w 10905066"/>
              <a:gd name="connsiteY36" fmla="*/ 319088 h 5571066"/>
              <a:gd name="connsiteX37" fmla="*/ 6350 w 10905066"/>
              <a:gd name="connsiteY37" fmla="*/ 254000 h 5571066"/>
              <a:gd name="connsiteX38" fmla="*/ 23813 w 10905066"/>
              <a:gd name="connsiteY38" fmla="*/ 195263 h 5571066"/>
              <a:gd name="connsiteX39" fmla="*/ 55563 w 10905066"/>
              <a:gd name="connsiteY39" fmla="*/ 139700 h 5571066"/>
              <a:gd name="connsiteX40" fmla="*/ 92075 w 10905066"/>
              <a:gd name="connsiteY40" fmla="*/ 93663 h 5571066"/>
              <a:gd name="connsiteX41" fmla="*/ 141288 w 10905066"/>
              <a:gd name="connsiteY41" fmla="*/ 52388 h 5571066"/>
              <a:gd name="connsiteX42" fmla="*/ 193675 w 10905066"/>
              <a:gd name="connsiteY42" fmla="*/ 23813 h 5571066"/>
              <a:gd name="connsiteX43" fmla="*/ 254000 w 10905066"/>
              <a:gd name="connsiteY43" fmla="*/ 635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05066" h="5571066">
                <a:moveTo>
                  <a:pt x="317500" y="0"/>
                </a:moveTo>
                <a:lnTo>
                  <a:pt x="6969125" y="0"/>
                </a:lnTo>
                <a:lnTo>
                  <a:pt x="6969127" y="0"/>
                </a:lnTo>
                <a:lnTo>
                  <a:pt x="10587566" y="0"/>
                </a:lnTo>
                <a:lnTo>
                  <a:pt x="10651066" y="6350"/>
                </a:lnTo>
                <a:lnTo>
                  <a:pt x="10711391" y="23813"/>
                </a:lnTo>
                <a:lnTo>
                  <a:pt x="10763779" y="52388"/>
                </a:lnTo>
                <a:lnTo>
                  <a:pt x="10812991" y="93663"/>
                </a:lnTo>
                <a:lnTo>
                  <a:pt x="10849503" y="139700"/>
                </a:lnTo>
                <a:lnTo>
                  <a:pt x="10881253" y="195263"/>
                </a:lnTo>
                <a:lnTo>
                  <a:pt x="10898716" y="254000"/>
                </a:lnTo>
                <a:lnTo>
                  <a:pt x="10905066" y="319088"/>
                </a:lnTo>
                <a:lnTo>
                  <a:pt x="10905066" y="1556279"/>
                </a:lnTo>
                <a:lnTo>
                  <a:pt x="10905066" y="4014788"/>
                </a:lnTo>
                <a:lnTo>
                  <a:pt x="10905066" y="5251979"/>
                </a:lnTo>
                <a:lnTo>
                  <a:pt x="10898716" y="5317066"/>
                </a:lnTo>
                <a:lnTo>
                  <a:pt x="10881253" y="5375804"/>
                </a:lnTo>
                <a:lnTo>
                  <a:pt x="10849503" y="5431366"/>
                </a:lnTo>
                <a:lnTo>
                  <a:pt x="10812991" y="5478991"/>
                </a:lnTo>
                <a:lnTo>
                  <a:pt x="10763779" y="5518679"/>
                </a:lnTo>
                <a:lnTo>
                  <a:pt x="10711391" y="5547254"/>
                </a:lnTo>
                <a:lnTo>
                  <a:pt x="10651066" y="5564716"/>
                </a:lnTo>
                <a:lnTo>
                  <a:pt x="10587566" y="5571066"/>
                </a:lnTo>
                <a:lnTo>
                  <a:pt x="6969125" y="5571066"/>
                </a:lnTo>
                <a:lnTo>
                  <a:pt x="3935941" y="5571066"/>
                </a:lnTo>
                <a:lnTo>
                  <a:pt x="317500" y="5571066"/>
                </a:lnTo>
                <a:lnTo>
                  <a:pt x="254000" y="5564716"/>
                </a:lnTo>
                <a:lnTo>
                  <a:pt x="193675" y="5547254"/>
                </a:lnTo>
                <a:lnTo>
                  <a:pt x="141288" y="5518679"/>
                </a:lnTo>
                <a:lnTo>
                  <a:pt x="92075" y="5478991"/>
                </a:lnTo>
                <a:lnTo>
                  <a:pt x="55563" y="5431366"/>
                </a:lnTo>
                <a:lnTo>
                  <a:pt x="23813" y="5375804"/>
                </a:lnTo>
                <a:lnTo>
                  <a:pt x="6350" y="5317066"/>
                </a:lnTo>
                <a:lnTo>
                  <a:pt x="0" y="5251979"/>
                </a:lnTo>
                <a:lnTo>
                  <a:pt x="0" y="4014789"/>
                </a:lnTo>
                <a:lnTo>
                  <a:pt x="0" y="4014788"/>
                </a:lnTo>
                <a:lnTo>
                  <a:pt x="0" y="319088"/>
                </a:lnTo>
                <a:lnTo>
                  <a:pt x="6350" y="254000"/>
                </a:lnTo>
                <a:lnTo>
                  <a:pt x="23813" y="195263"/>
                </a:lnTo>
                <a:lnTo>
                  <a:pt x="55563" y="139700"/>
                </a:lnTo>
                <a:lnTo>
                  <a:pt x="92075" y="93663"/>
                </a:lnTo>
                <a:lnTo>
                  <a:pt x="141288" y="52388"/>
                </a:lnTo>
                <a:lnTo>
                  <a:pt x="193675" y="23813"/>
                </a:lnTo>
                <a:lnTo>
                  <a:pt x="254000" y="635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3489F6D-90F9-4863-AC28-04E23B84E0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990" y="845990"/>
            <a:ext cx="10486868" cy="5166017"/>
          </a:xfrm>
          <a:prstGeom prst="roundRect">
            <a:avLst>
              <a:gd name="adj" fmla="val 3173"/>
            </a:avLst>
          </a:prstGeom>
          <a:noFill/>
          <a:ln w="444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23A8A-47FD-4BFE-B43B-5621E622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846" y="1055489"/>
            <a:ext cx="9486309" cy="1073572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smtClean="0"/>
              <a:t>Future Scope </a:t>
            </a:r>
            <a:endParaRPr lang="en-US" sz="36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3CFF822-5B88-4257-86DB-464E3C755F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0200" y="2240822"/>
            <a:ext cx="1371600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27B6076-C893-4682-81CC-FE42A422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846" y="2438400"/>
            <a:ext cx="9486309" cy="312420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We can interface these code with Real time Database due to which we don’t have do entries of stock every time when we run the code.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We can use Frontend Developments tools to make it more attractive with same functionalities.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We will make Login Signup page with some of the personal details which will help for Home Delivery.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We can make an inquiry form for vendors to sale us their dairy products.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-12700"/>
            <a:ext cx="954157" cy="10010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644" y="-12700"/>
            <a:ext cx="2782706" cy="5323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0055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-12700"/>
            <a:ext cx="954157" cy="10010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644" y="-12700"/>
            <a:ext cx="2782706" cy="5323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5699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9290C9-6505-4B77-B628-A44276CB9D8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728C3E1-D10B-4426-B05E-8E1CAFF03C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B8899B-5794-42FB-9137-8220A73767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Feathered design</Template>
  <TotalTime>0</TotalTime>
  <Words>356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Century Schoolbook</vt:lpstr>
      <vt:lpstr>Corbel</vt:lpstr>
      <vt:lpstr>Georgia</vt:lpstr>
      <vt:lpstr>Wingdings</vt:lpstr>
      <vt:lpstr>Feathered</vt:lpstr>
      <vt:lpstr>Dairy Management System</vt:lpstr>
      <vt:lpstr>Introduction</vt:lpstr>
      <vt:lpstr>Functionalities of the System:</vt:lpstr>
      <vt:lpstr>Merits and Demerits</vt:lpstr>
      <vt:lpstr>Level 0 DFD</vt:lpstr>
      <vt:lpstr>PowerPoint Presentation</vt:lpstr>
      <vt:lpstr>Future Scope 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2023-03-23T12:22:06Z</dcterms:created>
  <dcterms:modified xsi:type="dcterms:W3CDTF">2023-03-24T13:34:01Z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