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87" r:id="rId7"/>
    <p:sldId id="258" r:id="rId8"/>
    <p:sldId id="290" r:id="rId9"/>
    <p:sldId id="261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LDR Security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Physics 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Representatives: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078456"/>
            <a:ext cx="10632803" cy="5236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Name:Krashna</a:t>
            </a:r>
            <a:r>
              <a:rPr lang="en-US" sz="1800" dirty="0"/>
              <a:t> Mehta                                                                        </a:t>
            </a:r>
            <a:r>
              <a:rPr lang="en-US" sz="1800" dirty="0" err="1"/>
              <a:t>Name:Daksh</a:t>
            </a:r>
            <a:r>
              <a:rPr lang="en-US" sz="1800" dirty="0"/>
              <a:t> </a:t>
            </a:r>
            <a:r>
              <a:rPr lang="en-US" sz="1800" dirty="0" err="1"/>
              <a:t>Tadhani</a:t>
            </a:r>
            <a:r>
              <a:rPr lang="en-US" sz="1800" dirty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Roll no:078                                                                                         Roll no:073</a:t>
            </a:r>
          </a:p>
          <a:p>
            <a:pPr marL="0" indent="0">
              <a:buNone/>
            </a:pPr>
            <a:r>
              <a:rPr lang="en-US" sz="1800" dirty="0"/>
              <a:t>    Enrollment no:22002170110073                                                         Enrollment no:2200217011018</a:t>
            </a:r>
          </a:p>
          <a:p>
            <a:pPr marL="0" indent="0">
              <a:buNone/>
            </a:pPr>
            <a:r>
              <a:rPr lang="en-US" sz="1800" dirty="0"/>
              <a:t>    Batch:2-A    </a:t>
            </a:r>
            <a:r>
              <a:rPr lang="en-US" sz="1800" dirty="0" err="1"/>
              <a:t>Branch:CE</a:t>
            </a:r>
            <a:r>
              <a:rPr lang="en-US" sz="1800" dirty="0"/>
              <a:t>                                                                       Batch:2-A    </a:t>
            </a:r>
            <a:r>
              <a:rPr lang="en-US" sz="1800" dirty="0" err="1"/>
              <a:t>Branch:CE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Name:Chirag</a:t>
            </a:r>
            <a:r>
              <a:rPr lang="en-US" sz="1800" dirty="0"/>
              <a:t> Patel                                                                              </a:t>
            </a:r>
            <a:r>
              <a:rPr lang="en-US" sz="1800" dirty="0" err="1"/>
              <a:t>Name:Het</a:t>
            </a:r>
            <a:r>
              <a:rPr lang="en-US" sz="1800" dirty="0"/>
              <a:t> Patel</a:t>
            </a:r>
          </a:p>
          <a:p>
            <a:pPr marL="0" indent="0">
              <a:buNone/>
            </a:pPr>
            <a:r>
              <a:rPr lang="en-US" sz="1800" dirty="0"/>
              <a:t>    Roll no:081                                                                                          Roll no:086</a:t>
            </a:r>
          </a:p>
          <a:p>
            <a:pPr marL="0" indent="0">
              <a:buNone/>
            </a:pPr>
            <a:r>
              <a:rPr lang="en-US" sz="1800" dirty="0"/>
              <a:t>    Enrollment no:22002170110107                                                          Enrollment no:22002170110112</a:t>
            </a:r>
          </a:p>
          <a:p>
            <a:pPr marL="0" indent="0">
              <a:buNone/>
            </a:pPr>
            <a:r>
              <a:rPr lang="en-US" sz="1800" dirty="0"/>
              <a:t>    Batch:2-A    </a:t>
            </a:r>
            <a:r>
              <a:rPr lang="en-US" sz="1800" dirty="0" err="1"/>
              <a:t>Branch:CE</a:t>
            </a:r>
            <a:r>
              <a:rPr lang="en-US" sz="1800" dirty="0"/>
              <a:t>                                                                        Batch:2-A    </a:t>
            </a:r>
            <a:r>
              <a:rPr lang="en-US" sz="1800" dirty="0" err="1"/>
              <a:t>Branch:CE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Name:Ekal</a:t>
            </a:r>
            <a:r>
              <a:rPr lang="en-US" sz="1800" dirty="0"/>
              <a:t> </a:t>
            </a:r>
            <a:r>
              <a:rPr lang="en-US" sz="1800" dirty="0" err="1"/>
              <a:t>Sorathiya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Roll no:062</a:t>
            </a:r>
          </a:p>
          <a:p>
            <a:pPr marL="0" indent="0">
              <a:buNone/>
            </a:pPr>
            <a:r>
              <a:rPr lang="en-US" sz="1800" dirty="0"/>
              <a:t>    Enrollment no:22002170110028</a:t>
            </a:r>
          </a:p>
          <a:p>
            <a:pPr marL="0" indent="0">
              <a:buNone/>
            </a:pPr>
            <a:r>
              <a:rPr lang="en-US" sz="1800" dirty="0"/>
              <a:t>    Batch:2-A    </a:t>
            </a:r>
            <a:r>
              <a:rPr lang="en-US" sz="1800" dirty="0" err="1"/>
              <a:t>Branch:CE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7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585325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Security is the most important factor today. Technology develops day by day in the world. The criminals also improve their technology day by day to perform their operation.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Therefore, the security related technology should also be modernized with time to protect from crime.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such purposes we have made an “LDR security system” which will warn us about any unwanted intruder.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uses laser light as it’s visible at source and at incident but invisible otherwise.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0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pPr algn="ctr"/>
            <a:r>
              <a:rPr lang="en-US" sz="4000" dirty="0"/>
              <a:t>Components used in the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 Light dependent resistor</a:t>
            </a:r>
          </a:p>
          <a:p>
            <a:r>
              <a:rPr lang="en-US" sz="3200" dirty="0"/>
              <a:t>A BC547 transistor</a:t>
            </a:r>
          </a:p>
          <a:p>
            <a:r>
              <a:rPr lang="en-US" sz="3200" dirty="0"/>
              <a:t>A Light emitting diode</a:t>
            </a:r>
          </a:p>
          <a:p>
            <a:r>
              <a:rPr lang="en-US" sz="3200" dirty="0"/>
              <a:t>A 2.2k Ohm resistor</a:t>
            </a:r>
          </a:p>
          <a:p>
            <a:r>
              <a:rPr lang="en-US" sz="3200" dirty="0"/>
              <a:t>An electric buzzer</a:t>
            </a:r>
          </a:p>
          <a:p>
            <a:r>
              <a:rPr lang="en-US" sz="3200" dirty="0"/>
              <a:t>A 9V battery</a:t>
            </a:r>
          </a:p>
          <a:p>
            <a:r>
              <a:rPr lang="en-US" sz="3200" dirty="0"/>
              <a:t>Laser pointer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FD278-F369-4EF9-8376-A04B32A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C88C4-AA95-4985-9A0B-95506B57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371600"/>
            <a:ext cx="7524750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C9167F-338A-46E4-A0B0-7FD2E660AE18}"/>
              </a:ext>
            </a:extLst>
          </p:cNvPr>
          <p:cNvSpPr txBox="1"/>
          <p:nvPr/>
        </p:nvSpPr>
        <p:spPr>
          <a:xfrm>
            <a:off x="3176587" y="541407"/>
            <a:ext cx="5343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30752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Merits: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Demerits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sz="2800" dirty="0"/>
              <a:t>It’s a portable system which is easy to carry and install.  </a:t>
            </a:r>
          </a:p>
          <a:p>
            <a:r>
              <a:rPr lang="en-US" sz="2800" dirty="0"/>
              <a:t>It’s an efficient system with less power consumption.</a:t>
            </a:r>
          </a:p>
          <a:p>
            <a:r>
              <a:rPr lang="en-US" sz="2800" dirty="0"/>
              <a:t>The LDR used is highly sensitive for light.</a:t>
            </a:r>
          </a:p>
          <a:p>
            <a:r>
              <a:rPr lang="en-US" sz="2800" dirty="0"/>
              <a:t>The LDR used in it is low cost.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LDR is not a very robust component and can break easily.</a:t>
            </a:r>
          </a:p>
          <a:p>
            <a:r>
              <a:rPr lang="en-US" sz="2800" dirty="0"/>
              <a:t>The LDR used can be highly inaccurate.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737725" cy="4093243"/>
          </a:xfrm>
        </p:spPr>
        <p:txBody>
          <a:bodyPr/>
          <a:lstStyle/>
          <a:p>
            <a:r>
              <a:rPr lang="en-US" sz="2800" dirty="0"/>
              <a:t>This project can be done at a large scale with quality components to ensure maximum security.</a:t>
            </a:r>
          </a:p>
          <a:p>
            <a:r>
              <a:rPr lang="en-US" sz="2800" dirty="0"/>
              <a:t>Instead of a buzzer the project can be connected to an actual intruder alert alarm.</a:t>
            </a:r>
          </a:p>
          <a:p>
            <a:r>
              <a:rPr lang="en-US" sz="2800" dirty="0"/>
              <a:t>The system can be connected to an online system in such a way that when intruder is detected it automatically locks all the door to prevent any further theft.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8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25C20-F451-4096-A254-7A5A1712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A072C1-F347-4DFC-B03D-B79449AD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501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362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Trade Gothic LT Pro</vt:lpstr>
      <vt:lpstr>Trebuchet MS</vt:lpstr>
      <vt:lpstr>Wingdings</vt:lpstr>
      <vt:lpstr>Office Theme</vt:lpstr>
      <vt:lpstr>LDR Security System</vt:lpstr>
      <vt:lpstr>Project Representatives:</vt:lpstr>
      <vt:lpstr>Introduction:</vt:lpstr>
      <vt:lpstr>Components used in the project</vt:lpstr>
      <vt:lpstr>PowerPoint Presentation</vt:lpstr>
      <vt:lpstr>PowerPoint Presentation</vt:lpstr>
      <vt:lpstr>Future Scope: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2023-03-02T06:00:42Z</dcterms:created>
  <dcterms:modified xsi:type="dcterms:W3CDTF">2023-03-26T09:47:07Z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