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C93A-64EF-4B8C-B5E8-A7844CA54EE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68A7-FDC7-498D-85EA-F9D90619E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7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C93A-64EF-4B8C-B5E8-A7844CA54EE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68A7-FDC7-498D-85EA-F9D90619E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C93A-64EF-4B8C-B5E8-A7844CA54EE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68A7-FDC7-498D-85EA-F9D90619E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2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C93A-64EF-4B8C-B5E8-A7844CA54EE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68A7-FDC7-498D-85EA-F9D90619E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C93A-64EF-4B8C-B5E8-A7844CA54EE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68A7-FDC7-498D-85EA-F9D90619E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7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C93A-64EF-4B8C-B5E8-A7844CA54EE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68A7-FDC7-498D-85EA-F9D90619E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7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C93A-64EF-4B8C-B5E8-A7844CA54EE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68A7-FDC7-498D-85EA-F9D90619E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7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C93A-64EF-4B8C-B5E8-A7844CA54EE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68A7-FDC7-498D-85EA-F9D90619E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C93A-64EF-4B8C-B5E8-A7844CA54EE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68A7-FDC7-498D-85EA-F9D90619E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6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C93A-64EF-4B8C-B5E8-A7844CA54EE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68A7-FDC7-498D-85EA-F9D90619E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1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C93A-64EF-4B8C-B5E8-A7844CA54EE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68A7-FDC7-498D-85EA-F9D90619E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9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C93A-64EF-4B8C-B5E8-A7844CA54EE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68A7-FDC7-498D-85EA-F9D90619E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98719" y="2325356"/>
            <a:ext cx="2299063" cy="2055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SHOPPING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794" y="3034936"/>
            <a:ext cx="2229394" cy="653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71018" y="3034935"/>
            <a:ext cx="2229394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4" idx="2"/>
          </p:cNvCxnSpPr>
          <p:nvPr/>
        </p:nvCxnSpPr>
        <p:spPr>
          <a:xfrm flipV="1">
            <a:off x="2325188" y="3352968"/>
            <a:ext cx="2673531" cy="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55966" y="3034935"/>
            <a:ext cx="2360023" cy="47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CHANGE/UPDATE PRODUCT LIST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4" idx="6"/>
            <a:endCxn id="6" idx="1"/>
          </p:cNvCxnSpPr>
          <p:nvPr/>
        </p:nvCxnSpPr>
        <p:spPr>
          <a:xfrm>
            <a:off x="7297782" y="3352968"/>
            <a:ext cx="2473236" cy="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42650" y="3032754"/>
            <a:ext cx="2360023" cy="47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 LIST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995927" y="3338620"/>
            <a:ext cx="2775091" cy="72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5400000">
            <a:off x="5107203" y="1458853"/>
            <a:ext cx="2360023" cy="47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BILL DETAILS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20680685">
            <a:off x="7109965" y="3366228"/>
            <a:ext cx="2360023" cy="47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BILL DETAILS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841154">
            <a:off x="6047474" y="2528386"/>
            <a:ext cx="4134162" cy="47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ORDER CONFORMATION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013256" y="363720"/>
            <a:ext cx="2229394" cy="653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998719" y="5686697"/>
            <a:ext cx="2229394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6139167" y="4380579"/>
            <a:ext cx="9083" cy="130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 rot="5400000">
            <a:off x="5107203" y="4750262"/>
            <a:ext cx="2360023" cy="47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1" name="Straight Arrow Connector 80"/>
          <p:cNvCxnSpPr>
            <a:stCxn id="4" idx="7"/>
            <a:endCxn id="6" idx="1"/>
          </p:cNvCxnSpPr>
          <p:nvPr/>
        </p:nvCxnSpPr>
        <p:spPr>
          <a:xfrm>
            <a:off x="6961092" y="2626336"/>
            <a:ext cx="2809926" cy="73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" idx="0"/>
          </p:cNvCxnSpPr>
          <p:nvPr/>
        </p:nvCxnSpPr>
        <p:spPr>
          <a:xfrm flipH="1" flipV="1">
            <a:off x="6148250" y="1046433"/>
            <a:ext cx="1" cy="127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70858" y="6471250"/>
            <a:ext cx="10014857" cy="38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LEVEL 0 DFD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42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21726" y="1798318"/>
            <a:ext cx="1994263" cy="1889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LIST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104710" y="3204754"/>
            <a:ext cx="2220686" cy="2055223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503" y="499936"/>
            <a:ext cx="2229394" cy="653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0858" y="6471250"/>
            <a:ext cx="10014857" cy="38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LEVEL 1 DFD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89231" y="3016241"/>
            <a:ext cx="2229394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495383">
            <a:off x="881743" y="1484808"/>
            <a:ext cx="2360023" cy="47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CHANGE/UPDATE PRODUCT LIST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2" idx="1"/>
          </p:cNvCxnSpPr>
          <p:nvPr/>
        </p:nvCxnSpPr>
        <p:spPr>
          <a:xfrm>
            <a:off x="1219200" y="1153079"/>
            <a:ext cx="1994579" cy="92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148353" y="5818107"/>
            <a:ext cx="2229394" cy="653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300587">
            <a:off x="7951605" y="4997980"/>
            <a:ext cx="2360023" cy="47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BILL DETAILS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3" idx="5"/>
            <a:endCxn id="14" idx="0"/>
          </p:cNvCxnSpPr>
          <p:nvPr/>
        </p:nvCxnSpPr>
        <p:spPr>
          <a:xfrm>
            <a:off x="8000184" y="4958997"/>
            <a:ext cx="2262866" cy="85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16287" y="307600"/>
            <a:ext cx="2229394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" idx="7"/>
            <a:endCxn id="20" idx="2"/>
          </p:cNvCxnSpPr>
          <p:nvPr/>
        </p:nvCxnSpPr>
        <p:spPr>
          <a:xfrm flipV="1">
            <a:off x="4623936" y="960743"/>
            <a:ext cx="1607048" cy="111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9494563">
            <a:off x="4294416" y="1462125"/>
            <a:ext cx="2360023" cy="47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ITEM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20" idx="2"/>
            <a:endCxn id="3" idx="0"/>
          </p:cNvCxnSpPr>
          <p:nvPr/>
        </p:nvCxnSpPr>
        <p:spPr>
          <a:xfrm>
            <a:off x="6230984" y="960743"/>
            <a:ext cx="984069" cy="224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4002559">
            <a:off x="5765157" y="1880662"/>
            <a:ext cx="2360023" cy="47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SELECTED ITEM DETAILS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19724256">
            <a:off x="7755910" y="3452946"/>
            <a:ext cx="2360023" cy="47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BILL DETAILS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3" idx="6"/>
            <a:endCxn id="8" idx="1"/>
          </p:cNvCxnSpPr>
          <p:nvPr/>
        </p:nvCxnSpPr>
        <p:spPr>
          <a:xfrm flipV="1">
            <a:off x="8325396" y="3342813"/>
            <a:ext cx="1463835" cy="88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320656" y="980270"/>
            <a:ext cx="1680754" cy="15552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0"/>
            <a:endCxn id="32" idx="5"/>
          </p:cNvCxnSpPr>
          <p:nvPr/>
        </p:nvCxnSpPr>
        <p:spPr>
          <a:xfrm flipH="1" flipV="1">
            <a:off x="9755269" y="2307790"/>
            <a:ext cx="1148659" cy="70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876567">
            <a:off x="9076938" y="2527768"/>
            <a:ext cx="2360023" cy="47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32" idx="6"/>
          </p:cNvCxnSpPr>
          <p:nvPr/>
        </p:nvCxnSpPr>
        <p:spPr>
          <a:xfrm>
            <a:off x="10001410" y="1757914"/>
            <a:ext cx="1039814" cy="130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3213424">
            <a:off x="8578851" y="2086402"/>
            <a:ext cx="4134162" cy="47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ORDER CONFORMATION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3" idx="7"/>
          </p:cNvCxnSpPr>
          <p:nvPr/>
        </p:nvCxnSpPr>
        <p:spPr>
          <a:xfrm flipV="1">
            <a:off x="8000184" y="2352851"/>
            <a:ext cx="697033" cy="115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18119169">
            <a:off x="7047557" y="2585219"/>
            <a:ext cx="2360023" cy="47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BILL DETAILS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2" idx="5"/>
            <a:endCxn id="3" idx="2"/>
          </p:cNvCxnSpPr>
          <p:nvPr/>
        </p:nvCxnSpPr>
        <p:spPr>
          <a:xfrm>
            <a:off x="4623936" y="3411329"/>
            <a:ext cx="1480774" cy="82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1703752">
            <a:off x="4220617" y="3448728"/>
            <a:ext cx="2360023" cy="47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ITEM DETAILS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873344" y="67943"/>
            <a:ext cx="2229394" cy="653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2" idx="6"/>
            <a:endCxn id="49" idx="2"/>
          </p:cNvCxnSpPr>
          <p:nvPr/>
        </p:nvCxnSpPr>
        <p:spPr>
          <a:xfrm flipV="1">
            <a:off x="10001410" y="721086"/>
            <a:ext cx="986631" cy="103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8891878">
            <a:off x="9228342" y="943873"/>
            <a:ext cx="2360023" cy="47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PAYMENT DETAILS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55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2023-03-27T10:16:28Z</dcterms:created>
  <dcterms:modified xsi:type="dcterms:W3CDTF">2023-03-27T11:26:11Z</dcterms:modified>
</cp:coreProperties>
</file>