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3" r:id="rId2"/>
    <p:sldId id="259" r:id="rId3"/>
    <p:sldId id="321" r:id="rId4"/>
    <p:sldId id="294" r:id="rId5"/>
    <p:sldId id="322" r:id="rId6"/>
    <p:sldId id="323" r:id="rId7"/>
    <p:sldId id="324" r:id="rId8"/>
    <p:sldId id="325" r:id="rId9"/>
    <p:sldId id="326" r:id="rId10"/>
    <p:sldId id="327" r:id="rId11"/>
    <p:sldId id="331" r:id="rId12"/>
    <p:sldId id="330" r:id="rId13"/>
    <p:sldId id="329" r:id="rId14"/>
    <p:sldId id="29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Bodoni MT" panose="02070603080606020203" pitchFamily="18" charset="0"/>
      <p:regular r:id="rId24"/>
      <p:bold r:id="rId25"/>
      <p:italic r:id="rId26"/>
      <p:boldItalic r:id="rId27"/>
    </p:embeddedFont>
    <p:embeddedFont>
      <p:font typeface="맑은 고딕" panose="020B0503020000020004" pitchFamily="34" charset="-127"/>
      <p:regular r:id="rId28"/>
      <p:bold r:id="rId29"/>
    </p:embeddedFont>
    <p:embeddedFont>
      <p:font typeface="Bookman Old Style" panose="02050604050505020204" pitchFamily="18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5669"/>
    <a:srgbClr val="F48186"/>
    <a:srgbClr val="F3A5A5"/>
    <a:srgbClr val="1A274A"/>
    <a:srgbClr val="EA5C5B"/>
    <a:srgbClr val="FFCC00"/>
    <a:srgbClr val="6A7538"/>
    <a:srgbClr val="592A34"/>
    <a:srgbClr val="DBAFB8"/>
    <a:srgbClr val="FDE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5905" autoAdjust="0"/>
  </p:normalViewPr>
  <p:slideViewPr>
    <p:cSldViewPr>
      <p:cViewPr varScale="1">
        <p:scale>
          <a:sx n="72" d="100"/>
          <a:sy n="72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31D80-1CC8-454D-A9CF-447A5B3300B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FA6381C-FD78-4555-A20A-973A92C615FD}">
      <dgm:prSet phldrT="[Text]"/>
      <dgm:spPr/>
      <dgm:t>
        <a:bodyPr/>
        <a:lstStyle/>
        <a:p>
          <a:r>
            <a:rPr lang="en-US" dirty="0" smtClean="0"/>
            <a:t>Purpose</a:t>
          </a:r>
          <a:endParaRPr lang="en-US" dirty="0"/>
        </a:p>
      </dgm:t>
    </dgm:pt>
    <dgm:pt modelId="{BD165372-EEA2-4070-826B-E157ACC0E35C}" type="parTrans" cxnId="{A54E56B5-B97C-4EC8-B554-DF65DF0F3BEC}">
      <dgm:prSet/>
      <dgm:spPr/>
      <dgm:t>
        <a:bodyPr/>
        <a:lstStyle/>
        <a:p>
          <a:endParaRPr lang="en-US"/>
        </a:p>
      </dgm:t>
    </dgm:pt>
    <dgm:pt modelId="{14158CB4-FDBA-4640-AA49-E1F47FAB226E}" type="sibTrans" cxnId="{A54E56B5-B97C-4EC8-B554-DF65DF0F3BEC}">
      <dgm:prSet/>
      <dgm:spPr/>
      <dgm:t>
        <a:bodyPr/>
        <a:lstStyle/>
        <a:p>
          <a:endParaRPr lang="en-US"/>
        </a:p>
      </dgm:t>
    </dgm:pt>
    <dgm:pt modelId="{7CBD27C8-F668-4A96-B9DE-C465988C9CE0}">
      <dgm:prSet phldrT="[Text]"/>
      <dgm:spPr/>
      <dgm:t>
        <a:bodyPr/>
        <a:lstStyle/>
        <a:p>
          <a:r>
            <a:rPr lang="en-US" dirty="0" smtClean="0"/>
            <a:t>MAIN AGENDA</a:t>
          </a:r>
          <a:endParaRPr lang="en-US" dirty="0"/>
        </a:p>
      </dgm:t>
    </dgm:pt>
    <dgm:pt modelId="{6E3E98B7-668F-41AB-92B2-32173AF63E73}" type="parTrans" cxnId="{E7536EF8-FE1E-44D7-80EE-778365634053}">
      <dgm:prSet/>
      <dgm:spPr/>
      <dgm:t>
        <a:bodyPr/>
        <a:lstStyle/>
        <a:p>
          <a:endParaRPr lang="en-US"/>
        </a:p>
      </dgm:t>
    </dgm:pt>
    <dgm:pt modelId="{E7954D46-ACDA-4053-94FE-0B313DF75187}" type="sibTrans" cxnId="{E7536EF8-FE1E-44D7-80EE-778365634053}">
      <dgm:prSet/>
      <dgm:spPr/>
      <dgm:t>
        <a:bodyPr/>
        <a:lstStyle/>
        <a:p>
          <a:endParaRPr lang="en-US"/>
        </a:p>
      </dgm:t>
    </dgm:pt>
    <dgm:pt modelId="{530ACF2B-57FF-497F-8BC8-1246D21BB367}">
      <dgm:prSet phldrT="[Text]"/>
      <dgm:spPr/>
      <dgm:t>
        <a:bodyPr/>
        <a:lstStyle/>
        <a:p>
          <a:r>
            <a:rPr lang="en-US" dirty="0" smtClean="0"/>
            <a:t>Document Convection</a:t>
          </a:r>
          <a:endParaRPr lang="en-US" dirty="0"/>
        </a:p>
      </dgm:t>
    </dgm:pt>
    <dgm:pt modelId="{E31FEBA2-105E-4AEE-9DB4-04F6EDB057A6}" type="parTrans" cxnId="{85B5F694-FD21-48F7-A121-14E7D16400D2}">
      <dgm:prSet/>
      <dgm:spPr/>
      <dgm:t>
        <a:bodyPr/>
        <a:lstStyle/>
        <a:p>
          <a:endParaRPr lang="en-US"/>
        </a:p>
      </dgm:t>
    </dgm:pt>
    <dgm:pt modelId="{CE820E71-62FC-4E99-A202-272C4C46BA44}" type="sibTrans" cxnId="{85B5F694-FD21-48F7-A121-14E7D16400D2}">
      <dgm:prSet/>
      <dgm:spPr/>
      <dgm:t>
        <a:bodyPr/>
        <a:lstStyle/>
        <a:p>
          <a:endParaRPr lang="en-US"/>
        </a:p>
      </dgm:t>
    </dgm:pt>
    <dgm:pt modelId="{03620722-FB0F-4EEF-818C-4676845AA28B}">
      <dgm:prSet phldrT="[Text]"/>
      <dgm:spPr/>
      <dgm:t>
        <a:bodyPr/>
        <a:lstStyle/>
        <a:p>
          <a:r>
            <a:rPr lang="en-US" dirty="0" smtClean="0"/>
            <a:t>BRIEF ABOUT SRS</a:t>
          </a:r>
          <a:endParaRPr lang="en-US" dirty="0"/>
        </a:p>
      </dgm:t>
    </dgm:pt>
    <dgm:pt modelId="{1DBF10B5-47F4-4FEC-A37C-71615E066E1B}" type="parTrans" cxnId="{259E3C69-185E-4319-AA08-A1273089ACDA}">
      <dgm:prSet/>
      <dgm:spPr/>
      <dgm:t>
        <a:bodyPr/>
        <a:lstStyle/>
        <a:p>
          <a:endParaRPr lang="en-US"/>
        </a:p>
      </dgm:t>
    </dgm:pt>
    <dgm:pt modelId="{6C171919-64E9-4A4F-BE22-F9B745715327}" type="sibTrans" cxnId="{259E3C69-185E-4319-AA08-A1273089ACDA}">
      <dgm:prSet/>
      <dgm:spPr/>
      <dgm:t>
        <a:bodyPr/>
        <a:lstStyle/>
        <a:p>
          <a:endParaRPr lang="en-US"/>
        </a:p>
      </dgm:t>
    </dgm:pt>
    <dgm:pt modelId="{62883F76-4C66-4A3E-A113-F02722960F09}">
      <dgm:prSet phldrT="[Text]"/>
      <dgm:spPr/>
      <dgm:t>
        <a:bodyPr/>
        <a:lstStyle/>
        <a:p>
          <a:r>
            <a:rPr lang="en-US" dirty="0" smtClean="0"/>
            <a:t>Project Scope </a:t>
          </a:r>
          <a:endParaRPr lang="en-US" dirty="0"/>
        </a:p>
      </dgm:t>
    </dgm:pt>
    <dgm:pt modelId="{68FA9616-963B-43FC-ACEB-6066957366FC}" type="parTrans" cxnId="{4BFDF484-2FC2-49F4-A718-6694DB81B4AE}">
      <dgm:prSet/>
      <dgm:spPr/>
      <dgm:t>
        <a:bodyPr/>
        <a:lstStyle/>
        <a:p>
          <a:endParaRPr lang="en-US"/>
        </a:p>
      </dgm:t>
    </dgm:pt>
    <dgm:pt modelId="{6877175F-72E5-4178-AB7E-62E101CBBC28}" type="sibTrans" cxnId="{4BFDF484-2FC2-49F4-A718-6694DB81B4AE}">
      <dgm:prSet/>
      <dgm:spPr/>
      <dgm:t>
        <a:bodyPr/>
        <a:lstStyle/>
        <a:p>
          <a:endParaRPr lang="en-US"/>
        </a:p>
      </dgm:t>
    </dgm:pt>
    <dgm:pt modelId="{3C4028B2-993F-47CA-9DD8-D964A3A8AD4D}">
      <dgm:prSet phldrT="[Text]"/>
      <dgm:spPr/>
      <dgm:t>
        <a:bodyPr/>
        <a:lstStyle/>
        <a:p>
          <a:r>
            <a:rPr lang="en-US" dirty="0" smtClean="0"/>
            <a:t>VISION </a:t>
          </a:r>
          <a:endParaRPr lang="en-US" dirty="0"/>
        </a:p>
      </dgm:t>
    </dgm:pt>
    <dgm:pt modelId="{45D7456E-AD06-4A05-ADAF-0EA05569624A}" type="parTrans" cxnId="{3526D790-1FF2-434B-9C24-D6637CA108F5}">
      <dgm:prSet/>
      <dgm:spPr/>
      <dgm:t>
        <a:bodyPr/>
        <a:lstStyle/>
        <a:p>
          <a:endParaRPr lang="en-US"/>
        </a:p>
      </dgm:t>
    </dgm:pt>
    <dgm:pt modelId="{49E02AA7-06D2-4F96-AA1A-7DCC9A12DB4A}" type="sibTrans" cxnId="{3526D790-1FF2-434B-9C24-D6637CA108F5}">
      <dgm:prSet/>
      <dgm:spPr/>
      <dgm:t>
        <a:bodyPr/>
        <a:lstStyle/>
        <a:p>
          <a:endParaRPr lang="en-US"/>
        </a:p>
      </dgm:t>
    </dgm:pt>
    <dgm:pt modelId="{77D0AE58-A3B3-4BCE-B812-C1F6394747E9}">
      <dgm:prSet/>
      <dgm:spPr/>
      <dgm:t>
        <a:bodyPr/>
        <a:lstStyle/>
        <a:p>
          <a:r>
            <a:rPr lang="en-US" dirty="0" smtClean="0"/>
            <a:t>Intended Audience </a:t>
          </a:r>
          <a:endParaRPr lang="en-US" dirty="0"/>
        </a:p>
      </dgm:t>
    </dgm:pt>
    <dgm:pt modelId="{DC4E3743-0B67-46B0-9EC8-0509C117D4B4}" type="parTrans" cxnId="{286DD390-5E5B-4646-BE62-9CC46CABAAAD}">
      <dgm:prSet/>
      <dgm:spPr/>
      <dgm:t>
        <a:bodyPr/>
        <a:lstStyle/>
        <a:p>
          <a:endParaRPr lang="en-US"/>
        </a:p>
      </dgm:t>
    </dgm:pt>
    <dgm:pt modelId="{1AF307F9-E6EB-47CE-A7D8-516EC62DA424}" type="sibTrans" cxnId="{286DD390-5E5B-4646-BE62-9CC46CABAAAD}">
      <dgm:prSet/>
      <dgm:spPr/>
      <dgm:t>
        <a:bodyPr/>
        <a:lstStyle/>
        <a:p>
          <a:endParaRPr lang="en-US"/>
        </a:p>
      </dgm:t>
    </dgm:pt>
    <dgm:pt modelId="{3DECED1C-AC58-4A8F-B8BF-00C2241352E5}">
      <dgm:prSet/>
      <dgm:spPr/>
      <dgm:t>
        <a:bodyPr/>
        <a:lstStyle/>
        <a:p>
          <a:r>
            <a:rPr lang="en-US" dirty="0" smtClean="0"/>
            <a:t>FOR WHOM</a:t>
          </a:r>
          <a:endParaRPr lang="en-US" dirty="0"/>
        </a:p>
      </dgm:t>
    </dgm:pt>
    <dgm:pt modelId="{28E08681-0741-474F-9136-9E2AB3A6EE10}" type="parTrans" cxnId="{824451A1-6406-43C4-B7E0-60EE651784AC}">
      <dgm:prSet/>
      <dgm:spPr/>
      <dgm:t>
        <a:bodyPr/>
        <a:lstStyle/>
        <a:p>
          <a:endParaRPr lang="en-US"/>
        </a:p>
      </dgm:t>
    </dgm:pt>
    <dgm:pt modelId="{9D1EF956-8932-4C89-99DE-2699C925CE25}" type="sibTrans" cxnId="{824451A1-6406-43C4-B7E0-60EE651784AC}">
      <dgm:prSet/>
      <dgm:spPr/>
      <dgm:t>
        <a:bodyPr/>
        <a:lstStyle/>
        <a:p>
          <a:endParaRPr lang="en-US"/>
        </a:p>
      </dgm:t>
    </dgm:pt>
    <dgm:pt modelId="{E9811FEE-0291-49AD-B16C-B526E2CC623A}" type="pres">
      <dgm:prSet presAssocID="{85F31D80-1CC8-454D-A9CF-447A5B3300B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0B482EC-F16B-4F75-AAB8-4B1ECC06170F}" type="pres">
      <dgm:prSet presAssocID="{4FA6381C-FD78-4555-A20A-973A92C615FD}" presName="composite" presStyleCnt="0"/>
      <dgm:spPr/>
    </dgm:pt>
    <dgm:pt modelId="{676273A9-0C58-4EA5-91C8-31912AE370D9}" type="pres">
      <dgm:prSet presAssocID="{4FA6381C-FD78-4555-A20A-973A92C615FD}" presName="bentUpArrow1" presStyleLbl="alignImgPlace1" presStyleIdx="0" presStyleCnt="3"/>
      <dgm:spPr/>
    </dgm:pt>
    <dgm:pt modelId="{1C2C0A8E-C0B2-406B-9C59-E5029022DB67}" type="pres">
      <dgm:prSet presAssocID="{4FA6381C-FD78-4555-A20A-973A92C615F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876B2-85C0-4F76-BD4A-92EEDF53C750}" type="pres">
      <dgm:prSet presAssocID="{4FA6381C-FD78-4555-A20A-973A92C615F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8BA39-61B6-4773-BDD6-693E5754C56A}" type="pres">
      <dgm:prSet presAssocID="{14158CB4-FDBA-4640-AA49-E1F47FAB226E}" presName="sibTrans" presStyleCnt="0"/>
      <dgm:spPr/>
    </dgm:pt>
    <dgm:pt modelId="{417F6D54-1728-4924-810C-5553260156B6}" type="pres">
      <dgm:prSet presAssocID="{530ACF2B-57FF-497F-8BC8-1246D21BB367}" presName="composite" presStyleCnt="0"/>
      <dgm:spPr/>
    </dgm:pt>
    <dgm:pt modelId="{604881F4-6026-40AE-B816-DC8C8A59FBDE}" type="pres">
      <dgm:prSet presAssocID="{530ACF2B-57FF-497F-8BC8-1246D21BB367}" presName="bentUpArrow1" presStyleLbl="alignImgPlace1" presStyleIdx="1" presStyleCnt="3"/>
      <dgm:spPr/>
    </dgm:pt>
    <dgm:pt modelId="{468966A1-0EAE-4262-BE97-78506A7DEAE3}" type="pres">
      <dgm:prSet presAssocID="{530ACF2B-57FF-497F-8BC8-1246D21BB36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D3E7A-1269-40B0-944E-A480FD441CCF}" type="pres">
      <dgm:prSet presAssocID="{530ACF2B-57FF-497F-8BC8-1246D21BB36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E0CB5-CF69-4793-83C5-0F5A91E5ABC5}" type="pres">
      <dgm:prSet presAssocID="{CE820E71-62FC-4E99-A202-272C4C46BA44}" presName="sibTrans" presStyleCnt="0"/>
      <dgm:spPr/>
    </dgm:pt>
    <dgm:pt modelId="{83818626-BDE1-41D7-9F07-B11E0C426F4D}" type="pres">
      <dgm:prSet presAssocID="{77D0AE58-A3B3-4BCE-B812-C1F6394747E9}" presName="composite" presStyleCnt="0"/>
      <dgm:spPr/>
    </dgm:pt>
    <dgm:pt modelId="{96AAA4B5-9BCC-4D52-A8BA-4D57DD9ECE43}" type="pres">
      <dgm:prSet presAssocID="{77D0AE58-A3B3-4BCE-B812-C1F6394747E9}" presName="bentUpArrow1" presStyleLbl="alignImgPlace1" presStyleIdx="2" presStyleCnt="3"/>
      <dgm:spPr/>
    </dgm:pt>
    <dgm:pt modelId="{B0B4C255-552E-4248-B667-2929BE7715D9}" type="pres">
      <dgm:prSet presAssocID="{77D0AE58-A3B3-4BCE-B812-C1F6394747E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79084-08F1-4560-900F-7DB4DBD22E1A}" type="pres">
      <dgm:prSet presAssocID="{77D0AE58-A3B3-4BCE-B812-C1F6394747E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153D6-3B9F-4B9A-A2F2-314ED96F17B8}" type="pres">
      <dgm:prSet presAssocID="{1AF307F9-E6EB-47CE-A7D8-516EC62DA424}" presName="sibTrans" presStyleCnt="0"/>
      <dgm:spPr/>
    </dgm:pt>
    <dgm:pt modelId="{94FA05EA-9C9B-4C13-A97F-8B5E299B6DDB}" type="pres">
      <dgm:prSet presAssocID="{62883F76-4C66-4A3E-A113-F02722960F09}" presName="composite" presStyleCnt="0"/>
      <dgm:spPr/>
    </dgm:pt>
    <dgm:pt modelId="{C90B3394-5325-467C-BFD7-8733928F9D8A}" type="pres">
      <dgm:prSet presAssocID="{62883F76-4C66-4A3E-A113-F02722960F0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068DF-B38C-4AE7-AB43-5CCF42E07D03}" type="pres">
      <dgm:prSet presAssocID="{62883F76-4C66-4A3E-A113-F02722960F09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6811E7-301F-4B22-AE01-D02E2D8CE24C}" type="presOf" srcId="{85F31D80-1CC8-454D-A9CF-447A5B3300B8}" destId="{E9811FEE-0291-49AD-B16C-B526E2CC623A}" srcOrd="0" destOrd="0" presId="urn:microsoft.com/office/officeart/2005/8/layout/StepDownProcess"/>
    <dgm:cxn modelId="{3526D790-1FF2-434B-9C24-D6637CA108F5}" srcId="{62883F76-4C66-4A3E-A113-F02722960F09}" destId="{3C4028B2-993F-47CA-9DD8-D964A3A8AD4D}" srcOrd="0" destOrd="0" parTransId="{45D7456E-AD06-4A05-ADAF-0EA05569624A}" sibTransId="{49E02AA7-06D2-4F96-AA1A-7DCC9A12DB4A}"/>
    <dgm:cxn modelId="{85B5F694-FD21-48F7-A121-14E7D16400D2}" srcId="{85F31D80-1CC8-454D-A9CF-447A5B3300B8}" destId="{530ACF2B-57FF-497F-8BC8-1246D21BB367}" srcOrd="1" destOrd="0" parTransId="{E31FEBA2-105E-4AEE-9DB4-04F6EDB057A6}" sibTransId="{CE820E71-62FC-4E99-A202-272C4C46BA44}"/>
    <dgm:cxn modelId="{824451A1-6406-43C4-B7E0-60EE651784AC}" srcId="{77D0AE58-A3B3-4BCE-B812-C1F6394747E9}" destId="{3DECED1C-AC58-4A8F-B8BF-00C2241352E5}" srcOrd="0" destOrd="0" parTransId="{28E08681-0741-474F-9136-9E2AB3A6EE10}" sibTransId="{9D1EF956-8932-4C89-99DE-2699C925CE25}"/>
    <dgm:cxn modelId="{173D485A-14B7-40A0-B981-49DDD29F9FF1}" type="presOf" srcId="{62883F76-4C66-4A3E-A113-F02722960F09}" destId="{C90B3394-5325-467C-BFD7-8733928F9D8A}" srcOrd="0" destOrd="0" presId="urn:microsoft.com/office/officeart/2005/8/layout/StepDownProcess"/>
    <dgm:cxn modelId="{286DD390-5E5B-4646-BE62-9CC46CABAAAD}" srcId="{85F31D80-1CC8-454D-A9CF-447A5B3300B8}" destId="{77D0AE58-A3B3-4BCE-B812-C1F6394747E9}" srcOrd="2" destOrd="0" parTransId="{DC4E3743-0B67-46B0-9EC8-0509C117D4B4}" sibTransId="{1AF307F9-E6EB-47CE-A7D8-516EC62DA424}"/>
    <dgm:cxn modelId="{768D81AF-00D0-41BA-9A07-4EE8EEA0B1A9}" type="presOf" srcId="{3DECED1C-AC58-4A8F-B8BF-00C2241352E5}" destId="{09579084-08F1-4560-900F-7DB4DBD22E1A}" srcOrd="0" destOrd="0" presId="urn:microsoft.com/office/officeart/2005/8/layout/StepDownProcess"/>
    <dgm:cxn modelId="{4BFDF484-2FC2-49F4-A718-6694DB81B4AE}" srcId="{85F31D80-1CC8-454D-A9CF-447A5B3300B8}" destId="{62883F76-4C66-4A3E-A113-F02722960F09}" srcOrd="3" destOrd="0" parTransId="{68FA9616-963B-43FC-ACEB-6066957366FC}" sibTransId="{6877175F-72E5-4178-AB7E-62E101CBBC28}"/>
    <dgm:cxn modelId="{75DE7904-BF9E-4BBB-943C-DD38147FC343}" type="presOf" srcId="{530ACF2B-57FF-497F-8BC8-1246D21BB367}" destId="{468966A1-0EAE-4262-BE97-78506A7DEAE3}" srcOrd="0" destOrd="0" presId="urn:microsoft.com/office/officeart/2005/8/layout/StepDownProcess"/>
    <dgm:cxn modelId="{E7536EF8-FE1E-44D7-80EE-778365634053}" srcId="{4FA6381C-FD78-4555-A20A-973A92C615FD}" destId="{7CBD27C8-F668-4A96-B9DE-C465988C9CE0}" srcOrd="0" destOrd="0" parTransId="{6E3E98B7-668F-41AB-92B2-32173AF63E73}" sibTransId="{E7954D46-ACDA-4053-94FE-0B313DF75187}"/>
    <dgm:cxn modelId="{259E3C69-185E-4319-AA08-A1273089ACDA}" srcId="{530ACF2B-57FF-497F-8BC8-1246D21BB367}" destId="{03620722-FB0F-4EEF-818C-4676845AA28B}" srcOrd="0" destOrd="0" parTransId="{1DBF10B5-47F4-4FEC-A37C-71615E066E1B}" sibTransId="{6C171919-64E9-4A4F-BE22-F9B745715327}"/>
    <dgm:cxn modelId="{9D431A48-20A8-42A8-8A0A-E1D53521AAF8}" type="presOf" srcId="{03620722-FB0F-4EEF-818C-4676845AA28B}" destId="{73BD3E7A-1269-40B0-944E-A480FD441CCF}" srcOrd="0" destOrd="0" presId="urn:microsoft.com/office/officeart/2005/8/layout/StepDownProcess"/>
    <dgm:cxn modelId="{BE2AF942-ABD2-493F-9782-116193281986}" type="presOf" srcId="{3C4028B2-993F-47CA-9DD8-D964A3A8AD4D}" destId="{A3C068DF-B38C-4AE7-AB43-5CCF42E07D03}" srcOrd="0" destOrd="0" presId="urn:microsoft.com/office/officeart/2005/8/layout/StepDownProcess"/>
    <dgm:cxn modelId="{B30E8781-0F98-46D0-8411-7CCA7CF1575B}" type="presOf" srcId="{4FA6381C-FD78-4555-A20A-973A92C615FD}" destId="{1C2C0A8E-C0B2-406B-9C59-E5029022DB67}" srcOrd="0" destOrd="0" presId="urn:microsoft.com/office/officeart/2005/8/layout/StepDownProcess"/>
    <dgm:cxn modelId="{A54E56B5-B97C-4EC8-B554-DF65DF0F3BEC}" srcId="{85F31D80-1CC8-454D-A9CF-447A5B3300B8}" destId="{4FA6381C-FD78-4555-A20A-973A92C615FD}" srcOrd="0" destOrd="0" parTransId="{BD165372-EEA2-4070-826B-E157ACC0E35C}" sibTransId="{14158CB4-FDBA-4640-AA49-E1F47FAB226E}"/>
    <dgm:cxn modelId="{98390224-17A1-403E-AE06-542D5CA23BAC}" type="presOf" srcId="{77D0AE58-A3B3-4BCE-B812-C1F6394747E9}" destId="{B0B4C255-552E-4248-B667-2929BE7715D9}" srcOrd="0" destOrd="0" presId="urn:microsoft.com/office/officeart/2005/8/layout/StepDownProcess"/>
    <dgm:cxn modelId="{953B0235-65F1-41E4-A689-6264DA77A988}" type="presOf" srcId="{7CBD27C8-F668-4A96-B9DE-C465988C9CE0}" destId="{36C876B2-85C0-4F76-BD4A-92EEDF53C750}" srcOrd="0" destOrd="0" presId="urn:microsoft.com/office/officeart/2005/8/layout/StepDownProcess"/>
    <dgm:cxn modelId="{AD26B24E-536A-48EC-ADDC-ABF8ED1A1076}" type="presParOf" srcId="{E9811FEE-0291-49AD-B16C-B526E2CC623A}" destId="{20B482EC-F16B-4F75-AAB8-4B1ECC06170F}" srcOrd="0" destOrd="0" presId="urn:microsoft.com/office/officeart/2005/8/layout/StepDownProcess"/>
    <dgm:cxn modelId="{023636F6-4782-4997-A8A8-146903759759}" type="presParOf" srcId="{20B482EC-F16B-4F75-AAB8-4B1ECC06170F}" destId="{676273A9-0C58-4EA5-91C8-31912AE370D9}" srcOrd="0" destOrd="0" presId="urn:microsoft.com/office/officeart/2005/8/layout/StepDownProcess"/>
    <dgm:cxn modelId="{EC0F3788-0A89-4D25-B7F8-65606210EB8A}" type="presParOf" srcId="{20B482EC-F16B-4F75-AAB8-4B1ECC06170F}" destId="{1C2C0A8E-C0B2-406B-9C59-E5029022DB67}" srcOrd="1" destOrd="0" presId="urn:microsoft.com/office/officeart/2005/8/layout/StepDownProcess"/>
    <dgm:cxn modelId="{35834EF2-C3D2-4BC2-9062-1F54935AF3D0}" type="presParOf" srcId="{20B482EC-F16B-4F75-AAB8-4B1ECC06170F}" destId="{36C876B2-85C0-4F76-BD4A-92EEDF53C750}" srcOrd="2" destOrd="0" presId="urn:microsoft.com/office/officeart/2005/8/layout/StepDownProcess"/>
    <dgm:cxn modelId="{BE45EBFC-2D4D-4DC6-9DA0-AE0EE1F87175}" type="presParOf" srcId="{E9811FEE-0291-49AD-B16C-B526E2CC623A}" destId="{D698BA39-61B6-4773-BDD6-693E5754C56A}" srcOrd="1" destOrd="0" presId="urn:microsoft.com/office/officeart/2005/8/layout/StepDownProcess"/>
    <dgm:cxn modelId="{442E1E6E-2C01-470F-B3D5-A97203D4A7E4}" type="presParOf" srcId="{E9811FEE-0291-49AD-B16C-B526E2CC623A}" destId="{417F6D54-1728-4924-810C-5553260156B6}" srcOrd="2" destOrd="0" presId="urn:microsoft.com/office/officeart/2005/8/layout/StepDownProcess"/>
    <dgm:cxn modelId="{24D03573-8BDF-44A3-82BE-0DE5441B7308}" type="presParOf" srcId="{417F6D54-1728-4924-810C-5553260156B6}" destId="{604881F4-6026-40AE-B816-DC8C8A59FBDE}" srcOrd="0" destOrd="0" presId="urn:microsoft.com/office/officeart/2005/8/layout/StepDownProcess"/>
    <dgm:cxn modelId="{746768CE-F917-4F08-9E6D-FC6DC6BF093C}" type="presParOf" srcId="{417F6D54-1728-4924-810C-5553260156B6}" destId="{468966A1-0EAE-4262-BE97-78506A7DEAE3}" srcOrd="1" destOrd="0" presId="urn:microsoft.com/office/officeart/2005/8/layout/StepDownProcess"/>
    <dgm:cxn modelId="{1A533576-17C9-4E44-8E48-5CD127E6BB19}" type="presParOf" srcId="{417F6D54-1728-4924-810C-5553260156B6}" destId="{73BD3E7A-1269-40B0-944E-A480FD441CCF}" srcOrd="2" destOrd="0" presId="urn:microsoft.com/office/officeart/2005/8/layout/StepDownProcess"/>
    <dgm:cxn modelId="{876EE6BD-35CD-4076-B905-D86F03B2E7C7}" type="presParOf" srcId="{E9811FEE-0291-49AD-B16C-B526E2CC623A}" destId="{883E0CB5-CF69-4793-83C5-0F5A91E5ABC5}" srcOrd="3" destOrd="0" presId="urn:microsoft.com/office/officeart/2005/8/layout/StepDownProcess"/>
    <dgm:cxn modelId="{11CF3F20-EDAA-4D12-ACFF-52B140DD5945}" type="presParOf" srcId="{E9811FEE-0291-49AD-B16C-B526E2CC623A}" destId="{83818626-BDE1-41D7-9F07-B11E0C426F4D}" srcOrd="4" destOrd="0" presId="urn:microsoft.com/office/officeart/2005/8/layout/StepDownProcess"/>
    <dgm:cxn modelId="{72598971-2750-404F-A66E-C9E6C19E2204}" type="presParOf" srcId="{83818626-BDE1-41D7-9F07-B11E0C426F4D}" destId="{96AAA4B5-9BCC-4D52-A8BA-4D57DD9ECE43}" srcOrd="0" destOrd="0" presId="urn:microsoft.com/office/officeart/2005/8/layout/StepDownProcess"/>
    <dgm:cxn modelId="{5E2C624B-5BF5-4D59-AA3D-21AF56EF6549}" type="presParOf" srcId="{83818626-BDE1-41D7-9F07-B11E0C426F4D}" destId="{B0B4C255-552E-4248-B667-2929BE7715D9}" srcOrd="1" destOrd="0" presId="urn:microsoft.com/office/officeart/2005/8/layout/StepDownProcess"/>
    <dgm:cxn modelId="{C3704D2D-B567-4C7B-A6EF-E5B273597DEC}" type="presParOf" srcId="{83818626-BDE1-41D7-9F07-B11E0C426F4D}" destId="{09579084-08F1-4560-900F-7DB4DBD22E1A}" srcOrd="2" destOrd="0" presId="urn:microsoft.com/office/officeart/2005/8/layout/StepDownProcess"/>
    <dgm:cxn modelId="{F342DEBC-E1D7-49C7-9AFB-6B8C187D702D}" type="presParOf" srcId="{E9811FEE-0291-49AD-B16C-B526E2CC623A}" destId="{595153D6-3B9F-4B9A-A2F2-314ED96F17B8}" srcOrd="5" destOrd="0" presId="urn:microsoft.com/office/officeart/2005/8/layout/StepDownProcess"/>
    <dgm:cxn modelId="{BB4C84D5-E6B6-45AF-9146-D375A5F73BCA}" type="presParOf" srcId="{E9811FEE-0291-49AD-B16C-B526E2CC623A}" destId="{94FA05EA-9C9B-4C13-A97F-8B5E299B6DDB}" srcOrd="6" destOrd="0" presId="urn:microsoft.com/office/officeart/2005/8/layout/StepDownProcess"/>
    <dgm:cxn modelId="{77B77C63-6F35-4E53-8CD4-9BB912936135}" type="presParOf" srcId="{94FA05EA-9C9B-4C13-A97F-8B5E299B6DDB}" destId="{C90B3394-5325-467C-BFD7-8733928F9D8A}" srcOrd="0" destOrd="0" presId="urn:microsoft.com/office/officeart/2005/8/layout/StepDownProcess"/>
    <dgm:cxn modelId="{196341FE-0696-4858-A26D-219DB29FB175}" type="presParOf" srcId="{94FA05EA-9C9B-4C13-A97F-8B5E299B6DDB}" destId="{A3C068DF-B38C-4AE7-AB43-5CCF42E07D0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6A43E-EDED-4353-A84E-77932C20520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97AA356-6929-4ECA-B964-A5469ABF558F}">
      <dgm:prSet phldrT="[Text]" custT="1"/>
      <dgm:spPr/>
      <dgm:t>
        <a:bodyPr/>
        <a:lstStyle/>
        <a:p>
          <a:r>
            <a:rPr lang="en-US" sz="1600" b="1" dirty="0" smtClean="0"/>
            <a:t>Product Feature </a:t>
          </a:r>
          <a:endParaRPr lang="en-US" sz="1600" b="1" dirty="0"/>
        </a:p>
      </dgm:t>
    </dgm:pt>
    <dgm:pt modelId="{FCA1DEDB-A503-430F-83B7-DF80297BED6B}" type="parTrans" cxnId="{D57D8F92-4782-4B4D-9380-A2AEB853D48F}">
      <dgm:prSet/>
      <dgm:spPr/>
      <dgm:t>
        <a:bodyPr/>
        <a:lstStyle/>
        <a:p>
          <a:endParaRPr lang="en-US"/>
        </a:p>
      </dgm:t>
    </dgm:pt>
    <dgm:pt modelId="{E2178AC1-6D97-4BB7-957F-1B2D463AE52A}" type="sibTrans" cxnId="{D57D8F92-4782-4B4D-9380-A2AEB853D48F}">
      <dgm:prSet/>
      <dgm:spPr/>
      <dgm:t>
        <a:bodyPr/>
        <a:lstStyle/>
        <a:p>
          <a:r>
            <a:rPr lang="en-US" b="1" dirty="0" smtClean="0"/>
            <a:t>Product Perspective</a:t>
          </a:r>
          <a:endParaRPr lang="en-US" b="1" dirty="0"/>
        </a:p>
      </dgm:t>
    </dgm:pt>
    <dgm:pt modelId="{5B699CCA-9A84-4349-AB30-EF1F5AD83F35}">
      <dgm:prSet phldrT="[Text]" custT="1"/>
      <dgm:spPr/>
      <dgm:t>
        <a:bodyPr/>
        <a:lstStyle/>
        <a:p>
          <a:r>
            <a:rPr lang="en-US" sz="1400" i="1" dirty="0" smtClean="0"/>
            <a:t>USE CASE DIAGRAM</a:t>
          </a:r>
          <a:endParaRPr lang="en-US" sz="1400" i="1" dirty="0"/>
        </a:p>
      </dgm:t>
    </dgm:pt>
    <dgm:pt modelId="{F9831D01-2D74-45C1-AD31-F6267FEFF079}" type="parTrans" cxnId="{2251916D-3543-41D5-A789-67C82E1A961B}">
      <dgm:prSet/>
      <dgm:spPr/>
      <dgm:t>
        <a:bodyPr/>
        <a:lstStyle/>
        <a:p>
          <a:endParaRPr lang="en-US"/>
        </a:p>
      </dgm:t>
    </dgm:pt>
    <dgm:pt modelId="{38457540-1FB1-4CEF-A197-61FBC8100D59}" type="sibTrans" cxnId="{2251916D-3543-41D5-A789-67C82E1A961B}">
      <dgm:prSet/>
      <dgm:spPr/>
      <dgm:t>
        <a:bodyPr/>
        <a:lstStyle/>
        <a:p>
          <a:endParaRPr lang="en-US"/>
        </a:p>
      </dgm:t>
    </dgm:pt>
    <dgm:pt modelId="{AC344B62-CBB7-4066-8340-413166749D02}">
      <dgm:prSet phldrT="[Text]" custT="1"/>
      <dgm:spPr/>
      <dgm:t>
        <a:bodyPr/>
        <a:lstStyle/>
        <a:p>
          <a:r>
            <a:rPr lang="en-US" sz="9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USER CLASSES AND CHARACTERITICS</a:t>
          </a:r>
          <a:endParaRPr lang="en-US" sz="9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8A68FEE-C3E7-4F20-9F95-8811818B0B4C}" type="parTrans" cxnId="{E74FD597-039D-4230-BF85-6CFAB0EB1612}">
      <dgm:prSet/>
      <dgm:spPr/>
      <dgm:t>
        <a:bodyPr/>
        <a:lstStyle/>
        <a:p>
          <a:endParaRPr lang="en-US"/>
        </a:p>
      </dgm:t>
    </dgm:pt>
    <dgm:pt modelId="{B2B1F14C-73F8-4F7C-9561-E785D0B974AB}" type="sibTrans" cxnId="{E74FD597-039D-4230-BF85-6CFAB0EB1612}">
      <dgm:prSet/>
      <dgm:spPr/>
      <dgm:t>
        <a:bodyPr/>
        <a:lstStyle/>
        <a:p>
          <a:r>
            <a:rPr lang="en-US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Operating </a:t>
          </a:r>
          <a:r>
            <a:rPr lang="en-US" b="1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Enviroment</a:t>
          </a:r>
          <a:endParaRPr lang="en-US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CF65E7E-8F2D-4B1A-8FBF-F5B00073EA55}">
      <dgm:prSet phldrT="[Text]"/>
      <dgm:spPr/>
      <dgm:t>
        <a:bodyPr/>
        <a:lstStyle/>
        <a:p>
          <a:r>
            <a:rPr lang="en-US" i="1" dirty="0" smtClean="0"/>
            <a:t>FOR SELLER BUYER AND OWNER</a:t>
          </a:r>
          <a:endParaRPr lang="en-US" i="1" dirty="0"/>
        </a:p>
      </dgm:t>
    </dgm:pt>
    <dgm:pt modelId="{EE2EB924-9A05-431D-BE97-2EF91635F6D0}" type="parTrans" cxnId="{F8A77581-71FB-422E-B94B-D2B9F90A2826}">
      <dgm:prSet/>
      <dgm:spPr/>
      <dgm:t>
        <a:bodyPr/>
        <a:lstStyle/>
        <a:p>
          <a:endParaRPr lang="en-US"/>
        </a:p>
      </dgm:t>
    </dgm:pt>
    <dgm:pt modelId="{47FF87DC-4604-48A9-944B-815B1981FB73}" type="sibTrans" cxnId="{F8A77581-71FB-422E-B94B-D2B9F90A2826}">
      <dgm:prSet/>
      <dgm:spPr/>
      <dgm:t>
        <a:bodyPr/>
        <a:lstStyle/>
        <a:p>
          <a:endParaRPr lang="en-US"/>
        </a:p>
      </dgm:t>
    </dgm:pt>
    <dgm:pt modelId="{65E7352C-6A7B-414A-871C-E11950817621}">
      <dgm:prSet phldrT="[Text]" custT="1"/>
      <dgm:spPr/>
      <dgm:t>
        <a:bodyPr/>
        <a:lstStyle/>
        <a:p>
          <a:endParaRPr lang="en-US" sz="8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0BDD0D6-EA26-4AAF-9CEB-4508934DBAFF}" type="parTrans" cxnId="{884D4151-AC0F-462B-8780-341E4937DF81}">
      <dgm:prSet/>
      <dgm:spPr/>
      <dgm:t>
        <a:bodyPr/>
        <a:lstStyle/>
        <a:p>
          <a:endParaRPr lang="en-US"/>
        </a:p>
      </dgm:t>
    </dgm:pt>
    <dgm:pt modelId="{84B81688-D8D9-44CA-82C4-354F001A904C}" type="sibTrans" cxnId="{884D4151-AC0F-462B-8780-341E4937DF81}">
      <dgm:prSet custT="1"/>
      <dgm:spPr/>
      <dgm:t>
        <a:bodyPr/>
        <a:lstStyle/>
        <a:p>
          <a:r>
            <a:rPr lang="en-US" sz="1050" b="1" dirty="0" smtClean="0"/>
            <a:t>Design and Implementation Constraints </a:t>
          </a:r>
          <a:endParaRPr lang="en-US" sz="1050" b="1" dirty="0"/>
        </a:p>
      </dgm:t>
    </dgm:pt>
    <dgm:pt modelId="{27CD0A66-C83C-4D5A-BCD3-7772E74E0F88}">
      <dgm:prSet phldrT="[Text]"/>
      <dgm:spPr/>
      <dgm:t>
        <a:bodyPr/>
        <a:lstStyle/>
        <a:p>
          <a:r>
            <a:rPr lang="en-US" i="1" dirty="0" smtClean="0"/>
            <a:t>Providing Documents</a:t>
          </a:r>
          <a:endParaRPr lang="en-US" i="1" dirty="0"/>
        </a:p>
      </dgm:t>
    </dgm:pt>
    <dgm:pt modelId="{45CACA6B-AC23-40E4-9E9A-A319820986FE}" type="parTrans" cxnId="{5B8EA25E-2789-48BE-A6BB-52EB58BFFD18}">
      <dgm:prSet/>
      <dgm:spPr/>
      <dgm:t>
        <a:bodyPr/>
        <a:lstStyle/>
        <a:p>
          <a:endParaRPr lang="en-US"/>
        </a:p>
      </dgm:t>
    </dgm:pt>
    <dgm:pt modelId="{A2906748-16BE-46FC-806E-A673FCD07C91}" type="sibTrans" cxnId="{5B8EA25E-2789-48BE-A6BB-52EB58BFFD18}">
      <dgm:prSet/>
      <dgm:spPr/>
      <dgm:t>
        <a:bodyPr/>
        <a:lstStyle/>
        <a:p>
          <a:endParaRPr lang="en-US"/>
        </a:p>
      </dgm:t>
    </dgm:pt>
    <dgm:pt modelId="{3F7297DF-61A3-4949-8E15-4A730D73C1D5}">
      <dgm:prSet custT="1"/>
      <dgm:spPr/>
      <dgm:t>
        <a:bodyPr/>
        <a:lstStyle/>
        <a:p>
          <a:r>
            <a:rPr lang="en-US" sz="1000" b="1" u="none" dirty="0" smtClean="0"/>
            <a:t>Assumption and Dependencies</a:t>
          </a:r>
          <a:endParaRPr lang="en-US" sz="1000" b="1" u="none" dirty="0"/>
        </a:p>
      </dgm:t>
    </dgm:pt>
    <dgm:pt modelId="{AEC370E5-9F14-4622-B5CC-E7CDC27165BA}" type="parTrans" cxnId="{7542FF44-EC6E-4182-BE1C-454C631A8C05}">
      <dgm:prSet/>
      <dgm:spPr/>
      <dgm:t>
        <a:bodyPr/>
        <a:lstStyle/>
        <a:p>
          <a:endParaRPr lang="en-US"/>
        </a:p>
      </dgm:t>
    </dgm:pt>
    <dgm:pt modelId="{A69CC882-D268-46BD-803C-D77D8EA8E880}" type="sibTrans" cxnId="{7542FF44-EC6E-4182-BE1C-454C631A8C05}">
      <dgm:prSet/>
      <dgm:spPr/>
      <dgm:t>
        <a:bodyPr/>
        <a:lstStyle/>
        <a:p>
          <a:endParaRPr lang="en-US" dirty="0"/>
        </a:p>
      </dgm:t>
    </dgm:pt>
    <dgm:pt modelId="{CA94DE7F-6C57-448F-873A-DD10277268BA}" type="pres">
      <dgm:prSet presAssocID="{9016A43E-EDED-4353-A84E-77932C20520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B286402-B5E3-4E02-AA61-6653BDB8D705}" type="pres">
      <dgm:prSet presAssocID="{F97AA356-6929-4ECA-B964-A5469ABF558F}" presName="composite" presStyleCnt="0"/>
      <dgm:spPr/>
    </dgm:pt>
    <dgm:pt modelId="{7049DF6D-4515-4A48-BD36-4E3F6E65AAC8}" type="pres">
      <dgm:prSet presAssocID="{F97AA356-6929-4ECA-B964-A5469ABF558F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DA8C5-892C-4433-873E-C4887FE03225}" type="pres">
      <dgm:prSet presAssocID="{F97AA356-6929-4ECA-B964-A5469ABF558F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21DC5-25F1-4D50-AC59-CCD8CB49FB8D}" type="pres">
      <dgm:prSet presAssocID="{F97AA356-6929-4ECA-B964-A5469ABF558F}" presName="BalanceSpacing" presStyleCnt="0"/>
      <dgm:spPr/>
    </dgm:pt>
    <dgm:pt modelId="{F5311632-AE8A-45B1-93CC-1553DA22E66C}" type="pres">
      <dgm:prSet presAssocID="{F97AA356-6929-4ECA-B964-A5469ABF558F}" presName="BalanceSpacing1" presStyleCnt="0"/>
      <dgm:spPr/>
    </dgm:pt>
    <dgm:pt modelId="{4C1315DF-07FA-4C92-8F5F-5876EB4622A8}" type="pres">
      <dgm:prSet presAssocID="{E2178AC1-6D97-4BB7-957F-1B2D463AE52A}" presName="Accent1Text" presStyleLbl="node1" presStyleIdx="1" presStyleCnt="8" custLinFactNeighborY="0"/>
      <dgm:spPr/>
      <dgm:t>
        <a:bodyPr/>
        <a:lstStyle/>
        <a:p>
          <a:endParaRPr lang="en-US"/>
        </a:p>
      </dgm:t>
    </dgm:pt>
    <dgm:pt modelId="{397B6E99-600A-47CA-8AFB-88581CFE3EBB}" type="pres">
      <dgm:prSet presAssocID="{E2178AC1-6D97-4BB7-957F-1B2D463AE52A}" presName="spaceBetweenRectangles" presStyleCnt="0"/>
      <dgm:spPr/>
    </dgm:pt>
    <dgm:pt modelId="{B5E31AD4-4A9A-4BD4-8AD9-DBE6CB594514}" type="pres">
      <dgm:prSet presAssocID="{AC344B62-CBB7-4066-8340-413166749D02}" presName="composite" presStyleCnt="0"/>
      <dgm:spPr/>
    </dgm:pt>
    <dgm:pt modelId="{2B5F5458-7BF2-48A5-B079-936AA0E02F54}" type="pres">
      <dgm:prSet presAssocID="{AC344B62-CBB7-4066-8340-413166749D02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72962-44EF-4558-ABC9-1645360CF636}" type="pres">
      <dgm:prSet presAssocID="{AC344B62-CBB7-4066-8340-413166749D02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AF036-3D1E-4716-8D1F-10C02014E514}" type="pres">
      <dgm:prSet presAssocID="{AC344B62-CBB7-4066-8340-413166749D02}" presName="BalanceSpacing" presStyleCnt="0"/>
      <dgm:spPr/>
    </dgm:pt>
    <dgm:pt modelId="{3824A345-2748-407C-BA6C-D533F68CF277}" type="pres">
      <dgm:prSet presAssocID="{AC344B62-CBB7-4066-8340-413166749D02}" presName="BalanceSpacing1" presStyleCnt="0"/>
      <dgm:spPr/>
    </dgm:pt>
    <dgm:pt modelId="{3A08313F-7A92-4793-9BAF-26E23923373E}" type="pres">
      <dgm:prSet presAssocID="{B2B1F14C-73F8-4F7C-9561-E785D0B974AB}" presName="Accent1Text" presStyleLbl="node1" presStyleIdx="3" presStyleCnt="8"/>
      <dgm:spPr/>
      <dgm:t>
        <a:bodyPr/>
        <a:lstStyle/>
        <a:p>
          <a:endParaRPr lang="en-US"/>
        </a:p>
      </dgm:t>
    </dgm:pt>
    <dgm:pt modelId="{74DA12BA-0B4F-4525-95F2-04A210FEE6B1}" type="pres">
      <dgm:prSet presAssocID="{B2B1F14C-73F8-4F7C-9561-E785D0B974AB}" presName="spaceBetweenRectangles" presStyleCnt="0"/>
      <dgm:spPr/>
    </dgm:pt>
    <dgm:pt modelId="{708A2675-C2DB-4CF1-A237-563C89BB05DC}" type="pres">
      <dgm:prSet presAssocID="{65E7352C-6A7B-414A-871C-E11950817621}" presName="composite" presStyleCnt="0"/>
      <dgm:spPr/>
    </dgm:pt>
    <dgm:pt modelId="{673861E2-54F5-4FCB-9DD6-7DF1A1EA44B6}" type="pres">
      <dgm:prSet presAssocID="{65E7352C-6A7B-414A-871C-E1195081762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1DD07-BD10-430D-81CF-4B68A605B01B}" type="pres">
      <dgm:prSet presAssocID="{65E7352C-6A7B-414A-871C-E1195081762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800E7-B594-4A64-85B0-578409EBD7A7}" type="pres">
      <dgm:prSet presAssocID="{65E7352C-6A7B-414A-871C-E11950817621}" presName="BalanceSpacing" presStyleCnt="0"/>
      <dgm:spPr/>
    </dgm:pt>
    <dgm:pt modelId="{95519FFE-149D-4885-B0D4-6DBADA43983A}" type="pres">
      <dgm:prSet presAssocID="{65E7352C-6A7B-414A-871C-E11950817621}" presName="BalanceSpacing1" presStyleCnt="0"/>
      <dgm:spPr/>
    </dgm:pt>
    <dgm:pt modelId="{8A96EE66-1432-49A6-9BFB-EFD524F2276C}" type="pres">
      <dgm:prSet presAssocID="{84B81688-D8D9-44CA-82C4-354F001A904C}" presName="Accent1Text" presStyleLbl="node1" presStyleIdx="5" presStyleCnt="8"/>
      <dgm:spPr/>
      <dgm:t>
        <a:bodyPr/>
        <a:lstStyle/>
        <a:p>
          <a:endParaRPr lang="en-US"/>
        </a:p>
      </dgm:t>
    </dgm:pt>
    <dgm:pt modelId="{3363C945-8A3A-46F8-8A88-9D066B605299}" type="pres">
      <dgm:prSet presAssocID="{84B81688-D8D9-44CA-82C4-354F001A904C}" presName="spaceBetweenRectangles" presStyleCnt="0"/>
      <dgm:spPr/>
    </dgm:pt>
    <dgm:pt modelId="{14D1EC0E-F037-47CD-B6CE-C0B573659F27}" type="pres">
      <dgm:prSet presAssocID="{3F7297DF-61A3-4949-8E15-4A730D73C1D5}" presName="composite" presStyleCnt="0"/>
      <dgm:spPr/>
    </dgm:pt>
    <dgm:pt modelId="{FF50E0C7-DB23-4F46-BE05-E155D89235C6}" type="pres">
      <dgm:prSet presAssocID="{3F7297DF-61A3-4949-8E15-4A730D73C1D5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2AEF1-9758-45A6-BCB9-FA5D7CE0CCFD}" type="pres">
      <dgm:prSet presAssocID="{3F7297DF-61A3-4949-8E15-4A730D73C1D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6012B83-CD7D-4084-A2D1-FEDDD06E2C58}" type="pres">
      <dgm:prSet presAssocID="{3F7297DF-61A3-4949-8E15-4A730D73C1D5}" presName="BalanceSpacing" presStyleCnt="0"/>
      <dgm:spPr/>
    </dgm:pt>
    <dgm:pt modelId="{7DCD2324-97DC-4CF1-9ABB-9EBA22774E7E}" type="pres">
      <dgm:prSet presAssocID="{3F7297DF-61A3-4949-8E15-4A730D73C1D5}" presName="BalanceSpacing1" presStyleCnt="0"/>
      <dgm:spPr/>
    </dgm:pt>
    <dgm:pt modelId="{2E3E9543-95F4-4395-9B60-50CFCFCFEF72}" type="pres">
      <dgm:prSet presAssocID="{A69CC882-D268-46BD-803C-D77D8EA8E880}" presName="Accent1Text" presStyleLbl="node1" presStyleIdx="7" presStyleCnt="8" custScaleX="10015" custScaleY="4740" custLinFactX="100000" custLinFactNeighborX="134892" custLinFactNeighborY="28540"/>
      <dgm:spPr/>
      <dgm:t>
        <a:bodyPr/>
        <a:lstStyle/>
        <a:p>
          <a:endParaRPr lang="en-US"/>
        </a:p>
      </dgm:t>
    </dgm:pt>
  </dgm:ptLst>
  <dgm:cxnLst>
    <dgm:cxn modelId="{685BC77A-0A43-44F7-824C-3190913137C6}" type="presOf" srcId="{9016A43E-EDED-4353-A84E-77932C205203}" destId="{CA94DE7F-6C57-448F-873A-DD10277268BA}" srcOrd="0" destOrd="0" presId="urn:microsoft.com/office/officeart/2008/layout/AlternatingHexagons"/>
    <dgm:cxn modelId="{0D51FE57-25FE-44DC-BB75-0680AC414CDF}" type="presOf" srcId="{F97AA356-6929-4ECA-B964-A5469ABF558F}" destId="{7049DF6D-4515-4A48-BD36-4E3F6E65AAC8}" srcOrd="0" destOrd="0" presId="urn:microsoft.com/office/officeart/2008/layout/AlternatingHexagons"/>
    <dgm:cxn modelId="{BABE5A75-CF09-48BB-B28D-019439FA69D0}" type="presOf" srcId="{A69CC882-D268-46BD-803C-D77D8EA8E880}" destId="{2E3E9543-95F4-4395-9B60-50CFCFCFEF72}" srcOrd="0" destOrd="0" presId="urn:microsoft.com/office/officeart/2008/layout/AlternatingHexagons"/>
    <dgm:cxn modelId="{C3DB9445-453A-42F5-AC0D-F69CFB6E150B}" type="presOf" srcId="{4CF65E7E-8F2D-4B1A-8FBF-F5B00073EA55}" destId="{6A672962-44EF-4558-ABC9-1645360CF636}" srcOrd="0" destOrd="0" presId="urn:microsoft.com/office/officeart/2008/layout/AlternatingHexagons"/>
    <dgm:cxn modelId="{E74FD597-039D-4230-BF85-6CFAB0EB1612}" srcId="{9016A43E-EDED-4353-A84E-77932C205203}" destId="{AC344B62-CBB7-4066-8340-413166749D02}" srcOrd="1" destOrd="0" parTransId="{E8A68FEE-C3E7-4F20-9F95-8811818B0B4C}" sibTransId="{B2B1F14C-73F8-4F7C-9561-E785D0B974AB}"/>
    <dgm:cxn modelId="{F8A77581-71FB-422E-B94B-D2B9F90A2826}" srcId="{AC344B62-CBB7-4066-8340-413166749D02}" destId="{4CF65E7E-8F2D-4B1A-8FBF-F5B00073EA55}" srcOrd="0" destOrd="0" parTransId="{EE2EB924-9A05-431D-BE97-2EF91635F6D0}" sibTransId="{47FF87DC-4604-48A9-944B-815B1981FB73}"/>
    <dgm:cxn modelId="{814B69EA-BD23-4C32-BC8C-F31D47D910D2}" type="presOf" srcId="{E2178AC1-6D97-4BB7-957F-1B2D463AE52A}" destId="{4C1315DF-07FA-4C92-8F5F-5876EB4622A8}" srcOrd="0" destOrd="0" presId="urn:microsoft.com/office/officeart/2008/layout/AlternatingHexagons"/>
    <dgm:cxn modelId="{F9F5DEA2-D954-491A-9DA8-105B88EBA63C}" type="presOf" srcId="{65E7352C-6A7B-414A-871C-E11950817621}" destId="{673861E2-54F5-4FCB-9DD6-7DF1A1EA44B6}" srcOrd="0" destOrd="0" presId="urn:microsoft.com/office/officeart/2008/layout/AlternatingHexagons"/>
    <dgm:cxn modelId="{F648B08A-53B5-40BA-AF1C-99DA24033A3B}" type="presOf" srcId="{27CD0A66-C83C-4D5A-BCD3-7772E74E0F88}" destId="{A931DD07-BD10-430D-81CF-4B68A605B01B}" srcOrd="0" destOrd="0" presId="urn:microsoft.com/office/officeart/2008/layout/AlternatingHexagons"/>
    <dgm:cxn modelId="{2251916D-3543-41D5-A789-67C82E1A961B}" srcId="{F97AA356-6929-4ECA-B964-A5469ABF558F}" destId="{5B699CCA-9A84-4349-AB30-EF1F5AD83F35}" srcOrd="0" destOrd="0" parTransId="{F9831D01-2D74-45C1-AD31-F6267FEFF079}" sibTransId="{38457540-1FB1-4CEF-A197-61FBC8100D59}"/>
    <dgm:cxn modelId="{727BE070-1760-4D1F-8AFB-6526952DAB57}" type="presOf" srcId="{5B699CCA-9A84-4349-AB30-EF1F5AD83F35}" destId="{14FDA8C5-892C-4433-873E-C4887FE03225}" srcOrd="0" destOrd="0" presId="urn:microsoft.com/office/officeart/2008/layout/AlternatingHexagons"/>
    <dgm:cxn modelId="{9CD4CCBB-AC16-4CBD-A3F2-4171EA4DCDB4}" type="presOf" srcId="{AC344B62-CBB7-4066-8340-413166749D02}" destId="{2B5F5458-7BF2-48A5-B079-936AA0E02F54}" srcOrd="0" destOrd="0" presId="urn:microsoft.com/office/officeart/2008/layout/AlternatingHexagons"/>
    <dgm:cxn modelId="{090DBA4F-00BC-4461-AA0E-96E421A63556}" type="presOf" srcId="{3F7297DF-61A3-4949-8E15-4A730D73C1D5}" destId="{FF50E0C7-DB23-4F46-BE05-E155D89235C6}" srcOrd="0" destOrd="0" presId="urn:microsoft.com/office/officeart/2008/layout/AlternatingHexagons"/>
    <dgm:cxn modelId="{27F9102F-FFD1-4E66-A222-9A2DF6925387}" type="presOf" srcId="{B2B1F14C-73F8-4F7C-9561-E785D0B974AB}" destId="{3A08313F-7A92-4793-9BAF-26E23923373E}" srcOrd="0" destOrd="0" presId="urn:microsoft.com/office/officeart/2008/layout/AlternatingHexagons"/>
    <dgm:cxn modelId="{7542FF44-EC6E-4182-BE1C-454C631A8C05}" srcId="{9016A43E-EDED-4353-A84E-77932C205203}" destId="{3F7297DF-61A3-4949-8E15-4A730D73C1D5}" srcOrd="3" destOrd="0" parTransId="{AEC370E5-9F14-4622-B5CC-E7CDC27165BA}" sibTransId="{A69CC882-D268-46BD-803C-D77D8EA8E880}"/>
    <dgm:cxn modelId="{5B8EA25E-2789-48BE-A6BB-52EB58BFFD18}" srcId="{65E7352C-6A7B-414A-871C-E11950817621}" destId="{27CD0A66-C83C-4D5A-BCD3-7772E74E0F88}" srcOrd="0" destOrd="0" parTransId="{45CACA6B-AC23-40E4-9E9A-A319820986FE}" sibTransId="{A2906748-16BE-46FC-806E-A673FCD07C91}"/>
    <dgm:cxn modelId="{02637C85-A81F-4AEB-9352-21FB5B1423C5}" type="presOf" srcId="{84B81688-D8D9-44CA-82C4-354F001A904C}" destId="{8A96EE66-1432-49A6-9BFB-EFD524F2276C}" srcOrd="0" destOrd="0" presId="urn:microsoft.com/office/officeart/2008/layout/AlternatingHexagons"/>
    <dgm:cxn modelId="{884D4151-AC0F-462B-8780-341E4937DF81}" srcId="{9016A43E-EDED-4353-A84E-77932C205203}" destId="{65E7352C-6A7B-414A-871C-E11950817621}" srcOrd="2" destOrd="0" parTransId="{E0BDD0D6-EA26-4AAF-9CEB-4508934DBAFF}" sibTransId="{84B81688-D8D9-44CA-82C4-354F001A904C}"/>
    <dgm:cxn modelId="{D57D8F92-4782-4B4D-9380-A2AEB853D48F}" srcId="{9016A43E-EDED-4353-A84E-77932C205203}" destId="{F97AA356-6929-4ECA-B964-A5469ABF558F}" srcOrd="0" destOrd="0" parTransId="{FCA1DEDB-A503-430F-83B7-DF80297BED6B}" sibTransId="{E2178AC1-6D97-4BB7-957F-1B2D463AE52A}"/>
    <dgm:cxn modelId="{5C69C759-7C57-474C-9258-D3CAF4236615}" type="presParOf" srcId="{CA94DE7F-6C57-448F-873A-DD10277268BA}" destId="{DB286402-B5E3-4E02-AA61-6653BDB8D705}" srcOrd="0" destOrd="0" presId="urn:microsoft.com/office/officeart/2008/layout/AlternatingHexagons"/>
    <dgm:cxn modelId="{E3AD1784-2E05-4DF5-B1E0-7F96FA5A60AC}" type="presParOf" srcId="{DB286402-B5E3-4E02-AA61-6653BDB8D705}" destId="{7049DF6D-4515-4A48-BD36-4E3F6E65AAC8}" srcOrd="0" destOrd="0" presId="urn:microsoft.com/office/officeart/2008/layout/AlternatingHexagons"/>
    <dgm:cxn modelId="{B58B4BC1-7F13-4E9A-86CE-B0793E432F08}" type="presParOf" srcId="{DB286402-B5E3-4E02-AA61-6653BDB8D705}" destId="{14FDA8C5-892C-4433-873E-C4887FE03225}" srcOrd="1" destOrd="0" presId="urn:microsoft.com/office/officeart/2008/layout/AlternatingHexagons"/>
    <dgm:cxn modelId="{79E4B6E5-2AB6-436E-B0BF-6584D82EA692}" type="presParOf" srcId="{DB286402-B5E3-4E02-AA61-6653BDB8D705}" destId="{08721DC5-25F1-4D50-AC59-CCD8CB49FB8D}" srcOrd="2" destOrd="0" presId="urn:microsoft.com/office/officeart/2008/layout/AlternatingHexagons"/>
    <dgm:cxn modelId="{BDC5D04F-B5C6-49DE-8322-1353A4F2ED8D}" type="presParOf" srcId="{DB286402-B5E3-4E02-AA61-6653BDB8D705}" destId="{F5311632-AE8A-45B1-93CC-1553DA22E66C}" srcOrd="3" destOrd="0" presId="urn:microsoft.com/office/officeart/2008/layout/AlternatingHexagons"/>
    <dgm:cxn modelId="{3B439D02-90F3-4F17-92DB-2E5A5BF50A4A}" type="presParOf" srcId="{DB286402-B5E3-4E02-AA61-6653BDB8D705}" destId="{4C1315DF-07FA-4C92-8F5F-5876EB4622A8}" srcOrd="4" destOrd="0" presId="urn:microsoft.com/office/officeart/2008/layout/AlternatingHexagons"/>
    <dgm:cxn modelId="{F3FE5FDE-9F7C-4AA2-90B5-B5AACD933A53}" type="presParOf" srcId="{CA94DE7F-6C57-448F-873A-DD10277268BA}" destId="{397B6E99-600A-47CA-8AFB-88581CFE3EBB}" srcOrd="1" destOrd="0" presId="urn:microsoft.com/office/officeart/2008/layout/AlternatingHexagons"/>
    <dgm:cxn modelId="{D2F7C804-296A-4C5C-9333-A541379AC939}" type="presParOf" srcId="{CA94DE7F-6C57-448F-873A-DD10277268BA}" destId="{B5E31AD4-4A9A-4BD4-8AD9-DBE6CB594514}" srcOrd="2" destOrd="0" presId="urn:microsoft.com/office/officeart/2008/layout/AlternatingHexagons"/>
    <dgm:cxn modelId="{9CE42E47-4C25-4C9F-A977-D607DB21F32B}" type="presParOf" srcId="{B5E31AD4-4A9A-4BD4-8AD9-DBE6CB594514}" destId="{2B5F5458-7BF2-48A5-B079-936AA0E02F54}" srcOrd="0" destOrd="0" presId="urn:microsoft.com/office/officeart/2008/layout/AlternatingHexagons"/>
    <dgm:cxn modelId="{46DC28B1-557D-459B-92A5-38C75A23C98F}" type="presParOf" srcId="{B5E31AD4-4A9A-4BD4-8AD9-DBE6CB594514}" destId="{6A672962-44EF-4558-ABC9-1645360CF636}" srcOrd="1" destOrd="0" presId="urn:microsoft.com/office/officeart/2008/layout/AlternatingHexagons"/>
    <dgm:cxn modelId="{2542EA02-D5F0-4A3E-AF78-383EA1BA322E}" type="presParOf" srcId="{B5E31AD4-4A9A-4BD4-8AD9-DBE6CB594514}" destId="{B64AF036-3D1E-4716-8D1F-10C02014E514}" srcOrd="2" destOrd="0" presId="urn:microsoft.com/office/officeart/2008/layout/AlternatingHexagons"/>
    <dgm:cxn modelId="{F1112055-797F-421D-ADB4-1F57EFB6D187}" type="presParOf" srcId="{B5E31AD4-4A9A-4BD4-8AD9-DBE6CB594514}" destId="{3824A345-2748-407C-BA6C-D533F68CF277}" srcOrd="3" destOrd="0" presId="urn:microsoft.com/office/officeart/2008/layout/AlternatingHexagons"/>
    <dgm:cxn modelId="{03C39A12-C168-4B2B-A451-E80224379E11}" type="presParOf" srcId="{B5E31AD4-4A9A-4BD4-8AD9-DBE6CB594514}" destId="{3A08313F-7A92-4793-9BAF-26E23923373E}" srcOrd="4" destOrd="0" presId="urn:microsoft.com/office/officeart/2008/layout/AlternatingHexagons"/>
    <dgm:cxn modelId="{5396D2AB-BC1F-445F-B069-D996E3697E49}" type="presParOf" srcId="{CA94DE7F-6C57-448F-873A-DD10277268BA}" destId="{74DA12BA-0B4F-4525-95F2-04A210FEE6B1}" srcOrd="3" destOrd="0" presId="urn:microsoft.com/office/officeart/2008/layout/AlternatingHexagons"/>
    <dgm:cxn modelId="{AC470BCE-6CD6-4E44-AE0E-6791FD9DD3A1}" type="presParOf" srcId="{CA94DE7F-6C57-448F-873A-DD10277268BA}" destId="{708A2675-C2DB-4CF1-A237-563C89BB05DC}" srcOrd="4" destOrd="0" presId="urn:microsoft.com/office/officeart/2008/layout/AlternatingHexagons"/>
    <dgm:cxn modelId="{DB51558E-1C69-4C36-9E53-9B222F5BF73B}" type="presParOf" srcId="{708A2675-C2DB-4CF1-A237-563C89BB05DC}" destId="{673861E2-54F5-4FCB-9DD6-7DF1A1EA44B6}" srcOrd="0" destOrd="0" presId="urn:microsoft.com/office/officeart/2008/layout/AlternatingHexagons"/>
    <dgm:cxn modelId="{445968E1-1905-4D00-A17E-A95D15A27514}" type="presParOf" srcId="{708A2675-C2DB-4CF1-A237-563C89BB05DC}" destId="{A931DD07-BD10-430D-81CF-4B68A605B01B}" srcOrd="1" destOrd="0" presId="urn:microsoft.com/office/officeart/2008/layout/AlternatingHexagons"/>
    <dgm:cxn modelId="{37106465-2B6A-4225-B251-512216D9CEAA}" type="presParOf" srcId="{708A2675-C2DB-4CF1-A237-563C89BB05DC}" destId="{F42800E7-B594-4A64-85B0-578409EBD7A7}" srcOrd="2" destOrd="0" presId="urn:microsoft.com/office/officeart/2008/layout/AlternatingHexagons"/>
    <dgm:cxn modelId="{CC65AED3-8410-4723-8209-A0F76B04B869}" type="presParOf" srcId="{708A2675-C2DB-4CF1-A237-563C89BB05DC}" destId="{95519FFE-149D-4885-B0D4-6DBADA43983A}" srcOrd="3" destOrd="0" presId="urn:microsoft.com/office/officeart/2008/layout/AlternatingHexagons"/>
    <dgm:cxn modelId="{16F69940-4F32-470E-BF09-9DD1F5BEF219}" type="presParOf" srcId="{708A2675-C2DB-4CF1-A237-563C89BB05DC}" destId="{8A96EE66-1432-49A6-9BFB-EFD524F2276C}" srcOrd="4" destOrd="0" presId="urn:microsoft.com/office/officeart/2008/layout/AlternatingHexagons"/>
    <dgm:cxn modelId="{D7DE441D-2693-4C73-884A-57B4DFF2C51A}" type="presParOf" srcId="{CA94DE7F-6C57-448F-873A-DD10277268BA}" destId="{3363C945-8A3A-46F8-8A88-9D066B605299}" srcOrd="5" destOrd="0" presId="urn:microsoft.com/office/officeart/2008/layout/AlternatingHexagons"/>
    <dgm:cxn modelId="{C78F48AD-8EC1-4ABD-8D2E-860529E92282}" type="presParOf" srcId="{CA94DE7F-6C57-448F-873A-DD10277268BA}" destId="{14D1EC0E-F037-47CD-B6CE-C0B573659F27}" srcOrd="6" destOrd="0" presId="urn:microsoft.com/office/officeart/2008/layout/AlternatingHexagons"/>
    <dgm:cxn modelId="{C2C307FB-D679-4E25-B458-2F60ADF623A8}" type="presParOf" srcId="{14D1EC0E-F037-47CD-B6CE-C0B573659F27}" destId="{FF50E0C7-DB23-4F46-BE05-E155D89235C6}" srcOrd="0" destOrd="0" presId="urn:microsoft.com/office/officeart/2008/layout/AlternatingHexagons"/>
    <dgm:cxn modelId="{407F496A-3F63-4BBE-9D42-63908ECCF9B8}" type="presParOf" srcId="{14D1EC0E-F037-47CD-B6CE-C0B573659F27}" destId="{D492AEF1-9758-45A6-BCB9-FA5D7CE0CCFD}" srcOrd="1" destOrd="0" presId="urn:microsoft.com/office/officeart/2008/layout/AlternatingHexagons"/>
    <dgm:cxn modelId="{9FF11016-2B1C-44F1-957C-739E29A64135}" type="presParOf" srcId="{14D1EC0E-F037-47CD-B6CE-C0B573659F27}" destId="{D6012B83-CD7D-4084-A2D1-FEDDD06E2C58}" srcOrd="2" destOrd="0" presId="urn:microsoft.com/office/officeart/2008/layout/AlternatingHexagons"/>
    <dgm:cxn modelId="{48A32B70-8ECC-403C-A411-11FE1B35213B}" type="presParOf" srcId="{14D1EC0E-F037-47CD-B6CE-C0B573659F27}" destId="{7DCD2324-97DC-4CF1-9ABB-9EBA22774E7E}" srcOrd="3" destOrd="0" presId="urn:microsoft.com/office/officeart/2008/layout/AlternatingHexagons"/>
    <dgm:cxn modelId="{F3CBEA17-B787-42F0-A704-6432F3C0DD9D}" type="presParOf" srcId="{14D1EC0E-F037-47CD-B6CE-C0B573659F27}" destId="{2E3E9543-95F4-4395-9B60-50CFCFCFEF7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C4923-F173-47FF-8EF2-BDE96AA6FAB7}" type="doc">
      <dgm:prSet loTypeId="urn:microsoft.com/office/officeart/2005/8/layout/radial4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A4516DB-5213-4CE5-B671-0C6FE77EEB20}">
      <dgm:prSet phldrT="[Text]" custT="1"/>
      <dgm:spPr/>
      <dgm:t>
        <a:bodyPr/>
        <a:lstStyle/>
        <a:p>
          <a:pPr algn="ctr"/>
          <a:r>
            <a:rPr lang="en-US" sz="1600" dirty="0" smtClean="0"/>
            <a:t>Description of Feature </a:t>
          </a:r>
        </a:p>
        <a:p>
          <a:pPr algn="ctr"/>
          <a:r>
            <a:rPr lang="en-US" sz="1600" dirty="0" smtClean="0"/>
            <a:t>Priority of Feature</a:t>
          </a:r>
        </a:p>
        <a:p>
          <a:pPr algn="ctr"/>
          <a:r>
            <a:rPr lang="en-US" sz="1600" dirty="0" smtClean="0"/>
            <a:t>Stimulus/Response Sequences </a:t>
          </a:r>
        </a:p>
        <a:p>
          <a:pPr algn="ctr"/>
          <a:r>
            <a:rPr lang="en-US" sz="1600" dirty="0" smtClean="0"/>
            <a:t>Functional Requirement</a:t>
          </a:r>
        </a:p>
        <a:p>
          <a:pPr algn="ctr"/>
          <a:r>
            <a:rPr lang="en-US" sz="1600" dirty="0" smtClean="0"/>
            <a:t>Flow Of feature </a:t>
          </a:r>
          <a:endParaRPr lang="en-US" sz="1600" dirty="0"/>
        </a:p>
      </dgm:t>
    </dgm:pt>
    <dgm:pt modelId="{4CAEB027-12A9-4867-8FAC-DDAD7DB5266D}" type="parTrans" cxnId="{01FB3BF1-6D6C-4FE6-94AE-C109AC92E445}">
      <dgm:prSet/>
      <dgm:spPr/>
      <dgm:t>
        <a:bodyPr/>
        <a:lstStyle/>
        <a:p>
          <a:endParaRPr lang="en-US"/>
        </a:p>
      </dgm:t>
    </dgm:pt>
    <dgm:pt modelId="{56BB2DEC-2D6A-46A4-971F-519923F2FDE0}" type="sibTrans" cxnId="{01FB3BF1-6D6C-4FE6-94AE-C109AC92E445}">
      <dgm:prSet/>
      <dgm:spPr/>
      <dgm:t>
        <a:bodyPr/>
        <a:lstStyle/>
        <a:p>
          <a:endParaRPr lang="en-US"/>
        </a:p>
      </dgm:t>
    </dgm:pt>
    <dgm:pt modelId="{4A271195-8666-4528-BA14-42AF9E7A0416}">
      <dgm:prSet phldrT="[Text]" custT="1"/>
      <dgm:spPr/>
      <dgm:t>
        <a:bodyPr/>
        <a:lstStyle/>
        <a:p>
          <a:r>
            <a:rPr lang="en-US" sz="2400" dirty="0" smtClean="0"/>
            <a:t>System Feature 1</a:t>
          </a:r>
          <a:endParaRPr lang="en-US" sz="2400" dirty="0"/>
        </a:p>
      </dgm:t>
    </dgm:pt>
    <dgm:pt modelId="{45F979A0-F650-43B4-AB6B-23A7260ED605}" type="parTrans" cxnId="{95CFE1F1-8B94-4D0C-AF2D-BE992E2030EC}">
      <dgm:prSet/>
      <dgm:spPr/>
      <dgm:t>
        <a:bodyPr/>
        <a:lstStyle/>
        <a:p>
          <a:endParaRPr lang="en-US"/>
        </a:p>
      </dgm:t>
    </dgm:pt>
    <dgm:pt modelId="{4BF055EB-55B8-4B47-B10E-B368AC2691D8}" type="sibTrans" cxnId="{95CFE1F1-8B94-4D0C-AF2D-BE992E2030EC}">
      <dgm:prSet/>
      <dgm:spPr/>
      <dgm:t>
        <a:bodyPr/>
        <a:lstStyle/>
        <a:p>
          <a:endParaRPr lang="en-US"/>
        </a:p>
      </dgm:t>
    </dgm:pt>
    <dgm:pt modelId="{74AA7DA3-57CD-4467-AA36-774A05A0086E}">
      <dgm:prSet phldrT="[Text]" custT="1"/>
      <dgm:spPr/>
      <dgm:t>
        <a:bodyPr/>
        <a:lstStyle/>
        <a:p>
          <a:r>
            <a:rPr lang="en-US" sz="2400" dirty="0" smtClean="0"/>
            <a:t>System Feature 2</a:t>
          </a:r>
          <a:endParaRPr lang="en-US" sz="2400" dirty="0"/>
        </a:p>
      </dgm:t>
    </dgm:pt>
    <dgm:pt modelId="{C58429DD-0E64-4A4D-A747-3B9D6E7C53B6}" type="parTrans" cxnId="{0C972A3A-49B2-41C9-8A86-10A0095C7DE6}">
      <dgm:prSet/>
      <dgm:spPr/>
      <dgm:t>
        <a:bodyPr/>
        <a:lstStyle/>
        <a:p>
          <a:endParaRPr lang="en-US"/>
        </a:p>
      </dgm:t>
    </dgm:pt>
    <dgm:pt modelId="{F8F07DC0-180C-4596-A127-6A8F1D98FD89}" type="sibTrans" cxnId="{0C972A3A-49B2-41C9-8A86-10A0095C7DE6}">
      <dgm:prSet/>
      <dgm:spPr/>
      <dgm:t>
        <a:bodyPr/>
        <a:lstStyle/>
        <a:p>
          <a:endParaRPr lang="en-US"/>
        </a:p>
      </dgm:t>
    </dgm:pt>
    <dgm:pt modelId="{3687806D-AE8D-429E-8924-7E84CB416F10}">
      <dgm:prSet phldrT="[Text]" custT="1"/>
      <dgm:spPr/>
      <dgm:t>
        <a:bodyPr/>
        <a:lstStyle/>
        <a:p>
          <a:r>
            <a:rPr lang="en-US" sz="2000" dirty="0" smtClean="0"/>
            <a:t>System Feature 3</a:t>
          </a:r>
        </a:p>
        <a:p>
          <a:r>
            <a:rPr lang="en-US" sz="2000" dirty="0" smtClean="0"/>
            <a:t>And so on..</a:t>
          </a:r>
          <a:endParaRPr lang="en-US" sz="2000" dirty="0"/>
        </a:p>
      </dgm:t>
    </dgm:pt>
    <dgm:pt modelId="{78E2A344-190B-4DC8-9073-4CA472192F1B}" type="parTrans" cxnId="{97F12C26-F478-41BF-99B1-FD72F3569681}">
      <dgm:prSet/>
      <dgm:spPr/>
      <dgm:t>
        <a:bodyPr/>
        <a:lstStyle/>
        <a:p>
          <a:endParaRPr lang="en-US"/>
        </a:p>
      </dgm:t>
    </dgm:pt>
    <dgm:pt modelId="{C10878F3-ACBC-421C-8032-3E54B43C41BD}" type="sibTrans" cxnId="{97F12C26-F478-41BF-99B1-FD72F3569681}">
      <dgm:prSet/>
      <dgm:spPr/>
      <dgm:t>
        <a:bodyPr/>
        <a:lstStyle/>
        <a:p>
          <a:endParaRPr lang="en-US"/>
        </a:p>
      </dgm:t>
    </dgm:pt>
    <dgm:pt modelId="{B80ACD48-5497-4730-8C21-E688976DFFFF}" type="pres">
      <dgm:prSet presAssocID="{5B9C4923-F173-47FF-8EF2-BDE96AA6FA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0E94BB-AA9B-4CF7-9EE9-AF9B081A02EC}" type="pres">
      <dgm:prSet presAssocID="{DA4516DB-5213-4CE5-B671-0C6FE77EEB20}" presName="centerShape" presStyleLbl="node0" presStyleIdx="0" presStyleCnt="1" custScaleX="250285" custLinFactNeighborX="0" custLinFactNeighborY="12285"/>
      <dgm:spPr/>
      <dgm:t>
        <a:bodyPr/>
        <a:lstStyle/>
        <a:p>
          <a:endParaRPr lang="en-US"/>
        </a:p>
      </dgm:t>
    </dgm:pt>
    <dgm:pt modelId="{A74E21B8-E3A8-49E3-85F6-EC17FBFF5162}" type="pres">
      <dgm:prSet presAssocID="{45F979A0-F650-43B4-AB6B-23A7260ED605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9CE2972B-034F-49C7-B0E0-73C1BF90D6A5}" type="pres">
      <dgm:prSet presAssocID="{4A271195-8666-4528-BA14-42AF9E7A041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B623D-73E9-4AA4-86D6-9BEA6914BC40}" type="pres">
      <dgm:prSet presAssocID="{C58429DD-0E64-4A4D-A747-3B9D6E7C53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92BC9C86-2F37-4027-854A-2DA88DC0F3AB}" type="pres">
      <dgm:prSet presAssocID="{74AA7DA3-57CD-4467-AA36-774A05A008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8D2F0-E719-45C7-BE8B-F84DE2A3C286}" type="pres">
      <dgm:prSet presAssocID="{78E2A344-190B-4DC8-9073-4CA472192F1B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C060614-1384-4AEC-BBBF-E18351F2FB97}" type="pres">
      <dgm:prSet presAssocID="{3687806D-AE8D-429E-8924-7E84CB416F1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FB3BF1-6D6C-4FE6-94AE-C109AC92E445}" srcId="{5B9C4923-F173-47FF-8EF2-BDE96AA6FAB7}" destId="{DA4516DB-5213-4CE5-B671-0C6FE77EEB20}" srcOrd="0" destOrd="0" parTransId="{4CAEB027-12A9-4867-8FAC-DDAD7DB5266D}" sibTransId="{56BB2DEC-2D6A-46A4-971F-519923F2FDE0}"/>
    <dgm:cxn modelId="{97F12C26-F478-41BF-99B1-FD72F3569681}" srcId="{DA4516DB-5213-4CE5-B671-0C6FE77EEB20}" destId="{3687806D-AE8D-429E-8924-7E84CB416F10}" srcOrd="2" destOrd="0" parTransId="{78E2A344-190B-4DC8-9073-4CA472192F1B}" sibTransId="{C10878F3-ACBC-421C-8032-3E54B43C41BD}"/>
    <dgm:cxn modelId="{1D203EED-FBE4-40C4-983C-523BD184C240}" type="presOf" srcId="{4A271195-8666-4528-BA14-42AF9E7A0416}" destId="{9CE2972B-034F-49C7-B0E0-73C1BF90D6A5}" srcOrd="0" destOrd="0" presId="urn:microsoft.com/office/officeart/2005/8/layout/radial4"/>
    <dgm:cxn modelId="{0C972A3A-49B2-41C9-8A86-10A0095C7DE6}" srcId="{DA4516DB-5213-4CE5-B671-0C6FE77EEB20}" destId="{74AA7DA3-57CD-4467-AA36-774A05A0086E}" srcOrd="1" destOrd="0" parTransId="{C58429DD-0E64-4A4D-A747-3B9D6E7C53B6}" sibTransId="{F8F07DC0-180C-4596-A127-6A8F1D98FD89}"/>
    <dgm:cxn modelId="{E28C0197-7EE6-4B98-A1FD-64E46250EFA9}" type="presOf" srcId="{45F979A0-F650-43B4-AB6B-23A7260ED605}" destId="{A74E21B8-E3A8-49E3-85F6-EC17FBFF5162}" srcOrd="0" destOrd="0" presId="urn:microsoft.com/office/officeart/2005/8/layout/radial4"/>
    <dgm:cxn modelId="{DCD48728-4808-456F-AA8A-CFF43AC11A4F}" type="presOf" srcId="{DA4516DB-5213-4CE5-B671-0C6FE77EEB20}" destId="{D20E94BB-AA9B-4CF7-9EE9-AF9B081A02EC}" srcOrd="0" destOrd="0" presId="urn:microsoft.com/office/officeart/2005/8/layout/radial4"/>
    <dgm:cxn modelId="{B7BDE548-AEBE-47FF-BF45-2E3102FC675E}" type="presOf" srcId="{C58429DD-0E64-4A4D-A747-3B9D6E7C53B6}" destId="{516B623D-73E9-4AA4-86D6-9BEA6914BC40}" srcOrd="0" destOrd="0" presId="urn:microsoft.com/office/officeart/2005/8/layout/radial4"/>
    <dgm:cxn modelId="{97F9E70B-32E3-43EB-A4DC-90476AF69217}" type="presOf" srcId="{74AA7DA3-57CD-4467-AA36-774A05A0086E}" destId="{92BC9C86-2F37-4027-854A-2DA88DC0F3AB}" srcOrd="0" destOrd="0" presId="urn:microsoft.com/office/officeart/2005/8/layout/radial4"/>
    <dgm:cxn modelId="{148B4B7C-6922-4034-9192-9EDF81F00E71}" type="presOf" srcId="{5B9C4923-F173-47FF-8EF2-BDE96AA6FAB7}" destId="{B80ACD48-5497-4730-8C21-E688976DFFFF}" srcOrd="0" destOrd="0" presId="urn:microsoft.com/office/officeart/2005/8/layout/radial4"/>
    <dgm:cxn modelId="{95CFE1F1-8B94-4D0C-AF2D-BE992E2030EC}" srcId="{DA4516DB-5213-4CE5-B671-0C6FE77EEB20}" destId="{4A271195-8666-4528-BA14-42AF9E7A0416}" srcOrd="0" destOrd="0" parTransId="{45F979A0-F650-43B4-AB6B-23A7260ED605}" sibTransId="{4BF055EB-55B8-4B47-B10E-B368AC2691D8}"/>
    <dgm:cxn modelId="{9E67D4E9-B4E1-4CAE-86C1-1238D1765F2D}" type="presOf" srcId="{3687806D-AE8D-429E-8924-7E84CB416F10}" destId="{9C060614-1384-4AEC-BBBF-E18351F2FB97}" srcOrd="0" destOrd="0" presId="urn:microsoft.com/office/officeart/2005/8/layout/radial4"/>
    <dgm:cxn modelId="{987A2D4C-526A-46B7-A760-1341B49641F0}" type="presOf" srcId="{78E2A344-190B-4DC8-9073-4CA472192F1B}" destId="{7648D2F0-E719-45C7-BE8B-F84DE2A3C286}" srcOrd="0" destOrd="0" presId="urn:microsoft.com/office/officeart/2005/8/layout/radial4"/>
    <dgm:cxn modelId="{AF64913F-9D38-48B8-A797-09388BA886D9}" type="presParOf" srcId="{B80ACD48-5497-4730-8C21-E688976DFFFF}" destId="{D20E94BB-AA9B-4CF7-9EE9-AF9B081A02EC}" srcOrd="0" destOrd="0" presId="urn:microsoft.com/office/officeart/2005/8/layout/radial4"/>
    <dgm:cxn modelId="{ED68481A-DB5A-41E1-9F88-DDF16B6334EC}" type="presParOf" srcId="{B80ACD48-5497-4730-8C21-E688976DFFFF}" destId="{A74E21B8-E3A8-49E3-85F6-EC17FBFF5162}" srcOrd="1" destOrd="0" presId="urn:microsoft.com/office/officeart/2005/8/layout/radial4"/>
    <dgm:cxn modelId="{6DA2FFCC-231E-460C-A10C-78C4F9FA4229}" type="presParOf" srcId="{B80ACD48-5497-4730-8C21-E688976DFFFF}" destId="{9CE2972B-034F-49C7-B0E0-73C1BF90D6A5}" srcOrd="2" destOrd="0" presId="urn:microsoft.com/office/officeart/2005/8/layout/radial4"/>
    <dgm:cxn modelId="{4FB5C1EB-502B-4B80-BA53-BC3B478FC985}" type="presParOf" srcId="{B80ACD48-5497-4730-8C21-E688976DFFFF}" destId="{516B623D-73E9-4AA4-86D6-9BEA6914BC40}" srcOrd="3" destOrd="0" presId="urn:microsoft.com/office/officeart/2005/8/layout/radial4"/>
    <dgm:cxn modelId="{E24F2A7E-BA9E-4C22-A892-18CB99B69127}" type="presParOf" srcId="{B80ACD48-5497-4730-8C21-E688976DFFFF}" destId="{92BC9C86-2F37-4027-854A-2DA88DC0F3AB}" srcOrd="4" destOrd="0" presId="urn:microsoft.com/office/officeart/2005/8/layout/radial4"/>
    <dgm:cxn modelId="{612544C8-9B62-4CFB-BBB3-AF180689C13E}" type="presParOf" srcId="{B80ACD48-5497-4730-8C21-E688976DFFFF}" destId="{7648D2F0-E719-45C7-BE8B-F84DE2A3C286}" srcOrd="5" destOrd="0" presId="urn:microsoft.com/office/officeart/2005/8/layout/radial4"/>
    <dgm:cxn modelId="{9DEBABED-4C1A-4DB3-8B20-EDF8C761C603}" type="presParOf" srcId="{B80ACD48-5497-4730-8C21-E688976DFFFF}" destId="{9C060614-1384-4AEC-BBBF-E18351F2FB9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9BDBA8-FCAE-4AB8-B975-F6FFCB0D885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43F6DD6-35F5-4453-B93D-C33481ACF799}">
      <dgm:prSet phldrT="[Text]"/>
      <dgm:spPr/>
      <dgm:t>
        <a:bodyPr/>
        <a:lstStyle/>
        <a:p>
          <a:r>
            <a:rPr lang="en-US" b="1" dirty="0" smtClean="0"/>
            <a:t>Interfaces</a:t>
          </a:r>
          <a:endParaRPr lang="en-US" b="1" dirty="0"/>
        </a:p>
      </dgm:t>
    </dgm:pt>
    <dgm:pt modelId="{0719DE04-A8B9-48EB-9F51-90B5ADEC2F11}" type="parTrans" cxnId="{CC9C2E85-DA06-4A8F-8D19-2209AEACEDB5}">
      <dgm:prSet/>
      <dgm:spPr/>
      <dgm:t>
        <a:bodyPr/>
        <a:lstStyle/>
        <a:p>
          <a:endParaRPr lang="en-US"/>
        </a:p>
      </dgm:t>
    </dgm:pt>
    <dgm:pt modelId="{54D99689-957F-441D-9BB6-1ABBFA1E18A4}" type="sibTrans" cxnId="{CC9C2E85-DA06-4A8F-8D19-2209AEACEDB5}">
      <dgm:prSet/>
      <dgm:spPr/>
      <dgm:t>
        <a:bodyPr/>
        <a:lstStyle/>
        <a:p>
          <a:endParaRPr lang="en-US"/>
        </a:p>
      </dgm:t>
    </dgm:pt>
    <dgm:pt modelId="{4C7EA81C-FE35-45CE-96BF-7BEEB6EB52A3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80C6EF18-5F41-473D-8989-8A8A8B74C4A1}" type="parTrans" cxnId="{06915786-5986-4B01-93AE-328F9F6CC81C}">
      <dgm:prSet/>
      <dgm:spPr/>
      <dgm:t>
        <a:bodyPr/>
        <a:lstStyle/>
        <a:p>
          <a:endParaRPr lang="en-US"/>
        </a:p>
      </dgm:t>
    </dgm:pt>
    <dgm:pt modelId="{A5363B0E-C0DB-44D8-B944-51015526DC1C}" type="sibTrans" cxnId="{06915786-5986-4B01-93AE-328F9F6CC81C}">
      <dgm:prSet/>
      <dgm:spPr/>
      <dgm:t>
        <a:bodyPr/>
        <a:lstStyle/>
        <a:p>
          <a:endParaRPr lang="en-US"/>
        </a:p>
      </dgm:t>
    </dgm:pt>
    <dgm:pt modelId="{AB8394B1-54E0-4215-8DF9-4D51956E673A}">
      <dgm:prSet phldrT="[Text]"/>
      <dgm:spPr/>
      <dgm:t>
        <a:bodyPr/>
        <a:lstStyle/>
        <a:p>
          <a:r>
            <a:rPr lang="en-US" dirty="0" smtClean="0"/>
            <a:t>Seller Interface</a:t>
          </a:r>
          <a:endParaRPr lang="en-US" dirty="0"/>
        </a:p>
      </dgm:t>
    </dgm:pt>
    <dgm:pt modelId="{0D430BE1-810A-4BAC-ACFD-9125B7CE2FF1}" type="parTrans" cxnId="{8B22A31D-99A7-47DF-857A-1DD9761BAB47}">
      <dgm:prSet/>
      <dgm:spPr/>
      <dgm:t>
        <a:bodyPr/>
        <a:lstStyle/>
        <a:p>
          <a:endParaRPr lang="en-US"/>
        </a:p>
      </dgm:t>
    </dgm:pt>
    <dgm:pt modelId="{9C4F1C49-A880-4F45-BD93-E9AAB8B97BEF}" type="sibTrans" cxnId="{8B22A31D-99A7-47DF-857A-1DD9761BAB47}">
      <dgm:prSet/>
      <dgm:spPr/>
      <dgm:t>
        <a:bodyPr/>
        <a:lstStyle/>
        <a:p>
          <a:endParaRPr lang="en-US"/>
        </a:p>
      </dgm:t>
    </dgm:pt>
    <dgm:pt modelId="{07FF8DB5-A845-4081-81BB-E3F507BD2C91}">
      <dgm:prSet phldrT="[Text]"/>
      <dgm:spPr/>
      <dgm:t>
        <a:bodyPr/>
        <a:lstStyle/>
        <a:p>
          <a:r>
            <a:rPr lang="en-US" dirty="0" smtClean="0"/>
            <a:t>Sales Manager Interface</a:t>
          </a:r>
          <a:endParaRPr lang="en-US" dirty="0"/>
        </a:p>
      </dgm:t>
    </dgm:pt>
    <dgm:pt modelId="{ABF3B07B-91DF-4345-8492-AEC48A1540DD}" type="parTrans" cxnId="{96D7E8B8-C816-4E79-B77A-1B0E7C275AC2}">
      <dgm:prSet/>
      <dgm:spPr/>
      <dgm:t>
        <a:bodyPr/>
        <a:lstStyle/>
        <a:p>
          <a:endParaRPr lang="en-US"/>
        </a:p>
      </dgm:t>
    </dgm:pt>
    <dgm:pt modelId="{AC2D739F-7A32-4151-9318-52D8D5E6CA1C}" type="sibTrans" cxnId="{96D7E8B8-C816-4E79-B77A-1B0E7C275AC2}">
      <dgm:prSet/>
      <dgm:spPr/>
      <dgm:t>
        <a:bodyPr/>
        <a:lstStyle/>
        <a:p>
          <a:endParaRPr lang="en-US"/>
        </a:p>
      </dgm:t>
    </dgm:pt>
    <dgm:pt modelId="{9F64515D-DE2E-4DAB-9E59-167BF725D752}">
      <dgm:prSet phldrT="[Text]"/>
      <dgm:spPr/>
      <dgm:t>
        <a:bodyPr/>
        <a:lstStyle/>
        <a:p>
          <a:r>
            <a:rPr lang="en-US" dirty="0" smtClean="0"/>
            <a:t>Account manager Interface</a:t>
          </a:r>
          <a:endParaRPr lang="en-US" dirty="0"/>
        </a:p>
      </dgm:t>
    </dgm:pt>
    <dgm:pt modelId="{BEECF40E-0574-4D68-A923-F5A436B304D1}" type="parTrans" cxnId="{B1B34ADF-3446-4EDE-9592-C616594EEC92}">
      <dgm:prSet/>
      <dgm:spPr/>
      <dgm:t>
        <a:bodyPr/>
        <a:lstStyle/>
        <a:p>
          <a:endParaRPr lang="en-US"/>
        </a:p>
      </dgm:t>
    </dgm:pt>
    <dgm:pt modelId="{0626C096-1661-4949-B5EA-49DD176ECB04}" type="sibTrans" cxnId="{B1B34ADF-3446-4EDE-9592-C616594EEC92}">
      <dgm:prSet/>
      <dgm:spPr/>
      <dgm:t>
        <a:bodyPr/>
        <a:lstStyle/>
        <a:p>
          <a:endParaRPr lang="en-US"/>
        </a:p>
      </dgm:t>
    </dgm:pt>
    <dgm:pt modelId="{A0375839-7BAE-47B4-BA22-1AC0CAE1B067}">
      <dgm:prSet phldrT="[Text]"/>
      <dgm:spPr/>
      <dgm:t>
        <a:bodyPr/>
        <a:lstStyle/>
        <a:p>
          <a:r>
            <a:rPr lang="en-US" dirty="0" smtClean="0"/>
            <a:t>Purchase manager Interface</a:t>
          </a:r>
          <a:endParaRPr lang="en-US" dirty="0"/>
        </a:p>
      </dgm:t>
    </dgm:pt>
    <dgm:pt modelId="{7AC53B48-2D0B-407D-8ECC-0805DC2306F3}" type="parTrans" cxnId="{1D6402FA-C889-4D07-9C29-84BF8B30EE61}">
      <dgm:prSet/>
      <dgm:spPr/>
      <dgm:t>
        <a:bodyPr/>
        <a:lstStyle/>
        <a:p>
          <a:endParaRPr lang="en-US"/>
        </a:p>
      </dgm:t>
    </dgm:pt>
    <dgm:pt modelId="{8AB4E5A2-F7FB-4A01-AA73-D8728D609B57}" type="sibTrans" cxnId="{1D6402FA-C889-4D07-9C29-84BF8B30EE61}">
      <dgm:prSet/>
      <dgm:spPr/>
      <dgm:t>
        <a:bodyPr/>
        <a:lstStyle/>
        <a:p>
          <a:endParaRPr lang="en-US"/>
        </a:p>
      </dgm:t>
    </dgm:pt>
    <dgm:pt modelId="{1E362C6E-22BF-4ABB-8921-F076AFD295A1}">
      <dgm:prSet phldrT="[Text]"/>
      <dgm:spPr/>
      <dgm:t>
        <a:bodyPr/>
        <a:lstStyle/>
        <a:p>
          <a:r>
            <a:rPr lang="en-US" dirty="0" smtClean="0"/>
            <a:t>Customer Care Interface</a:t>
          </a:r>
          <a:endParaRPr lang="en-US" dirty="0"/>
        </a:p>
      </dgm:t>
    </dgm:pt>
    <dgm:pt modelId="{78DFBE0B-2030-4363-9FFD-3CC6459C33F3}" type="parTrans" cxnId="{315D18B1-6586-431B-A231-D0CE64D85ADC}">
      <dgm:prSet/>
      <dgm:spPr/>
      <dgm:t>
        <a:bodyPr/>
        <a:lstStyle/>
        <a:p>
          <a:endParaRPr lang="en-US"/>
        </a:p>
      </dgm:t>
    </dgm:pt>
    <dgm:pt modelId="{327AA804-001D-47E7-BAF1-B878F67292F2}" type="sibTrans" cxnId="{315D18B1-6586-431B-A231-D0CE64D85ADC}">
      <dgm:prSet/>
      <dgm:spPr/>
      <dgm:t>
        <a:bodyPr/>
        <a:lstStyle/>
        <a:p>
          <a:endParaRPr lang="en-US"/>
        </a:p>
      </dgm:t>
    </dgm:pt>
    <dgm:pt modelId="{4F6987D7-484B-4A4A-AF26-98A1225BDC1B}">
      <dgm:prSet phldrT="[Text]"/>
      <dgm:spPr/>
      <dgm:t>
        <a:bodyPr/>
        <a:lstStyle/>
        <a:p>
          <a:endParaRPr lang="en-US"/>
        </a:p>
      </dgm:t>
    </dgm:pt>
    <dgm:pt modelId="{6F2BC256-9A95-4960-977F-5A7476C66641}" type="parTrans" cxnId="{4D8D8F0C-E071-4DD0-B008-A26EC715279D}">
      <dgm:prSet/>
      <dgm:spPr/>
      <dgm:t>
        <a:bodyPr/>
        <a:lstStyle/>
        <a:p>
          <a:endParaRPr lang="en-US"/>
        </a:p>
      </dgm:t>
    </dgm:pt>
    <dgm:pt modelId="{8D30EDD8-7612-4914-9F17-BED11622D63F}" type="sibTrans" cxnId="{4D8D8F0C-E071-4DD0-B008-A26EC715279D}">
      <dgm:prSet/>
      <dgm:spPr/>
      <dgm:t>
        <a:bodyPr/>
        <a:lstStyle/>
        <a:p>
          <a:endParaRPr lang="en-US"/>
        </a:p>
      </dgm:t>
    </dgm:pt>
    <dgm:pt modelId="{773173F1-0EFB-4D75-8A09-7B6AE29F457A}" type="pres">
      <dgm:prSet presAssocID="{579BDBA8-FCAE-4AB8-B975-F6FFCB0D885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2C6F1DF-F1DB-48D4-8C30-AC944C4A9EEA}" type="pres">
      <dgm:prSet presAssocID="{643F6DD6-35F5-4453-B93D-C33481ACF799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F2EB2662-766E-436B-80B0-921A7DEB700A}" type="pres">
      <dgm:prSet presAssocID="{4C7EA81C-FE35-45CE-96BF-7BEEB6EB52A3}" presName="Accent1" presStyleCnt="0"/>
      <dgm:spPr/>
    </dgm:pt>
    <dgm:pt modelId="{696CB89B-9907-437C-B811-C469F28A7A91}" type="pres">
      <dgm:prSet presAssocID="{4C7EA81C-FE35-45CE-96BF-7BEEB6EB52A3}" presName="Accent" presStyleLbl="bgShp" presStyleIdx="0" presStyleCnt="6"/>
      <dgm:spPr/>
    </dgm:pt>
    <dgm:pt modelId="{3866DADB-E87F-428F-A62B-CCCB04378CCF}" type="pres">
      <dgm:prSet presAssocID="{4C7EA81C-FE35-45CE-96BF-7BEEB6EB52A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72B30-F606-4100-BA72-01B8EBCA4653}" type="pres">
      <dgm:prSet presAssocID="{AB8394B1-54E0-4215-8DF9-4D51956E673A}" presName="Accent2" presStyleCnt="0"/>
      <dgm:spPr/>
    </dgm:pt>
    <dgm:pt modelId="{B79D3295-4076-40E8-B9CE-07500AF9D08F}" type="pres">
      <dgm:prSet presAssocID="{AB8394B1-54E0-4215-8DF9-4D51956E673A}" presName="Accent" presStyleLbl="bgShp" presStyleIdx="1" presStyleCnt="6"/>
      <dgm:spPr/>
    </dgm:pt>
    <dgm:pt modelId="{02B4A0D5-D9D8-48FD-855E-D2E3AD627DB7}" type="pres">
      <dgm:prSet presAssocID="{AB8394B1-54E0-4215-8DF9-4D51956E673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751A7-1538-45A4-A947-962A817FC2A7}" type="pres">
      <dgm:prSet presAssocID="{07FF8DB5-A845-4081-81BB-E3F507BD2C91}" presName="Accent3" presStyleCnt="0"/>
      <dgm:spPr/>
    </dgm:pt>
    <dgm:pt modelId="{D13DA8D0-EECD-4EDF-B49B-DF8CAA91A170}" type="pres">
      <dgm:prSet presAssocID="{07FF8DB5-A845-4081-81BB-E3F507BD2C91}" presName="Accent" presStyleLbl="bgShp" presStyleIdx="2" presStyleCnt="6"/>
      <dgm:spPr/>
    </dgm:pt>
    <dgm:pt modelId="{FCB6AA7F-0DCD-4587-9D71-1C77598101FD}" type="pres">
      <dgm:prSet presAssocID="{07FF8DB5-A845-4081-81BB-E3F507BD2C9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4D4EB-9813-4887-908C-3C661CAC7AD6}" type="pres">
      <dgm:prSet presAssocID="{9F64515D-DE2E-4DAB-9E59-167BF725D752}" presName="Accent4" presStyleCnt="0"/>
      <dgm:spPr/>
    </dgm:pt>
    <dgm:pt modelId="{784DFC8F-A9B9-4FC4-9B50-081A859C082D}" type="pres">
      <dgm:prSet presAssocID="{9F64515D-DE2E-4DAB-9E59-167BF725D752}" presName="Accent" presStyleLbl="bgShp" presStyleIdx="3" presStyleCnt="6"/>
      <dgm:spPr/>
    </dgm:pt>
    <dgm:pt modelId="{50F5727A-5922-4170-B70C-E3D99ABB18C1}" type="pres">
      <dgm:prSet presAssocID="{9F64515D-DE2E-4DAB-9E59-167BF725D75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5F9CB-A866-45EA-AE29-D2A0A9FCCF0C}" type="pres">
      <dgm:prSet presAssocID="{A0375839-7BAE-47B4-BA22-1AC0CAE1B067}" presName="Accent5" presStyleCnt="0"/>
      <dgm:spPr/>
    </dgm:pt>
    <dgm:pt modelId="{EB14B640-E5A3-4006-9BB4-12EA8559E63D}" type="pres">
      <dgm:prSet presAssocID="{A0375839-7BAE-47B4-BA22-1AC0CAE1B067}" presName="Accent" presStyleLbl="bgShp" presStyleIdx="4" presStyleCnt="6"/>
      <dgm:spPr/>
    </dgm:pt>
    <dgm:pt modelId="{EB2D0B26-E421-4D59-AD39-DD8EA6A1D8E8}" type="pres">
      <dgm:prSet presAssocID="{A0375839-7BAE-47B4-BA22-1AC0CAE1B06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B6A61-7C5C-4473-A793-D7C6C738B0EB}" type="pres">
      <dgm:prSet presAssocID="{1E362C6E-22BF-4ABB-8921-F076AFD295A1}" presName="Accent6" presStyleCnt="0"/>
      <dgm:spPr/>
    </dgm:pt>
    <dgm:pt modelId="{A5B5EA55-C9FB-4475-A761-747310712D49}" type="pres">
      <dgm:prSet presAssocID="{1E362C6E-22BF-4ABB-8921-F076AFD295A1}" presName="Accent" presStyleLbl="bgShp" presStyleIdx="5" presStyleCnt="6"/>
      <dgm:spPr/>
    </dgm:pt>
    <dgm:pt modelId="{2CEB17D4-CD52-4A48-B548-C89DA38EA74C}" type="pres">
      <dgm:prSet presAssocID="{1E362C6E-22BF-4ABB-8921-F076AFD295A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7644DD-E8DF-4BCF-A0D2-C3AD9F04F874}" type="presOf" srcId="{4C7EA81C-FE35-45CE-96BF-7BEEB6EB52A3}" destId="{3866DADB-E87F-428F-A62B-CCCB04378CCF}" srcOrd="0" destOrd="0" presId="urn:microsoft.com/office/officeart/2011/layout/HexagonRadial"/>
    <dgm:cxn modelId="{8DFF6363-B6A2-4AB5-A48B-AB30C09A1E20}" type="presOf" srcId="{579BDBA8-FCAE-4AB8-B975-F6FFCB0D885D}" destId="{773173F1-0EFB-4D75-8A09-7B6AE29F457A}" srcOrd="0" destOrd="0" presId="urn:microsoft.com/office/officeart/2011/layout/HexagonRadial"/>
    <dgm:cxn modelId="{710B6E11-D69A-4ABD-A1DB-1C2EE803BA49}" type="presOf" srcId="{9F64515D-DE2E-4DAB-9E59-167BF725D752}" destId="{50F5727A-5922-4170-B70C-E3D99ABB18C1}" srcOrd="0" destOrd="0" presId="urn:microsoft.com/office/officeart/2011/layout/HexagonRadial"/>
    <dgm:cxn modelId="{8B22A31D-99A7-47DF-857A-1DD9761BAB47}" srcId="{643F6DD6-35F5-4453-B93D-C33481ACF799}" destId="{AB8394B1-54E0-4215-8DF9-4D51956E673A}" srcOrd="1" destOrd="0" parTransId="{0D430BE1-810A-4BAC-ACFD-9125B7CE2FF1}" sibTransId="{9C4F1C49-A880-4F45-BD93-E9AAB8B97BEF}"/>
    <dgm:cxn modelId="{4D8D8F0C-E071-4DD0-B008-A26EC715279D}" srcId="{643F6DD6-35F5-4453-B93D-C33481ACF799}" destId="{4F6987D7-484B-4A4A-AF26-98A1225BDC1B}" srcOrd="6" destOrd="0" parTransId="{6F2BC256-9A95-4960-977F-5A7476C66641}" sibTransId="{8D30EDD8-7612-4914-9F17-BED11622D63F}"/>
    <dgm:cxn modelId="{06915786-5986-4B01-93AE-328F9F6CC81C}" srcId="{643F6DD6-35F5-4453-B93D-C33481ACF799}" destId="{4C7EA81C-FE35-45CE-96BF-7BEEB6EB52A3}" srcOrd="0" destOrd="0" parTransId="{80C6EF18-5F41-473D-8989-8A8A8B74C4A1}" sibTransId="{A5363B0E-C0DB-44D8-B944-51015526DC1C}"/>
    <dgm:cxn modelId="{B1B34ADF-3446-4EDE-9592-C616594EEC92}" srcId="{643F6DD6-35F5-4453-B93D-C33481ACF799}" destId="{9F64515D-DE2E-4DAB-9E59-167BF725D752}" srcOrd="3" destOrd="0" parTransId="{BEECF40E-0574-4D68-A923-F5A436B304D1}" sibTransId="{0626C096-1661-4949-B5EA-49DD176ECB04}"/>
    <dgm:cxn modelId="{CC9C2E85-DA06-4A8F-8D19-2209AEACEDB5}" srcId="{579BDBA8-FCAE-4AB8-B975-F6FFCB0D885D}" destId="{643F6DD6-35F5-4453-B93D-C33481ACF799}" srcOrd="0" destOrd="0" parTransId="{0719DE04-A8B9-48EB-9F51-90B5ADEC2F11}" sibTransId="{54D99689-957F-441D-9BB6-1ABBFA1E18A4}"/>
    <dgm:cxn modelId="{315D18B1-6586-431B-A231-D0CE64D85ADC}" srcId="{643F6DD6-35F5-4453-B93D-C33481ACF799}" destId="{1E362C6E-22BF-4ABB-8921-F076AFD295A1}" srcOrd="5" destOrd="0" parTransId="{78DFBE0B-2030-4363-9FFD-3CC6459C33F3}" sibTransId="{327AA804-001D-47E7-BAF1-B878F67292F2}"/>
    <dgm:cxn modelId="{96D7E8B8-C816-4E79-B77A-1B0E7C275AC2}" srcId="{643F6DD6-35F5-4453-B93D-C33481ACF799}" destId="{07FF8DB5-A845-4081-81BB-E3F507BD2C91}" srcOrd="2" destOrd="0" parTransId="{ABF3B07B-91DF-4345-8492-AEC48A1540DD}" sibTransId="{AC2D739F-7A32-4151-9318-52D8D5E6CA1C}"/>
    <dgm:cxn modelId="{57C7E323-A28C-46E5-AAE1-CCEB0C603BA2}" type="presOf" srcId="{643F6DD6-35F5-4453-B93D-C33481ACF799}" destId="{02C6F1DF-F1DB-48D4-8C30-AC944C4A9EEA}" srcOrd="0" destOrd="0" presId="urn:microsoft.com/office/officeart/2011/layout/HexagonRadial"/>
    <dgm:cxn modelId="{1D6402FA-C889-4D07-9C29-84BF8B30EE61}" srcId="{643F6DD6-35F5-4453-B93D-C33481ACF799}" destId="{A0375839-7BAE-47B4-BA22-1AC0CAE1B067}" srcOrd="4" destOrd="0" parTransId="{7AC53B48-2D0B-407D-8ECC-0805DC2306F3}" sibTransId="{8AB4E5A2-F7FB-4A01-AA73-D8728D609B57}"/>
    <dgm:cxn modelId="{8778CCDC-73C0-446D-8151-14C7A23D8276}" type="presOf" srcId="{A0375839-7BAE-47B4-BA22-1AC0CAE1B067}" destId="{EB2D0B26-E421-4D59-AD39-DD8EA6A1D8E8}" srcOrd="0" destOrd="0" presId="urn:microsoft.com/office/officeart/2011/layout/HexagonRadial"/>
    <dgm:cxn modelId="{D85CC81B-3E44-4366-BC37-18C87F0F8ED5}" type="presOf" srcId="{07FF8DB5-A845-4081-81BB-E3F507BD2C91}" destId="{FCB6AA7F-0DCD-4587-9D71-1C77598101FD}" srcOrd="0" destOrd="0" presId="urn:microsoft.com/office/officeart/2011/layout/HexagonRadial"/>
    <dgm:cxn modelId="{A94859CC-6DAB-4FD6-B71D-3B46EE521D30}" type="presOf" srcId="{AB8394B1-54E0-4215-8DF9-4D51956E673A}" destId="{02B4A0D5-D9D8-48FD-855E-D2E3AD627DB7}" srcOrd="0" destOrd="0" presId="urn:microsoft.com/office/officeart/2011/layout/HexagonRadial"/>
    <dgm:cxn modelId="{5E88C427-B600-4761-B01B-6A1CF09E5110}" type="presOf" srcId="{1E362C6E-22BF-4ABB-8921-F076AFD295A1}" destId="{2CEB17D4-CD52-4A48-B548-C89DA38EA74C}" srcOrd="0" destOrd="0" presId="urn:microsoft.com/office/officeart/2011/layout/HexagonRadial"/>
    <dgm:cxn modelId="{F424EC74-6464-41B6-8AC5-319248E5180A}" type="presParOf" srcId="{773173F1-0EFB-4D75-8A09-7B6AE29F457A}" destId="{02C6F1DF-F1DB-48D4-8C30-AC944C4A9EEA}" srcOrd="0" destOrd="0" presId="urn:microsoft.com/office/officeart/2011/layout/HexagonRadial"/>
    <dgm:cxn modelId="{8345E8DC-1CED-4798-BE52-993475EF6FE1}" type="presParOf" srcId="{773173F1-0EFB-4D75-8A09-7B6AE29F457A}" destId="{F2EB2662-766E-436B-80B0-921A7DEB700A}" srcOrd="1" destOrd="0" presId="urn:microsoft.com/office/officeart/2011/layout/HexagonRadial"/>
    <dgm:cxn modelId="{153D7DB6-4E28-4DDA-8199-45A026227DC1}" type="presParOf" srcId="{F2EB2662-766E-436B-80B0-921A7DEB700A}" destId="{696CB89B-9907-437C-B811-C469F28A7A91}" srcOrd="0" destOrd="0" presId="urn:microsoft.com/office/officeart/2011/layout/HexagonRadial"/>
    <dgm:cxn modelId="{673D36A5-A7D6-4DB3-891C-5CBAC92F9249}" type="presParOf" srcId="{773173F1-0EFB-4D75-8A09-7B6AE29F457A}" destId="{3866DADB-E87F-428F-A62B-CCCB04378CCF}" srcOrd="2" destOrd="0" presId="urn:microsoft.com/office/officeart/2011/layout/HexagonRadial"/>
    <dgm:cxn modelId="{0749C2FE-FF7D-41E2-B223-1A28DB31A3E3}" type="presParOf" srcId="{773173F1-0EFB-4D75-8A09-7B6AE29F457A}" destId="{95872B30-F606-4100-BA72-01B8EBCA4653}" srcOrd="3" destOrd="0" presId="urn:microsoft.com/office/officeart/2011/layout/HexagonRadial"/>
    <dgm:cxn modelId="{E6A2AAC5-AA13-4F44-A821-5F1D3CEF9128}" type="presParOf" srcId="{95872B30-F606-4100-BA72-01B8EBCA4653}" destId="{B79D3295-4076-40E8-B9CE-07500AF9D08F}" srcOrd="0" destOrd="0" presId="urn:microsoft.com/office/officeart/2011/layout/HexagonRadial"/>
    <dgm:cxn modelId="{1EB44721-DD8A-41B1-A5B6-2C46C93BA065}" type="presParOf" srcId="{773173F1-0EFB-4D75-8A09-7B6AE29F457A}" destId="{02B4A0D5-D9D8-48FD-855E-D2E3AD627DB7}" srcOrd="4" destOrd="0" presId="urn:microsoft.com/office/officeart/2011/layout/HexagonRadial"/>
    <dgm:cxn modelId="{B3B7723F-46BE-4A3A-B034-84BCA3311F3C}" type="presParOf" srcId="{773173F1-0EFB-4D75-8A09-7B6AE29F457A}" destId="{413751A7-1538-45A4-A947-962A817FC2A7}" srcOrd="5" destOrd="0" presId="urn:microsoft.com/office/officeart/2011/layout/HexagonRadial"/>
    <dgm:cxn modelId="{EC1CFF59-A967-4552-AA36-E6CA36694B39}" type="presParOf" srcId="{413751A7-1538-45A4-A947-962A817FC2A7}" destId="{D13DA8D0-EECD-4EDF-B49B-DF8CAA91A170}" srcOrd="0" destOrd="0" presId="urn:microsoft.com/office/officeart/2011/layout/HexagonRadial"/>
    <dgm:cxn modelId="{CF31F589-1357-49FC-A1E3-C4631087F5E6}" type="presParOf" srcId="{773173F1-0EFB-4D75-8A09-7B6AE29F457A}" destId="{FCB6AA7F-0DCD-4587-9D71-1C77598101FD}" srcOrd="6" destOrd="0" presId="urn:microsoft.com/office/officeart/2011/layout/HexagonRadial"/>
    <dgm:cxn modelId="{B6EBB120-E911-4764-9331-B0A4514E1B65}" type="presParOf" srcId="{773173F1-0EFB-4D75-8A09-7B6AE29F457A}" destId="{31D4D4EB-9813-4887-908C-3C661CAC7AD6}" srcOrd="7" destOrd="0" presId="urn:microsoft.com/office/officeart/2011/layout/HexagonRadial"/>
    <dgm:cxn modelId="{D7F60996-2366-4573-93F8-92F64878CB55}" type="presParOf" srcId="{31D4D4EB-9813-4887-908C-3C661CAC7AD6}" destId="{784DFC8F-A9B9-4FC4-9B50-081A859C082D}" srcOrd="0" destOrd="0" presId="urn:microsoft.com/office/officeart/2011/layout/HexagonRadial"/>
    <dgm:cxn modelId="{1EF9646B-03E5-409D-B876-299F4030F152}" type="presParOf" srcId="{773173F1-0EFB-4D75-8A09-7B6AE29F457A}" destId="{50F5727A-5922-4170-B70C-E3D99ABB18C1}" srcOrd="8" destOrd="0" presId="urn:microsoft.com/office/officeart/2011/layout/HexagonRadial"/>
    <dgm:cxn modelId="{21E1F2F4-FEC5-44BD-9D68-18DAF5F2A177}" type="presParOf" srcId="{773173F1-0EFB-4D75-8A09-7B6AE29F457A}" destId="{C7C5F9CB-A866-45EA-AE29-D2A0A9FCCF0C}" srcOrd="9" destOrd="0" presId="urn:microsoft.com/office/officeart/2011/layout/HexagonRadial"/>
    <dgm:cxn modelId="{B30E1C39-3D57-4F59-914C-8EB7168C4C6F}" type="presParOf" srcId="{C7C5F9CB-A866-45EA-AE29-D2A0A9FCCF0C}" destId="{EB14B640-E5A3-4006-9BB4-12EA8559E63D}" srcOrd="0" destOrd="0" presId="urn:microsoft.com/office/officeart/2011/layout/HexagonRadial"/>
    <dgm:cxn modelId="{D2671340-07C0-4DF3-B3A1-D8A95B11708D}" type="presParOf" srcId="{773173F1-0EFB-4D75-8A09-7B6AE29F457A}" destId="{EB2D0B26-E421-4D59-AD39-DD8EA6A1D8E8}" srcOrd="10" destOrd="0" presId="urn:microsoft.com/office/officeart/2011/layout/HexagonRadial"/>
    <dgm:cxn modelId="{C3D2CBE5-AABB-47D8-9BFF-8A1EA6B55036}" type="presParOf" srcId="{773173F1-0EFB-4D75-8A09-7B6AE29F457A}" destId="{4EAB6A61-7C5C-4473-A793-D7C6C738B0EB}" srcOrd="11" destOrd="0" presId="urn:microsoft.com/office/officeart/2011/layout/HexagonRadial"/>
    <dgm:cxn modelId="{262502C1-5B69-4C39-B76A-CD8272962C55}" type="presParOf" srcId="{4EAB6A61-7C5C-4473-A793-D7C6C738B0EB}" destId="{A5B5EA55-C9FB-4475-A761-747310712D49}" srcOrd="0" destOrd="0" presId="urn:microsoft.com/office/officeart/2011/layout/HexagonRadial"/>
    <dgm:cxn modelId="{1DC376DC-B8D0-412F-AA31-12CC59A9135C}" type="presParOf" srcId="{773173F1-0EFB-4D75-8A09-7B6AE29F457A}" destId="{2CEB17D4-CD52-4A48-B548-C89DA38EA74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447C8E-549B-4092-A9C0-D661F0BB040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1335DE-69BF-4842-BB65-61B2272C3188}">
      <dgm:prSet phldrT="[Text]"/>
      <dgm:spPr/>
      <dgm:t>
        <a:bodyPr/>
        <a:lstStyle/>
        <a:p>
          <a:r>
            <a:rPr lang="en-US" dirty="0" smtClean="0"/>
            <a:t>Performance Requirement</a:t>
          </a:r>
          <a:endParaRPr lang="en-US" dirty="0"/>
        </a:p>
      </dgm:t>
    </dgm:pt>
    <dgm:pt modelId="{8FB3DB23-B57D-439D-BB7D-50F4B65D309C}" type="parTrans" cxnId="{856388F7-8078-4D17-B60B-9DC6AE9F99B6}">
      <dgm:prSet/>
      <dgm:spPr/>
      <dgm:t>
        <a:bodyPr/>
        <a:lstStyle/>
        <a:p>
          <a:endParaRPr lang="en-US"/>
        </a:p>
      </dgm:t>
    </dgm:pt>
    <dgm:pt modelId="{866A6F35-D46D-4271-AB6F-00F7E3E15AF7}" type="sibTrans" cxnId="{856388F7-8078-4D17-B60B-9DC6AE9F99B6}">
      <dgm:prSet/>
      <dgm:spPr/>
      <dgm:t>
        <a:bodyPr/>
        <a:lstStyle/>
        <a:p>
          <a:endParaRPr lang="en-US"/>
        </a:p>
      </dgm:t>
    </dgm:pt>
    <dgm:pt modelId="{494AE5C8-1D75-466B-8706-9E9820D40032}">
      <dgm:prSet phldrT="[Text]"/>
      <dgm:spPr/>
      <dgm:t>
        <a:bodyPr/>
        <a:lstStyle/>
        <a:p>
          <a:r>
            <a:rPr lang="en-US" dirty="0" smtClean="0"/>
            <a:t>Security Requirement </a:t>
          </a:r>
          <a:endParaRPr lang="en-US" dirty="0"/>
        </a:p>
      </dgm:t>
    </dgm:pt>
    <dgm:pt modelId="{EB4B105C-D0AE-49BF-BFF0-6AA67DC449EF}" type="parTrans" cxnId="{CE379440-4333-4DB4-845F-DF6370B48FB7}">
      <dgm:prSet/>
      <dgm:spPr/>
      <dgm:t>
        <a:bodyPr/>
        <a:lstStyle/>
        <a:p>
          <a:endParaRPr lang="en-US"/>
        </a:p>
      </dgm:t>
    </dgm:pt>
    <dgm:pt modelId="{41338B1C-B497-4574-8D9F-02B4B2A6C028}" type="sibTrans" cxnId="{CE379440-4333-4DB4-845F-DF6370B48FB7}">
      <dgm:prSet/>
      <dgm:spPr/>
      <dgm:t>
        <a:bodyPr/>
        <a:lstStyle/>
        <a:p>
          <a:endParaRPr lang="en-US"/>
        </a:p>
      </dgm:t>
    </dgm:pt>
    <dgm:pt modelId="{F55F37C1-CFED-4305-AEB1-440E87B0A639}">
      <dgm:prSet phldrT="[Text]"/>
      <dgm:spPr/>
      <dgm:t>
        <a:bodyPr/>
        <a:lstStyle/>
        <a:p>
          <a:r>
            <a:rPr lang="en-US" dirty="0" smtClean="0"/>
            <a:t>Software Quality Attributes</a:t>
          </a:r>
          <a:endParaRPr lang="en-US" dirty="0"/>
        </a:p>
      </dgm:t>
    </dgm:pt>
    <dgm:pt modelId="{70C349AE-35CB-4199-A1C5-6D50DACBAE00}" type="parTrans" cxnId="{2B8CF8F1-2AA4-4FF6-A547-F02C211EA507}">
      <dgm:prSet/>
      <dgm:spPr/>
      <dgm:t>
        <a:bodyPr/>
        <a:lstStyle/>
        <a:p>
          <a:endParaRPr lang="en-US"/>
        </a:p>
      </dgm:t>
    </dgm:pt>
    <dgm:pt modelId="{7FA1D108-6FCF-4FA1-AE3E-504A508D6941}" type="sibTrans" cxnId="{2B8CF8F1-2AA4-4FF6-A547-F02C211EA507}">
      <dgm:prSet/>
      <dgm:spPr/>
      <dgm:t>
        <a:bodyPr/>
        <a:lstStyle/>
        <a:p>
          <a:endParaRPr lang="en-US"/>
        </a:p>
      </dgm:t>
    </dgm:pt>
    <dgm:pt modelId="{B8E1F940-04D4-4A33-B0EA-1068DFC25922}">
      <dgm:prSet/>
      <dgm:spPr/>
      <dgm:t>
        <a:bodyPr/>
        <a:lstStyle/>
        <a:p>
          <a:r>
            <a:rPr lang="en-US" dirty="0" smtClean="0"/>
            <a:t>Safety Requirement</a:t>
          </a:r>
          <a:endParaRPr lang="en-US" dirty="0"/>
        </a:p>
      </dgm:t>
    </dgm:pt>
    <dgm:pt modelId="{1BE9A08E-941B-43D5-920A-823AB7A511E1}" type="parTrans" cxnId="{3D33133B-1393-435B-9CA9-0E3E244650DA}">
      <dgm:prSet/>
      <dgm:spPr/>
      <dgm:t>
        <a:bodyPr/>
        <a:lstStyle/>
        <a:p>
          <a:endParaRPr lang="en-US"/>
        </a:p>
      </dgm:t>
    </dgm:pt>
    <dgm:pt modelId="{0D81DD60-89B5-4AED-BF6C-A2D1F49CF926}" type="sibTrans" cxnId="{3D33133B-1393-435B-9CA9-0E3E244650DA}">
      <dgm:prSet/>
      <dgm:spPr/>
      <dgm:t>
        <a:bodyPr/>
        <a:lstStyle/>
        <a:p>
          <a:endParaRPr lang="en-US"/>
        </a:p>
      </dgm:t>
    </dgm:pt>
    <dgm:pt modelId="{CDD6F5F0-6B4B-4F88-B1CD-EC3FC1B18404}" type="pres">
      <dgm:prSet presAssocID="{50447C8E-549B-4092-A9C0-D661F0BB040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6B929-922B-4008-97AE-D035BCC2FB0B}" type="pres">
      <dgm:prSet presAssocID="{671335DE-69BF-4842-BB65-61B2272C3188}" presName="parentLin" presStyleCnt="0"/>
      <dgm:spPr/>
    </dgm:pt>
    <dgm:pt modelId="{5CC29E2B-BF02-4786-A308-AF4975B90D19}" type="pres">
      <dgm:prSet presAssocID="{671335DE-69BF-4842-BB65-61B2272C318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4800D62-3D5A-49A4-8B8E-81903DA10A1D}" type="pres">
      <dgm:prSet presAssocID="{671335DE-69BF-4842-BB65-61B2272C318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0A48A-28F2-439F-B5E5-E0BC6869DF59}" type="pres">
      <dgm:prSet presAssocID="{671335DE-69BF-4842-BB65-61B2272C3188}" presName="negativeSpace" presStyleCnt="0"/>
      <dgm:spPr/>
    </dgm:pt>
    <dgm:pt modelId="{E46CD746-B776-4795-8D2E-872B1AB2DED1}" type="pres">
      <dgm:prSet presAssocID="{671335DE-69BF-4842-BB65-61B2272C3188}" presName="childText" presStyleLbl="conFgAcc1" presStyleIdx="0" presStyleCnt="4">
        <dgm:presLayoutVars>
          <dgm:bulletEnabled val="1"/>
        </dgm:presLayoutVars>
      </dgm:prSet>
      <dgm:spPr/>
    </dgm:pt>
    <dgm:pt modelId="{0D79D474-282B-4844-963A-B4CE5E2FD684}" type="pres">
      <dgm:prSet presAssocID="{866A6F35-D46D-4271-AB6F-00F7E3E15AF7}" presName="spaceBetweenRectangles" presStyleCnt="0"/>
      <dgm:spPr/>
    </dgm:pt>
    <dgm:pt modelId="{6B3CB5CD-0E22-45DD-85A0-275C684F5896}" type="pres">
      <dgm:prSet presAssocID="{B8E1F940-04D4-4A33-B0EA-1068DFC25922}" presName="parentLin" presStyleCnt="0"/>
      <dgm:spPr/>
    </dgm:pt>
    <dgm:pt modelId="{BAEB4D0E-FCA8-41E7-ADF7-E98A242CEC64}" type="pres">
      <dgm:prSet presAssocID="{B8E1F940-04D4-4A33-B0EA-1068DFC2592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2FDD11B-EE57-407E-A257-6227C1FA29AE}" type="pres">
      <dgm:prSet presAssocID="{B8E1F940-04D4-4A33-B0EA-1068DFC2592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F554B-4E3C-4BE7-A776-0D12502521A5}" type="pres">
      <dgm:prSet presAssocID="{B8E1F940-04D4-4A33-B0EA-1068DFC25922}" presName="negativeSpace" presStyleCnt="0"/>
      <dgm:spPr/>
    </dgm:pt>
    <dgm:pt modelId="{F9C86F47-347B-4049-AE38-FC24CFE19685}" type="pres">
      <dgm:prSet presAssocID="{B8E1F940-04D4-4A33-B0EA-1068DFC25922}" presName="childText" presStyleLbl="conFgAcc1" presStyleIdx="1" presStyleCnt="4">
        <dgm:presLayoutVars>
          <dgm:bulletEnabled val="1"/>
        </dgm:presLayoutVars>
      </dgm:prSet>
      <dgm:spPr/>
    </dgm:pt>
    <dgm:pt modelId="{98A5B86A-0018-4331-BC26-CFAD51766DF3}" type="pres">
      <dgm:prSet presAssocID="{0D81DD60-89B5-4AED-BF6C-A2D1F49CF926}" presName="spaceBetweenRectangles" presStyleCnt="0"/>
      <dgm:spPr/>
    </dgm:pt>
    <dgm:pt modelId="{17E9C60E-B731-4441-922C-8CCA3AC8FBB8}" type="pres">
      <dgm:prSet presAssocID="{494AE5C8-1D75-466B-8706-9E9820D40032}" presName="parentLin" presStyleCnt="0"/>
      <dgm:spPr/>
    </dgm:pt>
    <dgm:pt modelId="{373635B5-6258-4426-A552-7CCE45B5EA41}" type="pres">
      <dgm:prSet presAssocID="{494AE5C8-1D75-466B-8706-9E9820D4003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D7436AD-65DF-4C56-834E-EF7763FDAB2E}" type="pres">
      <dgm:prSet presAssocID="{494AE5C8-1D75-466B-8706-9E9820D4003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CFC89-553B-4383-81DA-F33FB82A38B8}" type="pres">
      <dgm:prSet presAssocID="{494AE5C8-1D75-466B-8706-9E9820D40032}" presName="negativeSpace" presStyleCnt="0"/>
      <dgm:spPr/>
    </dgm:pt>
    <dgm:pt modelId="{6EBB59E5-5476-4505-805D-A25D202696AA}" type="pres">
      <dgm:prSet presAssocID="{494AE5C8-1D75-466B-8706-9E9820D40032}" presName="childText" presStyleLbl="conFgAcc1" presStyleIdx="2" presStyleCnt="4">
        <dgm:presLayoutVars>
          <dgm:bulletEnabled val="1"/>
        </dgm:presLayoutVars>
      </dgm:prSet>
      <dgm:spPr/>
    </dgm:pt>
    <dgm:pt modelId="{AD47ECC0-E0FD-4663-AB77-F5EA5812B3F4}" type="pres">
      <dgm:prSet presAssocID="{41338B1C-B497-4574-8D9F-02B4B2A6C028}" presName="spaceBetweenRectangles" presStyleCnt="0"/>
      <dgm:spPr/>
    </dgm:pt>
    <dgm:pt modelId="{5F23AD40-CC0B-4783-B4E7-3769E97F4D56}" type="pres">
      <dgm:prSet presAssocID="{F55F37C1-CFED-4305-AEB1-440E87B0A639}" presName="parentLin" presStyleCnt="0"/>
      <dgm:spPr/>
    </dgm:pt>
    <dgm:pt modelId="{F9976605-243F-4130-B7BE-1AAD34CA9308}" type="pres">
      <dgm:prSet presAssocID="{F55F37C1-CFED-4305-AEB1-440E87B0A63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9DEA9CC-3804-43D8-A987-1FBC544C1AB1}" type="pres">
      <dgm:prSet presAssocID="{F55F37C1-CFED-4305-AEB1-440E87B0A63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318F6-5B22-49E0-8111-CB0D8BFD08A8}" type="pres">
      <dgm:prSet presAssocID="{F55F37C1-CFED-4305-AEB1-440E87B0A639}" presName="negativeSpace" presStyleCnt="0"/>
      <dgm:spPr/>
    </dgm:pt>
    <dgm:pt modelId="{7350391D-4F32-4932-B7C7-CB4C2D3674A0}" type="pres">
      <dgm:prSet presAssocID="{F55F37C1-CFED-4305-AEB1-440E87B0A63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056697C-F99F-4D09-A216-FDFAEC447070}" type="presOf" srcId="{F55F37C1-CFED-4305-AEB1-440E87B0A639}" destId="{F9976605-243F-4130-B7BE-1AAD34CA9308}" srcOrd="0" destOrd="0" presId="urn:microsoft.com/office/officeart/2005/8/layout/list1"/>
    <dgm:cxn modelId="{2B8CF8F1-2AA4-4FF6-A547-F02C211EA507}" srcId="{50447C8E-549B-4092-A9C0-D661F0BB0406}" destId="{F55F37C1-CFED-4305-AEB1-440E87B0A639}" srcOrd="3" destOrd="0" parTransId="{70C349AE-35CB-4199-A1C5-6D50DACBAE00}" sibTransId="{7FA1D108-6FCF-4FA1-AE3E-504A508D6941}"/>
    <dgm:cxn modelId="{1D7E0731-CEFD-40AC-B6C5-6D1C4B49B2BE}" type="presOf" srcId="{671335DE-69BF-4842-BB65-61B2272C3188}" destId="{44800D62-3D5A-49A4-8B8E-81903DA10A1D}" srcOrd="1" destOrd="0" presId="urn:microsoft.com/office/officeart/2005/8/layout/list1"/>
    <dgm:cxn modelId="{7EBE687C-449E-4273-AEE6-112AEE01EC19}" type="presOf" srcId="{F55F37C1-CFED-4305-AEB1-440E87B0A639}" destId="{29DEA9CC-3804-43D8-A987-1FBC544C1AB1}" srcOrd="1" destOrd="0" presId="urn:microsoft.com/office/officeart/2005/8/layout/list1"/>
    <dgm:cxn modelId="{CE379440-4333-4DB4-845F-DF6370B48FB7}" srcId="{50447C8E-549B-4092-A9C0-D661F0BB0406}" destId="{494AE5C8-1D75-466B-8706-9E9820D40032}" srcOrd="2" destOrd="0" parTransId="{EB4B105C-D0AE-49BF-BFF0-6AA67DC449EF}" sibTransId="{41338B1C-B497-4574-8D9F-02B4B2A6C028}"/>
    <dgm:cxn modelId="{64708E5E-95A6-4712-B023-A34CF25D19CA}" type="presOf" srcId="{671335DE-69BF-4842-BB65-61B2272C3188}" destId="{5CC29E2B-BF02-4786-A308-AF4975B90D19}" srcOrd="0" destOrd="0" presId="urn:microsoft.com/office/officeart/2005/8/layout/list1"/>
    <dgm:cxn modelId="{146CF23D-B0B7-42CD-929C-262A31F08D01}" type="presOf" srcId="{B8E1F940-04D4-4A33-B0EA-1068DFC25922}" destId="{C2FDD11B-EE57-407E-A257-6227C1FA29AE}" srcOrd="1" destOrd="0" presId="urn:microsoft.com/office/officeart/2005/8/layout/list1"/>
    <dgm:cxn modelId="{3083B64C-3F28-4CD2-A687-70405741E4AE}" type="presOf" srcId="{494AE5C8-1D75-466B-8706-9E9820D40032}" destId="{373635B5-6258-4426-A552-7CCE45B5EA41}" srcOrd="0" destOrd="0" presId="urn:microsoft.com/office/officeart/2005/8/layout/list1"/>
    <dgm:cxn modelId="{DBB53E65-0D9A-4DE2-8A15-D3227078C2DF}" type="presOf" srcId="{494AE5C8-1D75-466B-8706-9E9820D40032}" destId="{7D7436AD-65DF-4C56-834E-EF7763FDAB2E}" srcOrd="1" destOrd="0" presId="urn:microsoft.com/office/officeart/2005/8/layout/list1"/>
    <dgm:cxn modelId="{3CBD018F-CDAF-4AF4-A162-44E452DBA05D}" type="presOf" srcId="{B8E1F940-04D4-4A33-B0EA-1068DFC25922}" destId="{BAEB4D0E-FCA8-41E7-ADF7-E98A242CEC64}" srcOrd="0" destOrd="0" presId="urn:microsoft.com/office/officeart/2005/8/layout/list1"/>
    <dgm:cxn modelId="{F3BFC86D-72EF-4D0B-A485-6565FEB894FE}" type="presOf" srcId="{50447C8E-549B-4092-A9C0-D661F0BB0406}" destId="{CDD6F5F0-6B4B-4F88-B1CD-EC3FC1B18404}" srcOrd="0" destOrd="0" presId="urn:microsoft.com/office/officeart/2005/8/layout/list1"/>
    <dgm:cxn modelId="{856388F7-8078-4D17-B60B-9DC6AE9F99B6}" srcId="{50447C8E-549B-4092-A9C0-D661F0BB0406}" destId="{671335DE-69BF-4842-BB65-61B2272C3188}" srcOrd="0" destOrd="0" parTransId="{8FB3DB23-B57D-439D-BB7D-50F4B65D309C}" sibTransId="{866A6F35-D46D-4271-AB6F-00F7E3E15AF7}"/>
    <dgm:cxn modelId="{3D33133B-1393-435B-9CA9-0E3E244650DA}" srcId="{50447C8E-549B-4092-A9C0-D661F0BB0406}" destId="{B8E1F940-04D4-4A33-B0EA-1068DFC25922}" srcOrd="1" destOrd="0" parTransId="{1BE9A08E-941B-43D5-920A-823AB7A511E1}" sibTransId="{0D81DD60-89B5-4AED-BF6C-A2D1F49CF926}"/>
    <dgm:cxn modelId="{6399FD82-7AF6-4FD1-BABA-0DF2292F57BC}" type="presParOf" srcId="{CDD6F5F0-6B4B-4F88-B1CD-EC3FC1B18404}" destId="{33D6B929-922B-4008-97AE-D035BCC2FB0B}" srcOrd="0" destOrd="0" presId="urn:microsoft.com/office/officeart/2005/8/layout/list1"/>
    <dgm:cxn modelId="{4B30EBB5-7BCF-4C14-A61F-422D3E1B550B}" type="presParOf" srcId="{33D6B929-922B-4008-97AE-D035BCC2FB0B}" destId="{5CC29E2B-BF02-4786-A308-AF4975B90D19}" srcOrd="0" destOrd="0" presId="urn:microsoft.com/office/officeart/2005/8/layout/list1"/>
    <dgm:cxn modelId="{D57BFEEC-8857-4B08-8268-48E7D7C4A4FA}" type="presParOf" srcId="{33D6B929-922B-4008-97AE-D035BCC2FB0B}" destId="{44800D62-3D5A-49A4-8B8E-81903DA10A1D}" srcOrd="1" destOrd="0" presId="urn:microsoft.com/office/officeart/2005/8/layout/list1"/>
    <dgm:cxn modelId="{DAA71E02-AF83-4DF0-ABB2-FA73000CC7CD}" type="presParOf" srcId="{CDD6F5F0-6B4B-4F88-B1CD-EC3FC1B18404}" destId="{95F0A48A-28F2-439F-B5E5-E0BC6869DF59}" srcOrd="1" destOrd="0" presId="urn:microsoft.com/office/officeart/2005/8/layout/list1"/>
    <dgm:cxn modelId="{E3466A11-C9E4-4D8F-9898-82BA629B5B75}" type="presParOf" srcId="{CDD6F5F0-6B4B-4F88-B1CD-EC3FC1B18404}" destId="{E46CD746-B776-4795-8D2E-872B1AB2DED1}" srcOrd="2" destOrd="0" presId="urn:microsoft.com/office/officeart/2005/8/layout/list1"/>
    <dgm:cxn modelId="{0F59431A-233D-4A7F-A3CE-FFE15D8CA5DD}" type="presParOf" srcId="{CDD6F5F0-6B4B-4F88-B1CD-EC3FC1B18404}" destId="{0D79D474-282B-4844-963A-B4CE5E2FD684}" srcOrd="3" destOrd="0" presId="urn:microsoft.com/office/officeart/2005/8/layout/list1"/>
    <dgm:cxn modelId="{69AACB08-1609-44BB-9BBC-3672F1E4D0EA}" type="presParOf" srcId="{CDD6F5F0-6B4B-4F88-B1CD-EC3FC1B18404}" destId="{6B3CB5CD-0E22-45DD-85A0-275C684F5896}" srcOrd="4" destOrd="0" presId="urn:microsoft.com/office/officeart/2005/8/layout/list1"/>
    <dgm:cxn modelId="{237CF1D7-EDF8-4209-B5CE-B2C72EB827FB}" type="presParOf" srcId="{6B3CB5CD-0E22-45DD-85A0-275C684F5896}" destId="{BAEB4D0E-FCA8-41E7-ADF7-E98A242CEC64}" srcOrd="0" destOrd="0" presId="urn:microsoft.com/office/officeart/2005/8/layout/list1"/>
    <dgm:cxn modelId="{B504B31E-4DDD-4797-8E47-66FE8A009CA7}" type="presParOf" srcId="{6B3CB5CD-0E22-45DD-85A0-275C684F5896}" destId="{C2FDD11B-EE57-407E-A257-6227C1FA29AE}" srcOrd="1" destOrd="0" presId="urn:microsoft.com/office/officeart/2005/8/layout/list1"/>
    <dgm:cxn modelId="{9C3B4BFA-9C25-4B3D-8F75-456F5CD5B848}" type="presParOf" srcId="{CDD6F5F0-6B4B-4F88-B1CD-EC3FC1B18404}" destId="{5C8F554B-4E3C-4BE7-A776-0D12502521A5}" srcOrd="5" destOrd="0" presId="urn:microsoft.com/office/officeart/2005/8/layout/list1"/>
    <dgm:cxn modelId="{093F5C1F-70FE-4488-8A89-7FA0EF622136}" type="presParOf" srcId="{CDD6F5F0-6B4B-4F88-B1CD-EC3FC1B18404}" destId="{F9C86F47-347B-4049-AE38-FC24CFE19685}" srcOrd="6" destOrd="0" presId="urn:microsoft.com/office/officeart/2005/8/layout/list1"/>
    <dgm:cxn modelId="{4FCE0EBD-8253-4724-98C3-22205BAC88E1}" type="presParOf" srcId="{CDD6F5F0-6B4B-4F88-B1CD-EC3FC1B18404}" destId="{98A5B86A-0018-4331-BC26-CFAD51766DF3}" srcOrd="7" destOrd="0" presId="urn:microsoft.com/office/officeart/2005/8/layout/list1"/>
    <dgm:cxn modelId="{70A0E0C5-5BE1-4E85-AD32-2759ED37D004}" type="presParOf" srcId="{CDD6F5F0-6B4B-4F88-B1CD-EC3FC1B18404}" destId="{17E9C60E-B731-4441-922C-8CCA3AC8FBB8}" srcOrd="8" destOrd="0" presId="urn:microsoft.com/office/officeart/2005/8/layout/list1"/>
    <dgm:cxn modelId="{F5D0BE5D-15B4-485D-8517-5315F476EEF7}" type="presParOf" srcId="{17E9C60E-B731-4441-922C-8CCA3AC8FBB8}" destId="{373635B5-6258-4426-A552-7CCE45B5EA41}" srcOrd="0" destOrd="0" presId="urn:microsoft.com/office/officeart/2005/8/layout/list1"/>
    <dgm:cxn modelId="{A2A88F6D-E524-4671-95C5-34191D207276}" type="presParOf" srcId="{17E9C60E-B731-4441-922C-8CCA3AC8FBB8}" destId="{7D7436AD-65DF-4C56-834E-EF7763FDAB2E}" srcOrd="1" destOrd="0" presId="urn:microsoft.com/office/officeart/2005/8/layout/list1"/>
    <dgm:cxn modelId="{A9CB16C2-E8A6-4805-BA7A-16A897A77915}" type="presParOf" srcId="{CDD6F5F0-6B4B-4F88-B1CD-EC3FC1B18404}" destId="{5EECFC89-553B-4383-81DA-F33FB82A38B8}" srcOrd="9" destOrd="0" presId="urn:microsoft.com/office/officeart/2005/8/layout/list1"/>
    <dgm:cxn modelId="{60852CEC-1056-4BB2-B4D0-C57505C077F8}" type="presParOf" srcId="{CDD6F5F0-6B4B-4F88-B1CD-EC3FC1B18404}" destId="{6EBB59E5-5476-4505-805D-A25D202696AA}" srcOrd="10" destOrd="0" presId="urn:microsoft.com/office/officeart/2005/8/layout/list1"/>
    <dgm:cxn modelId="{0A61E199-FEEB-4E59-AFA6-B8B6208E0D18}" type="presParOf" srcId="{CDD6F5F0-6B4B-4F88-B1CD-EC3FC1B18404}" destId="{AD47ECC0-E0FD-4663-AB77-F5EA5812B3F4}" srcOrd="11" destOrd="0" presId="urn:microsoft.com/office/officeart/2005/8/layout/list1"/>
    <dgm:cxn modelId="{EC09CA17-651E-4A7D-94F6-0EFA04B26D49}" type="presParOf" srcId="{CDD6F5F0-6B4B-4F88-B1CD-EC3FC1B18404}" destId="{5F23AD40-CC0B-4783-B4E7-3769E97F4D56}" srcOrd="12" destOrd="0" presId="urn:microsoft.com/office/officeart/2005/8/layout/list1"/>
    <dgm:cxn modelId="{064EEBFE-078B-4B75-AECA-3FE8A3FE3C0C}" type="presParOf" srcId="{5F23AD40-CC0B-4783-B4E7-3769E97F4D56}" destId="{F9976605-243F-4130-B7BE-1AAD34CA9308}" srcOrd="0" destOrd="0" presId="urn:microsoft.com/office/officeart/2005/8/layout/list1"/>
    <dgm:cxn modelId="{FEB97850-852D-47FC-AC7E-D3D2F3394915}" type="presParOf" srcId="{5F23AD40-CC0B-4783-B4E7-3769E97F4D56}" destId="{29DEA9CC-3804-43D8-A987-1FBC544C1AB1}" srcOrd="1" destOrd="0" presId="urn:microsoft.com/office/officeart/2005/8/layout/list1"/>
    <dgm:cxn modelId="{7B3EEA83-63D5-4F70-A7C3-3C4C3DB5D5FF}" type="presParOf" srcId="{CDD6F5F0-6B4B-4F88-B1CD-EC3FC1B18404}" destId="{1A4318F6-5B22-49E0-8111-CB0D8BFD08A8}" srcOrd="13" destOrd="0" presId="urn:microsoft.com/office/officeart/2005/8/layout/list1"/>
    <dgm:cxn modelId="{94357D08-2D42-460E-99AA-0D5B09789E30}" type="presParOf" srcId="{CDD6F5F0-6B4B-4F88-B1CD-EC3FC1B18404}" destId="{7350391D-4F32-4932-B7C7-CB4C2D3674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273A9-0C58-4EA5-91C8-31912AE370D9}">
      <dsp:nvSpPr>
        <dsp:cNvPr id="0" name=""/>
        <dsp:cNvSpPr/>
      </dsp:nvSpPr>
      <dsp:spPr>
        <a:xfrm rot="5400000">
          <a:off x="487304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C0A8E-C0B2-406B-9C59-E5029022DB67}">
      <dsp:nvSpPr>
        <dsp:cNvPr id="0" name=""/>
        <dsp:cNvSpPr/>
      </dsp:nvSpPr>
      <dsp:spPr>
        <a:xfrm>
          <a:off x="280625" y="23520"/>
          <a:ext cx="1313224" cy="9192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Purpose</a:t>
          </a:r>
          <a:endParaRPr lang="en-US" sz="1800" kern="1200" dirty="0"/>
        </a:p>
      </dsp:txBody>
      <dsp:txXfrm>
        <a:off x="325505" y="68400"/>
        <a:ext cx="1223464" cy="829454"/>
      </dsp:txXfrm>
    </dsp:sp>
    <dsp:sp modelId="{36C876B2-85C0-4F76-BD4A-92EEDF53C750}">
      <dsp:nvSpPr>
        <dsp:cNvPr id="0" name=""/>
        <dsp:cNvSpPr/>
      </dsp:nvSpPr>
      <dsp:spPr>
        <a:xfrm>
          <a:off x="1593850" y="111188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MAIN AGENDA</a:t>
          </a:r>
          <a:endParaRPr lang="en-US" sz="1400" kern="1200" dirty="0"/>
        </a:p>
      </dsp:txBody>
      <dsp:txXfrm>
        <a:off x="1593850" y="111188"/>
        <a:ext cx="955114" cy="742950"/>
      </dsp:txXfrm>
    </dsp:sp>
    <dsp:sp modelId="{604881F4-6026-40AE-B816-DC8C8A59FBDE}">
      <dsp:nvSpPr>
        <dsp:cNvPr id="0" name=""/>
        <dsp:cNvSpPr/>
      </dsp:nvSpPr>
      <dsp:spPr>
        <a:xfrm rot="5400000">
          <a:off x="1576107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966A1-0EAE-4262-BE97-78506A7DEAE3}">
      <dsp:nvSpPr>
        <dsp:cNvPr id="0" name=""/>
        <dsp:cNvSpPr/>
      </dsp:nvSpPr>
      <dsp:spPr>
        <a:xfrm>
          <a:off x="1369428" y="1056101"/>
          <a:ext cx="1313224" cy="9192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 Convection</a:t>
          </a:r>
          <a:endParaRPr lang="en-US" sz="1800" kern="1200" dirty="0"/>
        </a:p>
      </dsp:txBody>
      <dsp:txXfrm>
        <a:off x="1414308" y="1100981"/>
        <a:ext cx="1223464" cy="829454"/>
      </dsp:txXfrm>
    </dsp:sp>
    <dsp:sp modelId="{73BD3E7A-1269-40B0-944E-A480FD441CCF}">
      <dsp:nvSpPr>
        <dsp:cNvPr id="0" name=""/>
        <dsp:cNvSpPr/>
      </dsp:nvSpPr>
      <dsp:spPr>
        <a:xfrm>
          <a:off x="2682653" y="1143769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BRIEF ABOUT SRS</a:t>
          </a:r>
          <a:endParaRPr lang="en-US" sz="1400" kern="1200" dirty="0"/>
        </a:p>
      </dsp:txBody>
      <dsp:txXfrm>
        <a:off x="2682653" y="1143769"/>
        <a:ext cx="955114" cy="742950"/>
      </dsp:txXfrm>
    </dsp:sp>
    <dsp:sp modelId="{96AAA4B5-9BCC-4D52-A8BA-4D57DD9ECE43}">
      <dsp:nvSpPr>
        <dsp:cNvPr id="0" name=""/>
        <dsp:cNvSpPr/>
      </dsp:nvSpPr>
      <dsp:spPr>
        <a:xfrm rot="5400000">
          <a:off x="2664910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4C255-552E-4248-B667-2929BE7715D9}">
      <dsp:nvSpPr>
        <dsp:cNvPr id="0" name=""/>
        <dsp:cNvSpPr/>
      </dsp:nvSpPr>
      <dsp:spPr>
        <a:xfrm>
          <a:off x="2458231" y="2088683"/>
          <a:ext cx="1313224" cy="9192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Intended Audience </a:t>
          </a:r>
          <a:endParaRPr lang="en-US" sz="1800" kern="1200" dirty="0"/>
        </a:p>
      </dsp:txBody>
      <dsp:txXfrm>
        <a:off x="2503111" y="2133563"/>
        <a:ext cx="1223464" cy="829454"/>
      </dsp:txXfrm>
    </dsp:sp>
    <dsp:sp modelId="{09579084-08F1-4560-900F-7DB4DBD22E1A}">
      <dsp:nvSpPr>
        <dsp:cNvPr id="0" name=""/>
        <dsp:cNvSpPr/>
      </dsp:nvSpPr>
      <dsp:spPr>
        <a:xfrm>
          <a:off x="3771456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 WHOM</a:t>
          </a:r>
          <a:endParaRPr lang="en-US" sz="1400" kern="1200" dirty="0"/>
        </a:p>
      </dsp:txBody>
      <dsp:txXfrm>
        <a:off x="3771456" y="2176351"/>
        <a:ext cx="955114" cy="742950"/>
      </dsp:txXfrm>
    </dsp:sp>
    <dsp:sp modelId="{C90B3394-5325-467C-BFD7-8733928F9D8A}">
      <dsp:nvSpPr>
        <dsp:cNvPr id="0" name=""/>
        <dsp:cNvSpPr/>
      </dsp:nvSpPr>
      <dsp:spPr>
        <a:xfrm>
          <a:off x="3547034" y="3121264"/>
          <a:ext cx="1313224" cy="91921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 Scope </a:t>
          </a:r>
          <a:endParaRPr lang="en-US" sz="1800" kern="1200" dirty="0"/>
        </a:p>
      </dsp:txBody>
      <dsp:txXfrm>
        <a:off x="3591914" y="3166144"/>
        <a:ext cx="1223464" cy="829454"/>
      </dsp:txXfrm>
    </dsp:sp>
    <dsp:sp modelId="{A3C068DF-B38C-4AE7-AB43-5CCF42E07D03}">
      <dsp:nvSpPr>
        <dsp:cNvPr id="0" name=""/>
        <dsp:cNvSpPr/>
      </dsp:nvSpPr>
      <dsp:spPr>
        <a:xfrm>
          <a:off x="4860259" y="3208933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VISION </a:t>
          </a:r>
          <a:endParaRPr lang="en-US" sz="1700" kern="1200" dirty="0"/>
        </a:p>
      </dsp:txBody>
      <dsp:txXfrm>
        <a:off x="4860259" y="3208933"/>
        <a:ext cx="955114" cy="742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9DF6D-4515-4A48-BD36-4E3F6E65AAC8}">
      <dsp:nvSpPr>
        <dsp:cNvPr id="0" name=""/>
        <dsp:cNvSpPr/>
      </dsp:nvSpPr>
      <dsp:spPr>
        <a:xfrm rot="5400000">
          <a:off x="3010254" y="85182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Product Feature </a:t>
          </a:r>
          <a:endParaRPr lang="en-US" sz="1600" b="1" kern="1200" dirty="0"/>
        </a:p>
      </dsp:txBody>
      <dsp:txXfrm rot="-5400000">
        <a:off x="3263286" y="199772"/>
        <a:ext cx="755469" cy="868356"/>
      </dsp:txXfrm>
    </dsp:sp>
    <dsp:sp modelId="{14FDA8C5-892C-4433-873E-C4887FE03225}">
      <dsp:nvSpPr>
        <dsp:cNvPr id="0" name=""/>
        <dsp:cNvSpPr/>
      </dsp:nvSpPr>
      <dsp:spPr>
        <a:xfrm>
          <a:off x="4223093" y="255489"/>
          <a:ext cx="1407872" cy="756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USE CASE DIAGRAM</a:t>
          </a:r>
          <a:endParaRPr lang="en-US" sz="1400" i="1" kern="1200" dirty="0"/>
        </a:p>
      </dsp:txBody>
      <dsp:txXfrm>
        <a:off x="4223093" y="255489"/>
        <a:ext cx="1407872" cy="756920"/>
      </dsp:txXfrm>
    </dsp:sp>
    <dsp:sp modelId="{4C1315DF-07FA-4C92-8F5F-5876EB4622A8}">
      <dsp:nvSpPr>
        <dsp:cNvPr id="0" name=""/>
        <dsp:cNvSpPr/>
      </dsp:nvSpPr>
      <dsp:spPr>
        <a:xfrm rot="5400000">
          <a:off x="1824916" y="85182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10371"/>
            <a:satOff val="-2102"/>
            <a:lumOff val="11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Product Perspective</a:t>
          </a:r>
          <a:endParaRPr lang="en-US" sz="1300" b="1" kern="1200" dirty="0"/>
        </a:p>
      </dsp:txBody>
      <dsp:txXfrm rot="-5400000">
        <a:off x="2077948" y="199772"/>
        <a:ext cx="755469" cy="868356"/>
      </dsp:txXfrm>
    </dsp:sp>
    <dsp:sp modelId="{2B5F5458-7BF2-48A5-B079-936AA0E02F54}">
      <dsp:nvSpPr>
        <dsp:cNvPr id="0" name=""/>
        <dsp:cNvSpPr/>
      </dsp:nvSpPr>
      <dsp:spPr>
        <a:xfrm rot="5400000">
          <a:off x="2415314" y="1155972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20742"/>
            <a:satOff val="-4204"/>
            <a:lumOff val="23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USER CLASSES AND CHARACTERITICS</a:t>
          </a:r>
          <a:endParaRPr lang="en-US" sz="9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2668346" y="1270562"/>
        <a:ext cx="755469" cy="868356"/>
      </dsp:txXfrm>
    </dsp:sp>
    <dsp:sp modelId="{6A672962-44EF-4558-ABC9-1645360CF636}">
      <dsp:nvSpPr>
        <dsp:cNvPr id="0" name=""/>
        <dsp:cNvSpPr/>
      </dsp:nvSpPr>
      <dsp:spPr>
        <a:xfrm>
          <a:off x="1089441" y="1326280"/>
          <a:ext cx="1362457" cy="756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FOR SELLER BUYER AND OWNER</a:t>
          </a:r>
          <a:endParaRPr lang="en-US" sz="1500" i="1" kern="1200" dirty="0"/>
        </a:p>
      </dsp:txBody>
      <dsp:txXfrm>
        <a:off x="1089441" y="1326280"/>
        <a:ext cx="1362457" cy="756920"/>
      </dsp:txXfrm>
    </dsp:sp>
    <dsp:sp modelId="{3A08313F-7A92-4793-9BAF-26E23923373E}">
      <dsp:nvSpPr>
        <dsp:cNvPr id="0" name=""/>
        <dsp:cNvSpPr/>
      </dsp:nvSpPr>
      <dsp:spPr>
        <a:xfrm rot="5400000">
          <a:off x="3600652" y="1155972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31113"/>
            <a:satOff val="-6307"/>
            <a:lumOff val="346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Operating </a:t>
          </a:r>
          <a:r>
            <a:rPr lang="en-US" sz="1300" b="1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Enviroment</a:t>
          </a:r>
          <a:endParaRPr lang="en-US" sz="13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3853684" y="1270562"/>
        <a:ext cx="755469" cy="868356"/>
      </dsp:txXfrm>
    </dsp:sp>
    <dsp:sp modelId="{673861E2-54F5-4FCB-9DD6-7DF1A1EA44B6}">
      <dsp:nvSpPr>
        <dsp:cNvPr id="0" name=""/>
        <dsp:cNvSpPr/>
      </dsp:nvSpPr>
      <dsp:spPr>
        <a:xfrm rot="5400000">
          <a:off x="3010254" y="2226763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41484"/>
            <a:satOff val="-8409"/>
            <a:lumOff val="462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3263286" y="2341353"/>
        <a:ext cx="755469" cy="868356"/>
      </dsp:txXfrm>
    </dsp:sp>
    <dsp:sp modelId="{A931DD07-BD10-430D-81CF-4B68A605B01B}">
      <dsp:nvSpPr>
        <dsp:cNvPr id="0" name=""/>
        <dsp:cNvSpPr/>
      </dsp:nvSpPr>
      <dsp:spPr>
        <a:xfrm>
          <a:off x="4223093" y="2397070"/>
          <a:ext cx="1407872" cy="756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Providing Documents</a:t>
          </a:r>
          <a:endParaRPr lang="en-US" sz="1500" i="1" kern="1200" dirty="0"/>
        </a:p>
      </dsp:txBody>
      <dsp:txXfrm>
        <a:off x="4223093" y="2397070"/>
        <a:ext cx="1407872" cy="756920"/>
      </dsp:txXfrm>
    </dsp:sp>
    <dsp:sp modelId="{8A96EE66-1432-49A6-9BFB-EFD524F2276C}">
      <dsp:nvSpPr>
        <dsp:cNvPr id="0" name=""/>
        <dsp:cNvSpPr/>
      </dsp:nvSpPr>
      <dsp:spPr>
        <a:xfrm rot="5400000">
          <a:off x="1824916" y="2226763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31113"/>
            <a:satOff val="-6307"/>
            <a:lumOff val="346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Design and Implementation Constraints </a:t>
          </a:r>
          <a:endParaRPr lang="en-US" sz="1050" b="1" kern="1200" dirty="0"/>
        </a:p>
      </dsp:txBody>
      <dsp:txXfrm rot="-5400000">
        <a:off x="2077948" y="2341353"/>
        <a:ext cx="755469" cy="868356"/>
      </dsp:txXfrm>
    </dsp:sp>
    <dsp:sp modelId="{FF50E0C7-DB23-4F46-BE05-E155D89235C6}">
      <dsp:nvSpPr>
        <dsp:cNvPr id="0" name=""/>
        <dsp:cNvSpPr/>
      </dsp:nvSpPr>
      <dsp:spPr>
        <a:xfrm rot="5400000">
          <a:off x="2415314" y="3297554"/>
          <a:ext cx="1261534" cy="10975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20742"/>
            <a:satOff val="-4204"/>
            <a:lumOff val="23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u="none" kern="1200" dirty="0" smtClean="0"/>
            <a:t>Assumption and Dependencies</a:t>
          </a:r>
          <a:endParaRPr lang="en-US" sz="1000" b="1" u="none" kern="1200" dirty="0"/>
        </a:p>
      </dsp:txBody>
      <dsp:txXfrm rot="-5400000">
        <a:off x="2668346" y="3412144"/>
        <a:ext cx="755469" cy="868356"/>
      </dsp:txXfrm>
    </dsp:sp>
    <dsp:sp modelId="{D492AEF1-9758-45A6-BCB9-FA5D7CE0CCFD}">
      <dsp:nvSpPr>
        <dsp:cNvPr id="0" name=""/>
        <dsp:cNvSpPr/>
      </dsp:nvSpPr>
      <dsp:spPr>
        <a:xfrm>
          <a:off x="1089441" y="3467861"/>
          <a:ext cx="1362457" cy="756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E9543-95F4-4395-9B60-50CFCFCFEF72}">
      <dsp:nvSpPr>
        <dsp:cNvPr id="0" name=""/>
        <dsp:cNvSpPr/>
      </dsp:nvSpPr>
      <dsp:spPr>
        <a:xfrm rot="5400000">
          <a:off x="6635550" y="4151405"/>
          <a:ext cx="59796" cy="10991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-10371"/>
            <a:satOff val="-2102"/>
            <a:lumOff val="11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5400000">
        <a:off x="6628809" y="4186432"/>
        <a:ext cx="73278" cy="39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E94BB-AA9B-4CF7-9EE9-AF9B081A02EC}">
      <dsp:nvSpPr>
        <dsp:cNvPr id="0" name=""/>
        <dsp:cNvSpPr/>
      </dsp:nvSpPr>
      <dsp:spPr>
        <a:xfrm>
          <a:off x="584775" y="3381696"/>
          <a:ext cx="4398729" cy="1757488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Description of Feature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Priority of Feature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Stimulus/Response Sequences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Functional Requirement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Flow Of feature </a:t>
          </a:r>
          <a:endParaRPr lang="en-US" sz="1600" kern="1200" dirty="0"/>
        </a:p>
      </dsp:txBody>
      <dsp:txXfrm>
        <a:off x="1228954" y="3639074"/>
        <a:ext cx="3110371" cy="1242732"/>
      </dsp:txXfrm>
    </dsp:sp>
    <dsp:sp modelId="{A74E21B8-E3A8-49E3-85F6-EC17FBFF5162}">
      <dsp:nvSpPr>
        <dsp:cNvPr id="0" name=""/>
        <dsp:cNvSpPr/>
      </dsp:nvSpPr>
      <dsp:spPr>
        <a:xfrm rot="13500261">
          <a:off x="614152" y="2596534"/>
          <a:ext cx="1513475" cy="5008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2972B-034F-49C7-B0E0-73C1BF90D6A5}">
      <dsp:nvSpPr>
        <dsp:cNvPr id="0" name=""/>
        <dsp:cNvSpPr/>
      </dsp:nvSpPr>
      <dsp:spPr>
        <a:xfrm>
          <a:off x="1029" y="1643996"/>
          <a:ext cx="1669613" cy="133569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 Feature 1</a:t>
          </a:r>
          <a:endParaRPr lang="en-US" sz="2400" kern="1200" dirty="0"/>
        </a:p>
      </dsp:txBody>
      <dsp:txXfrm>
        <a:off x="40150" y="1683117"/>
        <a:ext cx="1591371" cy="1257449"/>
      </dsp:txXfrm>
    </dsp:sp>
    <dsp:sp modelId="{516B623D-73E9-4AA4-86D6-9BEA6914BC40}">
      <dsp:nvSpPr>
        <dsp:cNvPr id="0" name=""/>
        <dsp:cNvSpPr/>
      </dsp:nvSpPr>
      <dsp:spPr>
        <a:xfrm rot="16200000">
          <a:off x="1799413" y="2031903"/>
          <a:ext cx="1969453" cy="5008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7925"/>
            <a:satOff val="-2104"/>
            <a:lumOff val="115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C9C86-2F37-4027-854A-2DA88DC0F3AB}">
      <dsp:nvSpPr>
        <dsp:cNvPr id="0" name=""/>
        <dsp:cNvSpPr/>
      </dsp:nvSpPr>
      <dsp:spPr>
        <a:xfrm>
          <a:off x="1949333" y="629773"/>
          <a:ext cx="1669613" cy="133569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 Feature 2</a:t>
          </a:r>
          <a:endParaRPr lang="en-US" sz="2400" kern="1200" dirty="0"/>
        </a:p>
      </dsp:txBody>
      <dsp:txXfrm>
        <a:off x="1988454" y="668894"/>
        <a:ext cx="1591371" cy="1257449"/>
      </dsp:txXfrm>
    </dsp:sp>
    <dsp:sp modelId="{7648D2F0-E719-45C7-BE8B-F84DE2A3C286}">
      <dsp:nvSpPr>
        <dsp:cNvPr id="0" name=""/>
        <dsp:cNvSpPr/>
      </dsp:nvSpPr>
      <dsp:spPr>
        <a:xfrm rot="18899739">
          <a:off x="3440652" y="2596534"/>
          <a:ext cx="1513475" cy="5008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5851"/>
            <a:satOff val="-4207"/>
            <a:lumOff val="230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60614-1384-4AEC-BBBF-E18351F2FB97}">
      <dsp:nvSpPr>
        <dsp:cNvPr id="0" name=""/>
        <dsp:cNvSpPr/>
      </dsp:nvSpPr>
      <dsp:spPr>
        <a:xfrm>
          <a:off x="3897636" y="1643996"/>
          <a:ext cx="1669613" cy="133569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Feature 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 so on..</a:t>
          </a:r>
          <a:endParaRPr lang="en-US" sz="2000" kern="1200" dirty="0"/>
        </a:p>
      </dsp:txBody>
      <dsp:txXfrm>
        <a:off x="3936757" y="1683117"/>
        <a:ext cx="1591371" cy="1257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6F1DF-F1DB-48D4-8C30-AC944C4A9EEA}">
      <dsp:nvSpPr>
        <dsp:cNvPr id="0" name=""/>
        <dsp:cNvSpPr/>
      </dsp:nvSpPr>
      <dsp:spPr>
        <a:xfrm>
          <a:off x="2214607" y="1311046"/>
          <a:ext cx="1666396" cy="1441500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Interfaces</a:t>
          </a:r>
          <a:endParaRPr lang="en-US" sz="1700" b="1" kern="1200" dirty="0"/>
        </a:p>
      </dsp:txBody>
      <dsp:txXfrm>
        <a:off x="2490752" y="1549923"/>
        <a:ext cx="1114106" cy="963746"/>
      </dsp:txXfrm>
    </dsp:sp>
    <dsp:sp modelId="{B79D3295-4076-40E8-B9CE-07500AF9D08F}">
      <dsp:nvSpPr>
        <dsp:cNvPr id="0" name=""/>
        <dsp:cNvSpPr/>
      </dsp:nvSpPr>
      <dsp:spPr>
        <a:xfrm>
          <a:off x="3258092" y="621385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6DADB-E87F-428F-A62B-CCCB04378CCF}">
      <dsp:nvSpPr>
        <dsp:cNvPr id="0" name=""/>
        <dsp:cNvSpPr/>
      </dsp:nvSpPr>
      <dsp:spPr>
        <a:xfrm>
          <a:off x="2368106" y="0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User Interface</a:t>
          </a:r>
          <a:endParaRPr lang="en-US" sz="1700" kern="1200" dirty="0"/>
        </a:p>
      </dsp:txBody>
      <dsp:txXfrm>
        <a:off x="2594415" y="195784"/>
        <a:ext cx="912982" cy="789836"/>
      </dsp:txXfrm>
    </dsp:sp>
    <dsp:sp modelId="{D13DA8D0-EECD-4EDF-B49B-DF8CAA91A170}">
      <dsp:nvSpPr>
        <dsp:cNvPr id="0" name=""/>
        <dsp:cNvSpPr/>
      </dsp:nvSpPr>
      <dsp:spPr>
        <a:xfrm>
          <a:off x="3991865" y="163413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4A0D5-D9D8-48FD-855E-D2E3AD627DB7}">
      <dsp:nvSpPr>
        <dsp:cNvPr id="0" name=""/>
        <dsp:cNvSpPr/>
      </dsp:nvSpPr>
      <dsp:spPr>
        <a:xfrm>
          <a:off x="3620521" y="726643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Seller Interface</a:t>
          </a:r>
          <a:endParaRPr lang="en-US" sz="1700" kern="1200" dirty="0"/>
        </a:p>
      </dsp:txBody>
      <dsp:txXfrm>
        <a:off x="3846830" y="922427"/>
        <a:ext cx="912982" cy="789836"/>
      </dsp:txXfrm>
    </dsp:sp>
    <dsp:sp modelId="{784DFC8F-A9B9-4FC4-9B50-081A859C082D}">
      <dsp:nvSpPr>
        <dsp:cNvPr id="0" name=""/>
        <dsp:cNvSpPr/>
      </dsp:nvSpPr>
      <dsp:spPr>
        <a:xfrm>
          <a:off x="3482139" y="2777337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6AA7F-0DCD-4587-9D71-1C77598101FD}">
      <dsp:nvSpPr>
        <dsp:cNvPr id="0" name=""/>
        <dsp:cNvSpPr/>
      </dsp:nvSpPr>
      <dsp:spPr>
        <a:xfrm>
          <a:off x="3620521" y="2155139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Sales Manager Interface</a:t>
          </a:r>
          <a:endParaRPr lang="en-US" sz="1700" kern="1200" dirty="0"/>
        </a:p>
      </dsp:txBody>
      <dsp:txXfrm>
        <a:off x="3846830" y="2350923"/>
        <a:ext cx="912982" cy="789836"/>
      </dsp:txXfrm>
    </dsp:sp>
    <dsp:sp modelId="{EB14B640-E5A3-4006-9BB4-12EA8559E63D}">
      <dsp:nvSpPr>
        <dsp:cNvPr id="0" name=""/>
        <dsp:cNvSpPr/>
      </dsp:nvSpPr>
      <dsp:spPr>
        <a:xfrm>
          <a:off x="2217708" y="2896006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5727A-5922-4170-B70C-E3D99ABB18C1}">
      <dsp:nvSpPr>
        <dsp:cNvPr id="0" name=""/>
        <dsp:cNvSpPr/>
      </dsp:nvSpPr>
      <dsp:spPr>
        <a:xfrm>
          <a:off x="2368106" y="2882595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Account manager Interface</a:t>
          </a:r>
          <a:endParaRPr lang="en-US" sz="1700" kern="1200" dirty="0"/>
        </a:p>
      </dsp:txBody>
      <dsp:txXfrm>
        <a:off x="2594415" y="3078379"/>
        <a:ext cx="912982" cy="789836"/>
      </dsp:txXfrm>
    </dsp:sp>
    <dsp:sp modelId="{A5B5EA55-C9FB-4475-A761-747310712D49}">
      <dsp:nvSpPr>
        <dsp:cNvPr id="0" name=""/>
        <dsp:cNvSpPr/>
      </dsp:nvSpPr>
      <dsp:spPr>
        <a:xfrm>
          <a:off x="1471919" y="1883664"/>
          <a:ext cx="628726" cy="54173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D0B26-E421-4D59-AD39-DD8EA6A1D8E8}">
      <dsp:nvSpPr>
        <dsp:cNvPr id="0" name=""/>
        <dsp:cNvSpPr/>
      </dsp:nvSpPr>
      <dsp:spPr>
        <a:xfrm>
          <a:off x="1109878" y="2155952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Purchase manager Interface</a:t>
          </a:r>
          <a:endParaRPr lang="en-US" sz="1700" kern="1200" dirty="0"/>
        </a:p>
      </dsp:txBody>
      <dsp:txXfrm>
        <a:off x="1336187" y="2351736"/>
        <a:ext cx="912982" cy="789836"/>
      </dsp:txXfrm>
    </dsp:sp>
    <dsp:sp modelId="{2CEB17D4-CD52-4A48-B548-C89DA38EA74C}">
      <dsp:nvSpPr>
        <dsp:cNvPr id="0" name=""/>
        <dsp:cNvSpPr/>
      </dsp:nvSpPr>
      <dsp:spPr>
        <a:xfrm>
          <a:off x="1109878" y="725017"/>
          <a:ext cx="1365600" cy="1181404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Customer Care Interface</a:t>
          </a:r>
          <a:endParaRPr lang="en-US" sz="1700" kern="1200" dirty="0"/>
        </a:p>
      </dsp:txBody>
      <dsp:txXfrm>
        <a:off x="1336187" y="920801"/>
        <a:ext cx="912982" cy="78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CD746-B776-4795-8D2E-872B1AB2DED1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00D62-3D5A-49A4-8B8E-81903DA10A1D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Performance Requirement</a:t>
          </a:r>
          <a:endParaRPr lang="en-US" sz="2300" kern="1200" dirty="0"/>
        </a:p>
      </dsp:txBody>
      <dsp:txXfrm>
        <a:off x="337944" y="40683"/>
        <a:ext cx="4200912" cy="612672"/>
      </dsp:txXfrm>
    </dsp:sp>
    <dsp:sp modelId="{F9C86F47-347B-4049-AE38-FC24CFE19685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DD11B-EE57-407E-A257-6227C1FA29AE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Safety Requirement</a:t>
          </a:r>
          <a:endParaRPr lang="en-US" sz="2300" kern="1200" dirty="0"/>
        </a:p>
      </dsp:txBody>
      <dsp:txXfrm>
        <a:off x="337944" y="1083963"/>
        <a:ext cx="4200912" cy="612672"/>
      </dsp:txXfrm>
    </dsp:sp>
    <dsp:sp modelId="{6EBB59E5-5476-4505-805D-A25D202696AA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436AD-65DF-4C56-834E-EF7763FDAB2E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Security Requirement </a:t>
          </a:r>
          <a:endParaRPr lang="en-US" sz="2300" kern="1200" dirty="0"/>
        </a:p>
      </dsp:txBody>
      <dsp:txXfrm>
        <a:off x="337944" y="2127244"/>
        <a:ext cx="4200912" cy="612672"/>
      </dsp:txXfrm>
    </dsp:sp>
    <dsp:sp modelId="{7350391D-4F32-4932-B7C7-CB4C2D3674A0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EA9CC-3804-43D8-A987-1FBC544C1AB1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Software Quality Attributes</a:t>
          </a:r>
          <a:endParaRPr 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691680" y="2348880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48186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185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48186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47185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F48186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700854" y="1700808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763688" y="1484784"/>
            <a:ext cx="5832648" cy="1585337"/>
          </a:xfrm>
        </p:spPr>
        <p:txBody>
          <a:bodyPr/>
          <a:lstStyle/>
          <a:p>
            <a:r>
              <a:rPr lang="en-US" altLang="ko-KR" dirty="0" smtClean="0"/>
              <a:t>SOFTWARE REQUIREMENT SPECIFICATIONS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623731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odoni MT" panose="02070603080606020203" pitchFamily="18" charset="0"/>
              </a:rPr>
              <a:t>FOR ONLINE SHOPPING SYSTEM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-9939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Use case Diagram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/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987824" y="1772816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Manage Customer Database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60415" y="2329490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Add/Remove item from cart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87824" y="2348880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View/Delete Guest Book Entries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88387" y="2924944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Add/Remove/Update item Category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88387" y="3506899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Approve/Reject Shop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17416" y="4077072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Shipping Order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25528" y="4842515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Log Out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7416" y="5429318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Visit Page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47008" y="6005382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Create new Account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33640" y="1772816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Browse </a:t>
            </a:r>
          </a:p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Category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60415" y="2932921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Payment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25528" y="887487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05085" y="3503254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01208" y="4050823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Giving Feedback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16849" y="5406554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View Account Details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16849" y="6014303"/>
            <a:ext cx="1008112" cy="4651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Cancel Order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27584" y="2814027"/>
            <a:ext cx="432048" cy="740061"/>
            <a:chOff x="827584" y="2814027"/>
            <a:chExt cx="432048" cy="740061"/>
          </a:xfrm>
        </p:grpSpPr>
        <p:sp>
          <p:nvSpPr>
            <p:cNvPr id="28" name="Oval 27"/>
            <p:cNvSpPr/>
            <p:nvPr/>
          </p:nvSpPr>
          <p:spPr>
            <a:xfrm>
              <a:off x="827584" y="2814027"/>
              <a:ext cx="432048" cy="35146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8" idx="4"/>
            </p:cNvCxnSpPr>
            <p:nvPr/>
          </p:nvCxnSpPr>
          <p:spPr>
            <a:xfrm>
              <a:off x="1043608" y="3165494"/>
              <a:ext cx="0" cy="337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043608" y="3212976"/>
              <a:ext cx="144016" cy="14401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43608" y="3479834"/>
              <a:ext cx="116396" cy="742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927213" y="3479834"/>
              <a:ext cx="116395" cy="709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890676" y="3251761"/>
              <a:ext cx="152931" cy="1046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796718" y="2775224"/>
            <a:ext cx="432048" cy="740061"/>
            <a:chOff x="827584" y="2814027"/>
            <a:chExt cx="432048" cy="740061"/>
          </a:xfrm>
        </p:grpSpPr>
        <p:sp>
          <p:nvSpPr>
            <p:cNvPr id="44" name="Oval 43"/>
            <p:cNvSpPr/>
            <p:nvPr/>
          </p:nvSpPr>
          <p:spPr>
            <a:xfrm>
              <a:off x="827584" y="2814027"/>
              <a:ext cx="432048" cy="35146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</p:cNvCxnSpPr>
            <p:nvPr/>
          </p:nvCxnSpPr>
          <p:spPr>
            <a:xfrm>
              <a:off x="1043608" y="3165494"/>
              <a:ext cx="0" cy="337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043608" y="3212976"/>
              <a:ext cx="144016" cy="14401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043608" y="3479834"/>
              <a:ext cx="116396" cy="742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27213" y="3479834"/>
              <a:ext cx="116395" cy="7090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890676" y="3251761"/>
              <a:ext cx="152931" cy="1046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1691680" y="548680"/>
            <a:ext cx="5616624" cy="6192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endCxn id="16" idx="2"/>
          </p:cNvCxnSpPr>
          <p:nvPr/>
        </p:nvCxnSpPr>
        <p:spPr>
          <a:xfrm flipV="1">
            <a:off x="1187624" y="1120061"/>
            <a:ext cx="2837904" cy="21261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" idx="3"/>
          </p:cNvCxnSpPr>
          <p:nvPr/>
        </p:nvCxnSpPr>
        <p:spPr>
          <a:xfrm flipV="1">
            <a:off x="1187622" y="2169844"/>
            <a:ext cx="1947837" cy="1076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7" idx="2"/>
          </p:cNvCxnSpPr>
          <p:nvPr/>
        </p:nvCxnSpPr>
        <p:spPr>
          <a:xfrm flipV="1">
            <a:off x="1203266" y="2581454"/>
            <a:ext cx="1784558" cy="6763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8" idx="2"/>
          </p:cNvCxnSpPr>
          <p:nvPr/>
        </p:nvCxnSpPr>
        <p:spPr>
          <a:xfrm flipV="1">
            <a:off x="1202703" y="3157518"/>
            <a:ext cx="1785684" cy="886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9" idx="2"/>
          </p:cNvCxnSpPr>
          <p:nvPr/>
        </p:nvCxnSpPr>
        <p:spPr>
          <a:xfrm>
            <a:off x="1259632" y="3246181"/>
            <a:ext cx="1728755" cy="4932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10" idx="2"/>
          </p:cNvCxnSpPr>
          <p:nvPr/>
        </p:nvCxnSpPr>
        <p:spPr>
          <a:xfrm>
            <a:off x="1202140" y="3257847"/>
            <a:ext cx="1815276" cy="1051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1" idx="2"/>
          </p:cNvCxnSpPr>
          <p:nvPr/>
        </p:nvCxnSpPr>
        <p:spPr>
          <a:xfrm>
            <a:off x="1276399" y="3295571"/>
            <a:ext cx="2749129" cy="17795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12" idx="2"/>
          </p:cNvCxnSpPr>
          <p:nvPr/>
        </p:nvCxnSpPr>
        <p:spPr>
          <a:xfrm>
            <a:off x="1229760" y="3257847"/>
            <a:ext cx="1787656" cy="24040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3" idx="2"/>
          </p:cNvCxnSpPr>
          <p:nvPr/>
        </p:nvCxnSpPr>
        <p:spPr>
          <a:xfrm>
            <a:off x="1200731" y="3257847"/>
            <a:ext cx="1846277" cy="29801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6" idx="6"/>
          </p:cNvCxnSpPr>
          <p:nvPr/>
        </p:nvCxnSpPr>
        <p:spPr>
          <a:xfrm>
            <a:off x="5033640" y="1120061"/>
            <a:ext cx="2862707" cy="2101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4" idx="6"/>
          </p:cNvCxnSpPr>
          <p:nvPr/>
        </p:nvCxnSpPr>
        <p:spPr>
          <a:xfrm>
            <a:off x="6041752" y="2005390"/>
            <a:ext cx="2006995" cy="13680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6"/>
          </p:cNvCxnSpPr>
          <p:nvPr/>
        </p:nvCxnSpPr>
        <p:spPr>
          <a:xfrm>
            <a:off x="6068527" y="2562064"/>
            <a:ext cx="1980220" cy="8114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5" idx="6"/>
          </p:cNvCxnSpPr>
          <p:nvPr/>
        </p:nvCxnSpPr>
        <p:spPr>
          <a:xfrm>
            <a:off x="6068527" y="3165495"/>
            <a:ext cx="1980220" cy="2079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6"/>
          </p:cNvCxnSpPr>
          <p:nvPr/>
        </p:nvCxnSpPr>
        <p:spPr>
          <a:xfrm flipV="1">
            <a:off x="6113197" y="3373489"/>
            <a:ext cx="1935550" cy="362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8" idx="6"/>
          </p:cNvCxnSpPr>
          <p:nvPr/>
        </p:nvCxnSpPr>
        <p:spPr>
          <a:xfrm flipV="1">
            <a:off x="6109320" y="3373489"/>
            <a:ext cx="1939427" cy="9099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" idx="6"/>
          </p:cNvCxnSpPr>
          <p:nvPr/>
        </p:nvCxnSpPr>
        <p:spPr>
          <a:xfrm flipV="1">
            <a:off x="5033640" y="3373489"/>
            <a:ext cx="3015107" cy="1701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9" idx="6"/>
          </p:cNvCxnSpPr>
          <p:nvPr/>
        </p:nvCxnSpPr>
        <p:spPr>
          <a:xfrm flipV="1">
            <a:off x="6124961" y="3373489"/>
            <a:ext cx="1923786" cy="2265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0" idx="6"/>
          </p:cNvCxnSpPr>
          <p:nvPr/>
        </p:nvCxnSpPr>
        <p:spPr>
          <a:xfrm flipV="1">
            <a:off x="6124961" y="3373489"/>
            <a:ext cx="1923786" cy="28733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1" y="357715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B35669"/>
                </a:solidFill>
              </a:rPr>
              <a:t>Administrator</a:t>
            </a:r>
            <a:endParaRPr lang="en-US" sz="1100" dirty="0">
              <a:solidFill>
                <a:srgbClr val="B3566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2290" y="3507767"/>
            <a:ext cx="14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B35669"/>
                </a:solidFill>
              </a:rPr>
              <a:t>User</a:t>
            </a:r>
            <a:endParaRPr lang="en-US" dirty="0">
              <a:solidFill>
                <a:srgbClr val="B356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344816" cy="5949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159732" y="1886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 CASE DIAGRAM OF SYSTEM FEATURE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17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9040" y="2601268"/>
            <a:ext cx="1724297" cy="15414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ONLINE SHOPPING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45" y="3133453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ADMINISTRATOR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8263" y="3133452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CUSTOMER</a:t>
            </a:r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1743892" y="3371976"/>
            <a:ext cx="2005148" cy="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6975" y="3133452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CHANGE/UPDATE PRODUCT LIST</a:t>
            </a:r>
          </a:p>
        </p:txBody>
      </p:sp>
      <p:cxnSp>
        <p:nvCxnSpPr>
          <p:cNvPr id="11" name="Straight Arrow Connector 10"/>
          <p:cNvCxnSpPr>
            <a:stCxn id="4" idx="6"/>
            <a:endCxn id="6" idx="1"/>
          </p:cNvCxnSpPr>
          <p:nvPr/>
        </p:nvCxnSpPr>
        <p:spPr>
          <a:xfrm>
            <a:off x="5473337" y="3371977"/>
            <a:ext cx="1854927" cy="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31988" y="3131816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LIST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246946" y="3361215"/>
            <a:ext cx="2081318" cy="5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5400000">
            <a:off x="3830403" y="1951390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</a:p>
        </p:txBody>
      </p:sp>
      <p:sp>
        <p:nvSpPr>
          <p:cNvPr id="25" name="Rectangle 24"/>
          <p:cNvSpPr/>
          <p:nvPr/>
        </p:nvSpPr>
        <p:spPr>
          <a:xfrm rot="20680685">
            <a:off x="5332474" y="3381922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</a:p>
        </p:txBody>
      </p:sp>
      <p:sp>
        <p:nvSpPr>
          <p:cNvPr id="63" name="Rectangle 62"/>
          <p:cNvSpPr/>
          <p:nvPr/>
        </p:nvSpPr>
        <p:spPr>
          <a:xfrm rot="841154">
            <a:off x="4535605" y="2753540"/>
            <a:ext cx="3100622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CONFORMATION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59942" y="1130041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ADMINISTRATOR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49039" y="5122273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CUSTOMER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4604376" y="4142684"/>
            <a:ext cx="6812" cy="97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5400000">
            <a:off x="3830403" y="4419947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</a:p>
        </p:txBody>
      </p:sp>
      <p:cxnSp>
        <p:nvCxnSpPr>
          <p:cNvPr id="81" name="Straight Arrow Connector 80"/>
          <p:cNvCxnSpPr>
            <a:stCxn id="4" idx="7"/>
            <a:endCxn id="6" idx="1"/>
          </p:cNvCxnSpPr>
          <p:nvPr/>
        </p:nvCxnSpPr>
        <p:spPr>
          <a:xfrm>
            <a:off x="5220819" y="2827003"/>
            <a:ext cx="2107445" cy="55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" idx="0"/>
          </p:cNvCxnSpPr>
          <p:nvPr/>
        </p:nvCxnSpPr>
        <p:spPr>
          <a:xfrm flipH="1" flipV="1">
            <a:off x="4611188" y="1642075"/>
            <a:ext cx="1" cy="9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48804" y="188363"/>
            <a:ext cx="7511143" cy="29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LEVEL 0 DFD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91295" y="2205989"/>
            <a:ext cx="1495697" cy="1417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LIST</a:t>
            </a:r>
          </a:p>
        </p:txBody>
      </p:sp>
      <p:sp>
        <p:nvSpPr>
          <p:cNvPr id="3" name="Oval 2"/>
          <p:cNvSpPr/>
          <p:nvPr/>
        </p:nvSpPr>
        <p:spPr>
          <a:xfrm>
            <a:off x="4578532" y="3260816"/>
            <a:ext cx="1665515" cy="15414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CHECKOUT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77" y="1232203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41397" y="132009"/>
            <a:ext cx="7511143" cy="290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LEVEL 1 DFD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1923" y="3119431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CUSTOMER</a:t>
            </a:r>
          </a:p>
        </p:txBody>
      </p:sp>
      <p:sp>
        <p:nvSpPr>
          <p:cNvPr id="9" name="Rectangle 8"/>
          <p:cNvSpPr/>
          <p:nvPr/>
        </p:nvSpPr>
        <p:spPr>
          <a:xfrm rot="1495383">
            <a:off x="661308" y="1970857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CHANGE/UPDATE PRODUCT LIST</a:t>
            </a:r>
          </a:p>
        </p:txBody>
      </p:sp>
      <p:cxnSp>
        <p:nvCxnSpPr>
          <p:cNvPr id="11" name="Straight Arrow Connector 10"/>
          <p:cNvCxnSpPr>
            <a:stCxn id="5" idx="2"/>
            <a:endCxn id="2" idx="1"/>
          </p:cNvCxnSpPr>
          <p:nvPr/>
        </p:nvCxnSpPr>
        <p:spPr>
          <a:xfrm>
            <a:off x="914401" y="1722059"/>
            <a:ext cx="1495934" cy="69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61265" y="5220831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ADMINISTRATOR</a:t>
            </a:r>
          </a:p>
        </p:txBody>
      </p:sp>
      <p:sp>
        <p:nvSpPr>
          <p:cNvPr id="17" name="Rectangle 16"/>
          <p:cNvSpPr/>
          <p:nvPr/>
        </p:nvSpPr>
        <p:spPr>
          <a:xfrm rot="1300587">
            <a:off x="5963704" y="4605736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</a:p>
        </p:txBody>
      </p:sp>
      <p:cxnSp>
        <p:nvCxnSpPr>
          <p:cNvPr id="19" name="Straight Arrow Connector 18"/>
          <p:cNvCxnSpPr>
            <a:stCxn id="3" idx="5"/>
            <a:endCxn id="14" idx="0"/>
          </p:cNvCxnSpPr>
          <p:nvPr/>
        </p:nvCxnSpPr>
        <p:spPr>
          <a:xfrm>
            <a:off x="6000138" y="4576498"/>
            <a:ext cx="1697150" cy="64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37215" y="1087951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CUSTOMER</a:t>
            </a:r>
          </a:p>
        </p:txBody>
      </p:sp>
      <p:cxnSp>
        <p:nvCxnSpPr>
          <p:cNvPr id="22" name="Straight Arrow Connector 21"/>
          <p:cNvCxnSpPr>
            <a:stCxn id="2" idx="7"/>
            <a:endCxn id="20" idx="2"/>
          </p:cNvCxnSpPr>
          <p:nvPr/>
        </p:nvCxnSpPr>
        <p:spPr>
          <a:xfrm flipV="1">
            <a:off x="3467952" y="1577807"/>
            <a:ext cx="1205286" cy="83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9494563">
            <a:off x="3220813" y="1953844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 ITEM</a:t>
            </a:r>
          </a:p>
        </p:txBody>
      </p:sp>
      <p:cxnSp>
        <p:nvCxnSpPr>
          <p:cNvPr id="25" name="Straight Arrow Connector 24"/>
          <p:cNvCxnSpPr>
            <a:stCxn id="20" idx="2"/>
            <a:endCxn id="3" idx="0"/>
          </p:cNvCxnSpPr>
          <p:nvPr/>
        </p:nvCxnSpPr>
        <p:spPr>
          <a:xfrm>
            <a:off x="4673238" y="1577808"/>
            <a:ext cx="738052" cy="168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4002559">
            <a:off x="4323868" y="2267747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SELECTED ITEM DETAILS</a:t>
            </a:r>
          </a:p>
        </p:txBody>
      </p:sp>
      <p:sp>
        <p:nvSpPr>
          <p:cNvPr id="27" name="Rectangle 26"/>
          <p:cNvSpPr/>
          <p:nvPr/>
        </p:nvSpPr>
        <p:spPr>
          <a:xfrm rot="19724256">
            <a:off x="5816933" y="3446960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</a:p>
        </p:txBody>
      </p:sp>
      <p:cxnSp>
        <p:nvCxnSpPr>
          <p:cNvPr id="29" name="Straight Arrow Connector 28"/>
          <p:cNvCxnSpPr>
            <a:stCxn id="3" idx="6"/>
            <a:endCxn id="8" idx="1"/>
          </p:cNvCxnSpPr>
          <p:nvPr/>
        </p:nvCxnSpPr>
        <p:spPr>
          <a:xfrm flipV="1">
            <a:off x="6244048" y="3364360"/>
            <a:ext cx="1097876" cy="66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240492" y="1592453"/>
            <a:ext cx="1260566" cy="116646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PAYMENT</a:t>
            </a:r>
          </a:p>
        </p:txBody>
      </p:sp>
      <p:cxnSp>
        <p:nvCxnSpPr>
          <p:cNvPr id="36" name="Straight Arrow Connector 35"/>
          <p:cNvCxnSpPr>
            <a:stCxn id="8" idx="0"/>
            <a:endCxn id="32" idx="5"/>
          </p:cNvCxnSpPr>
          <p:nvPr/>
        </p:nvCxnSpPr>
        <p:spPr>
          <a:xfrm flipH="1" flipV="1">
            <a:off x="7316452" y="2588093"/>
            <a:ext cx="861494" cy="53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876567">
            <a:off x="6807704" y="2753077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</a:t>
            </a:r>
          </a:p>
        </p:txBody>
      </p:sp>
      <p:cxnSp>
        <p:nvCxnSpPr>
          <p:cNvPr id="39" name="Straight Arrow Connector 38"/>
          <p:cNvCxnSpPr>
            <a:stCxn id="32" idx="6"/>
          </p:cNvCxnSpPr>
          <p:nvPr/>
        </p:nvCxnSpPr>
        <p:spPr>
          <a:xfrm>
            <a:off x="7501057" y="2175686"/>
            <a:ext cx="779861" cy="9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3213424">
            <a:off x="6434138" y="2422052"/>
            <a:ext cx="3100622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CONFORMATION</a:t>
            </a:r>
          </a:p>
        </p:txBody>
      </p:sp>
      <p:cxnSp>
        <p:nvCxnSpPr>
          <p:cNvPr id="42" name="Straight Arrow Connector 41"/>
          <p:cNvCxnSpPr>
            <a:stCxn id="3" idx="7"/>
          </p:cNvCxnSpPr>
          <p:nvPr/>
        </p:nvCxnSpPr>
        <p:spPr>
          <a:xfrm flipV="1">
            <a:off x="6000138" y="2621889"/>
            <a:ext cx="522775" cy="86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8119169">
            <a:off x="5285668" y="2796165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DETAILS</a:t>
            </a:r>
          </a:p>
        </p:txBody>
      </p:sp>
      <p:cxnSp>
        <p:nvCxnSpPr>
          <p:cNvPr id="45" name="Straight Arrow Connector 44"/>
          <p:cNvCxnSpPr>
            <a:stCxn id="2" idx="5"/>
            <a:endCxn id="3" idx="2"/>
          </p:cNvCxnSpPr>
          <p:nvPr/>
        </p:nvCxnSpPr>
        <p:spPr>
          <a:xfrm>
            <a:off x="3467952" y="3415747"/>
            <a:ext cx="1110581" cy="61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703752">
            <a:off x="3165463" y="3443797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ITEM DETAILS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405008" y="908208"/>
            <a:ext cx="1672046" cy="4898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ADMINISTRATOR</a:t>
            </a:r>
          </a:p>
        </p:txBody>
      </p:sp>
      <p:cxnSp>
        <p:nvCxnSpPr>
          <p:cNvPr id="51" name="Straight Arrow Connector 50"/>
          <p:cNvCxnSpPr>
            <a:stCxn id="32" idx="6"/>
            <a:endCxn id="49" idx="2"/>
          </p:cNvCxnSpPr>
          <p:nvPr/>
        </p:nvCxnSpPr>
        <p:spPr>
          <a:xfrm flipV="1">
            <a:off x="7501058" y="1398065"/>
            <a:ext cx="739973" cy="77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8891878">
            <a:off x="6921257" y="1565155"/>
            <a:ext cx="1770017" cy="35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 DETAILS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203848" y="476021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F48186"/>
                </a:solidFill>
                <a:latin typeface="+mj-lt"/>
                <a:ea typeface="맑은 고딕" pitchFamily="50" charset="-127"/>
              </a:rPr>
              <a:t>Meet Our Team</a:t>
            </a:r>
            <a:endParaRPr lang="ko-KR" altLang="en-US" sz="3000" b="1" dirty="0">
              <a:solidFill>
                <a:srgbClr val="F48186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860964" y="2060848"/>
            <a:ext cx="3583244" cy="650905"/>
            <a:chOff x="2860964" y="2060848"/>
            <a:chExt cx="3852292" cy="650905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44606" y="206084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err="1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Namra</a:t>
              </a:r>
              <a:r>
                <a:rPr lang="en-US" altLang="ko-KR" sz="1400" b="1" dirty="0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 </a:t>
              </a:r>
              <a:r>
                <a:rPr lang="en-US" altLang="ko-KR" sz="1400" b="1" dirty="0" err="1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Mevada</a:t>
              </a:r>
              <a:r>
                <a:rPr lang="en-US" altLang="ko-KR" sz="1400" b="1" dirty="0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 </a:t>
              </a:r>
              <a:endParaRPr lang="en-US" altLang="ko-KR" sz="1400" b="1" dirty="0">
                <a:solidFill>
                  <a:srgbClr val="EA5C5B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544606" y="2311643"/>
              <a:ext cx="31686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2A IT</a:t>
              </a:r>
            </a:p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22002170110049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2860964" y="2155840"/>
              <a:ext cx="54665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6</a:t>
              </a:r>
              <a:r>
                <a:rPr lang="en-US" altLang="ko-KR" sz="2500" b="1" dirty="0" smtClean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1</a:t>
              </a:r>
              <a:endParaRPr lang="ko-KR" altLang="en-US" sz="2500" b="1" dirty="0">
                <a:solidFill>
                  <a:srgbClr val="F48186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60964" y="2786753"/>
            <a:ext cx="3583244" cy="650875"/>
            <a:chOff x="2860964" y="2786753"/>
            <a:chExt cx="3852292" cy="650875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544606" y="278675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err="1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Ekalkumar</a:t>
              </a:r>
              <a:r>
                <a:rPr lang="en-US" altLang="ko-KR" sz="1400" b="1" dirty="0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 </a:t>
              </a:r>
              <a:r>
                <a:rPr lang="en-US" altLang="ko-KR" sz="1400" b="1" dirty="0" err="1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Sorathiya</a:t>
              </a:r>
              <a:endParaRPr lang="en-US" altLang="ko-KR" sz="1400" b="1" dirty="0">
                <a:solidFill>
                  <a:srgbClr val="EA5C5B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3544606" y="3037578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2A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CE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굴림" pitchFamily="50" charset="-127"/>
              </a:endParaRPr>
            </a:p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22002170110028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2860964" y="2881745"/>
              <a:ext cx="54665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6</a:t>
              </a:r>
              <a:r>
                <a:rPr lang="en-US" altLang="ko-KR" sz="2500" b="1" dirty="0" smtClean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2</a:t>
              </a:r>
              <a:endParaRPr lang="ko-KR" altLang="en-US" sz="2500" b="1" dirty="0">
                <a:solidFill>
                  <a:srgbClr val="F48186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860964" y="3512658"/>
            <a:ext cx="3583244" cy="650875"/>
            <a:chOff x="2860964" y="3512658"/>
            <a:chExt cx="3852292" cy="650875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3544606" y="3512658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err="1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Bhavya</a:t>
              </a:r>
              <a:r>
                <a:rPr lang="en-US" altLang="ko-KR" sz="1400" b="1" dirty="0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 Patel</a:t>
              </a:r>
              <a:endParaRPr lang="en-US" altLang="ko-KR" sz="1400" b="1" dirty="0">
                <a:solidFill>
                  <a:srgbClr val="EA5C5B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3544606" y="3763483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2A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CE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굴림" pitchFamily="50" charset="-127"/>
              </a:endParaRPr>
            </a:p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22002170110106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2860964" y="3607650"/>
              <a:ext cx="54665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6</a:t>
              </a:r>
              <a:r>
                <a:rPr lang="en-US" altLang="ko-KR" sz="2500" b="1" dirty="0" smtClean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3</a:t>
              </a:r>
              <a:endParaRPr lang="ko-KR" altLang="en-US" sz="2500" b="1" dirty="0">
                <a:solidFill>
                  <a:srgbClr val="F48186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879948" y="4212459"/>
            <a:ext cx="3583244" cy="650875"/>
            <a:chOff x="2879948" y="4212459"/>
            <a:chExt cx="3852292" cy="650875"/>
          </a:xfrm>
        </p:grpSpPr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3563590" y="4212459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Yasvi </a:t>
              </a:r>
              <a:r>
                <a:rPr lang="en-US" altLang="ko-KR" sz="1400" b="1" dirty="0" err="1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Vaghasiya</a:t>
              </a:r>
              <a:endParaRPr lang="en-US" altLang="ko-KR" sz="1400" b="1" dirty="0">
                <a:solidFill>
                  <a:srgbClr val="EA5C5B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3563590" y="4463284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2A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CE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굴림" pitchFamily="50" charset="-127"/>
              </a:endParaRPr>
            </a:p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22002170110199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2879948" y="4307451"/>
              <a:ext cx="54665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70</a:t>
              </a:r>
              <a:endParaRPr lang="ko-KR" altLang="en-US" sz="2500" b="1" dirty="0">
                <a:solidFill>
                  <a:srgbClr val="F48186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79948" y="4938365"/>
            <a:ext cx="3583244" cy="650875"/>
            <a:chOff x="2879948" y="4938365"/>
            <a:chExt cx="3852292" cy="650875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3537827" y="4938365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rgbClr val="EA5C5B"/>
                  </a:solidFill>
                  <a:latin typeface="+mj-lt"/>
                  <a:ea typeface="맑은 고딕" pitchFamily="50" charset="-127"/>
                </a:rPr>
                <a:t>Chirag Patel</a:t>
              </a:r>
              <a:endParaRPr lang="en-US" altLang="ko-KR" sz="1400" b="1" dirty="0">
                <a:solidFill>
                  <a:srgbClr val="EA5C5B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3563590" y="5189190"/>
              <a:ext cx="31686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2A 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CE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  <a:cs typeface="굴림" pitchFamily="50" charset="-127"/>
              </a:endParaRPr>
            </a:p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22002170110107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2879948" y="5033357"/>
              <a:ext cx="546652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smtClean="0">
                  <a:solidFill>
                    <a:srgbClr val="F48186"/>
                  </a:solidFill>
                  <a:latin typeface="+mj-lt"/>
                  <a:ea typeface="맑은 고딕" pitchFamily="50" charset="-127"/>
                </a:rPr>
                <a:t>81</a:t>
              </a:r>
              <a:endParaRPr lang="ko-KR" altLang="en-US" sz="2500" b="1" dirty="0">
                <a:solidFill>
                  <a:srgbClr val="F48186"/>
                </a:solidFill>
                <a:latin typeface="+mj-lt"/>
                <a:ea typeface="맑은 고딕" pitchFamily="50" charset="-127"/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18901637">
            <a:off x="-1092329" y="-206103"/>
            <a:ext cx="3491880" cy="171794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8121933">
            <a:off x="6726103" y="5345384"/>
            <a:ext cx="3491880" cy="171794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2714270">
            <a:off x="6744195" y="-208988"/>
            <a:ext cx="3491880" cy="171794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3496378">
            <a:off x="-1103887" y="5429441"/>
            <a:ext cx="3434945" cy="16606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: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These Report is about giving an brief and detailed information about the our project ONLINE SHOPPING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Document is divided into some few main category in which there are also few sub categories.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These Categories and sub categories will give us detailed requirements and mandatory assessment about our project.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SRS know as Software Requirement Specification is the Part of the any project which provide us the Bridge between Company and Client.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 In SRS document we will make sure that all the clients needs and requirements are covered and make a document according to that.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It will be the description of the system that what it will provide, how it will perform and What will it takes to work.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Project manager or In charge of project generally makes these report after having communication of needs and </a:t>
            </a:r>
            <a:r>
              <a:rPr lang="en-US" altLang="ko-KR" sz="1800" dirty="0" err="1" smtClean="0"/>
              <a:t>exceptation</a:t>
            </a:r>
            <a:r>
              <a:rPr lang="en-US" altLang="ko-KR" sz="1800" dirty="0" smtClean="0"/>
              <a:t> with client for whom they are creating these system.</a:t>
            </a:r>
            <a:endParaRPr lang="en-US" altLang="ko-K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987824" y="1715616"/>
            <a:ext cx="381642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dirty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Introduction</a:t>
            </a:r>
            <a:endParaRPr kumimoji="1" lang="en-US" altLang="ko-KR" dirty="0">
              <a:solidFill>
                <a:srgbClr val="F48186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Overall Description</a:t>
            </a:r>
            <a:endParaRPr kumimoji="1" lang="en-US" altLang="ko-KR" dirty="0">
              <a:solidFill>
                <a:srgbClr val="F48186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dirty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System Feature</a:t>
            </a:r>
            <a:endParaRPr kumimoji="1" lang="en-US" altLang="ko-KR" dirty="0">
              <a:solidFill>
                <a:srgbClr val="F48186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External Interface Requirement </a:t>
            </a:r>
            <a:endParaRPr kumimoji="1" lang="ko-KR" altLang="ko-KR" dirty="0">
              <a:solidFill>
                <a:srgbClr val="F48186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indent="-22860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Other Non Functional Requirement</a:t>
            </a:r>
          </a:p>
          <a:p>
            <a:pPr indent="-22860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Other Requirements(Optional)</a:t>
            </a:r>
            <a:endParaRPr kumimoji="1" lang="ko-KR" altLang="ko-KR" dirty="0">
              <a:solidFill>
                <a:srgbClr val="F48186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131840" y="1412776"/>
            <a:ext cx="280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2400" b="1" dirty="0" smtClean="0">
                <a:solidFill>
                  <a:srgbClr val="F48186"/>
                </a:solidFill>
                <a:latin typeface="+mj-lt"/>
                <a:ea typeface="맑은 고딕" pitchFamily="50" charset="-127"/>
                <a:cs typeface="굴림" pitchFamily="50" charset="-127"/>
              </a:rPr>
              <a:t>Main Category </a:t>
            </a:r>
            <a:endParaRPr kumimoji="1" lang="en-US" altLang="ko-KR" sz="2400" b="1" dirty="0">
              <a:solidFill>
                <a:srgbClr val="F48186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3848" y="1166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INTRODUCTION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47667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anose="02050604050505020204" pitchFamily="18" charset="0"/>
              </a:rPr>
              <a:t>Overall Description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9357579"/>
              </p:ext>
            </p:extLst>
          </p:nvPr>
        </p:nvGraphicFramePr>
        <p:xfrm>
          <a:off x="1451992" y="1628800"/>
          <a:ext cx="6720408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4310" y="31409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Here Windows 11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41490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User</a:t>
            </a:r>
          </a:p>
          <a:p>
            <a:pPr algn="ctr"/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7740160"/>
              </p:ext>
            </p:extLst>
          </p:nvPr>
        </p:nvGraphicFramePr>
        <p:xfrm>
          <a:off x="1979712" y="851520"/>
          <a:ext cx="55682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3552" y="62068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System Feature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2843808" y="358498"/>
            <a:ext cx="34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External Interface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144853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89674" y="2831011"/>
            <a:ext cx="4128899" cy="1576322"/>
            <a:chOff x="-1879730" y="134315"/>
            <a:chExt cx="4128899" cy="1576322"/>
          </a:xfrm>
        </p:grpSpPr>
        <p:sp>
          <p:nvSpPr>
            <p:cNvPr id="6" name="Hexagon 5"/>
            <p:cNvSpPr/>
            <p:nvPr/>
          </p:nvSpPr>
          <p:spPr>
            <a:xfrm>
              <a:off x="-1879730" y="134315"/>
              <a:ext cx="1365600" cy="1181404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Hexagon 4"/>
            <p:cNvSpPr txBox="1"/>
            <p:nvPr/>
          </p:nvSpPr>
          <p:spPr>
            <a:xfrm>
              <a:off x="1336187" y="920801"/>
              <a:ext cx="912982" cy="789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20600" y="2831011"/>
            <a:ext cx="4128899" cy="1576322"/>
            <a:chOff x="-1879730" y="134315"/>
            <a:chExt cx="4128899" cy="1576322"/>
          </a:xfrm>
        </p:grpSpPr>
        <p:sp>
          <p:nvSpPr>
            <p:cNvPr id="9" name="Hexagon 8"/>
            <p:cNvSpPr/>
            <p:nvPr/>
          </p:nvSpPr>
          <p:spPr>
            <a:xfrm>
              <a:off x="-1879730" y="134315"/>
              <a:ext cx="1365600" cy="1181404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Hexagon 4"/>
            <p:cNvSpPr txBox="1"/>
            <p:nvPr/>
          </p:nvSpPr>
          <p:spPr>
            <a:xfrm>
              <a:off x="1336187" y="920801"/>
              <a:ext cx="912982" cy="789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99735" y="312932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Administrator</a:t>
            </a:r>
          </a:p>
          <a:p>
            <a:pPr algn="ctr"/>
            <a:r>
              <a:rPr lang="en-US" sz="1600" dirty="0" smtClean="0"/>
              <a:t> Interface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41141" y="4914416"/>
            <a:ext cx="4128899" cy="1576322"/>
            <a:chOff x="-1879730" y="134315"/>
            <a:chExt cx="4128899" cy="1576322"/>
          </a:xfrm>
        </p:grpSpPr>
        <p:sp>
          <p:nvSpPr>
            <p:cNvPr id="13" name="Hexagon 12"/>
            <p:cNvSpPr/>
            <p:nvPr/>
          </p:nvSpPr>
          <p:spPr>
            <a:xfrm>
              <a:off x="-1879730" y="134315"/>
              <a:ext cx="1365600" cy="1181404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Hexagon 4"/>
            <p:cNvSpPr txBox="1"/>
            <p:nvPr/>
          </p:nvSpPr>
          <p:spPr>
            <a:xfrm>
              <a:off x="1336187" y="920801"/>
              <a:ext cx="912982" cy="789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23882" y="4917907"/>
            <a:ext cx="4128899" cy="1576322"/>
            <a:chOff x="-1879730" y="134315"/>
            <a:chExt cx="4128899" cy="1576322"/>
          </a:xfrm>
        </p:grpSpPr>
        <p:sp>
          <p:nvSpPr>
            <p:cNvPr id="16" name="Hexagon 15"/>
            <p:cNvSpPr/>
            <p:nvPr/>
          </p:nvSpPr>
          <p:spPr>
            <a:xfrm>
              <a:off x="-1879730" y="134315"/>
              <a:ext cx="1365600" cy="1181404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1336187" y="920801"/>
              <a:ext cx="912982" cy="789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13549" y="3160102"/>
            <a:ext cx="13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Communication Interface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6755" y="5181099"/>
            <a:ext cx="121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 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04277" y="516228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Interface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33265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anose="02050604050505020204" pitchFamily="18" charset="0"/>
              </a:rPr>
              <a:t>Other Non Functional Requirement  </a:t>
            </a:r>
            <a:endParaRPr lang="en-US" sz="2000" dirty="0">
              <a:latin typeface="Bookman Old Style" panose="02050604050505020204" pitchFamily="18" charset="0"/>
            </a:endParaRPr>
          </a:p>
          <a:p>
            <a:pPr algn="ctr"/>
            <a:endParaRPr lang="en-US" sz="2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6362724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91" b="100000" l="0" r="100000">
                        <a14:foregroundMark x1="18876" y1="79798" x2="18876" y2="79798"/>
                        <a14:foregroundMark x1="22697" y1="75758" x2="22697" y2="75758"/>
                        <a14:foregroundMark x1="27191" y1="44444" x2="27191" y2="44444"/>
                        <a14:foregroundMark x1="42697" y1="40404" x2="42697" y2="40404"/>
                        <a14:foregroundMark x1="46292" y1="53535" x2="46292" y2="53535"/>
                        <a14:foregroundMark x1="46517" y1="19192" x2="46517" y2="19192"/>
                        <a14:foregroundMark x1="51685" y1="45455" x2="51685" y2="45455"/>
                        <a14:foregroundMark x1="59551" y1="45455" x2="59551" y2="45455"/>
                        <a14:foregroundMark x1="67865" y1="47475" x2="67865" y2="47475"/>
                        <a14:foregroundMark x1="74607" y1="45455" x2="74607" y2="45455"/>
                        <a14:foregroundMark x1="81798" y1="45455" x2="81798" y2="45455"/>
                        <a14:foregroundMark x1="82022" y1="18182" x2="82022" y2="18182"/>
                        <a14:foregroundMark x1="88090" y1="42424" x2="88090" y2="42424"/>
                        <a14:foregroundMark x1="94157" y1="49495" x2="94157" y2="49495"/>
                        <a14:foregroundMark x1="26742" y1="81818" x2="26742" y2="81818"/>
                        <a14:foregroundMark x1="26742" y1="75758" x2="26742" y2="75758"/>
                        <a14:foregroundMark x1="26517" y1="75758" x2="26517" y2="75758"/>
                        <a14:foregroundMark x1="28539" y1="73737" x2="28539" y2="73737"/>
                        <a14:foregroundMark x1="28764" y1="83838" x2="28764" y2="83838"/>
                        <a14:foregroundMark x1="27865" y1="86869" x2="27865" y2="86869"/>
                        <a14:foregroundMark x1="31685" y1="79798" x2="31685" y2="79798"/>
                        <a14:foregroundMark x1="30337" y1="78788" x2="30337" y2="78788"/>
                        <a14:foregroundMark x1="28315" y1="91919" x2="28315" y2="91919"/>
                        <a14:foregroundMark x1="27416" y1="91919" x2="27416" y2="91919"/>
                        <a14:foregroundMark x1="26966" y1="91919" x2="26966" y2="91919"/>
                        <a14:foregroundMark x1="33034" y1="84848" x2="33034" y2="84848"/>
                        <a14:foregroundMark x1="33258" y1="72727" x2="33258" y2="72727"/>
                        <a14:foregroundMark x1="36180" y1="84848" x2="36180" y2="84848"/>
                        <a14:foregroundMark x1="34831" y1="82828" x2="34831" y2="82828"/>
                        <a14:foregroundMark x1="38652" y1="81818" x2="38652" y2="81818"/>
                        <a14:foregroundMark x1="40899" y1="77778" x2="40899" y2="77778"/>
                        <a14:foregroundMark x1="42697" y1="78788" x2="42697" y2="78788"/>
                        <a14:foregroundMark x1="42921" y1="86869" x2="42921" y2="86869"/>
                        <a14:foregroundMark x1="42472" y1="88889" x2="42472" y2="88889"/>
                        <a14:foregroundMark x1="42022" y1="88889" x2="42022" y2="88889"/>
                        <a14:foregroundMark x1="36404" y1="76768" x2="36404" y2="76768"/>
                        <a14:foregroundMark x1="44719" y1="72727" x2="44719" y2="72727"/>
                        <a14:foregroundMark x1="46292" y1="75758" x2="46292" y2="75758"/>
                        <a14:foregroundMark x1="47865" y1="77778" x2="47865" y2="77778"/>
                        <a14:foregroundMark x1="49888" y1="79798" x2="49888" y2="79798"/>
                        <a14:foregroundMark x1="49663" y1="79798" x2="49663" y2="79798"/>
                        <a14:foregroundMark x1="49438" y1="78788" x2="49438" y2="78788"/>
                        <a14:foregroundMark x1="48539" y1="84848" x2="48539" y2="84848"/>
                        <a14:foregroundMark x1="48315" y1="94949" x2="48315" y2="94949"/>
                        <a14:foregroundMark x1="47640" y1="94949" x2="47640" y2="94949"/>
                        <a14:foregroundMark x1="16854" y1="37374" x2="16854" y2="37374"/>
                        <a14:foregroundMark x1="4494" y1="31313" x2="4494" y2="31313"/>
                        <a14:foregroundMark x1="10112" y1="76768" x2="10112" y2="76768"/>
                        <a14:foregroundMark x1="5169" y1="74747" x2="5169" y2="74747"/>
                        <a14:foregroundMark x1="3596" y1="73737" x2="3596" y2="73737"/>
                        <a14:foregroundMark x1="2921" y1="73737" x2="2921" y2="73737"/>
                        <a14:foregroundMark x1="15281" y1="78788" x2="15281" y2="78788"/>
                        <a14:foregroundMark x1="14382" y1="78788" x2="14382" y2="78788"/>
                        <a14:foregroundMark x1="12584" y1="77778" x2="12584" y2="77778"/>
                        <a14:foregroundMark x1="9213" y1="77778" x2="9213" y2="77778"/>
                        <a14:foregroundMark x1="7640" y1="77778" x2="7640" y2="77778"/>
                        <a14:foregroundMark x1="6292" y1="77778" x2="6292" y2="77778"/>
                        <a14:foregroundMark x1="5169" y1="77778" x2="5169" y2="77778"/>
                        <a14:foregroundMark x1="4719" y1="77778" x2="4719" y2="77778"/>
                        <a14:foregroundMark x1="4045" y1="77778" x2="4045" y2="77778"/>
                        <a14:foregroundMark x1="3371" y1="77778" x2="3371" y2="77778"/>
                        <a14:foregroundMark x1="2247" y1="77778" x2="2247" y2="77778"/>
                        <a14:foregroundMark x1="899" y1="78788" x2="899" y2="78788"/>
                        <a14:foregroundMark x1="674" y1="78788" x2="674" y2="78788"/>
                        <a14:foregroundMark x1="7865" y1="69697" x2="7865" y2="69697"/>
                        <a14:foregroundMark x1="8989" y1="71717" x2="8989" y2="71717"/>
                        <a14:foregroundMark x1="10787" y1="68687" x2="10787" y2="68687"/>
                        <a14:foregroundMark x1="12809" y1="69697" x2="12809" y2="69697"/>
                        <a14:foregroundMark x1="14831" y1="73737" x2="14831" y2="73737"/>
                        <a14:foregroundMark x1="16629" y1="70707" x2="16629" y2="70707"/>
                        <a14:foregroundMark x1="17978" y1="72727" x2="17978" y2="72727"/>
                        <a14:foregroundMark x1="18202" y1="67677" x2="18202" y2="67677"/>
                        <a14:foregroundMark x1="18202" y1="57576" x2="18202" y2="57576"/>
                        <a14:foregroundMark x1="18876" y1="61616" x2="18876" y2="61616"/>
                        <a14:foregroundMark x1="19101" y1="65657" x2="19101" y2="65657"/>
                        <a14:foregroundMark x1="21124" y1="71717" x2="21124" y2="71717"/>
                        <a14:foregroundMark x1="21124" y1="69697" x2="21124" y2="69697"/>
                        <a14:foregroundMark x1="20899" y1="63636" x2="20899" y2="63636"/>
                        <a14:foregroundMark x1="20899" y1="63636" x2="23371" y2="63636"/>
                        <a14:foregroundMark x1="23371" y1="64646" x2="23596" y2="71717"/>
                        <a14:foregroundMark x1="38202" y1="90909" x2="38202" y2="90909"/>
                        <a14:foregroundMark x1="37978" y1="81818" x2="38202" y2="75758"/>
                        <a14:foregroundMark x1="51685" y1="79798" x2="52135" y2="87879"/>
                        <a14:foregroundMark x1="53258" y1="79798" x2="53258" y2="79798"/>
                        <a14:foregroundMark x1="53708" y1="82828" x2="53933" y2="90909"/>
                        <a14:foregroundMark x1="54382" y1="84848" x2="62022" y2="87879"/>
                        <a14:foregroundMark x1="53483" y1="73737" x2="61348" y2="74747"/>
                        <a14:foregroundMark x1="61573" y1="78788" x2="61573" y2="85859"/>
                        <a14:foregroundMark x1="63371" y1="77778" x2="64719" y2="87879"/>
                        <a14:foregroundMark x1="66966" y1="70707" x2="89888" y2="75758"/>
                        <a14:foregroundMark x1="67191" y1="90909" x2="89888" y2="87879"/>
                        <a14:foregroundMark x1="66966" y1="79798" x2="91011" y2="82828"/>
                        <a14:backgroundMark x1="68764" y1="96970" x2="68764" y2="96970"/>
                        <a14:backgroundMark x1="71461" y1="96970" x2="71461" y2="96970"/>
                        <a14:backgroundMark x1="77303" y1="72727" x2="75281" y2="68687"/>
                        <a14:backgroundMark x1="80000" y1="68687" x2="80000" y2="68687"/>
                        <a14:backgroundMark x1="84270" y1="70707" x2="84270" y2="70707"/>
                        <a14:backgroundMark x1="82697" y1="70707" x2="82697" y2="70707"/>
                        <a14:backgroundMark x1="19775" y1="73737" x2="22022" y2="60606"/>
                        <a14:backgroundMark x1="23596" y1="70707" x2="21798" y2="67677"/>
                        <a14:backgroundMark x1="23820" y1="61616" x2="22022" y2="64646"/>
                        <a14:backgroundMark x1="24270" y1="73737" x2="24270" y2="73737"/>
                        <a14:backgroundMark x1="61348" y1="76768" x2="61348" y2="76768"/>
                        <a14:backgroundMark x1="62697" y1="81818" x2="62697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-29817"/>
            <a:ext cx="2195736" cy="420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96"/>
            <a:ext cx="74377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4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11207</TotalTime>
  <Words>444</Words>
  <Application>Microsoft Office PowerPoint</Application>
  <PresentationFormat>On-screen Show 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굴림체</vt:lpstr>
      <vt:lpstr>Calibri</vt:lpstr>
      <vt:lpstr>Calibri Light</vt:lpstr>
      <vt:lpstr>Bodoni MT</vt:lpstr>
      <vt:lpstr>굴림</vt:lpstr>
      <vt:lpstr>맑은 고딕</vt:lpstr>
      <vt:lpstr>Bookman Old Style</vt:lpstr>
      <vt:lpstr>Arial</vt:lpstr>
      <vt:lpstr>Office 테마</vt:lpstr>
      <vt:lpstr>SOFTWARE REQUIREMENT SPECIFICATIONS</vt:lpstr>
      <vt:lpstr>PowerPoint Presentation</vt:lpstr>
      <vt:lpstr>INTRODUCTION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Admin</cp:lastModifiedBy>
  <cp:revision>41</cp:revision>
  <dcterms:created xsi:type="dcterms:W3CDTF">2010-02-01T08:03:16Z</dcterms:created>
  <dcterms:modified xsi:type="dcterms:W3CDTF">2023-03-28T03:10:31Z</dcterms:modified>
  <cp:category>www.slidemembers.com</cp:category>
</cp:coreProperties>
</file>