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13"/>
  </p:notesMasterIdLst>
  <p:sldIdLst>
    <p:sldId id="284" r:id="rId2"/>
    <p:sldId id="329" r:id="rId3"/>
    <p:sldId id="332" r:id="rId4"/>
    <p:sldId id="264" r:id="rId5"/>
    <p:sldId id="311" r:id="rId6"/>
    <p:sldId id="328" r:id="rId7"/>
    <p:sldId id="331" r:id="rId8"/>
    <p:sldId id="262" r:id="rId9"/>
    <p:sldId id="324" r:id="rId10"/>
    <p:sldId id="279" r:id="rId11"/>
    <p:sldId id="310" r:id="rId12"/>
  </p:sldIdLst>
  <p:sldSz cx="9144000" cy="5143500" type="screen16x9"/>
  <p:notesSz cx="6858000" cy="9144000"/>
  <p:embeddedFontLst>
    <p:embeddedFont>
      <p:font typeface="Arial Black" panose="020B0A04020102020204" pitchFamily="34" charset="0"/>
      <p:bold r:id="rId14"/>
    </p:embeddedFont>
    <p:embeddedFont>
      <p:font typeface="Microsoft Sans Serif" panose="020B0604020202020204" pitchFamily="34" charset="0"/>
      <p:regular r:id="rId15"/>
    </p:embeddedFont>
    <p:embeddedFont>
      <p:font typeface="Cambria" panose="02040503050406030204" pitchFamily="18" charset="0"/>
      <p:regular r:id="rId16"/>
      <p:bold r:id="rId17"/>
      <p:italic r:id="rId18"/>
      <p:boldItalic r:id="rId19"/>
    </p:embeddedFont>
    <p:embeddedFont>
      <p:font typeface="Nunito" panose="020B0604020202020204" charset="0"/>
      <p:regular r:id="rId20"/>
      <p:bold r:id="rId21"/>
      <p:italic r:id="rId22"/>
      <p:boldItalic r:id="rId23"/>
    </p:embeddedFont>
    <p:embeddedFont>
      <p:font typeface="Microsoft Himalaya" panose="01010100010101010101" pitchFamily="2" charset="0"/>
      <p:regular r:id="rId24"/>
    </p:embeddedFont>
    <p:embeddedFont>
      <p:font typeface="Roboto Medium" panose="020B0604020202020204" charset="0"/>
      <p:regular r:id="rId25"/>
      <p:bold r:id="rId26"/>
      <p:italic r:id="rId27"/>
      <p:boldItalic r:id="rId28"/>
    </p:embeddedFont>
    <p:embeddedFont>
      <p:font typeface="Titillium Web" panose="020B0604020202020204" charset="0"/>
      <p:regular r:id="rId29"/>
      <p:bold r:id="rId30"/>
      <p:italic r:id="rId31"/>
      <p:boldItalic r:id="rId32"/>
    </p:embeddedFont>
    <p:embeddedFont>
      <p:font typeface="Imprint MT Shadow" panose="04020605060303030202" pitchFamily="82" charset="0"/>
      <p:regular r:id="rId33"/>
    </p:embeddedFont>
    <p:embeddedFont>
      <p:font typeface="Oswald" panose="020B0604020202020204" charset="0"/>
      <p:regular r:id="rId34"/>
      <p:bold r:id="rId35"/>
    </p:embeddedFont>
    <p:embeddedFont>
      <p:font typeface="Algerian" panose="04020705040A02060702" pitchFamily="82"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orient="horz" pos="340">
          <p15:clr>
            <a:srgbClr val="9AA0A6"/>
          </p15:clr>
        </p15:guide>
        <p15:guide id="3" pos="5311">
          <p15:clr>
            <a:srgbClr val="9AA0A6"/>
          </p15:clr>
        </p15:guide>
        <p15:guide id="4"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96933A-775A-4EB5-A315-897DB4DC35ED}">
  <a:tblStyle styleId="{0B96933A-775A-4EB5-A315-897DB4DC35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90" d="100"/>
          <a:sy n="90" d="100"/>
        </p:scale>
        <p:origin x="960" y="84"/>
      </p:cViewPr>
      <p:guideLst>
        <p:guide pos="449"/>
        <p:guide orient="horz" pos="340"/>
        <p:guide pos="5311"/>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A7872-AAFE-482D-9905-8B6917D2010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5B6BFB6-5D2F-4310-A9E3-F941805992FA}">
      <dgm:prSet/>
      <dgm:spPr/>
      <dgm:t>
        <a:bodyPr/>
        <a:lstStyle/>
        <a:p>
          <a:pPr rtl="0"/>
          <a:r>
            <a:rPr lang="en-US" b="1" i="0" smtClean="0"/>
            <a:t>Merits</a:t>
          </a:r>
          <a:endParaRPr lang="en-US"/>
        </a:p>
      </dgm:t>
    </dgm:pt>
    <dgm:pt modelId="{C73A9548-F6A7-4132-B7E5-1BF749828C60}" type="parTrans" cxnId="{CEAB2713-5797-4D68-BE86-E4622D67BA52}">
      <dgm:prSet/>
      <dgm:spPr/>
      <dgm:t>
        <a:bodyPr/>
        <a:lstStyle/>
        <a:p>
          <a:endParaRPr lang="en-US"/>
        </a:p>
      </dgm:t>
    </dgm:pt>
    <dgm:pt modelId="{272D075B-6FF9-42CD-8D0E-967AB95505DD}" type="sibTrans" cxnId="{CEAB2713-5797-4D68-BE86-E4622D67BA52}">
      <dgm:prSet/>
      <dgm:spPr/>
      <dgm:t>
        <a:bodyPr/>
        <a:lstStyle/>
        <a:p>
          <a:endParaRPr lang="en-US"/>
        </a:p>
      </dgm:t>
    </dgm:pt>
    <dgm:pt modelId="{9FC39992-BDEF-4037-A46D-5492F697DC50}">
      <dgm:prSet/>
      <dgm:spPr/>
      <dgm:t>
        <a:bodyPr/>
        <a:lstStyle/>
        <a:p>
          <a:pPr rtl="0"/>
          <a:r>
            <a:rPr lang="en-US" b="1" i="0" smtClean="0"/>
            <a:t>Fast Access and update </a:t>
          </a:r>
          <a:r>
            <a:rPr lang="en-US" b="0" i="0" smtClean="0"/>
            <a:t>: It takes O(1) time to access the data from the LRU cache.</a:t>
          </a:r>
          <a:endParaRPr lang="en-US"/>
        </a:p>
      </dgm:t>
    </dgm:pt>
    <dgm:pt modelId="{1119C4EC-8175-47FA-9D2D-53403C5D0C8D}" type="parTrans" cxnId="{2208202D-E831-4F24-83D2-A410867410E3}">
      <dgm:prSet/>
      <dgm:spPr/>
      <dgm:t>
        <a:bodyPr/>
        <a:lstStyle/>
        <a:p>
          <a:endParaRPr lang="en-US"/>
        </a:p>
      </dgm:t>
    </dgm:pt>
    <dgm:pt modelId="{D85E2445-3CAA-4359-BA3B-0CD7F549B9BA}" type="sibTrans" cxnId="{2208202D-E831-4F24-83D2-A410867410E3}">
      <dgm:prSet/>
      <dgm:spPr/>
      <dgm:t>
        <a:bodyPr/>
        <a:lstStyle/>
        <a:p>
          <a:endParaRPr lang="en-US"/>
        </a:p>
      </dgm:t>
    </dgm:pt>
    <dgm:pt modelId="{4F91E23A-3D15-493B-9CB4-A1513AC1ECCC}">
      <dgm:prSet/>
      <dgm:spPr/>
      <dgm:t>
        <a:bodyPr/>
        <a:lstStyle/>
        <a:p>
          <a:pPr rtl="0"/>
          <a:r>
            <a:rPr lang="en-US" b="1" i="0" smtClean="0"/>
            <a:t>Fast Update</a:t>
          </a:r>
          <a:r>
            <a:rPr lang="en-US" b="0" i="0" smtClean="0"/>
            <a:t>: It takes O(1) time to update a key-value pair in the LRU cache.</a:t>
          </a:r>
          <a:endParaRPr lang="en-US"/>
        </a:p>
      </dgm:t>
    </dgm:pt>
    <dgm:pt modelId="{5A1A5E23-6E5E-458F-8909-823D05F0CCE7}" type="parTrans" cxnId="{8F4ADDAC-BB87-4A28-9799-DF4BA6262D5F}">
      <dgm:prSet/>
      <dgm:spPr/>
      <dgm:t>
        <a:bodyPr/>
        <a:lstStyle/>
        <a:p>
          <a:endParaRPr lang="en-US"/>
        </a:p>
      </dgm:t>
    </dgm:pt>
    <dgm:pt modelId="{77AEBD69-6F55-468A-9319-23AD581F07B4}" type="sibTrans" cxnId="{8F4ADDAC-BB87-4A28-9799-DF4BA6262D5F}">
      <dgm:prSet/>
      <dgm:spPr/>
      <dgm:t>
        <a:bodyPr/>
        <a:lstStyle/>
        <a:p>
          <a:endParaRPr lang="en-US"/>
        </a:p>
      </dgm:t>
    </dgm:pt>
    <dgm:pt modelId="{97EF27A7-8BEA-4559-BC86-096B2A685050}">
      <dgm:prSet/>
      <dgm:spPr/>
      <dgm:t>
        <a:bodyPr/>
        <a:lstStyle/>
        <a:p>
          <a:pPr rtl="0"/>
          <a:r>
            <a:rPr lang="en-US" b="1" i="0" smtClean="0"/>
            <a:t>Fast removal of Least recently used data</a:t>
          </a:r>
          <a:r>
            <a:rPr lang="en-US" b="0" i="0" smtClean="0"/>
            <a:t>: It takes O(1) delete that which has not been recently used.</a:t>
          </a:r>
          <a:endParaRPr lang="en-US"/>
        </a:p>
      </dgm:t>
    </dgm:pt>
    <dgm:pt modelId="{C8BA490A-0DC6-45FF-BE65-7B4A8D642A45}" type="parTrans" cxnId="{3FBFABF1-0E48-4C07-8DCE-E1A1748A7C20}">
      <dgm:prSet/>
      <dgm:spPr/>
      <dgm:t>
        <a:bodyPr/>
        <a:lstStyle/>
        <a:p>
          <a:endParaRPr lang="en-US"/>
        </a:p>
      </dgm:t>
    </dgm:pt>
    <dgm:pt modelId="{3000EBAA-B2D3-41D2-A01A-8D2A36626005}" type="sibTrans" cxnId="{3FBFABF1-0E48-4C07-8DCE-E1A1748A7C20}">
      <dgm:prSet/>
      <dgm:spPr/>
      <dgm:t>
        <a:bodyPr/>
        <a:lstStyle/>
        <a:p>
          <a:endParaRPr lang="en-US"/>
        </a:p>
      </dgm:t>
    </dgm:pt>
    <dgm:pt modelId="{75D0A107-2989-4EC2-A973-EC113789F881}" type="pres">
      <dgm:prSet presAssocID="{37FA7872-AAFE-482D-9905-8B6917D20104}" presName="linearFlow" presStyleCnt="0">
        <dgm:presLayoutVars>
          <dgm:dir/>
          <dgm:resizeHandles val="exact"/>
        </dgm:presLayoutVars>
      </dgm:prSet>
      <dgm:spPr/>
      <dgm:t>
        <a:bodyPr/>
        <a:lstStyle/>
        <a:p>
          <a:endParaRPr lang="en-US"/>
        </a:p>
      </dgm:t>
    </dgm:pt>
    <dgm:pt modelId="{BAAEF29B-E956-4D8C-8410-93644D255916}" type="pres">
      <dgm:prSet presAssocID="{75B6BFB6-5D2F-4310-A9E3-F941805992FA}" presName="composite" presStyleCnt="0"/>
      <dgm:spPr/>
    </dgm:pt>
    <dgm:pt modelId="{A0FA8A3B-44C7-4610-A335-B6BB8003C8E5}" type="pres">
      <dgm:prSet presAssocID="{75B6BFB6-5D2F-4310-A9E3-F941805992FA}" presName="imgShp" presStyleLbl="fgImgPlace1" presStyleIdx="0" presStyleCnt="4"/>
      <dgm:spPr/>
    </dgm:pt>
    <dgm:pt modelId="{2328B9AE-42B4-4CE3-B588-AD0AD82B0A29}" type="pres">
      <dgm:prSet presAssocID="{75B6BFB6-5D2F-4310-A9E3-F941805992FA}" presName="txShp" presStyleLbl="node1" presStyleIdx="0" presStyleCnt="4">
        <dgm:presLayoutVars>
          <dgm:bulletEnabled val="1"/>
        </dgm:presLayoutVars>
      </dgm:prSet>
      <dgm:spPr/>
      <dgm:t>
        <a:bodyPr/>
        <a:lstStyle/>
        <a:p>
          <a:endParaRPr lang="en-US"/>
        </a:p>
      </dgm:t>
    </dgm:pt>
    <dgm:pt modelId="{6F6ADC0E-9C4E-4E4E-9921-16F538CB8672}" type="pres">
      <dgm:prSet presAssocID="{272D075B-6FF9-42CD-8D0E-967AB95505DD}" presName="spacing" presStyleCnt="0"/>
      <dgm:spPr/>
    </dgm:pt>
    <dgm:pt modelId="{708C6785-5F8B-4F3C-897C-ED691EBCB3BC}" type="pres">
      <dgm:prSet presAssocID="{9FC39992-BDEF-4037-A46D-5492F697DC50}" presName="composite" presStyleCnt="0"/>
      <dgm:spPr/>
    </dgm:pt>
    <dgm:pt modelId="{6BD65FBA-CB21-49EF-8029-C7F0F84E7536}" type="pres">
      <dgm:prSet presAssocID="{9FC39992-BDEF-4037-A46D-5492F697DC50}" presName="imgShp" presStyleLbl="fgImgPlace1" presStyleIdx="1" presStyleCnt="4"/>
      <dgm:spPr/>
    </dgm:pt>
    <dgm:pt modelId="{D1E817A7-71D8-40EE-A4B7-6EB138FBDC1D}" type="pres">
      <dgm:prSet presAssocID="{9FC39992-BDEF-4037-A46D-5492F697DC50}" presName="txShp" presStyleLbl="node1" presStyleIdx="1" presStyleCnt="4">
        <dgm:presLayoutVars>
          <dgm:bulletEnabled val="1"/>
        </dgm:presLayoutVars>
      </dgm:prSet>
      <dgm:spPr/>
      <dgm:t>
        <a:bodyPr/>
        <a:lstStyle/>
        <a:p>
          <a:endParaRPr lang="en-US"/>
        </a:p>
      </dgm:t>
    </dgm:pt>
    <dgm:pt modelId="{60D42583-7BF6-4430-8C5A-72F36443B014}" type="pres">
      <dgm:prSet presAssocID="{D85E2445-3CAA-4359-BA3B-0CD7F549B9BA}" presName="spacing" presStyleCnt="0"/>
      <dgm:spPr/>
    </dgm:pt>
    <dgm:pt modelId="{EC687DF2-E03B-4761-861C-89BC951F7950}" type="pres">
      <dgm:prSet presAssocID="{4F91E23A-3D15-493B-9CB4-A1513AC1ECCC}" presName="composite" presStyleCnt="0"/>
      <dgm:spPr/>
    </dgm:pt>
    <dgm:pt modelId="{67F177CE-B337-4550-A1A6-672418A30F76}" type="pres">
      <dgm:prSet presAssocID="{4F91E23A-3D15-493B-9CB4-A1513AC1ECCC}" presName="imgShp" presStyleLbl="fgImgPlace1" presStyleIdx="2" presStyleCnt="4"/>
      <dgm:spPr/>
    </dgm:pt>
    <dgm:pt modelId="{84CCAA72-C1D3-49F1-892D-60BAB6178D84}" type="pres">
      <dgm:prSet presAssocID="{4F91E23A-3D15-493B-9CB4-A1513AC1ECCC}" presName="txShp" presStyleLbl="node1" presStyleIdx="2" presStyleCnt="4">
        <dgm:presLayoutVars>
          <dgm:bulletEnabled val="1"/>
        </dgm:presLayoutVars>
      </dgm:prSet>
      <dgm:spPr/>
      <dgm:t>
        <a:bodyPr/>
        <a:lstStyle/>
        <a:p>
          <a:endParaRPr lang="en-US"/>
        </a:p>
      </dgm:t>
    </dgm:pt>
    <dgm:pt modelId="{F5538AC6-189F-4CBB-A0EC-476E6F136BA9}" type="pres">
      <dgm:prSet presAssocID="{77AEBD69-6F55-468A-9319-23AD581F07B4}" presName="spacing" presStyleCnt="0"/>
      <dgm:spPr/>
    </dgm:pt>
    <dgm:pt modelId="{39FCAE42-4CE1-4D59-AE6F-88D079A627B2}" type="pres">
      <dgm:prSet presAssocID="{97EF27A7-8BEA-4559-BC86-096B2A685050}" presName="composite" presStyleCnt="0"/>
      <dgm:spPr/>
    </dgm:pt>
    <dgm:pt modelId="{B299E055-7F25-4771-8CE0-A9F252C3B128}" type="pres">
      <dgm:prSet presAssocID="{97EF27A7-8BEA-4559-BC86-096B2A685050}" presName="imgShp" presStyleLbl="fgImgPlace1" presStyleIdx="3" presStyleCnt="4"/>
      <dgm:spPr/>
    </dgm:pt>
    <dgm:pt modelId="{28C4E5DB-F04B-4457-8B08-F84EFEA53AB3}" type="pres">
      <dgm:prSet presAssocID="{97EF27A7-8BEA-4559-BC86-096B2A685050}" presName="txShp" presStyleLbl="node1" presStyleIdx="3" presStyleCnt="4">
        <dgm:presLayoutVars>
          <dgm:bulletEnabled val="1"/>
        </dgm:presLayoutVars>
      </dgm:prSet>
      <dgm:spPr/>
      <dgm:t>
        <a:bodyPr/>
        <a:lstStyle/>
        <a:p>
          <a:endParaRPr lang="en-US"/>
        </a:p>
      </dgm:t>
    </dgm:pt>
  </dgm:ptLst>
  <dgm:cxnLst>
    <dgm:cxn modelId="{597A466A-0D88-4FFC-9CD2-ABF64E11B5E8}" type="presOf" srcId="{9FC39992-BDEF-4037-A46D-5492F697DC50}" destId="{D1E817A7-71D8-40EE-A4B7-6EB138FBDC1D}" srcOrd="0" destOrd="0" presId="urn:microsoft.com/office/officeart/2005/8/layout/vList3"/>
    <dgm:cxn modelId="{A9EF9011-D633-4718-A378-F1DA6055720C}" type="presOf" srcId="{75B6BFB6-5D2F-4310-A9E3-F941805992FA}" destId="{2328B9AE-42B4-4CE3-B588-AD0AD82B0A29}" srcOrd="0" destOrd="0" presId="urn:microsoft.com/office/officeart/2005/8/layout/vList3"/>
    <dgm:cxn modelId="{CEAB2713-5797-4D68-BE86-E4622D67BA52}" srcId="{37FA7872-AAFE-482D-9905-8B6917D20104}" destId="{75B6BFB6-5D2F-4310-A9E3-F941805992FA}" srcOrd="0" destOrd="0" parTransId="{C73A9548-F6A7-4132-B7E5-1BF749828C60}" sibTransId="{272D075B-6FF9-42CD-8D0E-967AB95505DD}"/>
    <dgm:cxn modelId="{C5806D49-8FFF-49FC-AF59-40DA2BD5E9CB}" type="presOf" srcId="{97EF27A7-8BEA-4559-BC86-096B2A685050}" destId="{28C4E5DB-F04B-4457-8B08-F84EFEA53AB3}" srcOrd="0" destOrd="0" presId="urn:microsoft.com/office/officeart/2005/8/layout/vList3"/>
    <dgm:cxn modelId="{3FBFABF1-0E48-4C07-8DCE-E1A1748A7C20}" srcId="{37FA7872-AAFE-482D-9905-8B6917D20104}" destId="{97EF27A7-8BEA-4559-BC86-096B2A685050}" srcOrd="3" destOrd="0" parTransId="{C8BA490A-0DC6-45FF-BE65-7B4A8D642A45}" sibTransId="{3000EBAA-B2D3-41D2-A01A-8D2A36626005}"/>
    <dgm:cxn modelId="{8F4ADDAC-BB87-4A28-9799-DF4BA6262D5F}" srcId="{37FA7872-AAFE-482D-9905-8B6917D20104}" destId="{4F91E23A-3D15-493B-9CB4-A1513AC1ECCC}" srcOrd="2" destOrd="0" parTransId="{5A1A5E23-6E5E-458F-8909-823D05F0CCE7}" sibTransId="{77AEBD69-6F55-468A-9319-23AD581F07B4}"/>
    <dgm:cxn modelId="{29CE9BE6-262B-4872-A03C-F2CB7E3EE53D}" type="presOf" srcId="{4F91E23A-3D15-493B-9CB4-A1513AC1ECCC}" destId="{84CCAA72-C1D3-49F1-892D-60BAB6178D84}" srcOrd="0" destOrd="0" presId="urn:microsoft.com/office/officeart/2005/8/layout/vList3"/>
    <dgm:cxn modelId="{156A99FB-6B6B-4CA9-A8D9-46FBB7E76DCE}" type="presOf" srcId="{37FA7872-AAFE-482D-9905-8B6917D20104}" destId="{75D0A107-2989-4EC2-A973-EC113789F881}" srcOrd="0" destOrd="0" presId="urn:microsoft.com/office/officeart/2005/8/layout/vList3"/>
    <dgm:cxn modelId="{2208202D-E831-4F24-83D2-A410867410E3}" srcId="{37FA7872-AAFE-482D-9905-8B6917D20104}" destId="{9FC39992-BDEF-4037-A46D-5492F697DC50}" srcOrd="1" destOrd="0" parTransId="{1119C4EC-8175-47FA-9D2D-53403C5D0C8D}" sibTransId="{D85E2445-3CAA-4359-BA3B-0CD7F549B9BA}"/>
    <dgm:cxn modelId="{7F62B290-BE8D-441B-B924-83F9F4635152}" type="presParOf" srcId="{75D0A107-2989-4EC2-A973-EC113789F881}" destId="{BAAEF29B-E956-4D8C-8410-93644D255916}" srcOrd="0" destOrd="0" presId="urn:microsoft.com/office/officeart/2005/8/layout/vList3"/>
    <dgm:cxn modelId="{82CAE96A-46FA-4137-A293-66E4F551F326}" type="presParOf" srcId="{BAAEF29B-E956-4D8C-8410-93644D255916}" destId="{A0FA8A3B-44C7-4610-A335-B6BB8003C8E5}" srcOrd="0" destOrd="0" presId="urn:microsoft.com/office/officeart/2005/8/layout/vList3"/>
    <dgm:cxn modelId="{5B9F6B8D-ABA8-48AE-A068-C27B52D7DD8F}" type="presParOf" srcId="{BAAEF29B-E956-4D8C-8410-93644D255916}" destId="{2328B9AE-42B4-4CE3-B588-AD0AD82B0A29}" srcOrd="1" destOrd="0" presId="urn:microsoft.com/office/officeart/2005/8/layout/vList3"/>
    <dgm:cxn modelId="{F372E611-F94A-4FBE-8F72-D26997EBBBC0}" type="presParOf" srcId="{75D0A107-2989-4EC2-A973-EC113789F881}" destId="{6F6ADC0E-9C4E-4E4E-9921-16F538CB8672}" srcOrd="1" destOrd="0" presId="urn:microsoft.com/office/officeart/2005/8/layout/vList3"/>
    <dgm:cxn modelId="{58664E48-7566-4700-9419-C3B61C7A9982}" type="presParOf" srcId="{75D0A107-2989-4EC2-A973-EC113789F881}" destId="{708C6785-5F8B-4F3C-897C-ED691EBCB3BC}" srcOrd="2" destOrd="0" presId="urn:microsoft.com/office/officeart/2005/8/layout/vList3"/>
    <dgm:cxn modelId="{F1D5A464-DA7D-4436-B762-017FF0FD8D23}" type="presParOf" srcId="{708C6785-5F8B-4F3C-897C-ED691EBCB3BC}" destId="{6BD65FBA-CB21-49EF-8029-C7F0F84E7536}" srcOrd="0" destOrd="0" presId="urn:microsoft.com/office/officeart/2005/8/layout/vList3"/>
    <dgm:cxn modelId="{AE3BF9AA-D7D4-4009-9FD0-125C01769F21}" type="presParOf" srcId="{708C6785-5F8B-4F3C-897C-ED691EBCB3BC}" destId="{D1E817A7-71D8-40EE-A4B7-6EB138FBDC1D}" srcOrd="1" destOrd="0" presId="urn:microsoft.com/office/officeart/2005/8/layout/vList3"/>
    <dgm:cxn modelId="{969EC725-B0E1-442E-BCA4-6FC39BF87307}" type="presParOf" srcId="{75D0A107-2989-4EC2-A973-EC113789F881}" destId="{60D42583-7BF6-4430-8C5A-72F36443B014}" srcOrd="3" destOrd="0" presId="urn:microsoft.com/office/officeart/2005/8/layout/vList3"/>
    <dgm:cxn modelId="{45DFDEA2-19D8-4523-A8CB-E7092E11D81F}" type="presParOf" srcId="{75D0A107-2989-4EC2-A973-EC113789F881}" destId="{EC687DF2-E03B-4761-861C-89BC951F7950}" srcOrd="4" destOrd="0" presId="urn:microsoft.com/office/officeart/2005/8/layout/vList3"/>
    <dgm:cxn modelId="{D6A0787F-2EF1-4618-85EF-88187EE43AD8}" type="presParOf" srcId="{EC687DF2-E03B-4761-861C-89BC951F7950}" destId="{67F177CE-B337-4550-A1A6-672418A30F76}" srcOrd="0" destOrd="0" presId="urn:microsoft.com/office/officeart/2005/8/layout/vList3"/>
    <dgm:cxn modelId="{FA8EC3FF-8D13-4DB1-BFF7-5D4824050298}" type="presParOf" srcId="{EC687DF2-E03B-4761-861C-89BC951F7950}" destId="{84CCAA72-C1D3-49F1-892D-60BAB6178D84}" srcOrd="1" destOrd="0" presId="urn:microsoft.com/office/officeart/2005/8/layout/vList3"/>
    <dgm:cxn modelId="{A005065E-71F7-4FC6-B637-08B6E2417B1D}" type="presParOf" srcId="{75D0A107-2989-4EC2-A973-EC113789F881}" destId="{F5538AC6-189F-4CBB-A0EC-476E6F136BA9}" srcOrd="5" destOrd="0" presId="urn:microsoft.com/office/officeart/2005/8/layout/vList3"/>
    <dgm:cxn modelId="{CF105B3A-A20F-4606-A2F5-47A965CB4533}" type="presParOf" srcId="{75D0A107-2989-4EC2-A973-EC113789F881}" destId="{39FCAE42-4CE1-4D59-AE6F-88D079A627B2}" srcOrd="6" destOrd="0" presId="urn:microsoft.com/office/officeart/2005/8/layout/vList3"/>
    <dgm:cxn modelId="{17924D48-4DE2-4852-AD4C-64E634A56BE2}" type="presParOf" srcId="{39FCAE42-4CE1-4D59-AE6F-88D079A627B2}" destId="{B299E055-7F25-4771-8CE0-A9F252C3B128}" srcOrd="0" destOrd="0" presId="urn:microsoft.com/office/officeart/2005/8/layout/vList3"/>
    <dgm:cxn modelId="{7C9F1755-8304-4342-8FB6-332E97C56068}" type="presParOf" srcId="{39FCAE42-4CE1-4D59-AE6F-88D079A627B2}" destId="{28C4E5DB-F04B-4457-8B08-F84EFEA53AB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14CD69-1534-4E88-9F0E-F9802F5919F0}"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US"/>
        </a:p>
      </dgm:t>
    </dgm:pt>
    <dgm:pt modelId="{F97CEC61-06A7-44BB-B02A-215BF9E996E6}">
      <dgm:prSet/>
      <dgm:spPr/>
      <dgm:t>
        <a:bodyPr/>
        <a:lstStyle/>
        <a:p>
          <a:pPr rtl="0"/>
          <a:r>
            <a:rPr lang="en-US" b="1" i="0" smtClean="0"/>
            <a:t>Demerits</a:t>
          </a:r>
          <a:endParaRPr lang="en-US"/>
        </a:p>
      </dgm:t>
    </dgm:pt>
    <dgm:pt modelId="{A62DF0E5-9084-4423-A8E9-DDCF115CD3F1}" type="parTrans" cxnId="{6A011F79-9CED-4D24-9F96-1D0A7E7477E8}">
      <dgm:prSet/>
      <dgm:spPr/>
      <dgm:t>
        <a:bodyPr/>
        <a:lstStyle/>
        <a:p>
          <a:endParaRPr lang="en-US"/>
        </a:p>
      </dgm:t>
    </dgm:pt>
    <dgm:pt modelId="{F0F3F5F8-E945-41C9-B8F4-131604339D1F}" type="sibTrans" cxnId="{6A011F79-9CED-4D24-9F96-1D0A7E7477E8}">
      <dgm:prSet/>
      <dgm:spPr/>
      <dgm:t>
        <a:bodyPr/>
        <a:lstStyle/>
        <a:p>
          <a:endParaRPr lang="en-US"/>
        </a:p>
      </dgm:t>
    </dgm:pt>
    <dgm:pt modelId="{CC26D538-E2C3-4153-AF94-2D16E6C43429}">
      <dgm:prSet/>
      <dgm:spPr/>
      <dgm:t>
        <a:bodyPr/>
        <a:lstStyle/>
        <a:p>
          <a:pPr rtl="0"/>
          <a:r>
            <a:rPr lang="en-US" b="0" i="0" smtClean="0"/>
            <a:t>It requires large cache size to increase efficiency.</a:t>
          </a:r>
          <a:endParaRPr lang="en-US"/>
        </a:p>
      </dgm:t>
    </dgm:pt>
    <dgm:pt modelId="{8E892525-B754-4AE5-BBE7-FD482865BA91}" type="parTrans" cxnId="{50C52A3F-1D3E-4A69-971B-D158A2B2F2D5}">
      <dgm:prSet/>
      <dgm:spPr/>
      <dgm:t>
        <a:bodyPr/>
        <a:lstStyle/>
        <a:p>
          <a:endParaRPr lang="en-US"/>
        </a:p>
      </dgm:t>
    </dgm:pt>
    <dgm:pt modelId="{5F6C41B9-7716-4436-A2CE-8AB860536BEF}" type="sibTrans" cxnId="{50C52A3F-1D3E-4A69-971B-D158A2B2F2D5}">
      <dgm:prSet/>
      <dgm:spPr/>
      <dgm:t>
        <a:bodyPr/>
        <a:lstStyle/>
        <a:p>
          <a:endParaRPr lang="en-US"/>
        </a:p>
      </dgm:t>
    </dgm:pt>
    <dgm:pt modelId="{B1C11CAF-C867-47BD-A32E-803B9CDF6252}">
      <dgm:prSet/>
      <dgm:spPr/>
      <dgm:t>
        <a:bodyPr/>
        <a:lstStyle/>
        <a:p>
          <a:pPr rtl="0"/>
          <a:r>
            <a:rPr lang="en-US" b="0" i="0" smtClean="0"/>
            <a:t>It requires additional Data Structure to be implemented.</a:t>
          </a:r>
          <a:endParaRPr lang="en-US"/>
        </a:p>
      </dgm:t>
    </dgm:pt>
    <dgm:pt modelId="{B7555D16-81C5-4935-A0AA-C26A34DCCCBD}" type="parTrans" cxnId="{1DD8EE78-ABCB-44C8-8835-EB2CF8355FFF}">
      <dgm:prSet/>
      <dgm:spPr/>
      <dgm:t>
        <a:bodyPr/>
        <a:lstStyle/>
        <a:p>
          <a:endParaRPr lang="en-US"/>
        </a:p>
      </dgm:t>
    </dgm:pt>
    <dgm:pt modelId="{B3C0045E-78B5-471D-A2EF-C6BD74E1A58E}" type="sibTrans" cxnId="{1DD8EE78-ABCB-44C8-8835-EB2CF8355FFF}">
      <dgm:prSet/>
      <dgm:spPr/>
      <dgm:t>
        <a:bodyPr/>
        <a:lstStyle/>
        <a:p>
          <a:endParaRPr lang="en-US"/>
        </a:p>
      </dgm:t>
    </dgm:pt>
    <dgm:pt modelId="{882879C5-7E76-4DF5-A613-29119B0EDEFF}">
      <dgm:prSet/>
      <dgm:spPr/>
      <dgm:t>
        <a:bodyPr/>
        <a:lstStyle/>
        <a:p>
          <a:pPr rtl="0"/>
          <a:r>
            <a:rPr lang="en-US" b="0" i="0" smtClean="0"/>
            <a:t>Hardware assistance is high.</a:t>
          </a:r>
          <a:endParaRPr lang="en-US"/>
        </a:p>
      </dgm:t>
    </dgm:pt>
    <dgm:pt modelId="{22559847-9658-4E9A-8E22-B108CE9A27DE}" type="parTrans" cxnId="{D9BC796C-6A8A-46D7-8147-F14984E80A6F}">
      <dgm:prSet/>
      <dgm:spPr/>
      <dgm:t>
        <a:bodyPr/>
        <a:lstStyle/>
        <a:p>
          <a:endParaRPr lang="en-US"/>
        </a:p>
      </dgm:t>
    </dgm:pt>
    <dgm:pt modelId="{92837590-1CC1-46C6-BB38-01EBCC864859}" type="sibTrans" cxnId="{D9BC796C-6A8A-46D7-8147-F14984E80A6F}">
      <dgm:prSet/>
      <dgm:spPr/>
      <dgm:t>
        <a:bodyPr/>
        <a:lstStyle/>
        <a:p>
          <a:endParaRPr lang="en-US"/>
        </a:p>
      </dgm:t>
    </dgm:pt>
    <dgm:pt modelId="{F3E4F127-DAD1-42F0-8910-8A4940C42AA5}">
      <dgm:prSet/>
      <dgm:spPr/>
      <dgm:t>
        <a:bodyPr/>
        <a:lstStyle/>
        <a:p>
          <a:pPr rtl="0"/>
          <a:r>
            <a:rPr lang="en-US" b="0" i="0" smtClean="0"/>
            <a:t>In LRU error detection is difficult as compared to other algorithms.</a:t>
          </a:r>
          <a:endParaRPr lang="en-US"/>
        </a:p>
      </dgm:t>
    </dgm:pt>
    <dgm:pt modelId="{563E05B7-0A99-4499-9763-64F62C23830C}" type="parTrans" cxnId="{42E143E1-2551-45C5-8AE1-53E7D9B1A96D}">
      <dgm:prSet/>
      <dgm:spPr/>
      <dgm:t>
        <a:bodyPr/>
        <a:lstStyle/>
        <a:p>
          <a:endParaRPr lang="en-US"/>
        </a:p>
      </dgm:t>
    </dgm:pt>
    <dgm:pt modelId="{CC642794-8D8F-4209-A4CB-345AD9A6A33E}" type="sibTrans" cxnId="{42E143E1-2551-45C5-8AE1-53E7D9B1A96D}">
      <dgm:prSet/>
      <dgm:spPr/>
      <dgm:t>
        <a:bodyPr/>
        <a:lstStyle/>
        <a:p>
          <a:endParaRPr lang="en-US"/>
        </a:p>
      </dgm:t>
    </dgm:pt>
    <dgm:pt modelId="{470B3B0F-2859-4D8E-9145-DEA8CA32741D}">
      <dgm:prSet/>
      <dgm:spPr/>
      <dgm:t>
        <a:bodyPr/>
        <a:lstStyle/>
        <a:p>
          <a:pPr rtl="0"/>
          <a:r>
            <a:rPr lang="en-US" b="0" i="0" smtClean="0"/>
            <a:t>It has limited acceptability.</a:t>
          </a:r>
          <a:endParaRPr lang="en-US"/>
        </a:p>
      </dgm:t>
    </dgm:pt>
    <dgm:pt modelId="{DE2C67AE-B00E-4EE2-9B23-367B1E596AB5}" type="parTrans" cxnId="{075D5444-9D0C-4466-8C82-E96F231894C8}">
      <dgm:prSet/>
      <dgm:spPr/>
      <dgm:t>
        <a:bodyPr/>
        <a:lstStyle/>
        <a:p>
          <a:endParaRPr lang="en-US"/>
        </a:p>
      </dgm:t>
    </dgm:pt>
    <dgm:pt modelId="{23B8493E-3220-4CFC-A8A2-ACFF2EE2BBCC}" type="sibTrans" cxnId="{075D5444-9D0C-4466-8C82-E96F231894C8}">
      <dgm:prSet/>
      <dgm:spPr/>
      <dgm:t>
        <a:bodyPr/>
        <a:lstStyle/>
        <a:p>
          <a:endParaRPr lang="en-US"/>
        </a:p>
      </dgm:t>
    </dgm:pt>
    <dgm:pt modelId="{1F583B24-DD4D-4EC0-A67A-DAF94058953D}" type="pres">
      <dgm:prSet presAssocID="{2614CD69-1534-4E88-9F0E-F9802F5919F0}" presName="linearFlow" presStyleCnt="0">
        <dgm:presLayoutVars>
          <dgm:dir/>
          <dgm:resizeHandles val="exact"/>
        </dgm:presLayoutVars>
      </dgm:prSet>
      <dgm:spPr/>
      <dgm:t>
        <a:bodyPr/>
        <a:lstStyle/>
        <a:p>
          <a:endParaRPr lang="en-US"/>
        </a:p>
      </dgm:t>
    </dgm:pt>
    <dgm:pt modelId="{C399AF10-F307-4A23-B03D-149881047D98}" type="pres">
      <dgm:prSet presAssocID="{F97CEC61-06A7-44BB-B02A-215BF9E996E6}" presName="composite" presStyleCnt="0"/>
      <dgm:spPr/>
    </dgm:pt>
    <dgm:pt modelId="{69905879-B9F0-41C3-8B99-DF68B64282FF}" type="pres">
      <dgm:prSet presAssocID="{F97CEC61-06A7-44BB-B02A-215BF9E996E6}" presName="imgShp" presStyleLbl="fgImgPlace1" presStyleIdx="0" presStyleCnt="6"/>
      <dgm:spPr/>
    </dgm:pt>
    <dgm:pt modelId="{61A5B197-0A7A-4AAF-9A8D-82D6413716A6}" type="pres">
      <dgm:prSet presAssocID="{F97CEC61-06A7-44BB-B02A-215BF9E996E6}" presName="txShp" presStyleLbl="node1" presStyleIdx="0" presStyleCnt="6">
        <dgm:presLayoutVars>
          <dgm:bulletEnabled val="1"/>
        </dgm:presLayoutVars>
      </dgm:prSet>
      <dgm:spPr/>
      <dgm:t>
        <a:bodyPr/>
        <a:lstStyle/>
        <a:p>
          <a:endParaRPr lang="en-US"/>
        </a:p>
      </dgm:t>
    </dgm:pt>
    <dgm:pt modelId="{3D189B99-FD90-4897-82D6-2AA507EF9167}" type="pres">
      <dgm:prSet presAssocID="{F0F3F5F8-E945-41C9-B8F4-131604339D1F}" presName="spacing" presStyleCnt="0"/>
      <dgm:spPr/>
    </dgm:pt>
    <dgm:pt modelId="{4744B314-69E1-4B34-B57B-3BF9B7826A97}" type="pres">
      <dgm:prSet presAssocID="{CC26D538-E2C3-4153-AF94-2D16E6C43429}" presName="composite" presStyleCnt="0"/>
      <dgm:spPr/>
    </dgm:pt>
    <dgm:pt modelId="{F5CF3F45-3644-4131-829E-A0CBD2CCDA6A}" type="pres">
      <dgm:prSet presAssocID="{CC26D538-E2C3-4153-AF94-2D16E6C43429}" presName="imgShp" presStyleLbl="fgImgPlace1" presStyleIdx="1" presStyleCnt="6"/>
      <dgm:spPr/>
    </dgm:pt>
    <dgm:pt modelId="{72113C6E-FC63-498C-820F-36B8D5B52F54}" type="pres">
      <dgm:prSet presAssocID="{CC26D538-E2C3-4153-AF94-2D16E6C43429}" presName="txShp" presStyleLbl="node1" presStyleIdx="1" presStyleCnt="6">
        <dgm:presLayoutVars>
          <dgm:bulletEnabled val="1"/>
        </dgm:presLayoutVars>
      </dgm:prSet>
      <dgm:spPr/>
      <dgm:t>
        <a:bodyPr/>
        <a:lstStyle/>
        <a:p>
          <a:endParaRPr lang="en-US"/>
        </a:p>
      </dgm:t>
    </dgm:pt>
    <dgm:pt modelId="{E3E44DD3-AFB6-4151-BF2B-A69CBAB1116D}" type="pres">
      <dgm:prSet presAssocID="{5F6C41B9-7716-4436-A2CE-8AB860536BEF}" presName="spacing" presStyleCnt="0"/>
      <dgm:spPr/>
    </dgm:pt>
    <dgm:pt modelId="{E3F86880-1D8A-4CD0-A2D6-8433C7D5EE7B}" type="pres">
      <dgm:prSet presAssocID="{B1C11CAF-C867-47BD-A32E-803B9CDF6252}" presName="composite" presStyleCnt="0"/>
      <dgm:spPr/>
    </dgm:pt>
    <dgm:pt modelId="{004AE0EA-CCB0-4FDE-BF75-6B889A67F67D}" type="pres">
      <dgm:prSet presAssocID="{B1C11CAF-C867-47BD-A32E-803B9CDF6252}" presName="imgShp" presStyleLbl="fgImgPlace1" presStyleIdx="2" presStyleCnt="6"/>
      <dgm:spPr/>
    </dgm:pt>
    <dgm:pt modelId="{973BE1CB-6699-4516-A103-7A4B83CE6DB3}" type="pres">
      <dgm:prSet presAssocID="{B1C11CAF-C867-47BD-A32E-803B9CDF6252}" presName="txShp" presStyleLbl="node1" presStyleIdx="2" presStyleCnt="6">
        <dgm:presLayoutVars>
          <dgm:bulletEnabled val="1"/>
        </dgm:presLayoutVars>
      </dgm:prSet>
      <dgm:spPr/>
      <dgm:t>
        <a:bodyPr/>
        <a:lstStyle/>
        <a:p>
          <a:endParaRPr lang="en-US"/>
        </a:p>
      </dgm:t>
    </dgm:pt>
    <dgm:pt modelId="{A5D6ED34-6A97-49EE-B697-CC92C36D45D3}" type="pres">
      <dgm:prSet presAssocID="{B3C0045E-78B5-471D-A2EF-C6BD74E1A58E}" presName="spacing" presStyleCnt="0"/>
      <dgm:spPr/>
    </dgm:pt>
    <dgm:pt modelId="{38AB115D-A21D-449E-AE6C-985684B9EA3C}" type="pres">
      <dgm:prSet presAssocID="{882879C5-7E76-4DF5-A613-29119B0EDEFF}" presName="composite" presStyleCnt="0"/>
      <dgm:spPr/>
    </dgm:pt>
    <dgm:pt modelId="{E27B2D4E-A844-4E7E-A9CE-5FA668CDAA01}" type="pres">
      <dgm:prSet presAssocID="{882879C5-7E76-4DF5-A613-29119B0EDEFF}" presName="imgShp" presStyleLbl="fgImgPlace1" presStyleIdx="3" presStyleCnt="6"/>
      <dgm:spPr/>
    </dgm:pt>
    <dgm:pt modelId="{33748C3C-0F70-4BA7-B600-BA60D4AFDD99}" type="pres">
      <dgm:prSet presAssocID="{882879C5-7E76-4DF5-A613-29119B0EDEFF}" presName="txShp" presStyleLbl="node1" presStyleIdx="3" presStyleCnt="6">
        <dgm:presLayoutVars>
          <dgm:bulletEnabled val="1"/>
        </dgm:presLayoutVars>
      </dgm:prSet>
      <dgm:spPr/>
      <dgm:t>
        <a:bodyPr/>
        <a:lstStyle/>
        <a:p>
          <a:endParaRPr lang="en-US"/>
        </a:p>
      </dgm:t>
    </dgm:pt>
    <dgm:pt modelId="{D03A504F-C357-4915-A76A-45DD08212186}" type="pres">
      <dgm:prSet presAssocID="{92837590-1CC1-46C6-BB38-01EBCC864859}" presName="spacing" presStyleCnt="0"/>
      <dgm:spPr/>
    </dgm:pt>
    <dgm:pt modelId="{D04421CB-2D15-467D-834D-70962CE0B45E}" type="pres">
      <dgm:prSet presAssocID="{F3E4F127-DAD1-42F0-8910-8A4940C42AA5}" presName="composite" presStyleCnt="0"/>
      <dgm:spPr/>
    </dgm:pt>
    <dgm:pt modelId="{BB009DEE-32C8-42DE-8229-F2967D26CCD2}" type="pres">
      <dgm:prSet presAssocID="{F3E4F127-DAD1-42F0-8910-8A4940C42AA5}" presName="imgShp" presStyleLbl="fgImgPlace1" presStyleIdx="4" presStyleCnt="6"/>
      <dgm:spPr/>
    </dgm:pt>
    <dgm:pt modelId="{28216AFA-DD4B-42CD-81F4-20507F9EBFB1}" type="pres">
      <dgm:prSet presAssocID="{F3E4F127-DAD1-42F0-8910-8A4940C42AA5}" presName="txShp" presStyleLbl="node1" presStyleIdx="4" presStyleCnt="6">
        <dgm:presLayoutVars>
          <dgm:bulletEnabled val="1"/>
        </dgm:presLayoutVars>
      </dgm:prSet>
      <dgm:spPr/>
      <dgm:t>
        <a:bodyPr/>
        <a:lstStyle/>
        <a:p>
          <a:endParaRPr lang="en-US"/>
        </a:p>
      </dgm:t>
    </dgm:pt>
    <dgm:pt modelId="{BDE75AB7-569D-49AF-B12A-21CFCFD789F1}" type="pres">
      <dgm:prSet presAssocID="{CC642794-8D8F-4209-A4CB-345AD9A6A33E}" presName="spacing" presStyleCnt="0"/>
      <dgm:spPr/>
    </dgm:pt>
    <dgm:pt modelId="{3422B711-30D6-4B54-A481-0DC39F2861B8}" type="pres">
      <dgm:prSet presAssocID="{470B3B0F-2859-4D8E-9145-DEA8CA32741D}" presName="composite" presStyleCnt="0"/>
      <dgm:spPr/>
    </dgm:pt>
    <dgm:pt modelId="{6783797B-640A-48F3-8058-0D25FACD82F4}" type="pres">
      <dgm:prSet presAssocID="{470B3B0F-2859-4D8E-9145-DEA8CA32741D}" presName="imgShp" presStyleLbl="fgImgPlace1" presStyleIdx="5" presStyleCnt="6"/>
      <dgm:spPr/>
    </dgm:pt>
    <dgm:pt modelId="{4A5393DE-9045-4EAA-9FF4-3BE876934F17}" type="pres">
      <dgm:prSet presAssocID="{470B3B0F-2859-4D8E-9145-DEA8CA32741D}" presName="txShp" presStyleLbl="node1" presStyleIdx="5" presStyleCnt="6">
        <dgm:presLayoutVars>
          <dgm:bulletEnabled val="1"/>
        </dgm:presLayoutVars>
      </dgm:prSet>
      <dgm:spPr/>
      <dgm:t>
        <a:bodyPr/>
        <a:lstStyle/>
        <a:p>
          <a:endParaRPr lang="en-US"/>
        </a:p>
      </dgm:t>
    </dgm:pt>
  </dgm:ptLst>
  <dgm:cxnLst>
    <dgm:cxn modelId="{D9BC796C-6A8A-46D7-8147-F14984E80A6F}" srcId="{2614CD69-1534-4E88-9F0E-F9802F5919F0}" destId="{882879C5-7E76-4DF5-A613-29119B0EDEFF}" srcOrd="3" destOrd="0" parTransId="{22559847-9658-4E9A-8E22-B108CE9A27DE}" sibTransId="{92837590-1CC1-46C6-BB38-01EBCC864859}"/>
    <dgm:cxn modelId="{075D5444-9D0C-4466-8C82-E96F231894C8}" srcId="{2614CD69-1534-4E88-9F0E-F9802F5919F0}" destId="{470B3B0F-2859-4D8E-9145-DEA8CA32741D}" srcOrd="5" destOrd="0" parTransId="{DE2C67AE-B00E-4EE2-9B23-367B1E596AB5}" sibTransId="{23B8493E-3220-4CFC-A8A2-ACFF2EE2BBCC}"/>
    <dgm:cxn modelId="{3DFDA5EE-63D0-4199-AE94-9F02E59D5917}" type="presOf" srcId="{2614CD69-1534-4E88-9F0E-F9802F5919F0}" destId="{1F583B24-DD4D-4EC0-A67A-DAF94058953D}" srcOrd="0" destOrd="0" presId="urn:microsoft.com/office/officeart/2005/8/layout/vList3"/>
    <dgm:cxn modelId="{568B9760-00F4-458C-922D-3EACD48B473C}" type="presOf" srcId="{882879C5-7E76-4DF5-A613-29119B0EDEFF}" destId="{33748C3C-0F70-4BA7-B600-BA60D4AFDD99}" srcOrd="0" destOrd="0" presId="urn:microsoft.com/office/officeart/2005/8/layout/vList3"/>
    <dgm:cxn modelId="{E2357829-8C5D-4789-9716-3958E32800BE}" type="presOf" srcId="{B1C11CAF-C867-47BD-A32E-803B9CDF6252}" destId="{973BE1CB-6699-4516-A103-7A4B83CE6DB3}" srcOrd="0" destOrd="0" presId="urn:microsoft.com/office/officeart/2005/8/layout/vList3"/>
    <dgm:cxn modelId="{1DD8EE78-ABCB-44C8-8835-EB2CF8355FFF}" srcId="{2614CD69-1534-4E88-9F0E-F9802F5919F0}" destId="{B1C11CAF-C867-47BD-A32E-803B9CDF6252}" srcOrd="2" destOrd="0" parTransId="{B7555D16-81C5-4935-A0AA-C26A34DCCCBD}" sibTransId="{B3C0045E-78B5-471D-A2EF-C6BD74E1A58E}"/>
    <dgm:cxn modelId="{892773F8-F5B7-43CF-A7AD-72CD90AEF679}" type="presOf" srcId="{F3E4F127-DAD1-42F0-8910-8A4940C42AA5}" destId="{28216AFA-DD4B-42CD-81F4-20507F9EBFB1}" srcOrd="0" destOrd="0" presId="urn:microsoft.com/office/officeart/2005/8/layout/vList3"/>
    <dgm:cxn modelId="{77DB5085-3C46-4E01-BC90-3F905FB57BBE}" type="presOf" srcId="{470B3B0F-2859-4D8E-9145-DEA8CA32741D}" destId="{4A5393DE-9045-4EAA-9FF4-3BE876934F17}" srcOrd="0" destOrd="0" presId="urn:microsoft.com/office/officeart/2005/8/layout/vList3"/>
    <dgm:cxn modelId="{6A011F79-9CED-4D24-9F96-1D0A7E7477E8}" srcId="{2614CD69-1534-4E88-9F0E-F9802F5919F0}" destId="{F97CEC61-06A7-44BB-B02A-215BF9E996E6}" srcOrd="0" destOrd="0" parTransId="{A62DF0E5-9084-4423-A8E9-DDCF115CD3F1}" sibTransId="{F0F3F5F8-E945-41C9-B8F4-131604339D1F}"/>
    <dgm:cxn modelId="{42E143E1-2551-45C5-8AE1-53E7D9B1A96D}" srcId="{2614CD69-1534-4E88-9F0E-F9802F5919F0}" destId="{F3E4F127-DAD1-42F0-8910-8A4940C42AA5}" srcOrd="4" destOrd="0" parTransId="{563E05B7-0A99-4499-9763-64F62C23830C}" sibTransId="{CC642794-8D8F-4209-A4CB-345AD9A6A33E}"/>
    <dgm:cxn modelId="{3F1DE7F0-4F27-4251-83F9-F9126A07B2C6}" type="presOf" srcId="{F97CEC61-06A7-44BB-B02A-215BF9E996E6}" destId="{61A5B197-0A7A-4AAF-9A8D-82D6413716A6}" srcOrd="0" destOrd="0" presId="urn:microsoft.com/office/officeart/2005/8/layout/vList3"/>
    <dgm:cxn modelId="{50C52A3F-1D3E-4A69-971B-D158A2B2F2D5}" srcId="{2614CD69-1534-4E88-9F0E-F9802F5919F0}" destId="{CC26D538-E2C3-4153-AF94-2D16E6C43429}" srcOrd="1" destOrd="0" parTransId="{8E892525-B754-4AE5-BBE7-FD482865BA91}" sibTransId="{5F6C41B9-7716-4436-A2CE-8AB860536BEF}"/>
    <dgm:cxn modelId="{8F7E05DB-F288-41A4-A879-F788B94C881D}" type="presOf" srcId="{CC26D538-E2C3-4153-AF94-2D16E6C43429}" destId="{72113C6E-FC63-498C-820F-36B8D5B52F54}" srcOrd="0" destOrd="0" presId="urn:microsoft.com/office/officeart/2005/8/layout/vList3"/>
    <dgm:cxn modelId="{F6685997-3770-410F-ABDA-78736160013C}" type="presParOf" srcId="{1F583B24-DD4D-4EC0-A67A-DAF94058953D}" destId="{C399AF10-F307-4A23-B03D-149881047D98}" srcOrd="0" destOrd="0" presId="urn:microsoft.com/office/officeart/2005/8/layout/vList3"/>
    <dgm:cxn modelId="{03357A15-C644-4A6B-86EA-B3D5226E9C76}" type="presParOf" srcId="{C399AF10-F307-4A23-B03D-149881047D98}" destId="{69905879-B9F0-41C3-8B99-DF68B64282FF}" srcOrd="0" destOrd="0" presId="urn:microsoft.com/office/officeart/2005/8/layout/vList3"/>
    <dgm:cxn modelId="{BC04F1D7-8C9D-4A2D-9E71-1F30F5D4B69F}" type="presParOf" srcId="{C399AF10-F307-4A23-B03D-149881047D98}" destId="{61A5B197-0A7A-4AAF-9A8D-82D6413716A6}" srcOrd="1" destOrd="0" presId="urn:microsoft.com/office/officeart/2005/8/layout/vList3"/>
    <dgm:cxn modelId="{987E23AC-2DD2-44CF-AF67-2720CE535DE6}" type="presParOf" srcId="{1F583B24-DD4D-4EC0-A67A-DAF94058953D}" destId="{3D189B99-FD90-4897-82D6-2AA507EF9167}" srcOrd="1" destOrd="0" presId="urn:microsoft.com/office/officeart/2005/8/layout/vList3"/>
    <dgm:cxn modelId="{3AF819C9-9C82-4F0F-8922-BF6E6B6701E6}" type="presParOf" srcId="{1F583B24-DD4D-4EC0-A67A-DAF94058953D}" destId="{4744B314-69E1-4B34-B57B-3BF9B7826A97}" srcOrd="2" destOrd="0" presId="urn:microsoft.com/office/officeart/2005/8/layout/vList3"/>
    <dgm:cxn modelId="{4CA73780-9838-4719-8EDC-E39BA2685D53}" type="presParOf" srcId="{4744B314-69E1-4B34-B57B-3BF9B7826A97}" destId="{F5CF3F45-3644-4131-829E-A0CBD2CCDA6A}" srcOrd="0" destOrd="0" presId="urn:microsoft.com/office/officeart/2005/8/layout/vList3"/>
    <dgm:cxn modelId="{DBD91250-21E3-43C8-96D1-73F6A15C591A}" type="presParOf" srcId="{4744B314-69E1-4B34-B57B-3BF9B7826A97}" destId="{72113C6E-FC63-498C-820F-36B8D5B52F54}" srcOrd="1" destOrd="0" presId="urn:microsoft.com/office/officeart/2005/8/layout/vList3"/>
    <dgm:cxn modelId="{41D27292-A8DA-40A9-8391-DD852BFEDF9E}" type="presParOf" srcId="{1F583B24-DD4D-4EC0-A67A-DAF94058953D}" destId="{E3E44DD3-AFB6-4151-BF2B-A69CBAB1116D}" srcOrd="3" destOrd="0" presId="urn:microsoft.com/office/officeart/2005/8/layout/vList3"/>
    <dgm:cxn modelId="{9AAB3DDA-EEF4-4C2C-B83A-E2D507E1690B}" type="presParOf" srcId="{1F583B24-DD4D-4EC0-A67A-DAF94058953D}" destId="{E3F86880-1D8A-4CD0-A2D6-8433C7D5EE7B}" srcOrd="4" destOrd="0" presId="urn:microsoft.com/office/officeart/2005/8/layout/vList3"/>
    <dgm:cxn modelId="{1280AB4B-DB81-46D4-B65A-8B8F6901BFED}" type="presParOf" srcId="{E3F86880-1D8A-4CD0-A2D6-8433C7D5EE7B}" destId="{004AE0EA-CCB0-4FDE-BF75-6B889A67F67D}" srcOrd="0" destOrd="0" presId="urn:microsoft.com/office/officeart/2005/8/layout/vList3"/>
    <dgm:cxn modelId="{1838B78D-9947-46F4-B6B9-9E7D1E7CF4D8}" type="presParOf" srcId="{E3F86880-1D8A-4CD0-A2D6-8433C7D5EE7B}" destId="{973BE1CB-6699-4516-A103-7A4B83CE6DB3}" srcOrd="1" destOrd="0" presId="urn:microsoft.com/office/officeart/2005/8/layout/vList3"/>
    <dgm:cxn modelId="{0E0CBFBA-17A5-4BE9-9377-CC561AE661B2}" type="presParOf" srcId="{1F583B24-DD4D-4EC0-A67A-DAF94058953D}" destId="{A5D6ED34-6A97-49EE-B697-CC92C36D45D3}" srcOrd="5" destOrd="0" presId="urn:microsoft.com/office/officeart/2005/8/layout/vList3"/>
    <dgm:cxn modelId="{1C991989-0EA7-4D58-8913-EBCCF00B31E7}" type="presParOf" srcId="{1F583B24-DD4D-4EC0-A67A-DAF94058953D}" destId="{38AB115D-A21D-449E-AE6C-985684B9EA3C}" srcOrd="6" destOrd="0" presId="urn:microsoft.com/office/officeart/2005/8/layout/vList3"/>
    <dgm:cxn modelId="{4716188B-D70C-491B-801C-C5D1CF4183A0}" type="presParOf" srcId="{38AB115D-A21D-449E-AE6C-985684B9EA3C}" destId="{E27B2D4E-A844-4E7E-A9CE-5FA668CDAA01}" srcOrd="0" destOrd="0" presId="urn:microsoft.com/office/officeart/2005/8/layout/vList3"/>
    <dgm:cxn modelId="{7C86E191-0D4A-4023-A1E8-EF17482C8EB8}" type="presParOf" srcId="{38AB115D-A21D-449E-AE6C-985684B9EA3C}" destId="{33748C3C-0F70-4BA7-B600-BA60D4AFDD99}" srcOrd="1" destOrd="0" presId="urn:microsoft.com/office/officeart/2005/8/layout/vList3"/>
    <dgm:cxn modelId="{B2BDB2D5-3189-461D-84B7-8D34D14AEBE0}" type="presParOf" srcId="{1F583B24-DD4D-4EC0-A67A-DAF94058953D}" destId="{D03A504F-C357-4915-A76A-45DD08212186}" srcOrd="7" destOrd="0" presId="urn:microsoft.com/office/officeart/2005/8/layout/vList3"/>
    <dgm:cxn modelId="{4304C281-BA0F-4094-8A5F-A096FE7D69E7}" type="presParOf" srcId="{1F583B24-DD4D-4EC0-A67A-DAF94058953D}" destId="{D04421CB-2D15-467D-834D-70962CE0B45E}" srcOrd="8" destOrd="0" presId="urn:microsoft.com/office/officeart/2005/8/layout/vList3"/>
    <dgm:cxn modelId="{CDAF477E-C2D4-4810-828D-4AE7EBBD536D}" type="presParOf" srcId="{D04421CB-2D15-467D-834D-70962CE0B45E}" destId="{BB009DEE-32C8-42DE-8229-F2967D26CCD2}" srcOrd="0" destOrd="0" presId="urn:microsoft.com/office/officeart/2005/8/layout/vList3"/>
    <dgm:cxn modelId="{BDF85B79-A39B-462B-8D3C-400C0FE9DBD3}" type="presParOf" srcId="{D04421CB-2D15-467D-834D-70962CE0B45E}" destId="{28216AFA-DD4B-42CD-81F4-20507F9EBFB1}" srcOrd="1" destOrd="0" presId="urn:microsoft.com/office/officeart/2005/8/layout/vList3"/>
    <dgm:cxn modelId="{BB04ADB7-D050-42D5-9B29-4CE0CEE9DD24}" type="presParOf" srcId="{1F583B24-DD4D-4EC0-A67A-DAF94058953D}" destId="{BDE75AB7-569D-49AF-B12A-21CFCFD789F1}" srcOrd="9" destOrd="0" presId="urn:microsoft.com/office/officeart/2005/8/layout/vList3"/>
    <dgm:cxn modelId="{F3DA6A4A-04C7-42EE-8367-DD2B9266DE7B}" type="presParOf" srcId="{1F583B24-DD4D-4EC0-A67A-DAF94058953D}" destId="{3422B711-30D6-4B54-A481-0DC39F2861B8}" srcOrd="10" destOrd="0" presId="urn:microsoft.com/office/officeart/2005/8/layout/vList3"/>
    <dgm:cxn modelId="{D426432B-096F-4AF1-A462-D2306AC7C1FB}" type="presParOf" srcId="{3422B711-30D6-4B54-A481-0DC39F2861B8}" destId="{6783797B-640A-48F3-8058-0D25FACD82F4}" srcOrd="0" destOrd="0" presId="urn:microsoft.com/office/officeart/2005/8/layout/vList3"/>
    <dgm:cxn modelId="{51C2F0E6-1879-451C-A65F-64F12D3C55AC}" type="presParOf" srcId="{3422B711-30D6-4B54-A481-0DC39F2861B8}" destId="{4A5393DE-9045-4EAA-9FF4-3BE876934F17}"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7C19C0-6C9D-4633-BCE0-57248CA588B6}"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9A891C59-F051-4F6E-9321-C794529BCEA5}">
      <dgm:prSet/>
      <dgm:spPr/>
      <dgm:t>
        <a:bodyPr/>
        <a:lstStyle/>
        <a:p>
          <a:pPr rtl="0"/>
          <a:r>
            <a:rPr lang="en-US" b="1" i="0" smtClean="0"/>
            <a:t>Web Browsers</a:t>
          </a:r>
          <a:endParaRPr lang="en-US"/>
        </a:p>
      </dgm:t>
    </dgm:pt>
    <dgm:pt modelId="{C7E33188-77A7-4DC8-AE6B-2A6190CF47ED}" type="parTrans" cxnId="{ED190B54-CAB8-4BAF-BD21-7A274DC7AB94}">
      <dgm:prSet/>
      <dgm:spPr/>
      <dgm:t>
        <a:bodyPr/>
        <a:lstStyle/>
        <a:p>
          <a:endParaRPr lang="en-US"/>
        </a:p>
      </dgm:t>
    </dgm:pt>
    <dgm:pt modelId="{9386D26B-0DC0-468C-A177-D99391688839}" type="sibTrans" cxnId="{ED190B54-CAB8-4BAF-BD21-7A274DC7AB94}">
      <dgm:prSet/>
      <dgm:spPr/>
      <dgm:t>
        <a:bodyPr/>
        <a:lstStyle/>
        <a:p>
          <a:endParaRPr lang="en-US"/>
        </a:p>
      </dgm:t>
    </dgm:pt>
    <dgm:pt modelId="{90E23A78-172F-4C17-B1E7-C154D8344D08}">
      <dgm:prSet/>
      <dgm:spPr/>
      <dgm:t>
        <a:bodyPr/>
        <a:lstStyle/>
        <a:p>
          <a:pPr rtl="0"/>
          <a:r>
            <a:rPr lang="en-US" b="1" i="0" smtClean="0"/>
            <a:t>Operating System Page Replacement </a:t>
          </a:r>
          <a:endParaRPr lang="en-US"/>
        </a:p>
      </dgm:t>
    </dgm:pt>
    <dgm:pt modelId="{B5929007-3280-40E7-97E5-D94B9D427C86}" type="parTrans" cxnId="{D7A9F0F7-35F8-498F-A2F9-EE1DBC867EBE}">
      <dgm:prSet/>
      <dgm:spPr/>
      <dgm:t>
        <a:bodyPr/>
        <a:lstStyle/>
        <a:p>
          <a:endParaRPr lang="en-US"/>
        </a:p>
      </dgm:t>
    </dgm:pt>
    <dgm:pt modelId="{B9005F54-9D4C-4E9F-B4FF-B073A2E07464}" type="sibTrans" cxnId="{D7A9F0F7-35F8-498F-A2F9-EE1DBC867EBE}">
      <dgm:prSet/>
      <dgm:spPr/>
      <dgm:t>
        <a:bodyPr/>
        <a:lstStyle/>
        <a:p>
          <a:endParaRPr lang="en-US"/>
        </a:p>
      </dgm:t>
    </dgm:pt>
    <dgm:pt modelId="{7BBDC32D-9FC7-425B-A0B8-41C5EE352475}">
      <dgm:prSet/>
      <dgm:spPr/>
      <dgm:t>
        <a:bodyPr/>
        <a:lstStyle/>
        <a:p>
          <a:pPr rtl="0"/>
          <a:r>
            <a:rPr lang="en-US" b="1" i="0" dirty="0" smtClean="0"/>
            <a:t>Database Management System </a:t>
          </a:r>
          <a:endParaRPr lang="en-US" dirty="0"/>
        </a:p>
      </dgm:t>
    </dgm:pt>
    <dgm:pt modelId="{EC228B5E-1607-47E0-835E-0AFD29130310}" type="parTrans" cxnId="{2BFBD127-6EB1-4C33-BB0C-9AAA2C4246A2}">
      <dgm:prSet/>
      <dgm:spPr/>
      <dgm:t>
        <a:bodyPr/>
        <a:lstStyle/>
        <a:p>
          <a:endParaRPr lang="en-US"/>
        </a:p>
      </dgm:t>
    </dgm:pt>
    <dgm:pt modelId="{A48D85DF-B849-46A9-9FB2-4E5BFD183103}" type="sibTrans" cxnId="{2BFBD127-6EB1-4C33-BB0C-9AAA2C4246A2}">
      <dgm:prSet/>
      <dgm:spPr/>
      <dgm:t>
        <a:bodyPr/>
        <a:lstStyle/>
        <a:p>
          <a:endParaRPr lang="en-US"/>
        </a:p>
      </dgm:t>
    </dgm:pt>
    <dgm:pt modelId="{A484C6FE-4D4E-47C7-BD25-F2F0D595C38B}">
      <dgm:prSet/>
      <dgm:spPr/>
      <dgm:t>
        <a:bodyPr/>
        <a:lstStyle/>
        <a:p>
          <a:pPr rtl="0"/>
          <a:r>
            <a:rPr lang="en-US" b="1" i="0" dirty="0" smtClean="0"/>
            <a:t>Network Router and Switches </a:t>
          </a:r>
          <a:endParaRPr lang="en-US" dirty="0"/>
        </a:p>
      </dgm:t>
    </dgm:pt>
    <dgm:pt modelId="{6171925B-D829-4DC1-A95E-354FC7DB1907}" type="parTrans" cxnId="{02A0A3C5-0DE1-4CBD-85C6-73684C2458C8}">
      <dgm:prSet/>
      <dgm:spPr/>
      <dgm:t>
        <a:bodyPr/>
        <a:lstStyle/>
        <a:p>
          <a:endParaRPr lang="en-US"/>
        </a:p>
      </dgm:t>
    </dgm:pt>
    <dgm:pt modelId="{DB0D55D0-AEAA-4B6C-9822-F3A4D0E8A183}" type="sibTrans" cxnId="{02A0A3C5-0DE1-4CBD-85C6-73684C2458C8}">
      <dgm:prSet/>
      <dgm:spPr/>
      <dgm:t>
        <a:bodyPr/>
        <a:lstStyle/>
        <a:p>
          <a:endParaRPr lang="en-US"/>
        </a:p>
      </dgm:t>
    </dgm:pt>
    <dgm:pt modelId="{9176F1BC-4730-47A7-8647-FB078936468C}">
      <dgm:prSet/>
      <dgm:spPr/>
      <dgm:t>
        <a:bodyPr/>
        <a:lstStyle/>
        <a:p>
          <a:pPr rtl="0"/>
          <a:r>
            <a:rPr lang="en-US" b="1" i="0" dirty="0" smtClean="0"/>
            <a:t>Search Engines </a:t>
          </a:r>
          <a:endParaRPr lang="en-US" dirty="0"/>
        </a:p>
      </dgm:t>
    </dgm:pt>
    <dgm:pt modelId="{46C16EAD-AC50-4428-903D-78F92B44767A}" type="parTrans" cxnId="{12AF4FE2-70F4-4169-888D-6618D0C4AF85}">
      <dgm:prSet/>
      <dgm:spPr/>
      <dgm:t>
        <a:bodyPr/>
        <a:lstStyle/>
        <a:p>
          <a:endParaRPr lang="en-US"/>
        </a:p>
      </dgm:t>
    </dgm:pt>
    <dgm:pt modelId="{5821178C-C0AA-4BB3-9368-46F566A40470}" type="sibTrans" cxnId="{12AF4FE2-70F4-4169-888D-6618D0C4AF85}">
      <dgm:prSet/>
      <dgm:spPr/>
      <dgm:t>
        <a:bodyPr/>
        <a:lstStyle/>
        <a:p>
          <a:endParaRPr lang="en-US"/>
        </a:p>
      </dgm:t>
    </dgm:pt>
    <dgm:pt modelId="{386C28A4-7993-4DCC-AD21-92ED71F6425A}">
      <dgm:prSet/>
      <dgm:spPr/>
      <dgm:t>
        <a:bodyPr/>
        <a:lstStyle/>
        <a:p>
          <a:pPr rtl="0"/>
          <a:r>
            <a:rPr lang="en-US" b="1" i="0" dirty="0" smtClean="0"/>
            <a:t>Game Development  </a:t>
          </a:r>
          <a:endParaRPr lang="en-US" dirty="0"/>
        </a:p>
      </dgm:t>
    </dgm:pt>
    <dgm:pt modelId="{52D75759-0C80-475C-917D-E41C0089FB3F}" type="parTrans" cxnId="{C1B5A3FF-F4B2-464E-9E86-571D72F706F6}">
      <dgm:prSet/>
      <dgm:spPr/>
      <dgm:t>
        <a:bodyPr/>
        <a:lstStyle/>
        <a:p>
          <a:endParaRPr lang="en-US"/>
        </a:p>
      </dgm:t>
    </dgm:pt>
    <dgm:pt modelId="{BA04A229-B98D-428E-B6CD-5C3E5976E9FA}" type="sibTrans" cxnId="{C1B5A3FF-F4B2-464E-9E86-571D72F706F6}">
      <dgm:prSet/>
      <dgm:spPr/>
      <dgm:t>
        <a:bodyPr/>
        <a:lstStyle/>
        <a:p>
          <a:endParaRPr lang="en-US"/>
        </a:p>
      </dgm:t>
    </dgm:pt>
    <dgm:pt modelId="{982A5031-434A-4A92-96F4-302F5452526E}">
      <dgm:prSet/>
      <dgm:spPr/>
      <dgm:t>
        <a:bodyPr/>
        <a:lstStyle/>
        <a:p>
          <a:pPr rtl="0"/>
          <a:r>
            <a:rPr lang="en-US" b="1" i="0" smtClean="0"/>
            <a:t>Compiler Optimization</a:t>
          </a:r>
          <a:endParaRPr lang="en-US"/>
        </a:p>
      </dgm:t>
    </dgm:pt>
    <dgm:pt modelId="{C4471767-6BA3-45CF-BCEF-A4E8C59B1CA1}" type="parTrans" cxnId="{4E5564C7-DDF1-4A90-B702-35A015294B42}">
      <dgm:prSet/>
      <dgm:spPr/>
      <dgm:t>
        <a:bodyPr/>
        <a:lstStyle/>
        <a:p>
          <a:endParaRPr lang="en-US"/>
        </a:p>
      </dgm:t>
    </dgm:pt>
    <dgm:pt modelId="{93E620C9-BB90-4B01-9812-8299553C21E1}" type="sibTrans" cxnId="{4E5564C7-DDF1-4A90-B702-35A015294B42}">
      <dgm:prSet/>
      <dgm:spPr/>
      <dgm:t>
        <a:bodyPr/>
        <a:lstStyle/>
        <a:p>
          <a:endParaRPr lang="en-US"/>
        </a:p>
      </dgm:t>
    </dgm:pt>
    <dgm:pt modelId="{6529CA3A-D421-412B-9387-D6A34D93331C}" type="pres">
      <dgm:prSet presAssocID="{AB7C19C0-6C9D-4633-BCE0-57248CA588B6}" presName="Name0" presStyleCnt="0">
        <dgm:presLayoutVars>
          <dgm:dir/>
          <dgm:animLvl val="lvl"/>
          <dgm:resizeHandles val="exact"/>
        </dgm:presLayoutVars>
      </dgm:prSet>
      <dgm:spPr/>
      <dgm:t>
        <a:bodyPr/>
        <a:lstStyle/>
        <a:p>
          <a:endParaRPr lang="en-US"/>
        </a:p>
      </dgm:t>
    </dgm:pt>
    <dgm:pt modelId="{EEF19641-BB81-41BC-B55D-31CA1B240BED}" type="pres">
      <dgm:prSet presAssocID="{9A891C59-F051-4F6E-9321-C794529BCEA5}" presName="linNode" presStyleCnt="0"/>
      <dgm:spPr/>
    </dgm:pt>
    <dgm:pt modelId="{26C5D1B2-8D09-4387-B0E0-F26AF4F6C78A}" type="pres">
      <dgm:prSet presAssocID="{9A891C59-F051-4F6E-9321-C794529BCEA5}" presName="parentText" presStyleLbl="node1" presStyleIdx="0" presStyleCnt="7" custScaleX="217427">
        <dgm:presLayoutVars>
          <dgm:chMax val="1"/>
          <dgm:bulletEnabled val="1"/>
        </dgm:presLayoutVars>
      </dgm:prSet>
      <dgm:spPr/>
      <dgm:t>
        <a:bodyPr/>
        <a:lstStyle/>
        <a:p>
          <a:endParaRPr lang="en-US"/>
        </a:p>
      </dgm:t>
    </dgm:pt>
    <dgm:pt modelId="{CB8BE7E2-25BA-474B-AF46-945C1DCBE9EF}" type="pres">
      <dgm:prSet presAssocID="{9386D26B-0DC0-468C-A177-D99391688839}" presName="sp" presStyleCnt="0"/>
      <dgm:spPr/>
    </dgm:pt>
    <dgm:pt modelId="{448E3AEC-CED3-4F54-95AD-563C4A535E36}" type="pres">
      <dgm:prSet presAssocID="{90E23A78-172F-4C17-B1E7-C154D8344D08}" presName="linNode" presStyleCnt="0"/>
      <dgm:spPr/>
    </dgm:pt>
    <dgm:pt modelId="{2F59E49E-FB5E-44E3-9521-F806477B9CE1}" type="pres">
      <dgm:prSet presAssocID="{90E23A78-172F-4C17-B1E7-C154D8344D08}" presName="parentText" presStyleLbl="node1" presStyleIdx="1" presStyleCnt="7" custScaleX="217427">
        <dgm:presLayoutVars>
          <dgm:chMax val="1"/>
          <dgm:bulletEnabled val="1"/>
        </dgm:presLayoutVars>
      </dgm:prSet>
      <dgm:spPr/>
      <dgm:t>
        <a:bodyPr/>
        <a:lstStyle/>
        <a:p>
          <a:endParaRPr lang="en-US"/>
        </a:p>
      </dgm:t>
    </dgm:pt>
    <dgm:pt modelId="{975B02B4-4FD8-476C-8E90-195D16395D64}" type="pres">
      <dgm:prSet presAssocID="{B9005F54-9D4C-4E9F-B4FF-B073A2E07464}" presName="sp" presStyleCnt="0"/>
      <dgm:spPr/>
    </dgm:pt>
    <dgm:pt modelId="{61C8D3D8-E336-400A-A530-39700E58C1F8}" type="pres">
      <dgm:prSet presAssocID="{7BBDC32D-9FC7-425B-A0B8-41C5EE352475}" presName="linNode" presStyleCnt="0"/>
      <dgm:spPr/>
    </dgm:pt>
    <dgm:pt modelId="{8A8FE068-8DD9-442F-9A3C-2F847F64E90A}" type="pres">
      <dgm:prSet presAssocID="{7BBDC32D-9FC7-425B-A0B8-41C5EE352475}" presName="parentText" presStyleLbl="node1" presStyleIdx="2" presStyleCnt="7" custScaleX="216392">
        <dgm:presLayoutVars>
          <dgm:chMax val="1"/>
          <dgm:bulletEnabled val="1"/>
        </dgm:presLayoutVars>
      </dgm:prSet>
      <dgm:spPr/>
      <dgm:t>
        <a:bodyPr/>
        <a:lstStyle/>
        <a:p>
          <a:endParaRPr lang="en-US"/>
        </a:p>
      </dgm:t>
    </dgm:pt>
    <dgm:pt modelId="{41F7930D-2F74-428F-9556-C947698A1C54}" type="pres">
      <dgm:prSet presAssocID="{A48D85DF-B849-46A9-9FB2-4E5BFD183103}" presName="sp" presStyleCnt="0"/>
      <dgm:spPr/>
    </dgm:pt>
    <dgm:pt modelId="{822B135E-B761-409B-84C3-F09A54C1A24F}" type="pres">
      <dgm:prSet presAssocID="{A484C6FE-4D4E-47C7-BD25-F2F0D595C38B}" presName="linNode" presStyleCnt="0"/>
      <dgm:spPr/>
    </dgm:pt>
    <dgm:pt modelId="{A4F5D6F7-28CA-430B-83C5-520F7B250EA5}" type="pres">
      <dgm:prSet presAssocID="{A484C6FE-4D4E-47C7-BD25-F2F0D595C38B}" presName="parentText" presStyleLbl="node1" presStyleIdx="3" presStyleCnt="7" custScaleX="218380">
        <dgm:presLayoutVars>
          <dgm:chMax val="1"/>
          <dgm:bulletEnabled val="1"/>
        </dgm:presLayoutVars>
      </dgm:prSet>
      <dgm:spPr/>
      <dgm:t>
        <a:bodyPr/>
        <a:lstStyle/>
        <a:p>
          <a:endParaRPr lang="en-US"/>
        </a:p>
      </dgm:t>
    </dgm:pt>
    <dgm:pt modelId="{5AB391CE-C7E7-406D-91CD-4FA96CD09F4E}" type="pres">
      <dgm:prSet presAssocID="{DB0D55D0-AEAA-4B6C-9822-F3A4D0E8A183}" presName="sp" presStyleCnt="0"/>
      <dgm:spPr/>
    </dgm:pt>
    <dgm:pt modelId="{BD0E6EBB-005A-495C-80AF-9AD8FB923A36}" type="pres">
      <dgm:prSet presAssocID="{9176F1BC-4730-47A7-8647-FB078936468C}" presName="linNode" presStyleCnt="0"/>
      <dgm:spPr/>
    </dgm:pt>
    <dgm:pt modelId="{E5B98040-C491-44D6-A4AB-03A5D88D8936}" type="pres">
      <dgm:prSet presAssocID="{9176F1BC-4730-47A7-8647-FB078936468C}" presName="parentText" presStyleLbl="node1" presStyleIdx="4" presStyleCnt="7" custScaleX="218771">
        <dgm:presLayoutVars>
          <dgm:chMax val="1"/>
          <dgm:bulletEnabled val="1"/>
        </dgm:presLayoutVars>
      </dgm:prSet>
      <dgm:spPr/>
      <dgm:t>
        <a:bodyPr/>
        <a:lstStyle/>
        <a:p>
          <a:endParaRPr lang="en-US"/>
        </a:p>
      </dgm:t>
    </dgm:pt>
    <dgm:pt modelId="{70F4F138-4A80-4A11-B902-6780A1680100}" type="pres">
      <dgm:prSet presAssocID="{5821178C-C0AA-4BB3-9368-46F566A40470}" presName="sp" presStyleCnt="0"/>
      <dgm:spPr/>
    </dgm:pt>
    <dgm:pt modelId="{8C17A657-7A8C-41B8-A533-B8288EAE3F2C}" type="pres">
      <dgm:prSet presAssocID="{386C28A4-7993-4DCC-AD21-92ED71F6425A}" presName="linNode" presStyleCnt="0"/>
      <dgm:spPr/>
    </dgm:pt>
    <dgm:pt modelId="{12B60431-C050-420F-9AE4-9A35A017D76D}" type="pres">
      <dgm:prSet presAssocID="{386C28A4-7993-4DCC-AD21-92ED71F6425A}" presName="parentText" presStyleLbl="node1" presStyleIdx="5" presStyleCnt="7" custScaleX="218771">
        <dgm:presLayoutVars>
          <dgm:chMax val="1"/>
          <dgm:bulletEnabled val="1"/>
        </dgm:presLayoutVars>
      </dgm:prSet>
      <dgm:spPr/>
      <dgm:t>
        <a:bodyPr/>
        <a:lstStyle/>
        <a:p>
          <a:endParaRPr lang="en-US"/>
        </a:p>
      </dgm:t>
    </dgm:pt>
    <dgm:pt modelId="{494D5FC5-5110-48BF-8D11-5BCD38451AAA}" type="pres">
      <dgm:prSet presAssocID="{BA04A229-B98D-428E-B6CD-5C3E5976E9FA}" presName="sp" presStyleCnt="0"/>
      <dgm:spPr/>
    </dgm:pt>
    <dgm:pt modelId="{800719DE-4808-4A61-AB42-0332DAA82B8E}" type="pres">
      <dgm:prSet presAssocID="{982A5031-434A-4A92-96F4-302F5452526E}" presName="linNode" presStyleCnt="0"/>
      <dgm:spPr/>
    </dgm:pt>
    <dgm:pt modelId="{B701D768-0CC4-4A4B-A8E0-7EE8A98A9642}" type="pres">
      <dgm:prSet presAssocID="{982A5031-434A-4A92-96F4-302F5452526E}" presName="parentText" presStyleLbl="node1" presStyleIdx="6" presStyleCnt="7" custScaleX="217012">
        <dgm:presLayoutVars>
          <dgm:chMax val="1"/>
          <dgm:bulletEnabled val="1"/>
        </dgm:presLayoutVars>
      </dgm:prSet>
      <dgm:spPr/>
      <dgm:t>
        <a:bodyPr/>
        <a:lstStyle/>
        <a:p>
          <a:endParaRPr lang="en-US"/>
        </a:p>
      </dgm:t>
    </dgm:pt>
  </dgm:ptLst>
  <dgm:cxnLst>
    <dgm:cxn modelId="{BDDE16C4-8806-472F-9F98-04F2E365987E}" type="presOf" srcId="{386C28A4-7993-4DCC-AD21-92ED71F6425A}" destId="{12B60431-C050-420F-9AE4-9A35A017D76D}" srcOrd="0" destOrd="0" presId="urn:microsoft.com/office/officeart/2005/8/layout/vList5"/>
    <dgm:cxn modelId="{46856418-6673-43C8-8EE3-CD7E01AAB803}" type="presOf" srcId="{9A891C59-F051-4F6E-9321-C794529BCEA5}" destId="{26C5D1B2-8D09-4387-B0E0-F26AF4F6C78A}" srcOrd="0" destOrd="0" presId="urn:microsoft.com/office/officeart/2005/8/layout/vList5"/>
    <dgm:cxn modelId="{C1B5A3FF-F4B2-464E-9E86-571D72F706F6}" srcId="{AB7C19C0-6C9D-4633-BCE0-57248CA588B6}" destId="{386C28A4-7993-4DCC-AD21-92ED71F6425A}" srcOrd="5" destOrd="0" parTransId="{52D75759-0C80-475C-917D-E41C0089FB3F}" sibTransId="{BA04A229-B98D-428E-B6CD-5C3E5976E9FA}"/>
    <dgm:cxn modelId="{D7A9F0F7-35F8-498F-A2F9-EE1DBC867EBE}" srcId="{AB7C19C0-6C9D-4633-BCE0-57248CA588B6}" destId="{90E23A78-172F-4C17-B1E7-C154D8344D08}" srcOrd="1" destOrd="0" parTransId="{B5929007-3280-40E7-97E5-D94B9D427C86}" sibTransId="{B9005F54-9D4C-4E9F-B4FF-B073A2E07464}"/>
    <dgm:cxn modelId="{EF00F7E3-F154-4D03-B72E-F993125AF08F}" type="presOf" srcId="{7BBDC32D-9FC7-425B-A0B8-41C5EE352475}" destId="{8A8FE068-8DD9-442F-9A3C-2F847F64E90A}" srcOrd="0" destOrd="0" presId="urn:microsoft.com/office/officeart/2005/8/layout/vList5"/>
    <dgm:cxn modelId="{146AB7F6-3766-4D00-8AEB-86D3D23C963D}" type="presOf" srcId="{AB7C19C0-6C9D-4633-BCE0-57248CA588B6}" destId="{6529CA3A-D421-412B-9387-D6A34D93331C}" srcOrd="0" destOrd="0" presId="urn:microsoft.com/office/officeart/2005/8/layout/vList5"/>
    <dgm:cxn modelId="{4E5564C7-DDF1-4A90-B702-35A015294B42}" srcId="{AB7C19C0-6C9D-4633-BCE0-57248CA588B6}" destId="{982A5031-434A-4A92-96F4-302F5452526E}" srcOrd="6" destOrd="0" parTransId="{C4471767-6BA3-45CF-BCEF-A4E8C59B1CA1}" sibTransId="{93E620C9-BB90-4B01-9812-8299553C21E1}"/>
    <dgm:cxn modelId="{D02FF8E6-94A4-403C-906E-061393C981EA}" type="presOf" srcId="{90E23A78-172F-4C17-B1E7-C154D8344D08}" destId="{2F59E49E-FB5E-44E3-9521-F806477B9CE1}" srcOrd="0" destOrd="0" presId="urn:microsoft.com/office/officeart/2005/8/layout/vList5"/>
    <dgm:cxn modelId="{02A0A3C5-0DE1-4CBD-85C6-73684C2458C8}" srcId="{AB7C19C0-6C9D-4633-BCE0-57248CA588B6}" destId="{A484C6FE-4D4E-47C7-BD25-F2F0D595C38B}" srcOrd="3" destOrd="0" parTransId="{6171925B-D829-4DC1-A95E-354FC7DB1907}" sibTransId="{DB0D55D0-AEAA-4B6C-9822-F3A4D0E8A183}"/>
    <dgm:cxn modelId="{12AF4FE2-70F4-4169-888D-6618D0C4AF85}" srcId="{AB7C19C0-6C9D-4633-BCE0-57248CA588B6}" destId="{9176F1BC-4730-47A7-8647-FB078936468C}" srcOrd="4" destOrd="0" parTransId="{46C16EAD-AC50-4428-903D-78F92B44767A}" sibTransId="{5821178C-C0AA-4BB3-9368-46F566A40470}"/>
    <dgm:cxn modelId="{2BFBD127-6EB1-4C33-BB0C-9AAA2C4246A2}" srcId="{AB7C19C0-6C9D-4633-BCE0-57248CA588B6}" destId="{7BBDC32D-9FC7-425B-A0B8-41C5EE352475}" srcOrd="2" destOrd="0" parTransId="{EC228B5E-1607-47E0-835E-0AFD29130310}" sibTransId="{A48D85DF-B849-46A9-9FB2-4E5BFD183103}"/>
    <dgm:cxn modelId="{07533D55-2349-4E86-BEE4-05B94D689146}" type="presOf" srcId="{9176F1BC-4730-47A7-8647-FB078936468C}" destId="{E5B98040-C491-44D6-A4AB-03A5D88D8936}" srcOrd="0" destOrd="0" presId="urn:microsoft.com/office/officeart/2005/8/layout/vList5"/>
    <dgm:cxn modelId="{BDC20074-1E0B-4501-B1B5-89E0B18D1C34}" type="presOf" srcId="{982A5031-434A-4A92-96F4-302F5452526E}" destId="{B701D768-0CC4-4A4B-A8E0-7EE8A98A9642}" srcOrd="0" destOrd="0" presId="urn:microsoft.com/office/officeart/2005/8/layout/vList5"/>
    <dgm:cxn modelId="{ED190B54-CAB8-4BAF-BD21-7A274DC7AB94}" srcId="{AB7C19C0-6C9D-4633-BCE0-57248CA588B6}" destId="{9A891C59-F051-4F6E-9321-C794529BCEA5}" srcOrd="0" destOrd="0" parTransId="{C7E33188-77A7-4DC8-AE6B-2A6190CF47ED}" sibTransId="{9386D26B-0DC0-468C-A177-D99391688839}"/>
    <dgm:cxn modelId="{93542839-949D-4F9A-928D-1A691D47B00F}" type="presOf" srcId="{A484C6FE-4D4E-47C7-BD25-F2F0D595C38B}" destId="{A4F5D6F7-28CA-430B-83C5-520F7B250EA5}" srcOrd="0" destOrd="0" presId="urn:microsoft.com/office/officeart/2005/8/layout/vList5"/>
    <dgm:cxn modelId="{ED03A137-5BE8-41E7-A062-40CBA0A1F332}" type="presParOf" srcId="{6529CA3A-D421-412B-9387-D6A34D93331C}" destId="{EEF19641-BB81-41BC-B55D-31CA1B240BED}" srcOrd="0" destOrd="0" presId="urn:microsoft.com/office/officeart/2005/8/layout/vList5"/>
    <dgm:cxn modelId="{52043BA0-7702-4CA4-9290-8EFBB902ECBB}" type="presParOf" srcId="{EEF19641-BB81-41BC-B55D-31CA1B240BED}" destId="{26C5D1B2-8D09-4387-B0E0-F26AF4F6C78A}" srcOrd="0" destOrd="0" presId="urn:microsoft.com/office/officeart/2005/8/layout/vList5"/>
    <dgm:cxn modelId="{170EE801-1519-4BBF-869E-F1341DE075D4}" type="presParOf" srcId="{6529CA3A-D421-412B-9387-D6A34D93331C}" destId="{CB8BE7E2-25BA-474B-AF46-945C1DCBE9EF}" srcOrd="1" destOrd="0" presId="urn:microsoft.com/office/officeart/2005/8/layout/vList5"/>
    <dgm:cxn modelId="{AD04DD92-451A-4843-B57E-A0FACADB4BBE}" type="presParOf" srcId="{6529CA3A-D421-412B-9387-D6A34D93331C}" destId="{448E3AEC-CED3-4F54-95AD-563C4A535E36}" srcOrd="2" destOrd="0" presId="urn:microsoft.com/office/officeart/2005/8/layout/vList5"/>
    <dgm:cxn modelId="{157F4ABE-C2CD-48C3-BC49-90161A6FD98A}" type="presParOf" srcId="{448E3AEC-CED3-4F54-95AD-563C4A535E36}" destId="{2F59E49E-FB5E-44E3-9521-F806477B9CE1}" srcOrd="0" destOrd="0" presId="urn:microsoft.com/office/officeart/2005/8/layout/vList5"/>
    <dgm:cxn modelId="{9CC085A0-46E7-45B2-8C9C-FE614E81F904}" type="presParOf" srcId="{6529CA3A-D421-412B-9387-D6A34D93331C}" destId="{975B02B4-4FD8-476C-8E90-195D16395D64}" srcOrd="3" destOrd="0" presId="urn:microsoft.com/office/officeart/2005/8/layout/vList5"/>
    <dgm:cxn modelId="{A8331E43-CFF1-4930-9B43-EE6B0CBF7D04}" type="presParOf" srcId="{6529CA3A-D421-412B-9387-D6A34D93331C}" destId="{61C8D3D8-E336-400A-A530-39700E58C1F8}" srcOrd="4" destOrd="0" presId="urn:microsoft.com/office/officeart/2005/8/layout/vList5"/>
    <dgm:cxn modelId="{3BE8897B-94C8-44BA-896B-BAC6508B6A64}" type="presParOf" srcId="{61C8D3D8-E336-400A-A530-39700E58C1F8}" destId="{8A8FE068-8DD9-442F-9A3C-2F847F64E90A}" srcOrd="0" destOrd="0" presId="urn:microsoft.com/office/officeart/2005/8/layout/vList5"/>
    <dgm:cxn modelId="{5608A5BE-FCC2-4930-AC2B-71372063A5DE}" type="presParOf" srcId="{6529CA3A-D421-412B-9387-D6A34D93331C}" destId="{41F7930D-2F74-428F-9556-C947698A1C54}" srcOrd="5" destOrd="0" presId="urn:microsoft.com/office/officeart/2005/8/layout/vList5"/>
    <dgm:cxn modelId="{E8DB85BE-34E2-4119-B2EF-6E6B8DD32A95}" type="presParOf" srcId="{6529CA3A-D421-412B-9387-D6A34D93331C}" destId="{822B135E-B761-409B-84C3-F09A54C1A24F}" srcOrd="6" destOrd="0" presId="urn:microsoft.com/office/officeart/2005/8/layout/vList5"/>
    <dgm:cxn modelId="{BCDAE220-BBF6-4DB7-AAFE-1CEF590E8AA7}" type="presParOf" srcId="{822B135E-B761-409B-84C3-F09A54C1A24F}" destId="{A4F5D6F7-28CA-430B-83C5-520F7B250EA5}" srcOrd="0" destOrd="0" presId="urn:microsoft.com/office/officeart/2005/8/layout/vList5"/>
    <dgm:cxn modelId="{E3790264-5853-4738-A34C-40032BA202D0}" type="presParOf" srcId="{6529CA3A-D421-412B-9387-D6A34D93331C}" destId="{5AB391CE-C7E7-406D-91CD-4FA96CD09F4E}" srcOrd="7" destOrd="0" presId="urn:microsoft.com/office/officeart/2005/8/layout/vList5"/>
    <dgm:cxn modelId="{B176337C-4C65-4EC8-A0B5-65E6ECE71FFD}" type="presParOf" srcId="{6529CA3A-D421-412B-9387-D6A34D93331C}" destId="{BD0E6EBB-005A-495C-80AF-9AD8FB923A36}" srcOrd="8" destOrd="0" presId="urn:microsoft.com/office/officeart/2005/8/layout/vList5"/>
    <dgm:cxn modelId="{92F69B96-FF31-4FA5-9781-BEC760CCA694}" type="presParOf" srcId="{BD0E6EBB-005A-495C-80AF-9AD8FB923A36}" destId="{E5B98040-C491-44D6-A4AB-03A5D88D8936}" srcOrd="0" destOrd="0" presId="urn:microsoft.com/office/officeart/2005/8/layout/vList5"/>
    <dgm:cxn modelId="{424D152E-144F-4C94-BE82-9D402FCE595D}" type="presParOf" srcId="{6529CA3A-D421-412B-9387-D6A34D93331C}" destId="{70F4F138-4A80-4A11-B902-6780A1680100}" srcOrd="9" destOrd="0" presId="urn:microsoft.com/office/officeart/2005/8/layout/vList5"/>
    <dgm:cxn modelId="{77DF7304-C6AA-43E2-8A3F-3DF25D9E36D5}" type="presParOf" srcId="{6529CA3A-D421-412B-9387-D6A34D93331C}" destId="{8C17A657-7A8C-41B8-A533-B8288EAE3F2C}" srcOrd="10" destOrd="0" presId="urn:microsoft.com/office/officeart/2005/8/layout/vList5"/>
    <dgm:cxn modelId="{BF795CB9-DD16-4578-A670-6207AE1E78BA}" type="presParOf" srcId="{8C17A657-7A8C-41B8-A533-B8288EAE3F2C}" destId="{12B60431-C050-420F-9AE4-9A35A017D76D}" srcOrd="0" destOrd="0" presId="urn:microsoft.com/office/officeart/2005/8/layout/vList5"/>
    <dgm:cxn modelId="{A2AA3F4A-530F-4370-AB45-03A8669D79E5}" type="presParOf" srcId="{6529CA3A-D421-412B-9387-D6A34D93331C}" destId="{494D5FC5-5110-48BF-8D11-5BCD38451AAA}" srcOrd="11" destOrd="0" presId="urn:microsoft.com/office/officeart/2005/8/layout/vList5"/>
    <dgm:cxn modelId="{B6B288AE-49FC-4267-9B3D-B454444F902D}" type="presParOf" srcId="{6529CA3A-D421-412B-9387-D6A34D93331C}" destId="{800719DE-4808-4A61-AB42-0332DAA82B8E}" srcOrd="12" destOrd="0" presId="urn:microsoft.com/office/officeart/2005/8/layout/vList5"/>
    <dgm:cxn modelId="{273C9A4E-AC03-43AA-89B6-1CB29D8220FD}" type="presParOf" srcId="{800719DE-4808-4A61-AB42-0332DAA82B8E}" destId="{B701D768-0CC4-4A4B-A8E0-7EE8A98A964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8B9AE-42B4-4CE3-B588-AD0AD82B0A29}">
      <dsp:nvSpPr>
        <dsp:cNvPr id="0" name=""/>
        <dsp:cNvSpPr/>
      </dsp:nvSpPr>
      <dsp:spPr>
        <a:xfrm rot="10800000">
          <a:off x="910420" y="32"/>
          <a:ext cx="2984279" cy="6349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01" tIns="45720" rIns="85344" bIns="45720" numCol="1" spcCol="1270" anchor="ctr" anchorCtr="0">
          <a:noAutofit/>
        </a:bodyPr>
        <a:lstStyle/>
        <a:p>
          <a:pPr lvl="0" algn="ctr" defTabSz="533400" rtl="0">
            <a:lnSpc>
              <a:spcPct val="90000"/>
            </a:lnSpc>
            <a:spcBef>
              <a:spcPct val="0"/>
            </a:spcBef>
            <a:spcAft>
              <a:spcPct val="35000"/>
            </a:spcAft>
          </a:pPr>
          <a:r>
            <a:rPr lang="en-US" sz="1200" b="1" i="0" kern="1200" smtClean="0"/>
            <a:t>Merits</a:t>
          </a:r>
          <a:endParaRPr lang="en-US" sz="1200" kern="1200"/>
        </a:p>
      </dsp:txBody>
      <dsp:txXfrm rot="10800000">
        <a:off x="1069161" y="32"/>
        <a:ext cx="2825538" cy="634963"/>
      </dsp:txXfrm>
    </dsp:sp>
    <dsp:sp modelId="{A0FA8A3B-44C7-4610-A335-B6BB8003C8E5}">
      <dsp:nvSpPr>
        <dsp:cNvPr id="0" name=""/>
        <dsp:cNvSpPr/>
      </dsp:nvSpPr>
      <dsp:spPr>
        <a:xfrm>
          <a:off x="592938" y="32"/>
          <a:ext cx="634963" cy="6349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817A7-71D8-40EE-A4B7-6EB138FBDC1D}">
      <dsp:nvSpPr>
        <dsp:cNvPr id="0" name=""/>
        <dsp:cNvSpPr/>
      </dsp:nvSpPr>
      <dsp:spPr>
        <a:xfrm rot="10800000">
          <a:off x="910420" y="824537"/>
          <a:ext cx="2984279" cy="6349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01" tIns="45720" rIns="85344" bIns="45720" numCol="1" spcCol="1270" anchor="ctr" anchorCtr="0">
          <a:noAutofit/>
        </a:bodyPr>
        <a:lstStyle/>
        <a:p>
          <a:pPr lvl="0" algn="ctr" defTabSz="533400" rtl="0">
            <a:lnSpc>
              <a:spcPct val="90000"/>
            </a:lnSpc>
            <a:spcBef>
              <a:spcPct val="0"/>
            </a:spcBef>
            <a:spcAft>
              <a:spcPct val="35000"/>
            </a:spcAft>
          </a:pPr>
          <a:r>
            <a:rPr lang="en-US" sz="1200" b="1" i="0" kern="1200" smtClean="0"/>
            <a:t>Fast Access and update </a:t>
          </a:r>
          <a:r>
            <a:rPr lang="en-US" sz="1200" b="0" i="0" kern="1200" smtClean="0"/>
            <a:t>: It takes O(1) time to access the data from the LRU cache.</a:t>
          </a:r>
          <a:endParaRPr lang="en-US" sz="1200" kern="1200"/>
        </a:p>
      </dsp:txBody>
      <dsp:txXfrm rot="10800000">
        <a:off x="1069161" y="824537"/>
        <a:ext cx="2825538" cy="634963"/>
      </dsp:txXfrm>
    </dsp:sp>
    <dsp:sp modelId="{6BD65FBA-CB21-49EF-8029-C7F0F84E7536}">
      <dsp:nvSpPr>
        <dsp:cNvPr id="0" name=""/>
        <dsp:cNvSpPr/>
      </dsp:nvSpPr>
      <dsp:spPr>
        <a:xfrm>
          <a:off x="592938" y="824537"/>
          <a:ext cx="634963" cy="6349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CCAA72-C1D3-49F1-892D-60BAB6178D84}">
      <dsp:nvSpPr>
        <dsp:cNvPr id="0" name=""/>
        <dsp:cNvSpPr/>
      </dsp:nvSpPr>
      <dsp:spPr>
        <a:xfrm rot="10800000">
          <a:off x="910420" y="1649042"/>
          <a:ext cx="2984279" cy="6349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01" tIns="45720" rIns="85344" bIns="45720" numCol="1" spcCol="1270" anchor="ctr" anchorCtr="0">
          <a:noAutofit/>
        </a:bodyPr>
        <a:lstStyle/>
        <a:p>
          <a:pPr lvl="0" algn="ctr" defTabSz="533400" rtl="0">
            <a:lnSpc>
              <a:spcPct val="90000"/>
            </a:lnSpc>
            <a:spcBef>
              <a:spcPct val="0"/>
            </a:spcBef>
            <a:spcAft>
              <a:spcPct val="35000"/>
            </a:spcAft>
          </a:pPr>
          <a:r>
            <a:rPr lang="en-US" sz="1200" b="1" i="0" kern="1200" smtClean="0"/>
            <a:t>Fast Update</a:t>
          </a:r>
          <a:r>
            <a:rPr lang="en-US" sz="1200" b="0" i="0" kern="1200" smtClean="0"/>
            <a:t>: It takes O(1) time to update a key-value pair in the LRU cache.</a:t>
          </a:r>
          <a:endParaRPr lang="en-US" sz="1200" kern="1200"/>
        </a:p>
      </dsp:txBody>
      <dsp:txXfrm rot="10800000">
        <a:off x="1069161" y="1649042"/>
        <a:ext cx="2825538" cy="634963"/>
      </dsp:txXfrm>
    </dsp:sp>
    <dsp:sp modelId="{67F177CE-B337-4550-A1A6-672418A30F76}">
      <dsp:nvSpPr>
        <dsp:cNvPr id="0" name=""/>
        <dsp:cNvSpPr/>
      </dsp:nvSpPr>
      <dsp:spPr>
        <a:xfrm>
          <a:off x="592938" y="1649042"/>
          <a:ext cx="634963" cy="6349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C4E5DB-F04B-4457-8B08-F84EFEA53AB3}">
      <dsp:nvSpPr>
        <dsp:cNvPr id="0" name=""/>
        <dsp:cNvSpPr/>
      </dsp:nvSpPr>
      <dsp:spPr>
        <a:xfrm rot="10800000">
          <a:off x="910420" y="2473547"/>
          <a:ext cx="2984279" cy="63496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01" tIns="45720" rIns="85344" bIns="45720" numCol="1" spcCol="1270" anchor="ctr" anchorCtr="0">
          <a:noAutofit/>
        </a:bodyPr>
        <a:lstStyle/>
        <a:p>
          <a:pPr lvl="0" algn="ctr" defTabSz="533400" rtl="0">
            <a:lnSpc>
              <a:spcPct val="90000"/>
            </a:lnSpc>
            <a:spcBef>
              <a:spcPct val="0"/>
            </a:spcBef>
            <a:spcAft>
              <a:spcPct val="35000"/>
            </a:spcAft>
          </a:pPr>
          <a:r>
            <a:rPr lang="en-US" sz="1200" b="1" i="0" kern="1200" smtClean="0"/>
            <a:t>Fast removal of Least recently used data</a:t>
          </a:r>
          <a:r>
            <a:rPr lang="en-US" sz="1200" b="0" i="0" kern="1200" smtClean="0"/>
            <a:t>: It takes O(1) delete that which has not been recently used.</a:t>
          </a:r>
          <a:endParaRPr lang="en-US" sz="1200" kern="1200"/>
        </a:p>
      </dsp:txBody>
      <dsp:txXfrm rot="10800000">
        <a:off x="1069161" y="2473547"/>
        <a:ext cx="2825538" cy="634963"/>
      </dsp:txXfrm>
    </dsp:sp>
    <dsp:sp modelId="{B299E055-7F25-4771-8CE0-A9F252C3B128}">
      <dsp:nvSpPr>
        <dsp:cNvPr id="0" name=""/>
        <dsp:cNvSpPr/>
      </dsp:nvSpPr>
      <dsp:spPr>
        <a:xfrm>
          <a:off x="592938" y="2473547"/>
          <a:ext cx="634963" cy="63496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5B197-0A7A-4AAF-9A8D-82D6413716A6}">
      <dsp:nvSpPr>
        <dsp:cNvPr id="0" name=""/>
        <dsp:cNvSpPr/>
      </dsp:nvSpPr>
      <dsp:spPr>
        <a:xfrm rot="10800000">
          <a:off x="799511" y="546"/>
          <a:ext cx="2709196" cy="46847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86" tIns="45720" rIns="85344" bIns="45720" numCol="1" spcCol="1270" anchor="ctr" anchorCtr="0">
          <a:noAutofit/>
        </a:bodyPr>
        <a:lstStyle/>
        <a:p>
          <a:pPr lvl="0" algn="ctr" defTabSz="533400" rtl="0">
            <a:lnSpc>
              <a:spcPct val="90000"/>
            </a:lnSpc>
            <a:spcBef>
              <a:spcPct val="0"/>
            </a:spcBef>
            <a:spcAft>
              <a:spcPct val="35000"/>
            </a:spcAft>
          </a:pPr>
          <a:r>
            <a:rPr lang="en-US" sz="1200" b="1" i="0" kern="1200" smtClean="0"/>
            <a:t>Demerits</a:t>
          </a:r>
          <a:endParaRPr lang="en-US" sz="1200" kern="1200"/>
        </a:p>
      </dsp:txBody>
      <dsp:txXfrm rot="10800000">
        <a:off x="916630" y="546"/>
        <a:ext cx="2592077" cy="468477"/>
      </dsp:txXfrm>
    </dsp:sp>
    <dsp:sp modelId="{69905879-B9F0-41C3-8B99-DF68B64282FF}">
      <dsp:nvSpPr>
        <dsp:cNvPr id="0" name=""/>
        <dsp:cNvSpPr/>
      </dsp:nvSpPr>
      <dsp:spPr>
        <a:xfrm>
          <a:off x="565272" y="546"/>
          <a:ext cx="468477" cy="4684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13C6E-FC63-498C-820F-36B8D5B52F54}">
      <dsp:nvSpPr>
        <dsp:cNvPr id="0" name=""/>
        <dsp:cNvSpPr/>
      </dsp:nvSpPr>
      <dsp:spPr>
        <a:xfrm rot="10800000">
          <a:off x="799511" y="608868"/>
          <a:ext cx="2709196" cy="46847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86" tIns="45720" rIns="85344" bIns="45720" numCol="1" spcCol="1270" anchor="ctr" anchorCtr="0">
          <a:noAutofit/>
        </a:bodyPr>
        <a:lstStyle/>
        <a:p>
          <a:pPr lvl="0" algn="ctr" defTabSz="533400" rtl="0">
            <a:lnSpc>
              <a:spcPct val="90000"/>
            </a:lnSpc>
            <a:spcBef>
              <a:spcPct val="0"/>
            </a:spcBef>
            <a:spcAft>
              <a:spcPct val="35000"/>
            </a:spcAft>
          </a:pPr>
          <a:r>
            <a:rPr lang="en-US" sz="1200" b="0" i="0" kern="1200" smtClean="0"/>
            <a:t>It requires large cache size to increase efficiency.</a:t>
          </a:r>
          <a:endParaRPr lang="en-US" sz="1200" kern="1200"/>
        </a:p>
      </dsp:txBody>
      <dsp:txXfrm rot="10800000">
        <a:off x="916630" y="608868"/>
        <a:ext cx="2592077" cy="468477"/>
      </dsp:txXfrm>
    </dsp:sp>
    <dsp:sp modelId="{F5CF3F45-3644-4131-829E-A0CBD2CCDA6A}">
      <dsp:nvSpPr>
        <dsp:cNvPr id="0" name=""/>
        <dsp:cNvSpPr/>
      </dsp:nvSpPr>
      <dsp:spPr>
        <a:xfrm>
          <a:off x="565272" y="608868"/>
          <a:ext cx="468477" cy="4684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3BE1CB-6699-4516-A103-7A4B83CE6DB3}">
      <dsp:nvSpPr>
        <dsp:cNvPr id="0" name=""/>
        <dsp:cNvSpPr/>
      </dsp:nvSpPr>
      <dsp:spPr>
        <a:xfrm rot="10800000">
          <a:off x="799511" y="1217190"/>
          <a:ext cx="2709196" cy="46847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86" tIns="45720" rIns="85344" bIns="45720" numCol="1" spcCol="1270" anchor="ctr" anchorCtr="0">
          <a:noAutofit/>
        </a:bodyPr>
        <a:lstStyle/>
        <a:p>
          <a:pPr lvl="0" algn="ctr" defTabSz="533400" rtl="0">
            <a:lnSpc>
              <a:spcPct val="90000"/>
            </a:lnSpc>
            <a:spcBef>
              <a:spcPct val="0"/>
            </a:spcBef>
            <a:spcAft>
              <a:spcPct val="35000"/>
            </a:spcAft>
          </a:pPr>
          <a:r>
            <a:rPr lang="en-US" sz="1200" b="0" i="0" kern="1200" smtClean="0"/>
            <a:t>It requires additional Data Structure to be implemented.</a:t>
          </a:r>
          <a:endParaRPr lang="en-US" sz="1200" kern="1200"/>
        </a:p>
      </dsp:txBody>
      <dsp:txXfrm rot="10800000">
        <a:off x="916630" y="1217190"/>
        <a:ext cx="2592077" cy="468477"/>
      </dsp:txXfrm>
    </dsp:sp>
    <dsp:sp modelId="{004AE0EA-CCB0-4FDE-BF75-6B889A67F67D}">
      <dsp:nvSpPr>
        <dsp:cNvPr id="0" name=""/>
        <dsp:cNvSpPr/>
      </dsp:nvSpPr>
      <dsp:spPr>
        <a:xfrm>
          <a:off x="565272" y="1217190"/>
          <a:ext cx="468477" cy="4684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48C3C-0F70-4BA7-B600-BA60D4AFDD99}">
      <dsp:nvSpPr>
        <dsp:cNvPr id="0" name=""/>
        <dsp:cNvSpPr/>
      </dsp:nvSpPr>
      <dsp:spPr>
        <a:xfrm rot="10800000">
          <a:off x="799511" y="1825512"/>
          <a:ext cx="2709196" cy="46847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86" tIns="45720" rIns="85344" bIns="45720" numCol="1" spcCol="1270" anchor="ctr" anchorCtr="0">
          <a:noAutofit/>
        </a:bodyPr>
        <a:lstStyle/>
        <a:p>
          <a:pPr lvl="0" algn="ctr" defTabSz="533400" rtl="0">
            <a:lnSpc>
              <a:spcPct val="90000"/>
            </a:lnSpc>
            <a:spcBef>
              <a:spcPct val="0"/>
            </a:spcBef>
            <a:spcAft>
              <a:spcPct val="35000"/>
            </a:spcAft>
          </a:pPr>
          <a:r>
            <a:rPr lang="en-US" sz="1200" b="0" i="0" kern="1200" smtClean="0"/>
            <a:t>Hardware assistance is high.</a:t>
          </a:r>
          <a:endParaRPr lang="en-US" sz="1200" kern="1200"/>
        </a:p>
      </dsp:txBody>
      <dsp:txXfrm rot="10800000">
        <a:off x="916630" y="1825512"/>
        <a:ext cx="2592077" cy="468477"/>
      </dsp:txXfrm>
    </dsp:sp>
    <dsp:sp modelId="{E27B2D4E-A844-4E7E-A9CE-5FA668CDAA01}">
      <dsp:nvSpPr>
        <dsp:cNvPr id="0" name=""/>
        <dsp:cNvSpPr/>
      </dsp:nvSpPr>
      <dsp:spPr>
        <a:xfrm>
          <a:off x="565272" y="1825512"/>
          <a:ext cx="468477" cy="4684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216AFA-DD4B-42CD-81F4-20507F9EBFB1}">
      <dsp:nvSpPr>
        <dsp:cNvPr id="0" name=""/>
        <dsp:cNvSpPr/>
      </dsp:nvSpPr>
      <dsp:spPr>
        <a:xfrm rot="10800000">
          <a:off x="799511" y="2433834"/>
          <a:ext cx="2709196" cy="46847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86" tIns="45720" rIns="85344" bIns="45720" numCol="1" spcCol="1270" anchor="ctr" anchorCtr="0">
          <a:noAutofit/>
        </a:bodyPr>
        <a:lstStyle/>
        <a:p>
          <a:pPr lvl="0" algn="ctr" defTabSz="533400" rtl="0">
            <a:lnSpc>
              <a:spcPct val="90000"/>
            </a:lnSpc>
            <a:spcBef>
              <a:spcPct val="0"/>
            </a:spcBef>
            <a:spcAft>
              <a:spcPct val="35000"/>
            </a:spcAft>
          </a:pPr>
          <a:r>
            <a:rPr lang="en-US" sz="1200" b="0" i="0" kern="1200" smtClean="0"/>
            <a:t>In LRU error detection is difficult as compared to other algorithms.</a:t>
          </a:r>
          <a:endParaRPr lang="en-US" sz="1200" kern="1200"/>
        </a:p>
      </dsp:txBody>
      <dsp:txXfrm rot="10800000">
        <a:off x="916630" y="2433834"/>
        <a:ext cx="2592077" cy="468477"/>
      </dsp:txXfrm>
    </dsp:sp>
    <dsp:sp modelId="{BB009DEE-32C8-42DE-8229-F2967D26CCD2}">
      <dsp:nvSpPr>
        <dsp:cNvPr id="0" name=""/>
        <dsp:cNvSpPr/>
      </dsp:nvSpPr>
      <dsp:spPr>
        <a:xfrm>
          <a:off x="565272" y="2433834"/>
          <a:ext cx="468477" cy="4684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5393DE-9045-4EAA-9FF4-3BE876934F17}">
      <dsp:nvSpPr>
        <dsp:cNvPr id="0" name=""/>
        <dsp:cNvSpPr/>
      </dsp:nvSpPr>
      <dsp:spPr>
        <a:xfrm rot="10800000">
          <a:off x="799511" y="3042156"/>
          <a:ext cx="2709196" cy="46847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586" tIns="45720" rIns="85344" bIns="45720" numCol="1" spcCol="1270" anchor="ctr" anchorCtr="0">
          <a:noAutofit/>
        </a:bodyPr>
        <a:lstStyle/>
        <a:p>
          <a:pPr lvl="0" algn="ctr" defTabSz="533400" rtl="0">
            <a:lnSpc>
              <a:spcPct val="90000"/>
            </a:lnSpc>
            <a:spcBef>
              <a:spcPct val="0"/>
            </a:spcBef>
            <a:spcAft>
              <a:spcPct val="35000"/>
            </a:spcAft>
          </a:pPr>
          <a:r>
            <a:rPr lang="en-US" sz="1200" b="0" i="0" kern="1200" smtClean="0"/>
            <a:t>It has limited acceptability.</a:t>
          </a:r>
          <a:endParaRPr lang="en-US" sz="1200" kern="1200"/>
        </a:p>
      </dsp:txBody>
      <dsp:txXfrm rot="10800000">
        <a:off x="916630" y="3042156"/>
        <a:ext cx="2592077" cy="468477"/>
      </dsp:txXfrm>
    </dsp:sp>
    <dsp:sp modelId="{6783797B-640A-48F3-8058-0D25FACD82F4}">
      <dsp:nvSpPr>
        <dsp:cNvPr id="0" name=""/>
        <dsp:cNvSpPr/>
      </dsp:nvSpPr>
      <dsp:spPr>
        <a:xfrm>
          <a:off x="565272" y="3042156"/>
          <a:ext cx="468477" cy="46847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5D1B2-8D09-4387-B0E0-F26AF4F6C78A}">
      <dsp:nvSpPr>
        <dsp:cNvPr id="0" name=""/>
        <dsp:cNvSpPr/>
      </dsp:nvSpPr>
      <dsp:spPr>
        <a:xfrm>
          <a:off x="669074" y="210"/>
          <a:ext cx="4930783" cy="337853"/>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b="1" i="0" kern="1200" smtClean="0"/>
            <a:t>Web Browsers</a:t>
          </a:r>
          <a:endParaRPr lang="en-US" sz="1500" kern="1200"/>
        </a:p>
      </dsp:txBody>
      <dsp:txXfrm>
        <a:off x="685567" y="16703"/>
        <a:ext cx="4897797" cy="304867"/>
      </dsp:txXfrm>
    </dsp:sp>
    <dsp:sp modelId="{2F59E49E-FB5E-44E3-9521-F806477B9CE1}">
      <dsp:nvSpPr>
        <dsp:cNvPr id="0" name=""/>
        <dsp:cNvSpPr/>
      </dsp:nvSpPr>
      <dsp:spPr>
        <a:xfrm>
          <a:off x="669074" y="354957"/>
          <a:ext cx="4930783" cy="337853"/>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1" i="0" kern="1200" smtClean="0"/>
            <a:t>Operating System Page Replacement </a:t>
          </a:r>
          <a:endParaRPr lang="en-US" sz="1400" kern="1200"/>
        </a:p>
      </dsp:txBody>
      <dsp:txXfrm>
        <a:off x="685567" y="371450"/>
        <a:ext cx="4897797" cy="304867"/>
      </dsp:txXfrm>
    </dsp:sp>
    <dsp:sp modelId="{8A8FE068-8DD9-442F-9A3C-2F847F64E90A}">
      <dsp:nvSpPr>
        <dsp:cNvPr id="0" name=""/>
        <dsp:cNvSpPr/>
      </dsp:nvSpPr>
      <dsp:spPr>
        <a:xfrm>
          <a:off x="669074" y="709703"/>
          <a:ext cx="4907311" cy="337853"/>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1" i="0" kern="1200" dirty="0" smtClean="0"/>
            <a:t>Database Management System </a:t>
          </a:r>
          <a:endParaRPr lang="en-US" sz="1400" kern="1200" dirty="0"/>
        </a:p>
      </dsp:txBody>
      <dsp:txXfrm>
        <a:off x="685567" y="726196"/>
        <a:ext cx="4874325" cy="304867"/>
      </dsp:txXfrm>
    </dsp:sp>
    <dsp:sp modelId="{A4F5D6F7-28CA-430B-83C5-520F7B250EA5}">
      <dsp:nvSpPr>
        <dsp:cNvPr id="0" name=""/>
        <dsp:cNvSpPr/>
      </dsp:nvSpPr>
      <dsp:spPr>
        <a:xfrm>
          <a:off x="669074" y="1064449"/>
          <a:ext cx="4952395" cy="337853"/>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1" i="0" kern="1200" dirty="0" smtClean="0"/>
            <a:t>Network Router and Switches </a:t>
          </a:r>
          <a:endParaRPr lang="en-US" sz="1300" kern="1200" dirty="0"/>
        </a:p>
      </dsp:txBody>
      <dsp:txXfrm>
        <a:off x="685567" y="1080942"/>
        <a:ext cx="4919409" cy="304867"/>
      </dsp:txXfrm>
    </dsp:sp>
    <dsp:sp modelId="{E5B98040-C491-44D6-A4AB-03A5D88D8936}">
      <dsp:nvSpPr>
        <dsp:cNvPr id="0" name=""/>
        <dsp:cNvSpPr/>
      </dsp:nvSpPr>
      <dsp:spPr>
        <a:xfrm>
          <a:off x="669074" y="1419195"/>
          <a:ext cx="4961262" cy="337853"/>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1" i="0" kern="1200" dirty="0" smtClean="0"/>
            <a:t>Search Engines </a:t>
          </a:r>
          <a:endParaRPr lang="en-US" sz="1300" kern="1200" dirty="0"/>
        </a:p>
      </dsp:txBody>
      <dsp:txXfrm>
        <a:off x="685567" y="1435688"/>
        <a:ext cx="4928276" cy="304867"/>
      </dsp:txXfrm>
    </dsp:sp>
    <dsp:sp modelId="{12B60431-C050-420F-9AE4-9A35A017D76D}">
      <dsp:nvSpPr>
        <dsp:cNvPr id="0" name=""/>
        <dsp:cNvSpPr/>
      </dsp:nvSpPr>
      <dsp:spPr>
        <a:xfrm>
          <a:off x="669074" y="1773942"/>
          <a:ext cx="4961262" cy="337853"/>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1" i="0" kern="1200" dirty="0" smtClean="0"/>
            <a:t>Game Development  </a:t>
          </a:r>
          <a:endParaRPr lang="en-US" sz="1300" kern="1200" dirty="0"/>
        </a:p>
      </dsp:txBody>
      <dsp:txXfrm>
        <a:off x="685567" y="1790435"/>
        <a:ext cx="4928276" cy="304867"/>
      </dsp:txXfrm>
    </dsp:sp>
    <dsp:sp modelId="{B701D768-0CC4-4A4B-A8E0-7EE8A98A9642}">
      <dsp:nvSpPr>
        <dsp:cNvPr id="0" name=""/>
        <dsp:cNvSpPr/>
      </dsp:nvSpPr>
      <dsp:spPr>
        <a:xfrm>
          <a:off x="669074" y="2128688"/>
          <a:ext cx="4921372" cy="337853"/>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1" i="0" kern="1200" smtClean="0"/>
            <a:t>Compiler Optimization</a:t>
          </a:r>
          <a:endParaRPr lang="en-US" sz="1300" kern="1200"/>
        </a:p>
      </dsp:txBody>
      <dsp:txXfrm>
        <a:off x="685567" y="2145181"/>
        <a:ext cx="4888386" cy="30486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122786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ge6b1941a3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1" name="Google Shape;1701;ge6b1941a3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483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ge6b1941a3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1" name="Google Shape;1701;ge6b1941a3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67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f390a47b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f390a47b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2"/>
        <p:cNvGrpSpPr/>
        <p:nvPr/>
      </p:nvGrpSpPr>
      <p:grpSpPr>
        <a:xfrm>
          <a:off x="0" y="0"/>
          <a:ext cx="0" cy="0"/>
          <a:chOff x="0" y="0"/>
          <a:chExt cx="0" cy="0"/>
        </a:xfrm>
      </p:grpSpPr>
      <p:sp>
        <p:nvSpPr>
          <p:cNvPr id="4293" name="Google Shape;4293;ge711879bf5_0_27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4" name="Google Shape;4294;ge711879bf5_0_27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72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2"/>
        <p:cNvGrpSpPr/>
        <p:nvPr/>
      </p:nvGrpSpPr>
      <p:grpSpPr>
        <a:xfrm>
          <a:off x="0" y="0"/>
          <a:ext cx="0" cy="0"/>
          <a:chOff x="0" y="0"/>
          <a:chExt cx="0" cy="0"/>
        </a:xfrm>
      </p:grpSpPr>
      <p:sp>
        <p:nvSpPr>
          <p:cNvPr id="4293" name="Google Shape;4293;ge711879bf5_0_27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4" name="Google Shape;4294;ge711879bf5_0_27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3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7"/>
        <p:cNvGrpSpPr/>
        <p:nvPr/>
      </p:nvGrpSpPr>
      <p:grpSpPr>
        <a:xfrm>
          <a:off x="0" y="0"/>
          <a:ext cx="0" cy="0"/>
          <a:chOff x="0" y="0"/>
          <a:chExt cx="0" cy="0"/>
        </a:xfrm>
      </p:grpSpPr>
      <p:sp>
        <p:nvSpPr>
          <p:cNvPr id="4888" name="Google Shape;4888;ge9f638de8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9" name="Google Shape;4889;ge9f638de8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3366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df390a47b2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df390a47b2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385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7"/>
        <p:cNvGrpSpPr/>
        <p:nvPr/>
      </p:nvGrpSpPr>
      <p:grpSpPr>
        <a:xfrm>
          <a:off x="0" y="0"/>
          <a:ext cx="0" cy="0"/>
          <a:chOff x="0" y="0"/>
          <a:chExt cx="0" cy="0"/>
        </a:xfrm>
      </p:grpSpPr>
      <p:sp>
        <p:nvSpPr>
          <p:cNvPr id="4278" name="Google Shape;4278;ge9a338a9bb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9" name="Google Shape;4279;ge9a338a9bb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45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grpSp>
        <p:nvGrpSpPr>
          <p:cNvPr id="114" name="Google Shape;114;p7"/>
          <p:cNvGrpSpPr/>
          <p:nvPr/>
        </p:nvGrpSpPr>
        <p:grpSpPr>
          <a:xfrm>
            <a:off x="-150" y="-1650"/>
            <a:ext cx="9153450" cy="5146825"/>
            <a:chOff x="-150" y="-1650"/>
            <a:chExt cx="9153450" cy="5146825"/>
          </a:xfrm>
        </p:grpSpPr>
        <p:sp>
          <p:nvSpPr>
            <p:cNvPr id="115" name="Google Shape;115;p7"/>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rot="-5400000">
              <a:off x="6778420" y="2778000"/>
              <a:ext cx="2365500" cy="23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a:off x="5656650" y="1656300"/>
              <a:ext cx="3487200" cy="34872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10800000">
              <a:off x="5337450" y="1337100"/>
              <a:ext cx="3806400" cy="3806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rot="-5400000">
              <a:off x="7701353" y="90019"/>
              <a:ext cx="1380809" cy="1367621"/>
              <a:chOff x="498850" y="3224050"/>
              <a:chExt cx="1482350" cy="1468350"/>
            </a:xfrm>
          </p:grpSpPr>
          <p:sp>
            <p:nvSpPr>
              <p:cNvPr id="122" name="Google Shape;122;p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7"/>
            <p:cNvSpPr/>
            <p:nvPr/>
          </p:nvSpPr>
          <p:spPr>
            <a:xfrm>
              <a:off x="0" y="4000075"/>
              <a:ext cx="1145100" cy="1145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7" name="Google Shape;127;p7"/>
          <p:cNvSpPr txBox="1">
            <a:spLocks noGrp="1"/>
          </p:cNvSpPr>
          <p:nvPr>
            <p:ph type="body" idx="1"/>
          </p:nvPr>
        </p:nvSpPr>
        <p:spPr>
          <a:xfrm>
            <a:off x="1115575" y="1468050"/>
            <a:ext cx="5016000" cy="2319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accent3"/>
              </a:buClr>
              <a:buSzPts val="1100"/>
              <a:buChar char="●"/>
              <a:defRPr sz="1400"/>
            </a:lvl1pPr>
            <a:lvl2pPr marL="914400" lvl="1" indent="-304800">
              <a:spcBef>
                <a:spcPts val="16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8"/>
        <p:cNvGrpSpPr/>
        <p:nvPr/>
      </p:nvGrpSpPr>
      <p:grpSpPr>
        <a:xfrm>
          <a:off x="0" y="0"/>
          <a:ext cx="0" cy="0"/>
          <a:chOff x="0" y="0"/>
          <a:chExt cx="0" cy="0"/>
        </a:xfrm>
      </p:grpSpPr>
      <p:grpSp>
        <p:nvGrpSpPr>
          <p:cNvPr id="159" name="Google Shape;159;p9"/>
          <p:cNvGrpSpPr/>
          <p:nvPr/>
        </p:nvGrpSpPr>
        <p:grpSpPr>
          <a:xfrm>
            <a:off x="-150" y="-1650"/>
            <a:ext cx="9153450" cy="5146800"/>
            <a:chOff x="-150" y="-1650"/>
            <a:chExt cx="9153450" cy="5146800"/>
          </a:xfrm>
        </p:grpSpPr>
        <p:sp>
          <p:nvSpPr>
            <p:cNvPr id="160" name="Google Shape;160;p9"/>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7699925" y="3699575"/>
              <a:ext cx="1443900" cy="1443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9"/>
            <p:cNvGrpSpPr/>
            <p:nvPr/>
          </p:nvGrpSpPr>
          <p:grpSpPr>
            <a:xfrm rot="-5400000">
              <a:off x="7692812" y="25980"/>
              <a:ext cx="1457743" cy="1443829"/>
              <a:chOff x="498850" y="3224050"/>
              <a:chExt cx="1482350" cy="1468350"/>
            </a:xfrm>
          </p:grpSpPr>
          <p:sp>
            <p:nvSpPr>
              <p:cNvPr id="163" name="Google Shape;163;p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9"/>
            <p:cNvGrpSpPr/>
            <p:nvPr/>
          </p:nvGrpSpPr>
          <p:grpSpPr>
            <a:xfrm>
              <a:off x="373333" y="337631"/>
              <a:ext cx="753281" cy="753281"/>
              <a:chOff x="713388" y="3717894"/>
              <a:chExt cx="885900" cy="885900"/>
            </a:xfrm>
          </p:grpSpPr>
          <p:grpSp>
            <p:nvGrpSpPr>
              <p:cNvPr id="167" name="Google Shape;167;p9"/>
              <p:cNvGrpSpPr/>
              <p:nvPr/>
            </p:nvGrpSpPr>
            <p:grpSpPr>
              <a:xfrm>
                <a:off x="1139136" y="3851384"/>
                <a:ext cx="454563" cy="703194"/>
                <a:chOff x="1139136" y="3851384"/>
                <a:chExt cx="454563" cy="703194"/>
              </a:xfrm>
            </p:grpSpPr>
            <p:sp>
              <p:nvSpPr>
                <p:cNvPr id="168" name="Google Shape;168;p9"/>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 name="Google Shape;174;p9"/>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75" name="Google Shape;175;p9"/>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76" name="Google Shape;176;p9"/>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9"/>
          <p:cNvSpPr txBox="1">
            <a:spLocks noGrp="1"/>
          </p:cNvSpPr>
          <p:nvPr>
            <p:ph type="title"/>
          </p:nvPr>
        </p:nvSpPr>
        <p:spPr>
          <a:xfrm>
            <a:off x="896125" y="1905642"/>
            <a:ext cx="4045200" cy="1498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4200"/>
              <a:buNone/>
              <a:defRPr sz="115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178" name="Google Shape;178;p9"/>
          <p:cNvSpPr txBox="1">
            <a:spLocks noGrp="1"/>
          </p:cNvSpPr>
          <p:nvPr>
            <p:ph type="subTitle" idx="1"/>
          </p:nvPr>
        </p:nvSpPr>
        <p:spPr>
          <a:xfrm>
            <a:off x="896125" y="3482752"/>
            <a:ext cx="3976500" cy="72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11_1">
    <p:spTree>
      <p:nvGrpSpPr>
        <p:cNvPr id="1" name="Shape 413"/>
        <p:cNvGrpSpPr/>
        <p:nvPr/>
      </p:nvGrpSpPr>
      <p:grpSpPr>
        <a:xfrm>
          <a:off x="0" y="0"/>
          <a:ext cx="0" cy="0"/>
          <a:chOff x="0" y="0"/>
          <a:chExt cx="0" cy="0"/>
        </a:xfrm>
      </p:grpSpPr>
      <p:sp>
        <p:nvSpPr>
          <p:cNvPr id="414" name="Google Shape;414;p19"/>
          <p:cNvSpPr/>
          <p:nvPr/>
        </p:nvSpPr>
        <p:spPr>
          <a:xfrm>
            <a:off x="0" y="1510850"/>
            <a:ext cx="5705700" cy="2142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rot="5400000" flipH="1">
            <a:off x="5704871" y="1509600"/>
            <a:ext cx="2142300" cy="21423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flipH="1">
            <a:off x="4990872" y="1504725"/>
            <a:ext cx="2856300" cy="2142300"/>
          </a:xfrm>
          <a:prstGeom prst="parallelogram">
            <a:avLst>
              <a:gd name="adj" fmla="val 98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txBox="1">
            <a:spLocks noGrp="1"/>
          </p:cNvSpPr>
          <p:nvPr>
            <p:ph type="title"/>
          </p:nvPr>
        </p:nvSpPr>
        <p:spPr>
          <a:xfrm>
            <a:off x="1152150" y="1569047"/>
            <a:ext cx="4553700" cy="208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18" name="Google Shape;418;p19"/>
          <p:cNvSpPr txBox="1">
            <a:spLocks noGrp="1"/>
          </p:cNvSpPr>
          <p:nvPr>
            <p:ph type="subTitle" idx="1"/>
          </p:nvPr>
        </p:nvSpPr>
        <p:spPr>
          <a:xfrm>
            <a:off x="1152150" y="3802196"/>
            <a:ext cx="45537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9" name="Google Shape;419;p19"/>
          <p:cNvSpPr txBox="1">
            <a:spLocks noGrp="1"/>
          </p:cNvSpPr>
          <p:nvPr>
            <p:ph type="title" idx="2" hasCustomPrompt="1"/>
          </p:nvPr>
        </p:nvSpPr>
        <p:spPr>
          <a:xfrm>
            <a:off x="6550850" y="1509603"/>
            <a:ext cx="15738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420" name="Google Shape;420;p19"/>
          <p:cNvGrpSpPr/>
          <p:nvPr/>
        </p:nvGrpSpPr>
        <p:grpSpPr>
          <a:xfrm rot="10800000" flipH="1">
            <a:off x="6937077" y="-56"/>
            <a:ext cx="2207227" cy="2186353"/>
            <a:chOff x="424016" y="3149768"/>
            <a:chExt cx="1557347" cy="1542619"/>
          </a:xfrm>
        </p:grpSpPr>
        <p:sp>
          <p:nvSpPr>
            <p:cNvPr id="421" name="Google Shape;421;p19"/>
            <p:cNvSpPr/>
            <p:nvPr/>
          </p:nvSpPr>
          <p:spPr>
            <a:xfrm>
              <a:off x="1730066" y="3149768"/>
              <a:ext cx="251120" cy="212983"/>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496261" y="3385834"/>
              <a:ext cx="1485102" cy="1306552"/>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424016" y="4646237"/>
              <a:ext cx="24426" cy="45990"/>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9"/>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1">
  <p:cSld name="CUSTOM_1_1_2">
    <p:spTree>
      <p:nvGrpSpPr>
        <p:cNvPr id="1" name="Shape 596"/>
        <p:cNvGrpSpPr/>
        <p:nvPr/>
      </p:nvGrpSpPr>
      <p:grpSpPr>
        <a:xfrm>
          <a:off x="0" y="0"/>
          <a:ext cx="0" cy="0"/>
          <a:chOff x="0" y="0"/>
          <a:chExt cx="0" cy="0"/>
        </a:xfrm>
      </p:grpSpPr>
      <p:grpSp>
        <p:nvGrpSpPr>
          <p:cNvPr id="597" name="Google Shape;597;p29"/>
          <p:cNvGrpSpPr/>
          <p:nvPr/>
        </p:nvGrpSpPr>
        <p:grpSpPr>
          <a:xfrm>
            <a:off x="336" y="3065377"/>
            <a:ext cx="2097841" cy="2078019"/>
            <a:chOff x="-2893619" y="3584571"/>
            <a:chExt cx="1118431" cy="1107863"/>
          </a:xfrm>
        </p:grpSpPr>
        <p:sp>
          <p:nvSpPr>
            <p:cNvPr id="598" name="Google Shape;598;p29"/>
            <p:cNvSpPr/>
            <p:nvPr/>
          </p:nvSpPr>
          <p:spPr>
            <a:xfrm flipH="1">
              <a:off x="-2893581" y="3584571"/>
              <a:ext cx="180344" cy="152956"/>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2893619" y="3754119"/>
              <a:ext cx="1066542" cy="93831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1792730" y="4659370"/>
              <a:ext cx="17542" cy="33028"/>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29"/>
          <p:cNvSpPr/>
          <p:nvPr/>
        </p:nvSpPr>
        <p:spPr>
          <a:xfrm rot="-5400000" flipH="1">
            <a:off x="7512300" y="150"/>
            <a:ext cx="1631700" cy="16314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29"/>
          <p:cNvGrpSpPr/>
          <p:nvPr/>
        </p:nvGrpSpPr>
        <p:grpSpPr>
          <a:xfrm rot="10800000">
            <a:off x="7912829" y="430"/>
            <a:ext cx="1231192" cy="1219580"/>
            <a:chOff x="-4470226" y="3831906"/>
            <a:chExt cx="868688" cy="860495"/>
          </a:xfrm>
        </p:grpSpPr>
        <p:sp>
          <p:nvSpPr>
            <p:cNvPr id="603" name="Google Shape;603;p29"/>
            <p:cNvSpPr/>
            <p:nvPr/>
          </p:nvSpPr>
          <p:spPr>
            <a:xfrm flipH="1">
              <a:off x="-4470226" y="3831906"/>
              <a:ext cx="140069" cy="118797"/>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4470197" y="3963602"/>
              <a:ext cx="828355" cy="728764"/>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3615163" y="4666750"/>
              <a:ext cx="13625" cy="25652"/>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9"/>
          <p:cNvSpPr/>
          <p:nvPr/>
        </p:nvSpPr>
        <p:spPr>
          <a:xfrm rot="10800000" flipH="1">
            <a:off x="200" y="-5416"/>
            <a:ext cx="2081400" cy="2081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txBox="1">
            <a:spLocks noGrp="1"/>
          </p:cNvSpPr>
          <p:nvPr>
            <p:ph type="title" hasCustomPrompt="1"/>
          </p:nvPr>
        </p:nvSpPr>
        <p:spPr>
          <a:xfrm>
            <a:off x="952050" y="296212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08" name="Google Shape;608;p29"/>
          <p:cNvSpPr txBox="1">
            <a:spLocks noGrp="1"/>
          </p:cNvSpPr>
          <p:nvPr>
            <p:ph type="subTitle" idx="1"/>
          </p:nvPr>
        </p:nvSpPr>
        <p:spPr>
          <a:xfrm>
            <a:off x="954750" y="3587127"/>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09" name="Google Shape;609;p29"/>
          <p:cNvSpPr txBox="1">
            <a:spLocks noGrp="1"/>
          </p:cNvSpPr>
          <p:nvPr>
            <p:ph type="title" idx="2" hasCustomPrompt="1"/>
          </p:nvPr>
        </p:nvSpPr>
        <p:spPr>
          <a:xfrm>
            <a:off x="4608750" y="296212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10" name="Google Shape;610;p29"/>
          <p:cNvSpPr txBox="1">
            <a:spLocks noGrp="1"/>
          </p:cNvSpPr>
          <p:nvPr>
            <p:ph type="subTitle" idx="3"/>
          </p:nvPr>
        </p:nvSpPr>
        <p:spPr>
          <a:xfrm>
            <a:off x="4611450" y="3615452"/>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11" name="Google Shape;611;p29"/>
          <p:cNvSpPr txBox="1">
            <a:spLocks noGrp="1"/>
          </p:cNvSpPr>
          <p:nvPr>
            <p:ph type="title" idx="4" hasCustomPrompt="1"/>
          </p:nvPr>
        </p:nvSpPr>
        <p:spPr>
          <a:xfrm>
            <a:off x="952050" y="115117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12" name="Google Shape;612;p29"/>
          <p:cNvSpPr txBox="1">
            <a:spLocks noGrp="1"/>
          </p:cNvSpPr>
          <p:nvPr>
            <p:ph type="subTitle" idx="5"/>
          </p:nvPr>
        </p:nvSpPr>
        <p:spPr>
          <a:xfrm>
            <a:off x="954750" y="1776227"/>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13" name="Google Shape;613;p29"/>
          <p:cNvSpPr txBox="1">
            <a:spLocks noGrp="1"/>
          </p:cNvSpPr>
          <p:nvPr>
            <p:ph type="title" idx="6" hasCustomPrompt="1"/>
          </p:nvPr>
        </p:nvSpPr>
        <p:spPr>
          <a:xfrm>
            <a:off x="4608750" y="115117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14" name="Google Shape;614;p29"/>
          <p:cNvSpPr txBox="1">
            <a:spLocks noGrp="1"/>
          </p:cNvSpPr>
          <p:nvPr>
            <p:ph type="subTitle" idx="7"/>
          </p:nvPr>
        </p:nvSpPr>
        <p:spPr>
          <a:xfrm>
            <a:off x="4611450" y="1776177"/>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grpSp>
        <p:nvGrpSpPr>
          <p:cNvPr id="615" name="Google Shape;615;p29"/>
          <p:cNvGrpSpPr/>
          <p:nvPr/>
        </p:nvGrpSpPr>
        <p:grpSpPr>
          <a:xfrm>
            <a:off x="10305" y="425"/>
            <a:ext cx="1631344" cy="1646890"/>
            <a:chOff x="-2888304" y="3586789"/>
            <a:chExt cx="869726" cy="878014"/>
          </a:xfrm>
        </p:grpSpPr>
        <p:sp>
          <p:nvSpPr>
            <p:cNvPr id="616" name="Google Shape;616;p29"/>
            <p:cNvSpPr/>
            <p:nvPr/>
          </p:nvSpPr>
          <p:spPr>
            <a:xfrm rot="5400000" flipH="1">
              <a:off x="-2149403" y="3597539"/>
              <a:ext cx="141575" cy="120074"/>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rot="5400000" flipH="1">
              <a:off x="-2938616" y="3637137"/>
              <a:ext cx="837260" cy="736599"/>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rot="5400000" flipH="1">
              <a:off x="-2882226" y="4444953"/>
              <a:ext cx="13771" cy="25928"/>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29"/>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2">
  <p:cSld name="CUSTOM_1_1_2_1">
    <p:spTree>
      <p:nvGrpSpPr>
        <p:cNvPr id="1" name="Shape 620"/>
        <p:cNvGrpSpPr/>
        <p:nvPr/>
      </p:nvGrpSpPr>
      <p:grpSpPr>
        <a:xfrm>
          <a:off x="0" y="0"/>
          <a:ext cx="0" cy="0"/>
          <a:chOff x="0" y="0"/>
          <a:chExt cx="0" cy="0"/>
        </a:xfrm>
      </p:grpSpPr>
      <p:grpSp>
        <p:nvGrpSpPr>
          <p:cNvPr id="621" name="Google Shape;621;p30"/>
          <p:cNvGrpSpPr/>
          <p:nvPr/>
        </p:nvGrpSpPr>
        <p:grpSpPr>
          <a:xfrm>
            <a:off x="253" y="2816577"/>
            <a:ext cx="2349152" cy="2326956"/>
            <a:chOff x="-2893619" y="3584571"/>
            <a:chExt cx="1118431" cy="1107863"/>
          </a:xfrm>
        </p:grpSpPr>
        <p:sp>
          <p:nvSpPr>
            <p:cNvPr id="622" name="Google Shape;622;p30"/>
            <p:cNvSpPr/>
            <p:nvPr/>
          </p:nvSpPr>
          <p:spPr>
            <a:xfrm flipH="1">
              <a:off x="-2893581" y="3584571"/>
              <a:ext cx="180344" cy="152956"/>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flipH="1">
              <a:off x="-2893619" y="3754119"/>
              <a:ext cx="1066542" cy="93831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flipH="1">
              <a:off x="-1792730" y="4659370"/>
              <a:ext cx="17542" cy="33028"/>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30"/>
          <p:cNvSpPr/>
          <p:nvPr/>
        </p:nvSpPr>
        <p:spPr>
          <a:xfrm rot="-5400000" flipH="1">
            <a:off x="6740503" y="-145800"/>
            <a:ext cx="2257500" cy="25491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0"/>
          <p:cNvGrpSpPr/>
          <p:nvPr/>
        </p:nvGrpSpPr>
        <p:grpSpPr>
          <a:xfrm rot="10800000">
            <a:off x="6978222" y="734"/>
            <a:ext cx="2165639" cy="1899630"/>
            <a:chOff x="-4470226" y="3831906"/>
            <a:chExt cx="868688" cy="860495"/>
          </a:xfrm>
        </p:grpSpPr>
        <p:sp>
          <p:nvSpPr>
            <p:cNvPr id="627" name="Google Shape;627;p30"/>
            <p:cNvSpPr/>
            <p:nvPr/>
          </p:nvSpPr>
          <p:spPr>
            <a:xfrm flipH="1">
              <a:off x="-4470226" y="3831906"/>
              <a:ext cx="140069" cy="118797"/>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flipH="1">
              <a:off x="-4470197" y="3963602"/>
              <a:ext cx="828355" cy="728764"/>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flipH="1">
              <a:off x="-3615163" y="4666750"/>
              <a:ext cx="13625" cy="25652"/>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0"/>
          <p:cNvSpPr txBox="1">
            <a:spLocks noGrp="1"/>
          </p:cNvSpPr>
          <p:nvPr>
            <p:ph type="title" hasCustomPrompt="1"/>
          </p:nvPr>
        </p:nvSpPr>
        <p:spPr>
          <a:xfrm>
            <a:off x="4821228" y="2227314"/>
            <a:ext cx="2040900" cy="68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31" name="Google Shape;631;p30"/>
          <p:cNvSpPr txBox="1">
            <a:spLocks noGrp="1"/>
          </p:cNvSpPr>
          <p:nvPr>
            <p:ph type="title" idx="2" hasCustomPrompt="1"/>
          </p:nvPr>
        </p:nvSpPr>
        <p:spPr>
          <a:xfrm>
            <a:off x="2271713" y="1151175"/>
            <a:ext cx="2040900" cy="68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32" name="Google Shape;632;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txBox="1">
            <a:spLocks noGrp="1"/>
          </p:cNvSpPr>
          <p:nvPr>
            <p:ph type="title" idx="3"/>
          </p:nvPr>
        </p:nvSpPr>
        <p:spPr>
          <a:xfrm>
            <a:off x="4846238" y="2955825"/>
            <a:ext cx="20409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634" name="Google Shape;634;p30"/>
          <p:cNvSpPr txBox="1">
            <a:spLocks noGrp="1"/>
          </p:cNvSpPr>
          <p:nvPr>
            <p:ph type="title" idx="4"/>
          </p:nvPr>
        </p:nvSpPr>
        <p:spPr>
          <a:xfrm>
            <a:off x="4846238" y="3431360"/>
            <a:ext cx="2040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635" name="Google Shape;635;p30"/>
          <p:cNvSpPr txBox="1">
            <a:spLocks noGrp="1"/>
          </p:cNvSpPr>
          <p:nvPr>
            <p:ph type="title" idx="5"/>
          </p:nvPr>
        </p:nvSpPr>
        <p:spPr>
          <a:xfrm>
            <a:off x="2256865" y="1872898"/>
            <a:ext cx="20412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636" name="Google Shape;636;p30"/>
          <p:cNvSpPr txBox="1">
            <a:spLocks noGrp="1"/>
          </p:cNvSpPr>
          <p:nvPr>
            <p:ph type="title" idx="6"/>
          </p:nvPr>
        </p:nvSpPr>
        <p:spPr>
          <a:xfrm>
            <a:off x="2256943" y="2347799"/>
            <a:ext cx="2040900" cy="753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3">
    <p:spTree>
      <p:nvGrpSpPr>
        <p:cNvPr id="1" name="Shape 676"/>
        <p:cNvGrpSpPr/>
        <p:nvPr/>
      </p:nvGrpSpPr>
      <p:grpSpPr>
        <a:xfrm>
          <a:off x="0" y="0"/>
          <a:ext cx="0" cy="0"/>
          <a:chOff x="0" y="0"/>
          <a:chExt cx="0" cy="0"/>
        </a:xfrm>
      </p:grpSpPr>
      <p:sp>
        <p:nvSpPr>
          <p:cNvPr id="677" name="Google Shape;677;p34"/>
          <p:cNvSpPr/>
          <p:nvPr/>
        </p:nvSpPr>
        <p:spPr>
          <a:xfrm>
            <a:off x="2"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34"/>
          <p:cNvGrpSpPr/>
          <p:nvPr/>
        </p:nvGrpSpPr>
        <p:grpSpPr>
          <a:xfrm rot="-5400000">
            <a:off x="7935331" y="96836"/>
            <a:ext cx="1107019" cy="1096564"/>
            <a:chOff x="498850" y="3224050"/>
            <a:chExt cx="1482350" cy="1468350"/>
          </a:xfrm>
        </p:grpSpPr>
        <p:sp>
          <p:nvSpPr>
            <p:cNvPr id="680" name="Google Shape;680;p3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1" y="416894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34"/>
          <p:cNvGrpSpPr/>
          <p:nvPr/>
        </p:nvGrpSpPr>
        <p:grpSpPr>
          <a:xfrm>
            <a:off x="8183517" y="4205854"/>
            <a:ext cx="603122" cy="585781"/>
            <a:chOff x="546392" y="539692"/>
            <a:chExt cx="603122" cy="585781"/>
          </a:xfrm>
        </p:grpSpPr>
        <p:sp>
          <p:nvSpPr>
            <p:cNvPr id="686" name="Google Shape;686;p34"/>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34"/>
          <p:cNvSpPr txBox="1">
            <a:spLocks noGrp="1"/>
          </p:cNvSpPr>
          <p:nvPr>
            <p:ph type="title"/>
          </p:nvPr>
        </p:nvSpPr>
        <p:spPr>
          <a:xfrm>
            <a:off x="1039462" y="1376875"/>
            <a:ext cx="26337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89" name="Google Shape;689;p34"/>
          <p:cNvSpPr txBox="1">
            <a:spLocks noGrp="1"/>
          </p:cNvSpPr>
          <p:nvPr>
            <p:ph type="title" idx="2"/>
          </p:nvPr>
        </p:nvSpPr>
        <p:spPr>
          <a:xfrm>
            <a:off x="1039450" y="1832275"/>
            <a:ext cx="5166300" cy="2300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1200"/>
              <a:buFont typeface="Titillium Web"/>
              <a:buChar char="●"/>
              <a:defRPr sz="12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Char char="○"/>
              <a:defRPr sz="1400">
                <a:latin typeface="Nunito"/>
                <a:ea typeface="Nunito"/>
                <a:cs typeface="Nunito"/>
                <a:sym typeface="Nunito"/>
              </a:defRPr>
            </a:lvl2pPr>
            <a:lvl3pPr lvl="2" rtl="0">
              <a:spcBef>
                <a:spcPts val="0"/>
              </a:spcBef>
              <a:spcAft>
                <a:spcPts val="0"/>
              </a:spcAft>
              <a:buSzPts val="1400"/>
              <a:buFont typeface="Nunito"/>
              <a:buChar char="■"/>
              <a:defRPr sz="1400">
                <a:latin typeface="Nunito"/>
                <a:ea typeface="Nunito"/>
                <a:cs typeface="Nunito"/>
                <a:sym typeface="Nunito"/>
              </a:defRPr>
            </a:lvl3pPr>
            <a:lvl4pPr lvl="3" rtl="0">
              <a:spcBef>
                <a:spcPts val="0"/>
              </a:spcBef>
              <a:spcAft>
                <a:spcPts val="0"/>
              </a:spcAft>
              <a:buSzPts val="1400"/>
              <a:buFont typeface="Nunito"/>
              <a:buChar char="●"/>
              <a:defRPr sz="1400">
                <a:latin typeface="Nunito"/>
                <a:ea typeface="Nunito"/>
                <a:cs typeface="Nunito"/>
                <a:sym typeface="Nunito"/>
              </a:defRPr>
            </a:lvl4pPr>
            <a:lvl5pPr lvl="4" rtl="0">
              <a:spcBef>
                <a:spcPts val="0"/>
              </a:spcBef>
              <a:spcAft>
                <a:spcPts val="0"/>
              </a:spcAft>
              <a:buSzPts val="1400"/>
              <a:buFont typeface="Nunito"/>
              <a:buChar char="○"/>
              <a:defRPr sz="1400">
                <a:latin typeface="Nunito"/>
                <a:ea typeface="Nunito"/>
                <a:cs typeface="Nunito"/>
                <a:sym typeface="Nunito"/>
              </a:defRPr>
            </a:lvl5pPr>
            <a:lvl6pPr lvl="5" rtl="0">
              <a:spcBef>
                <a:spcPts val="0"/>
              </a:spcBef>
              <a:spcAft>
                <a:spcPts val="0"/>
              </a:spcAft>
              <a:buSzPts val="1400"/>
              <a:buFont typeface="Nunito"/>
              <a:buChar char="■"/>
              <a:defRPr sz="1400">
                <a:latin typeface="Nunito"/>
                <a:ea typeface="Nunito"/>
                <a:cs typeface="Nunito"/>
                <a:sym typeface="Nunito"/>
              </a:defRPr>
            </a:lvl6pPr>
            <a:lvl7pPr lvl="6" rtl="0">
              <a:spcBef>
                <a:spcPts val="0"/>
              </a:spcBef>
              <a:spcAft>
                <a:spcPts val="0"/>
              </a:spcAft>
              <a:buSzPts val="1400"/>
              <a:buFont typeface="Nunito"/>
              <a:buChar char="●"/>
              <a:defRPr sz="1400">
                <a:latin typeface="Nunito"/>
                <a:ea typeface="Nunito"/>
                <a:cs typeface="Nunito"/>
                <a:sym typeface="Nunito"/>
              </a:defRPr>
            </a:lvl7pPr>
            <a:lvl8pPr lvl="7" rtl="0">
              <a:spcBef>
                <a:spcPts val="0"/>
              </a:spcBef>
              <a:spcAft>
                <a:spcPts val="0"/>
              </a:spcAft>
              <a:buSzPts val="1400"/>
              <a:buFont typeface="Nunito"/>
              <a:buChar char="○"/>
              <a:defRPr sz="1400">
                <a:latin typeface="Nunito"/>
                <a:ea typeface="Nunito"/>
                <a:cs typeface="Nunito"/>
                <a:sym typeface="Nunito"/>
              </a:defRPr>
            </a:lvl8pPr>
            <a:lvl9pPr lvl="8" rtl="0">
              <a:spcBef>
                <a:spcPts val="0"/>
              </a:spcBef>
              <a:spcAft>
                <a:spcPts val="0"/>
              </a:spcAft>
              <a:buSzPts val="1400"/>
              <a:buFont typeface="Nunito"/>
              <a:buChar char="■"/>
              <a:defRPr sz="1400">
                <a:latin typeface="Nunito"/>
                <a:ea typeface="Nunito"/>
                <a:cs typeface="Nunito"/>
                <a:sym typeface="Nunito"/>
              </a:defRPr>
            </a:lvl9pPr>
          </a:lstStyle>
          <a:p>
            <a:endParaRPr/>
          </a:p>
        </p:txBody>
      </p:sp>
      <p:sp>
        <p:nvSpPr>
          <p:cNvPr id="690" name="Google Shape;690;p34"/>
          <p:cNvSpPr txBox="1">
            <a:spLocks noGrp="1"/>
          </p:cNvSpPr>
          <p:nvPr>
            <p:ph type="title" idx="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171"/>
        <p:cNvGrpSpPr/>
        <p:nvPr/>
      </p:nvGrpSpPr>
      <p:grpSpPr>
        <a:xfrm>
          <a:off x="0" y="0"/>
          <a:ext cx="0" cy="0"/>
          <a:chOff x="0" y="0"/>
          <a:chExt cx="0" cy="0"/>
        </a:xfrm>
      </p:grpSpPr>
      <p:grpSp>
        <p:nvGrpSpPr>
          <p:cNvPr id="1172" name="Google Shape;1172;p56"/>
          <p:cNvGrpSpPr/>
          <p:nvPr/>
        </p:nvGrpSpPr>
        <p:grpSpPr>
          <a:xfrm>
            <a:off x="0" y="200"/>
            <a:ext cx="9143850" cy="5143484"/>
            <a:chOff x="0" y="200"/>
            <a:chExt cx="9143850" cy="5143484"/>
          </a:xfrm>
        </p:grpSpPr>
        <p:sp>
          <p:nvSpPr>
            <p:cNvPr id="1173" name="Google Shape;1173;p5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56"/>
            <p:cNvGrpSpPr/>
            <p:nvPr/>
          </p:nvGrpSpPr>
          <p:grpSpPr>
            <a:xfrm>
              <a:off x="7814240" y="3822846"/>
              <a:ext cx="1230943" cy="1219318"/>
              <a:chOff x="498850" y="3224050"/>
              <a:chExt cx="1482350" cy="1468350"/>
            </a:xfrm>
          </p:grpSpPr>
          <p:sp>
            <p:nvSpPr>
              <p:cNvPr id="1175" name="Google Shape;1175;p5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56"/>
            <p:cNvGrpSpPr/>
            <p:nvPr/>
          </p:nvGrpSpPr>
          <p:grpSpPr>
            <a:xfrm flipH="1">
              <a:off x="66" y="3944189"/>
              <a:ext cx="1210932" cy="1199495"/>
              <a:chOff x="498850" y="3224050"/>
              <a:chExt cx="1482350" cy="1468350"/>
            </a:xfrm>
          </p:grpSpPr>
          <p:sp>
            <p:nvSpPr>
              <p:cNvPr id="1179" name="Google Shape;1179;p5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5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3" name="Google Shape;1183;p56"/>
            <p:cNvGrpSpPr/>
            <p:nvPr/>
          </p:nvGrpSpPr>
          <p:grpSpPr>
            <a:xfrm>
              <a:off x="8084342" y="424954"/>
              <a:ext cx="603122" cy="585781"/>
              <a:chOff x="546392" y="539692"/>
              <a:chExt cx="603122" cy="585781"/>
            </a:xfrm>
          </p:grpSpPr>
          <p:sp>
            <p:nvSpPr>
              <p:cNvPr id="1184" name="Google Shape;1184;p5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6"/>
            <p:cNvGrpSpPr/>
            <p:nvPr/>
          </p:nvGrpSpPr>
          <p:grpSpPr>
            <a:xfrm rot="5400000">
              <a:off x="703213" y="4460863"/>
              <a:ext cx="475817" cy="475817"/>
              <a:chOff x="713388" y="3717894"/>
              <a:chExt cx="885900" cy="885900"/>
            </a:xfrm>
          </p:grpSpPr>
          <p:cxnSp>
            <p:nvCxnSpPr>
              <p:cNvPr id="1187" name="Google Shape;1187;p5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188" name="Google Shape;1188;p5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189"/>
        <p:cNvGrpSpPr/>
        <p:nvPr/>
      </p:nvGrpSpPr>
      <p:grpSpPr>
        <a:xfrm>
          <a:off x="0" y="0"/>
          <a:ext cx="0" cy="0"/>
          <a:chOff x="0" y="0"/>
          <a:chExt cx="0" cy="0"/>
        </a:xfrm>
      </p:grpSpPr>
      <p:grpSp>
        <p:nvGrpSpPr>
          <p:cNvPr id="1190" name="Google Shape;1190;p57"/>
          <p:cNvGrpSpPr/>
          <p:nvPr/>
        </p:nvGrpSpPr>
        <p:grpSpPr>
          <a:xfrm>
            <a:off x="2" y="0"/>
            <a:ext cx="9144000" cy="5143500"/>
            <a:chOff x="2" y="0"/>
            <a:chExt cx="9144000" cy="5143500"/>
          </a:xfrm>
        </p:grpSpPr>
        <p:sp>
          <p:nvSpPr>
            <p:cNvPr id="1191" name="Google Shape;1191;p57"/>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57"/>
            <p:cNvGrpSpPr/>
            <p:nvPr/>
          </p:nvGrpSpPr>
          <p:grpSpPr>
            <a:xfrm rot="-5400000">
              <a:off x="7935331" y="96836"/>
              <a:ext cx="1107019" cy="1096564"/>
              <a:chOff x="498850" y="3224050"/>
              <a:chExt cx="1482350" cy="1468350"/>
            </a:xfrm>
          </p:grpSpPr>
          <p:sp>
            <p:nvSpPr>
              <p:cNvPr id="1193" name="Google Shape;1193;p5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6" name="Google Shape;1196;p5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7"/>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57"/>
            <p:cNvGrpSpPr/>
            <p:nvPr/>
          </p:nvGrpSpPr>
          <p:grpSpPr>
            <a:xfrm>
              <a:off x="270392" y="4282054"/>
              <a:ext cx="603122" cy="585781"/>
              <a:chOff x="546392" y="539692"/>
              <a:chExt cx="603122" cy="585781"/>
            </a:xfrm>
          </p:grpSpPr>
          <p:sp>
            <p:nvSpPr>
              <p:cNvPr id="1199" name="Google Shape;1199;p57"/>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7"/>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5" r:id="rId3"/>
    <p:sldLayoutId id="2147483665" r:id="rId4"/>
    <p:sldLayoutId id="2147483675" r:id="rId5"/>
    <p:sldLayoutId id="2147483676" r:id="rId6"/>
    <p:sldLayoutId id="2147483680" r:id="rId7"/>
    <p:sldLayoutId id="2147483702" r:id="rId8"/>
    <p:sldLayoutId id="2147483703" r:id="rId9"/>
  </p:sldLayoutIdLst>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slide" Target="slide10.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6" name="TextBox 5">
            <a:extLst>
              <a:ext uri="{FF2B5EF4-FFF2-40B4-BE49-F238E27FC236}">
                <a16:creationId xmlns:a16="http://schemas.microsoft.com/office/drawing/2014/main" id="{8952CE68-91C6-EE11-876A-68C3F59546E6}"/>
              </a:ext>
            </a:extLst>
          </p:cNvPr>
          <p:cNvSpPr txBox="1"/>
          <p:nvPr/>
        </p:nvSpPr>
        <p:spPr>
          <a:xfrm>
            <a:off x="94497" y="1672135"/>
            <a:ext cx="4931765" cy="92333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5400" b="1" i="1" dirty="0">
                <a:solidFill>
                  <a:schemeClr val="accent1">
                    <a:lumMod val="90000"/>
                    <a:lumOff val="10000"/>
                  </a:schemeClr>
                </a:solidFill>
                <a:latin typeface="+mj-lt"/>
              </a:rPr>
              <a:t>LRU</a:t>
            </a:r>
            <a:r>
              <a:rPr lang="en-IN" sz="5400" b="1" i="1" dirty="0">
                <a:solidFill>
                  <a:schemeClr val="accent1">
                    <a:lumMod val="90000"/>
                    <a:lumOff val="10000"/>
                  </a:schemeClr>
                </a:solidFill>
              </a:rPr>
              <a:t> Cache</a:t>
            </a:r>
          </a:p>
        </p:txBody>
      </p:sp>
      <p:pic>
        <p:nvPicPr>
          <p:cNvPr id="8" name="Picture 7">
            <a:extLst>
              <a:ext uri="{FF2B5EF4-FFF2-40B4-BE49-F238E27FC236}">
                <a16:creationId xmlns:a16="http://schemas.microsoft.com/office/drawing/2014/main" id="{E3A8C8E5-E52B-171B-107B-4C69DA16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69" y="135005"/>
            <a:ext cx="741512" cy="776377"/>
          </a:xfrm>
          <a:prstGeom prst="rect">
            <a:avLst/>
          </a:prstGeom>
        </p:spPr>
      </p:pic>
      <p:pic>
        <p:nvPicPr>
          <p:cNvPr id="9" name="Picture 8">
            <a:extLst>
              <a:ext uri="{FF2B5EF4-FFF2-40B4-BE49-F238E27FC236}">
                <a16:creationId xmlns:a16="http://schemas.microsoft.com/office/drawing/2014/main" id="{F5BDDFF6-E67F-2727-6A90-30171B16832B}"/>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5867213" y="128066"/>
            <a:ext cx="3152518" cy="603849"/>
          </a:xfrm>
          <a:prstGeom prst="rect">
            <a:avLst/>
          </a:prstGeom>
        </p:spPr>
      </p:pic>
      <p:sp>
        <p:nvSpPr>
          <p:cNvPr id="10" name="TextBox 9">
            <a:extLst>
              <a:ext uri="{FF2B5EF4-FFF2-40B4-BE49-F238E27FC236}">
                <a16:creationId xmlns:a16="http://schemas.microsoft.com/office/drawing/2014/main" id="{C7527CF1-6DBC-C76E-DDD6-9DBA4B87A905}"/>
              </a:ext>
            </a:extLst>
          </p:cNvPr>
          <p:cNvSpPr txBox="1"/>
          <p:nvPr/>
        </p:nvSpPr>
        <p:spPr>
          <a:xfrm>
            <a:off x="132433" y="2761125"/>
            <a:ext cx="5029200" cy="1631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sz="2000" i="1" dirty="0" smtClean="0">
                <a:solidFill>
                  <a:schemeClr val="bg1"/>
                </a:solidFill>
              </a:rPr>
              <a:t>BY YASVI VAGHASIYA</a:t>
            </a:r>
            <a:endParaRPr lang="en-IN" sz="2000" i="1" dirty="0">
              <a:solidFill>
                <a:schemeClr val="bg1"/>
              </a:solidFill>
            </a:endParaRPr>
          </a:p>
          <a:p>
            <a:r>
              <a:rPr lang="en-IN" sz="2000" i="1" dirty="0">
                <a:solidFill>
                  <a:schemeClr val="bg1"/>
                </a:solidFill>
              </a:rPr>
              <a:t>Branch   : CE</a:t>
            </a:r>
          </a:p>
          <a:p>
            <a:r>
              <a:rPr lang="en-IN" sz="2000" i="1" dirty="0">
                <a:solidFill>
                  <a:schemeClr val="bg1"/>
                </a:solidFill>
              </a:rPr>
              <a:t>Division  : </a:t>
            </a:r>
            <a:r>
              <a:rPr lang="en-IN" sz="2000" i="1" dirty="0" smtClean="0">
                <a:solidFill>
                  <a:schemeClr val="bg1"/>
                </a:solidFill>
              </a:rPr>
              <a:t>D6</a:t>
            </a:r>
            <a:endParaRPr lang="en-IN" sz="2000" i="1" dirty="0">
              <a:solidFill>
                <a:schemeClr val="bg1"/>
              </a:solidFill>
            </a:endParaRPr>
          </a:p>
          <a:p>
            <a:r>
              <a:rPr lang="en-IN" sz="2000" i="1" dirty="0">
                <a:solidFill>
                  <a:schemeClr val="bg1"/>
                </a:solidFill>
              </a:rPr>
              <a:t>Roll No.  : </a:t>
            </a:r>
            <a:r>
              <a:rPr lang="en-IN" sz="2000" i="1" dirty="0" smtClean="0">
                <a:solidFill>
                  <a:schemeClr val="bg1"/>
                </a:solidFill>
              </a:rPr>
              <a:t>166</a:t>
            </a:r>
            <a:endParaRPr lang="en-IN" sz="2000" i="1" dirty="0">
              <a:solidFill>
                <a:schemeClr val="bg1"/>
              </a:solidFill>
            </a:endParaRPr>
          </a:p>
          <a:p>
            <a:r>
              <a:rPr lang="en-IN" sz="2000" i="1" dirty="0">
                <a:solidFill>
                  <a:schemeClr val="bg1"/>
                </a:solidFill>
              </a:rPr>
              <a:t>Enrollment No. : </a:t>
            </a:r>
            <a:r>
              <a:rPr lang="en-IN" sz="2000" i="1" dirty="0" smtClean="0">
                <a:solidFill>
                  <a:schemeClr val="bg1"/>
                </a:solidFill>
              </a:rPr>
              <a:t>22002170110199</a:t>
            </a:r>
            <a:endParaRPr lang="en-IN" sz="2000" i="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3" name="Title 2">
            <a:extLst>
              <a:ext uri="{FF2B5EF4-FFF2-40B4-BE49-F238E27FC236}">
                <a16:creationId xmlns:a16="http://schemas.microsoft.com/office/drawing/2014/main" id="{C1A24AA3-96F1-8FAE-FD05-86E925324421}"/>
              </a:ext>
            </a:extLst>
          </p:cNvPr>
          <p:cNvSpPr>
            <a:spLocks noGrp="1"/>
          </p:cNvSpPr>
          <p:nvPr>
            <p:ph type="title"/>
          </p:nvPr>
        </p:nvSpPr>
        <p:spPr>
          <a:xfrm>
            <a:off x="603383" y="431500"/>
            <a:ext cx="5985196" cy="572700"/>
          </a:xfrm>
        </p:spPr>
        <p:txBody>
          <a:bodyPr/>
          <a:lstStyle/>
          <a:p>
            <a:pPr algn="ctr"/>
            <a:r>
              <a:rPr lang="en-US" sz="3600"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sz="3600" dirty="0" smtClean="0">
                <a:latin typeface="Microsoft Himalaya" panose="01010100010101010101" pitchFamily="2" charset="0"/>
                <a:ea typeface="Microsoft Himalaya" panose="01010100010101010101" pitchFamily="2" charset="0"/>
                <a:cs typeface="Microsoft Himalaya" panose="01010100010101010101" pitchFamily="2" charset="0"/>
              </a:rPr>
              <a:t>              </a:t>
            </a:r>
            <a:r>
              <a:rPr lang="en-US" sz="3600" dirty="0" smtClean="0">
                <a:latin typeface="Imprint MT Shadow" panose="04020605060303030202" pitchFamily="82" charset="0"/>
                <a:ea typeface="Microsoft Himalaya" panose="01010100010101010101" pitchFamily="2" charset="0"/>
                <a:cs typeface="Microsoft Himalaya" panose="01010100010101010101" pitchFamily="2" charset="0"/>
              </a:rPr>
              <a:t>Uses </a:t>
            </a:r>
            <a:r>
              <a:rPr lang="en-US" sz="3600" dirty="0">
                <a:latin typeface="Imprint MT Shadow" panose="04020605060303030202" pitchFamily="82" charset="0"/>
                <a:ea typeface="Microsoft Himalaya" panose="01010100010101010101" pitchFamily="2" charset="0"/>
                <a:cs typeface="Microsoft Himalaya" panose="01010100010101010101" pitchFamily="2" charset="0"/>
              </a:rPr>
              <a:t>of  LRU:</a:t>
            </a:r>
            <a:endParaRPr lang="en-IN" sz="3600" dirty="0">
              <a:latin typeface="Imprint MT Shadow" panose="04020605060303030202" pitchFamily="82" charset="0"/>
              <a:ea typeface="Microsoft Himalaya" panose="01010100010101010101" pitchFamily="2" charset="0"/>
              <a:cs typeface="Microsoft Himalaya" panose="01010100010101010101" pitchFamily="2" charset="0"/>
            </a:endParaRPr>
          </a:p>
        </p:txBody>
      </p:sp>
      <p:sp>
        <p:nvSpPr>
          <p:cNvPr id="2" name="Google Shape;1329;p70">
            <a:extLst>
              <a:ext uri="{FF2B5EF4-FFF2-40B4-BE49-F238E27FC236}">
                <a16:creationId xmlns:a16="http://schemas.microsoft.com/office/drawing/2014/main" id="{68505682-40C2-934C-6160-CB32C50CDFEB}"/>
              </a:ext>
            </a:extLst>
          </p:cNvPr>
          <p:cNvSpPr txBox="1">
            <a:spLocks/>
          </p:cNvSpPr>
          <p:nvPr/>
        </p:nvSpPr>
        <p:spPr>
          <a:xfrm>
            <a:off x="896125" y="1822650"/>
            <a:ext cx="4045200" cy="149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9pPr>
          </a:lstStyle>
          <a:p>
            <a:r>
              <a:rPr lang="en-IN" sz="1800"/>
              <a:t>WO1hW</a:t>
            </a:r>
            <a:r>
              <a:rPr lang="en-IN"/>
              <a:t>!</a:t>
            </a:r>
            <a:endParaRPr lang="en-IN" dirty="0">
              <a:solidFill>
                <a:schemeClr val="accent5"/>
              </a:solidFill>
            </a:endParaRPr>
          </a:p>
        </p:txBody>
      </p:sp>
      <p:sp>
        <p:nvSpPr>
          <p:cNvPr id="27" name="TextBox 26">
            <a:extLst>
              <a:ext uri="{FF2B5EF4-FFF2-40B4-BE49-F238E27FC236}">
                <a16:creationId xmlns:a16="http://schemas.microsoft.com/office/drawing/2014/main" id="{C005C6B9-A93E-FC88-E9C5-3732A8BAB3AC}"/>
              </a:ext>
            </a:extLst>
          </p:cNvPr>
          <p:cNvSpPr txBox="1"/>
          <p:nvPr/>
        </p:nvSpPr>
        <p:spPr>
          <a:xfrm>
            <a:off x="3976007" y="0"/>
            <a:ext cx="1828800" cy="307777"/>
          </a:xfrm>
          <a:prstGeom prst="rect">
            <a:avLst/>
          </a:prstGeom>
          <a:noFill/>
        </p:spPr>
        <p:txBody>
          <a:bodyPr wrap="square" rtlCol="0">
            <a:spAutoFit/>
          </a:bodyPr>
          <a:lstStyle/>
          <a:p>
            <a:r>
              <a:rPr lang="en-US" sz="1400" b="0" i="0" u="none" strike="noStrike" cap="none" dirty="0" smtClean="0">
                <a:solidFill>
                  <a:srgbClr val="000000"/>
                </a:solidFill>
                <a:latin typeface="Arial"/>
                <a:ea typeface="Arial"/>
                <a:cs typeface="Arial"/>
                <a:sym typeface="Arial"/>
              </a:rPr>
              <a:t> </a:t>
            </a:r>
            <a:endParaRPr lang="en-US" sz="1400" b="0" i="0" u="none" strike="noStrike" cap="none" dirty="0">
              <a:solidFill>
                <a:srgbClr val="000000"/>
              </a:solidFill>
              <a:latin typeface="Arial"/>
              <a:ea typeface="Arial"/>
              <a:cs typeface="Arial"/>
              <a:sym typeface="Arial"/>
            </a:endParaRPr>
          </a:p>
        </p:txBody>
      </p:sp>
      <p:graphicFrame>
        <p:nvGraphicFramePr>
          <p:cNvPr id="5" name="Diagram 4"/>
          <p:cNvGraphicFramePr/>
          <p:nvPr>
            <p:extLst>
              <p:ext uri="{D42A27DB-BD31-4B8C-83A1-F6EECF244321}">
                <p14:modId xmlns:p14="http://schemas.microsoft.com/office/powerpoint/2010/main" val="917595558"/>
              </p:ext>
            </p:extLst>
          </p:nvPr>
        </p:nvGraphicFramePr>
        <p:xfrm>
          <a:off x="1233377" y="1531089"/>
          <a:ext cx="6299411" cy="2466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E3A8C8E5-E52B-171B-107B-4C69DA16F1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026" y="5461"/>
            <a:ext cx="577480" cy="604632"/>
          </a:xfrm>
          <a:prstGeom prst="rect">
            <a:avLst/>
          </a:prstGeom>
        </p:spPr>
      </p:pic>
      <p:pic>
        <p:nvPicPr>
          <p:cNvPr id="7" name="Picture 6">
            <a:extLst>
              <a:ext uri="{FF2B5EF4-FFF2-40B4-BE49-F238E27FC236}">
                <a16:creationId xmlns:a16="http://schemas.microsoft.com/office/drawing/2014/main" id="{F5BDDFF6-E67F-2727-6A90-30171B16832B}"/>
              </a:ext>
            </a:extLst>
          </p:cNvPr>
          <p:cNvPicPr>
            <a:picLocks noChangeAspect="1"/>
          </p:cNvPicPr>
          <p:nvPr/>
        </p:nvPicPr>
        <p:blipFill rotWithShape="1">
          <a:blip r:embed="rId9">
            <a:extLst>
              <a:ext uri="{28A0092B-C50C-407E-A947-70E740481C1C}">
                <a14:useLocalDpi xmlns:a14="http://schemas.microsoft.com/office/drawing/2010/main" val="0"/>
              </a:ext>
            </a:extLst>
          </a:blip>
          <a:srcRect l="25791" t="16832" b="13861"/>
          <a:stretch/>
        </p:blipFill>
        <p:spPr>
          <a:xfrm>
            <a:off x="6981615" y="0"/>
            <a:ext cx="2162385" cy="4141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0"/>
        <p:cNvGrpSpPr/>
        <p:nvPr/>
      </p:nvGrpSpPr>
      <p:grpSpPr>
        <a:xfrm>
          <a:off x="0" y="0"/>
          <a:ext cx="0" cy="0"/>
          <a:chOff x="0" y="0"/>
          <a:chExt cx="0" cy="0"/>
        </a:xfrm>
      </p:grpSpPr>
      <p:sp>
        <p:nvSpPr>
          <p:cNvPr id="18" name="TextBox 17">
            <a:extLst>
              <a:ext uri="{FF2B5EF4-FFF2-40B4-BE49-F238E27FC236}">
                <a16:creationId xmlns:a16="http://schemas.microsoft.com/office/drawing/2014/main" id="{4E0B8A83-C18C-D6A7-94B9-A6998EF84F69}"/>
              </a:ext>
            </a:extLst>
          </p:cNvPr>
          <p:cNvSpPr txBox="1"/>
          <p:nvPr/>
        </p:nvSpPr>
        <p:spPr>
          <a:xfrm>
            <a:off x="2057405" y="1368461"/>
            <a:ext cx="5250304" cy="2123658"/>
          </a:xfrm>
          <a:prstGeom prst="rect">
            <a:avLst/>
          </a:prstGeom>
          <a:noFill/>
        </p:spPr>
        <p:txBody>
          <a:bodyPr wrap="square" rtlCol="0">
            <a:spAutoFit/>
          </a:bodyPr>
          <a:lstStyle/>
          <a:p>
            <a:pPr algn="ctr"/>
            <a:r>
              <a:rPr lang="en-US" sz="6600" i="1" dirty="0">
                <a:latin typeface="Algerian" panose="04020705040A02060702" pitchFamily="82" charset="0"/>
              </a:rPr>
              <a:t>Thank</a:t>
            </a:r>
          </a:p>
          <a:p>
            <a:pPr algn="ctr"/>
            <a:r>
              <a:rPr lang="en-US" sz="6600" i="1" dirty="0">
                <a:latin typeface="Algerian" panose="04020705040A02060702" pitchFamily="82" charset="0"/>
              </a:rPr>
              <a:t>you</a:t>
            </a:r>
            <a:endParaRPr lang="en-IN" sz="6600" i="1" dirty="0">
              <a:latin typeface="Algerian" panose="04020705040A02060702" pitchFamily="82" charset="0"/>
            </a:endParaRPr>
          </a:p>
        </p:txBody>
      </p:sp>
      <p:pic>
        <p:nvPicPr>
          <p:cNvPr id="3" name="Picture 2">
            <a:extLst>
              <a:ext uri="{FF2B5EF4-FFF2-40B4-BE49-F238E27FC236}">
                <a16:creationId xmlns:a16="http://schemas.microsoft.com/office/drawing/2014/main" id="{F5BDDFF6-E67F-2727-6A90-30171B16832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985591" y="128066"/>
            <a:ext cx="2034140" cy="389629"/>
          </a:xfrm>
          <a:prstGeom prst="rect">
            <a:avLst/>
          </a:prstGeom>
        </p:spPr>
      </p:pic>
      <p:pic>
        <p:nvPicPr>
          <p:cNvPr id="4" name="Picture 3">
            <a:extLst>
              <a:ext uri="{FF2B5EF4-FFF2-40B4-BE49-F238E27FC236}">
                <a16:creationId xmlns:a16="http://schemas.microsoft.com/office/drawing/2014/main" id="{E3A8C8E5-E52B-171B-107B-4C69DA16F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633"/>
            <a:ext cx="669851" cy="7013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6" name="TextBox 5">
            <a:extLst>
              <a:ext uri="{FF2B5EF4-FFF2-40B4-BE49-F238E27FC236}">
                <a16:creationId xmlns:a16="http://schemas.microsoft.com/office/drawing/2014/main" id="{8952CE68-91C6-EE11-876A-68C3F59546E6}"/>
              </a:ext>
            </a:extLst>
          </p:cNvPr>
          <p:cNvSpPr txBox="1"/>
          <p:nvPr/>
        </p:nvSpPr>
        <p:spPr>
          <a:xfrm>
            <a:off x="94497" y="1672135"/>
            <a:ext cx="4931765" cy="92333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5400" b="1" i="1" dirty="0">
                <a:solidFill>
                  <a:schemeClr val="accent1">
                    <a:lumMod val="90000"/>
                    <a:lumOff val="10000"/>
                  </a:schemeClr>
                </a:solidFill>
                <a:latin typeface="+mj-lt"/>
              </a:rPr>
              <a:t>LRU</a:t>
            </a:r>
            <a:r>
              <a:rPr lang="en-IN" sz="5400" b="1" i="1" dirty="0">
                <a:solidFill>
                  <a:schemeClr val="accent1">
                    <a:lumMod val="90000"/>
                    <a:lumOff val="10000"/>
                  </a:schemeClr>
                </a:solidFill>
              </a:rPr>
              <a:t> Cache</a:t>
            </a:r>
          </a:p>
        </p:txBody>
      </p:sp>
      <p:pic>
        <p:nvPicPr>
          <p:cNvPr id="8" name="Picture 7">
            <a:extLst>
              <a:ext uri="{FF2B5EF4-FFF2-40B4-BE49-F238E27FC236}">
                <a16:creationId xmlns:a16="http://schemas.microsoft.com/office/drawing/2014/main" id="{E3A8C8E5-E52B-171B-107B-4C69DA16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69" y="135005"/>
            <a:ext cx="741512" cy="776377"/>
          </a:xfrm>
          <a:prstGeom prst="rect">
            <a:avLst/>
          </a:prstGeom>
        </p:spPr>
      </p:pic>
      <p:pic>
        <p:nvPicPr>
          <p:cNvPr id="9" name="Picture 8">
            <a:extLst>
              <a:ext uri="{FF2B5EF4-FFF2-40B4-BE49-F238E27FC236}">
                <a16:creationId xmlns:a16="http://schemas.microsoft.com/office/drawing/2014/main" id="{F5BDDFF6-E67F-2727-6A90-30171B16832B}"/>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5867213" y="128066"/>
            <a:ext cx="3152518" cy="603849"/>
          </a:xfrm>
          <a:prstGeom prst="rect">
            <a:avLst/>
          </a:prstGeom>
        </p:spPr>
      </p:pic>
      <p:sp>
        <p:nvSpPr>
          <p:cNvPr id="10" name="TextBox 9">
            <a:extLst>
              <a:ext uri="{FF2B5EF4-FFF2-40B4-BE49-F238E27FC236}">
                <a16:creationId xmlns:a16="http://schemas.microsoft.com/office/drawing/2014/main" id="{C7527CF1-6DBC-C76E-DDD6-9DBA4B87A905}"/>
              </a:ext>
            </a:extLst>
          </p:cNvPr>
          <p:cNvSpPr txBox="1"/>
          <p:nvPr/>
        </p:nvSpPr>
        <p:spPr>
          <a:xfrm>
            <a:off x="132433" y="2761125"/>
            <a:ext cx="5029200" cy="16312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sz="2000" i="1" dirty="0" smtClean="0">
                <a:solidFill>
                  <a:schemeClr val="bg1"/>
                </a:solidFill>
              </a:rPr>
              <a:t>By </a:t>
            </a:r>
            <a:r>
              <a:rPr lang="en-IN" sz="2000" i="1" dirty="0">
                <a:solidFill>
                  <a:schemeClr val="bg1"/>
                </a:solidFill>
              </a:rPr>
              <a:t>Z</a:t>
            </a:r>
            <a:r>
              <a:rPr lang="en-IN" sz="2000" i="1" dirty="0" smtClean="0">
                <a:solidFill>
                  <a:schemeClr val="bg1"/>
                </a:solidFill>
              </a:rPr>
              <a:t>eni Chakalasiya</a:t>
            </a:r>
            <a:endParaRPr lang="en-IN" sz="2000" i="1" dirty="0">
              <a:solidFill>
                <a:schemeClr val="bg1"/>
              </a:solidFill>
            </a:endParaRPr>
          </a:p>
          <a:p>
            <a:r>
              <a:rPr lang="en-IN" sz="2000" i="1" dirty="0">
                <a:solidFill>
                  <a:schemeClr val="bg1"/>
                </a:solidFill>
              </a:rPr>
              <a:t>Branch   : CE</a:t>
            </a:r>
          </a:p>
          <a:p>
            <a:r>
              <a:rPr lang="en-IN" sz="2000" i="1" dirty="0">
                <a:solidFill>
                  <a:schemeClr val="bg1"/>
                </a:solidFill>
              </a:rPr>
              <a:t>Division  : </a:t>
            </a:r>
            <a:r>
              <a:rPr lang="en-IN" sz="2000" i="1" dirty="0" smtClean="0">
                <a:solidFill>
                  <a:schemeClr val="bg1"/>
                </a:solidFill>
              </a:rPr>
              <a:t>D2</a:t>
            </a:r>
            <a:endParaRPr lang="en-IN" sz="2000" i="1" dirty="0">
              <a:solidFill>
                <a:schemeClr val="bg1"/>
              </a:solidFill>
            </a:endParaRPr>
          </a:p>
          <a:p>
            <a:r>
              <a:rPr lang="en-IN" sz="2000" i="1" dirty="0">
                <a:solidFill>
                  <a:schemeClr val="bg1"/>
                </a:solidFill>
              </a:rPr>
              <a:t>Roll No.  : </a:t>
            </a:r>
            <a:r>
              <a:rPr lang="en-IN" sz="2000" i="1" dirty="0" smtClean="0">
                <a:solidFill>
                  <a:schemeClr val="bg1"/>
                </a:solidFill>
              </a:rPr>
              <a:t>47</a:t>
            </a:r>
            <a:endParaRPr lang="en-IN" sz="2000" i="1" dirty="0">
              <a:solidFill>
                <a:schemeClr val="bg1"/>
              </a:solidFill>
            </a:endParaRPr>
          </a:p>
          <a:p>
            <a:r>
              <a:rPr lang="en-IN" sz="2000" i="1" dirty="0">
                <a:solidFill>
                  <a:schemeClr val="bg1"/>
                </a:solidFill>
              </a:rPr>
              <a:t>Enrollment No. : </a:t>
            </a:r>
            <a:r>
              <a:rPr lang="en-IN" sz="2000" i="1" dirty="0" smtClean="0">
                <a:solidFill>
                  <a:schemeClr val="bg1"/>
                </a:solidFill>
              </a:rPr>
              <a:t>22002170110016</a:t>
            </a:r>
            <a:endParaRPr lang="en-IN" sz="2000" i="1" dirty="0">
              <a:solidFill>
                <a:schemeClr val="bg1"/>
              </a:solidFill>
            </a:endParaRPr>
          </a:p>
        </p:txBody>
      </p:sp>
    </p:spTree>
    <p:extLst>
      <p:ext uri="{BB962C8B-B14F-4D97-AF65-F5344CB8AC3E}">
        <p14:creationId xmlns:p14="http://schemas.microsoft.com/office/powerpoint/2010/main" val="2788644741"/>
      </p:ext>
    </p:extLst>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39161" y="1329068"/>
            <a:ext cx="1594884" cy="733647"/>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tx1"/>
                  </a:solidFill>
                </a:ln>
                <a:solidFill>
                  <a:schemeClr val="bg1"/>
                </a:solidFill>
              </a:rPr>
              <a:t>INTRODUCTION</a:t>
            </a:r>
            <a:endParaRPr lang="en-US" sz="1200" dirty="0">
              <a:ln>
                <a:solidFill>
                  <a:schemeClr val="tx1"/>
                </a:solidFill>
              </a:ln>
              <a:solidFill>
                <a:schemeClr val="bg1"/>
              </a:solidFill>
            </a:endParaRPr>
          </a:p>
        </p:txBody>
      </p:sp>
      <p:sp>
        <p:nvSpPr>
          <p:cNvPr id="4" name="Rounded Rectangle 3">
            <a:hlinkClick r:id="rId2" action="ppaction://hlinksldjump"/>
          </p:cNvPr>
          <p:cNvSpPr/>
          <p:nvPr/>
        </p:nvSpPr>
        <p:spPr>
          <a:xfrm>
            <a:off x="4965403" y="1329068"/>
            <a:ext cx="1594884" cy="733647"/>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n>
                  <a:solidFill>
                    <a:schemeClr val="tx1"/>
                  </a:solidFill>
                </a:ln>
                <a:solidFill>
                  <a:schemeClr val="bg1"/>
                </a:solidFill>
              </a:rPr>
              <a:t>FUNCTIONALITIES</a:t>
            </a:r>
            <a:endParaRPr lang="en-US" sz="1100" dirty="0">
              <a:ln>
                <a:solidFill>
                  <a:schemeClr val="tx1"/>
                </a:solidFill>
              </a:ln>
              <a:solidFill>
                <a:schemeClr val="bg1"/>
              </a:solidFill>
            </a:endParaRPr>
          </a:p>
        </p:txBody>
      </p:sp>
      <p:sp>
        <p:nvSpPr>
          <p:cNvPr id="5" name="Rounded Rectangle 4">
            <a:hlinkClick r:id="rId3" action="ppaction://hlinksldjump"/>
          </p:cNvPr>
          <p:cNvSpPr/>
          <p:nvPr/>
        </p:nvSpPr>
        <p:spPr>
          <a:xfrm>
            <a:off x="2339161" y="2509283"/>
            <a:ext cx="1594884" cy="733647"/>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chemeClr val="bg1"/>
                </a:solidFill>
              </a:rPr>
              <a:t>FLOWCHART</a:t>
            </a:r>
            <a:endParaRPr lang="en-US" dirty="0">
              <a:ln>
                <a:solidFill>
                  <a:schemeClr val="tx1"/>
                </a:solidFill>
              </a:ln>
              <a:solidFill>
                <a:schemeClr val="bg1"/>
              </a:solidFill>
            </a:endParaRPr>
          </a:p>
        </p:txBody>
      </p:sp>
      <p:sp>
        <p:nvSpPr>
          <p:cNvPr id="6" name="Rounded Rectangle 5"/>
          <p:cNvSpPr/>
          <p:nvPr/>
        </p:nvSpPr>
        <p:spPr>
          <a:xfrm>
            <a:off x="4965403" y="2509283"/>
            <a:ext cx="1594884" cy="733647"/>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n>
                  <a:solidFill>
                    <a:schemeClr val="tx1"/>
                  </a:solidFill>
                </a:ln>
                <a:solidFill>
                  <a:schemeClr val="bg1"/>
                </a:solidFill>
              </a:rPr>
              <a:t>IMPLEMENTATION OF LPU</a:t>
            </a:r>
            <a:endParaRPr lang="en-US" sz="1100" dirty="0">
              <a:ln>
                <a:solidFill>
                  <a:schemeClr val="tx1"/>
                </a:solidFill>
              </a:ln>
              <a:solidFill>
                <a:schemeClr val="bg1"/>
              </a:solidFill>
            </a:endParaRPr>
          </a:p>
        </p:txBody>
      </p:sp>
      <p:sp>
        <p:nvSpPr>
          <p:cNvPr id="7" name="Rounded Rectangle 6">
            <a:hlinkClick r:id="rId4" action="ppaction://hlinksldjump"/>
          </p:cNvPr>
          <p:cNvSpPr/>
          <p:nvPr/>
        </p:nvSpPr>
        <p:spPr>
          <a:xfrm>
            <a:off x="2339161" y="3689498"/>
            <a:ext cx="1594884" cy="733647"/>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chemeClr val="bg1"/>
                </a:solidFill>
              </a:rPr>
              <a:t>MERITS &amp; DEMERITS</a:t>
            </a:r>
            <a:endParaRPr lang="en-US" dirty="0">
              <a:ln>
                <a:solidFill>
                  <a:schemeClr val="tx1"/>
                </a:solidFill>
              </a:ln>
              <a:solidFill>
                <a:schemeClr val="bg1"/>
              </a:solidFill>
            </a:endParaRPr>
          </a:p>
        </p:txBody>
      </p:sp>
      <p:sp>
        <p:nvSpPr>
          <p:cNvPr id="8" name="Rounded Rectangle 7">
            <a:hlinkClick r:id="rId5" action="ppaction://hlinksldjump"/>
          </p:cNvPr>
          <p:cNvSpPr/>
          <p:nvPr/>
        </p:nvSpPr>
        <p:spPr>
          <a:xfrm>
            <a:off x="4965403" y="3689498"/>
            <a:ext cx="1594884" cy="733647"/>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chemeClr val="bg1"/>
                </a:solidFill>
                <a:latin typeface="+mj-lt"/>
              </a:rPr>
              <a:t>USES OF LRU</a:t>
            </a:r>
            <a:endParaRPr lang="en-US" dirty="0">
              <a:ln>
                <a:solidFill>
                  <a:schemeClr val="tx1"/>
                </a:solidFill>
              </a:ln>
              <a:solidFill>
                <a:schemeClr val="bg1"/>
              </a:solidFill>
              <a:latin typeface="+mj-lt"/>
            </a:endParaRPr>
          </a:p>
        </p:txBody>
      </p:sp>
      <p:sp>
        <p:nvSpPr>
          <p:cNvPr id="15" name="TextBox 14"/>
          <p:cNvSpPr txBox="1"/>
          <p:nvPr/>
        </p:nvSpPr>
        <p:spPr>
          <a:xfrm>
            <a:off x="2158409" y="574723"/>
            <a:ext cx="4731488" cy="307777"/>
          </a:xfrm>
          <a:prstGeom prst="rect">
            <a:avLst/>
          </a:prstGeom>
          <a:noFill/>
        </p:spPr>
        <p:txBody>
          <a:bodyPr wrap="square" rtlCol="0">
            <a:spAutoFit/>
          </a:bodyPr>
          <a:lstStyle/>
          <a:p>
            <a:pPr algn="ctr"/>
            <a:r>
              <a:rPr lang="en-US" b="1" i="1" dirty="0" smtClean="0"/>
              <a:t>TABLE OF CONTENT</a:t>
            </a:r>
            <a:endParaRPr lang="en-US" b="1" i="1" dirty="0"/>
          </a:p>
        </p:txBody>
      </p:sp>
      <p:pic>
        <p:nvPicPr>
          <p:cNvPr id="9" name="Picture 8">
            <a:extLst>
              <a:ext uri="{FF2B5EF4-FFF2-40B4-BE49-F238E27FC236}">
                <a16:creationId xmlns:a16="http://schemas.microsoft.com/office/drawing/2014/main" id="{E3A8C8E5-E52B-171B-107B-4C69DA16F1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75" y="24319"/>
            <a:ext cx="566847" cy="593499"/>
          </a:xfrm>
          <a:prstGeom prst="rect">
            <a:avLst/>
          </a:prstGeom>
        </p:spPr>
      </p:pic>
      <p:pic>
        <p:nvPicPr>
          <p:cNvPr id="10" name="Picture 9">
            <a:extLst>
              <a:ext uri="{FF2B5EF4-FFF2-40B4-BE49-F238E27FC236}">
                <a16:creationId xmlns:a16="http://schemas.microsoft.com/office/drawing/2014/main" id="{F5BDDFF6-E67F-2727-6A90-30171B16832B}"/>
              </a:ext>
            </a:extLst>
          </p:cNvPr>
          <p:cNvPicPr>
            <a:picLocks noChangeAspect="1"/>
          </p:cNvPicPr>
          <p:nvPr/>
        </p:nvPicPr>
        <p:blipFill rotWithShape="1">
          <a:blip r:embed="rId7">
            <a:extLst>
              <a:ext uri="{28A0092B-C50C-407E-A947-70E740481C1C}">
                <a14:useLocalDpi xmlns:a14="http://schemas.microsoft.com/office/drawing/2010/main" val="0"/>
              </a:ext>
            </a:extLst>
          </a:blip>
          <a:srcRect l="25791" t="16832" b="13861"/>
          <a:stretch/>
        </p:blipFill>
        <p:spPr>
          <a:xfrm>
            <a:off x="6590562" y="1"/>
            <a:ext cx="2553438" cy="489098"/>
          </a:xfrm>
          <a:prstGeom prst="rect">
            <a:avLst/>
          </a:prstGeom>
        </p:spPr>
      </p:pic>
    </p:spTree>
    <p:extLst>
      <p:ext uri="{BB962C8B-B14F-4D97-AF65-F5344CB8AC3E}">
        <p14:creationId xmlns:p14="http://schemas.microsoft.com/office/powerpoint/2010/main" val="164818189"/>
      </p:ext>
    </p:extLst>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72"/>
          <p:cNvSpPr txBox="1">
            <a:spLocks noGrp="1"/>
          </p:cNvSpPr>
          <p:nvPr>
            <p:ph type="title"/>
          </p:nvPr>
        </p:nvSpPr>
        <p:spPr>
          <a:xfrm>
            <a:off x="603383" y="401520"/>
            <a:ext cx="5899017"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Imprint MT Shadow" panose="04020605060303030202" pitchFamily="82" charset="0"/>
              </a:rPr>
              <a:t>INTRODUCTION</a:t>
            </a:r>
            <a:endParaRPr dirty="0">
              <a:latin typeface="Imprint MT Shadow" panose="04020605060303030202" pitchFamily="82" charset="0"/>
            </a:endParaRPr>
          </a:p>
        </p:txBody>
      </p:sp>
      <p:cxnSp>
        <p:nvCxnSpPr>
          <p:cNvPr id="1351" name="Google Shape;1351;p72"/>
          <p:cNvCxnSpPr/>
          <p:nvPr/>
        </p:nvCxnSpPr>
        <p:spPr>
          <a:xfrm>
            <a:off x="1138287" y="3991664"/>
            <a:ext cx="1741500" cy="0"/>
          </a:xfrm>
          <a:prstGeom prst="straightConnector1">
            <a:avLst/>
          </a:prstGeom>
          <a:noFill/>
          <a:ln w="19050" cap="flat" cmpd="sng">
            <a:solidFill>
              <a:schemeClr val="accent3"/>
            </a:solidFill>
            <a:prstDash val="solid"/>
            <a:round/>
            <a:headEnd type="none" w="med" len="med"/>
            <a:tailEnd type="none" w="med" len="med"/>
          </a:ln>
        </p:spPr>
      </p:cxnSp>
      <p:sp>
        <p:nvSpPr>
          <p:cNvPr id="4" name="TextBox 3">
            <a:extLst>
              <a:ext uri="{FF2B5EF4-FFF2-40B4-BE49-F238E27FC236}">
                <a16:creationId xmlns:a16="http://schemas.microsoft.com/office/drawing/2014/main" id="{07088FAB-0D2D-5125-997F-91E2DD69D1C5}"/>
              </a:ext>
            </a:extLst>
          </p:cNvPr>
          <p:cNvSpPr txBox="1"/>
          <p:nvPr/>
        </p:nvSpPr>
        <p:spPr>
          <a:xfrm>
            <a:off x="4119282" y="211567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8A4D2F2E-3C4C-F27A-DF79-B9A0E4FA8BFC}"/>
              </a:ext>
            </a:extLst>
          </p:cNvPr>
          <p:cNvSpPr txBox="1"/>
          <p:nvPr/>
        </p:nvSpPr>
        <p:spPr>
          <a:xfrm>
            <a:off x="322730" y="1249270"/>
            <a:ext cx="7252447" cy="3046988"/>
          </a:xfrm>
          <a:prstGeom prst="rect">
            <a:avLst/>
          </a:prstGeom>
          <a:noFill/>
        </p:spPr>
        <p:txBody>
          <a:bodyPr wrap="square" rtlCol="0">
            <a:spAutoFit/>
          </a:bodyPr>
          <a:lstStyle/>
          <a:p>
            <a:pPr marL="285750" indent="-285750">
              <a:buFont typeface="Wingdings" panose="05000000000000000000" pitchFamily="2" charset="2"/>
              <a:buChar char="v"/>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The fact is the world is doomed with computer , people’s daily living and how the world works nowadays become more modernized. Yet, this is the</a:t>
            </a:r>
          </a:p>
          <a:p>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     external reality in this computer era.</a:t>
            </a:r>
          </a:p>
          <a:p>
            <a:pPr marL="285750" indent="-285750">
              <a:buFont typeface="Wingdings" panose="05000000000000000000" pitchFamily="2" charset="2"/>
              <a:buChar char="v"/>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There are more instances that troubles occur which we are supposed to solve in order to regular or stabilize operation.</a:t>
            </a:r>
          </a:p>
          <a:p>
            <a:pPr marL="285750" indent="-285750">
              <a:buFont typeface="Wingdings" panose="05000000000000000000" pitchFamily="2" charset="2"/>
              <a:buChar char="v"/>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In order to that , there’s what we call mapping functions which we used to avoid conflict of data processed which involve different replacement algorithms.</a:t>
            </a:r>
          </a:p>
          <a:p>
            <a:pPr marL="285750" indent="-285750">
              <a:buFont typeface="Wingdings" panose="05000000000000000000" pitchFamily="2" charset="2"/>
              <a:buChar char="v"/>
            </a:pPr>
            <a:r>
              <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rPr>
              <a:t>One is </a:t>
            </a:r>
            <a:r>
              <a:rPr lang="en-IN" sz="1600" b="1" dirty="0">
                <a:solidFill>
                  <a:schemeClr val="tx1"/>
                </a:solidFill>
                <a:latin typeface="Roboto Medium" panose="02000000000000000000" pitchFamily="2" charset="0"/>
                <a:ea typeface="Roboto Medium" panose="02000000000000000000" pitchFamily="2" charset="0"/>
                <a:cs typeface="Roboto Medium" panose="02000000000000000000" pitchFamily="2" charset="0"/>
              </a:rPr>
              <a:t>Least Recently Used(LRU)</a:t>
            </a:r>
            <a:r>
              <a:rPr lang="en-IN" sz="1600" dirty="0">
                <a:solidFill>
                  <a:schemeClr val="tx1"/>
                </a:solidFill>
                <a:latin typeface="Roboto Medium" panose="02000000000000000000" pitchFamily="2" charset="0"/>
                <a:ea typeface="Roboto Medium" panose="02000000000000000000" pitchFamily="2" charset="0"/>
                <a:cs typeface="Roboto Medium" panose="02000000000000000000" pitchFamily="2" charset="0"/>
              </a:rPr>
              <a:t>. </a:t>
            </a:r>
          </a:p>
          <a:p>
            <a:pPr marL="285750" indent="-285750">
              <a:buFont typeface="Wingdings" panose="05000000000000000000" pitchFamily="2" charset="2"/>
              <a:buChar char="v"/>
            </a:pPr>
            <a:r>
              <a:rPr lang="en-IN" sz="160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It used to replace a block that has been in the cache longest with no references to it.</a:t>
            </a:r>
          </a:p>
          <a:p>
            <a:pPr marL="285750" indent="-285750">
              <a:buFont typeface="Wingdings" panose="05000000000000000000" pitchFamily="2" charset="2"/>
              <a:buChar char="v"/>
            </a:pPr>
            <a:r>
              <a:rPr lang="en-IN" sz="1600"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This will be useful to lessen the errors and cache miss.</a:t>
            </a:r>
          </a:p>
        </p:txBody>
      </p:sp>
      <p:pic>
        <p:nvPicPr>
          <p:cNvPr id="6" name="Picture 5">
            <a:extLst>
              <a:ext uri="{FF2B5EF4-FFF2-40B4-BE49-F238E27FC236}">
                <a16:creationId xmlns:a16="http://schemas.microsoft.com/office/drawing/2014/main" id="{E3A8C8E5-E52B-171B-107B-4C69DA16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70104" cy="596910"/>
          </a:xfrm>
          <a:prstGeom prst="rect">
            <a:avLst/>
          </a:prstGeom>
        </p:spPr>
      </p:pic>
      <p:pic>
        <p:nvPicPr>
          <p:cNvPr id="7" name="Picture 6">
            <a:extLst>
              <a:ext uri="{FF2B5EF4-FFF2-40B4-BE49-F238E27FC236}">
                <a16:creationId xmlns:a16="http://schemas.microsoft.com/office/drawing/2014/main" id="{F5BDDFF6-E67F-2727-6A90-30171B16832B}"/>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6929106" y="0"/>
            <a:ext cx="2214894" cy="4242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0"/>
                                        </p:tgtEl>
                                        <p:attrNameLst>
                                          <p:attrName>style.visibility</p:attrName>
                                        </p:attrNameLst>
                                      </p:cBhvr>
                                      <p:to>
                                        <p:strVal val="visible"/>
                                      </p:to>
                                    </p:set>
                                    <p:animEffect transition="in" filter="fade">
                                      <p:cBhvr>
                                        <p:cTn id="7" dur="500"/>
                                        <p:tgtEl>
                                          <p:spTgt spid="1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95"/>
        <p:cNvGrpSpPr/>
        <p:nvPr/>
      </p:nvGrpSpPr>
      <p:grpSpPr>
        <a:xfrm>
          <a:off x="0" y="0"/>
          <a:ext cx="0" cy="0"/>
          <a:chOff x="0" y="0"/>
          <a:chExt cx="0" cy="0"/>
        </a:xfrm>
      </p:grpSpPr>
      <p:grpSp>
        <p:nvGrpSpPr>
          <p:cNvPr id="4300" name="Google Shape;4300;p119"/>
          <p:cNvGrpSpPr/>
          <p:nvPr/>
        </p:nvGrpSpPr>
        <p:grpSpPr>
          <a:xfrm>
            <a:off x="8089056" y="4164525"/>
            <a:ext cx="508104" cy="495285"/>
            <a:chOff x="8089056" y="4164525"/>
            <a:chExt cx="508104" cy="495285"/>
          </a:xfrm>
        </p:grpSpPr>
        <p:sp>
          <p:nvSpPr>
            <p:cNvPr id="4301" name="Google Shape;4301;p119"/>
            <p:cNvSpPr/>
            <p:nvPr/>
          </p:nvSpPr>
          <p:spPr>
            <a:xfrm>
              <a:off x="8199458" y="4261789"/>
              <a:ext cx="397702" cy="398021"/>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19"/>
            <p:cNvSpPr/>
            <p:nvPr/>
          </p:nvSpPr>
          <p:spPr>
            <a:xfrm>
              <a:off x="8089056" y="4164525"/>
              <a:ext cx="282100" cy="282100"/>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7ED4C2EC-AA28-74C4-C2B9-602A5E60630F}"/>
              </a:ext>
            </a:extLst>
          </p:cNvPr>
          <p:cNvSpPr txBox="1"/>
          <p:nvPr/>
        </p:nvSpPr>
        <p:spPr>
          <a:xfrm>
            <a:off x="277586" y="277586"/>
            <a:ext cx="6335485" cy="523220"/>
          </a:xfrm>
          <a:prstGeom prst="rect">
            <a:avLst/>
          </a:prstGeom>
          <a:gradFill>
            <a:gsLst>
              <a:gs pos="0">
                <a:schemeClr val="tx2">
                  <a:lumMod val="20000"/>
                  <a:lumOff val="80000"/>
                </a:schemeClr>
              </a:gs>
              <a:gs pos="50000">
                <a:schemeClr val="tx2">
                  <a:lumMod val="20000"/>
                  <a:lumOff val="80000"/>
                </a:schemeClr>
              </a:gs>
              <a:gs pos="9000">
                <a:srgbClr val="EFDCC7"/>
              </a:gs>
              <a:gs pos="38000">
                <a:schemeClr val="tx2">
                  <a:lumMod val="20000"/>
                  <a:lumOff val="80000"/>
                </a:schemeClr>
              </a:gs>
              <a:gs pos="83908">
                <a:schemeClr val="tx2"/>
              </a:gs>
              <a:gs pos="93000">
                <a:schemeClr val="tx2">
                  <a:lumMod val="20000"/>
                  <a:lumOff val="80000"/>
                </a:schemeClr>
              </a:gs>
              <a:gs pos="63000">
                <a:schemeClr val="tx2">
                  <a:lumMod val="60000"/>
                  <a:lumOff val="40000"/>
                </a:schemeClr>
              </a:gs>
              <a:gs pos="76000">
                <a:schemeClr val="tx2"/>
              </a:gs>
            </a:gsLst>
            <a:lin ang="5400000" scaled="1"/>
          </a:gradFill>
          <a:effectLst>
            <a:outerShdw blurRad="50800" dist="38100" dir="5400000" algn="t" rotWithShape="0">
              <a:prstClr val="black">
                <a:alpha val="40000"/>
              </a:prstClr>
            </a:outerShdw>
          </a:effectLst>
        </p:spPr>
        <p:txBody>
          <a:bodyPr wrap="square" rtlCol="0">
            <a:spAutoFit/>
          </a:bodyPr>
          <a:lstStyle/>
          <a:p>
            <a:r>
              <a:rPr lang="en-US" sz="2800" dirty="0" smtClean="0">
                <a:solidFill>
                  <a:schemeClr val="accent1"/>
                </a:solidFill>
                <a:latin typeface="Imprint MT Shadow" panose="04020605060303030202" pitchFamily="82" charset="0"/>
              </a:rPr>
              <a:t>    Functionality </a:t>
            </a:r>
            <a:r>
              <a:rPr lang="en-US" sz="2800" dirty="0">
                <a:solidFill>
                  <a:schemeClr val="accent1"/>
                </a:solidFill>
                <a:latin typeface="Imprint MT Shadow" panose="04020605060303030202" pitchFamily="82" charset="0"/>
              </a:rPr>
              <a:t>Of  LRU :</a:t>
            </a:r>
            <a:endParaRPr lang="en-IN" sz="2800" dirty="0">
              <a:solidFill>
                <a:schemeClr val="accent1"/>
              </a:solidFill>
              <a:latin typeface="Imprint MT Shadow" panose="04020605060303030202" pitchFamily="82" charset="0"/>
            </a:endParaRPr>
          </a:p>
        </p:txBody>
      </p:sp>
      <p:sp>
        <p:nvSpPr>
          <p:cNvPr id="15" name="TextBox 14">
            <a:extLst>
              <a:ext uri="{FF2B5EF4-FFF2-40B4-BE49-F238E27FC236}">
                <a16:creationId xmlns:a16="http://schemas.microsoft.com/office/drawing/2014/main" id="{60EB6AB0-DDAB-A8AC-0A89-B74CEB745888}"/>
              </a:ext>
            </a:extLst>
          </p:cNvPr>
          <p:cNvSpPr txBox="1"/>
          <p:nvPr/>
        </p:nvSpPr>
        <p:spPr>
          <a:xfrm>
            <a:off x="389165" y="905692"/>
            <a:ext cx="8488135" cy="390876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mbria" panose="02040503050406030204" pitchFamily="18" charset="0"/>
                <a:ea typeface="Cambria" panose="02040503050406030204" pitchFamily="18" charset="0"/>
              </a:rPr>
              <a:t>There are Two Functionality which I used : </a:t>
            </a:r>
          </a:p>
          <a:p>
            <a:pPr marL="285750" indent="-28575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1. HashMap</a:t>
            </a:r>
          </a:p>
          <a:p>
            <a:pPr marL="285750" indent="-28575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2. Deque</a:t>
            </a:r>
          </a:p>
          <a:p>
            <a:pPr marL="285750" indent="-285750">
              <a:buFont typeface="Wingdings" panose="05000000000000000000" pitchFamily="2" charset="2"/>
              <a:buChar char="Ø"/>
            </a:pPr>
            <a:endParaRPr lang="en-US" sz="18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Algorithm : </a:t>
            </a:r>
          </a:p>
          <a:p>
            <a:pPr marL="285750" indent="-285750">
              <a:buFont typeface="Wingdings" panose="05000000000000000000" pitchFamily="2" charset="2"/>
              <a:buChar char="Ø"/>
            </a:pPr>
            <a:r>
              <a:rPr lang="en-US" sz="1600" dirty="0">
                <a:latin typeface="Cambria" panose="02040503050406030204" pitchFamily="18" charset="0"/>
                <a:ea typeface="Cambria" panose="02040503050406030204" pitchFamily="18" charset="0"/>
              </a:rPr>
              <a:t>Create a class </a:t>
            </a:r>
            <a:r>
              <a:rPr lang="en-IN" sz="1600" dirty="0">
                <a:latin typeface="Cambria" panose="02040503050406030204" pitchFamily="18" charset="0"/>
                <a:ea typeface="Cambria" panose="02040503050406030204" pitchFamily="18" charset="0"/>
              </a:rPr>
              <a:t>LRU Cache with declare a list of type K. an unordered map of type </a:t>
            </a:r>
          </a:p>
          <a:p>
            <a:r>
              <a:rPr lang="en-IN" sz="1600" dirty="0">
                <a:latin typeface="Cambria" panose="02040503050406030204" pitchFamily="18" charset="0"/>
                <a:ea typeface="Cambria" panose="02040503050406030204" pitchFamily="18" charset="0"/>
              </a:rPr>
              <a:t>       &lt;K , V&gt; and variable so store maximum size of the cache.</a:t>
            </a:r>
          </a:p>
          <a:p>
            <a:r>
              <a:rPr lang="en-IN" sz="1600" dirty="0">
                <a:latin typeface="Cambria" panose="02040503050406030204" pitchFamily="18" charset="0"/>
                <a:ea typeface="Cambria" panose="02040503050406030204" pitchFamily="18" charset="0"/>
              </a:rPr>
              <a:t>         1.Put() </a:t>
            </a:r>
            <a:r>
              <a:rPr lang="en-IN" sz="1600" dirty="0">
                <a:latin typeface="Cambria" panose="02040503050406030204" pitchFamily="18" charset="0"/>
                <a:ea typeface="Cambria" panose="02040503050406030204" pitchFamily="18" charset="0"/>
                <a:sym typeface="Wingdings" panose="05000000000000000000" pitchFamily="2" charset="2"/>
              </a:rPr>
              <a:t> If the element not present in the list then add to the last of the list. when the </a:t>
            </a:r>
          </a:p>
          <a:p>
            <a:r>
              <a:rPr lang="en-IN" sz="1600" dirty="0">
                <a:latin typeface="Cambria" panose="02040503050406030204" pitchFamily="18" charset="0"/>
                <a:ea typeface="Cambria" panose="02040503050406030204" pitchFamily="18" charset="0"/>
                <a:sym typeface="Wingdings" panose="05000000000000000000" pitchFamily="2" charset="2"/>
              </a:rPr>
              <a:t>	         cache is full then new item needed to be inserted  and the least recently used 		         item must be evicted.</a:t>
            </a:r>
          </a:p>
          <a:p>
            <a:r>
              <a:rPr lang="en-IN" sz="1600" dirty="0">
                <a:latin typeface="Cambria" panose="02040503050406030204" pitchFamily="18" charset="0"/>
                <a:ea typeface="Cambria" panose="02040503050406030204" pitchFamily="18" charset="0"/>
                <a:sym typeface="Wingdings" panose="05000000000000000000" pitchFamily="2" charset="2"/>
              </a:rPr>
              <a:t>	</a:t>
            </a:r>
          </a:p>
          <a:p>
            <a:r>
              <a:rPr lang="en-IN" sz="1600" dirty="0">
                <a:latin typeface="Cambria" panose="02040503050406030204" pitchFamily="18" charset="0"/>
                <a:ea typeface="Cambria" panose="02040503050406030204" pitchFamily="18" charset="0"/>
                <a:sym typeface="Wingdings" panose="05000000000000000000" pitchFamily="2" charset="2"/>
              </a:rPr>
              <a:t>         	2.Get()  If the element is present and found successfully in cache’s hash-map  then 	  	                     item is considered as recently used , so it is moved to the front of deque 			and  the value associated with the key is returned as the result of get 			operation.</a:t>
            </a:r>
            <a:endParaRPr lang="en-US" sz="1800"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3A8C8E5-E52B-171B-107B-4C69DA16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0" y="0"/>
            <a:ext cx="578398" cy="605594"/>
          </a:xfrm>
          <a:prstGeom prst="rect">
            <a:avLst/>
          </a:prstGeom>
        </p:spPr>
      </p:pic>
      <p:pic>
        <p:nvPicPr>
          <p:cNvPr id="8" name="Picture 7">
            <a:extLst>
              <a:ext uri="{FF2B5EF4-FFF2-40B4-BE49-F238E27FC236}">
                <a16:creationId xmlns:a16="http://schemas.microsoft.com/office/drawing/2014/main" id="{F5BDDFF6-E67F-2727-6A90-30171B16832B}"/>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6939739" y="0"/>
            <a:ext cx="2204261" cy="4222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5"/>
        <p:cNvGrpSpPr/>
        <p:nvPr/>
      </p:nvGrpSpPr>
      <p:grpSpPr>
        <a:xfrm>
          <a:off x="0" y="0"/>
          <a:ext cx="0" cy="0"/>
          <a:chOff x="0" y="0"/>
          <a:chExt cx="0" cy="0"/>
        </a:xfrm>
      </p:grpSpPr>
      <p:grpSp>
        <p:nvGrpSpPr>
          <p:cNvPr id="4300" name="Google Shape;4300;p119"/>
          <p:cNvGrpSpPr/>
          <p:nvPr/>
        </p:nvGrpSpPr>
        <p:grpSpPr>
          <a:xfrm>
            <a:off x="8089056" y="4164525"/>
            <a:ext cx="508104" cy="495285"/>
            <a:chOff x="8089056" y="4164525"/>
            <a:chExt cx="508104" cy="495285"/>
          </a:xfrm>
        </p:grpSpPr>
        <p:sp>
          <p:nvSpPr>
            <p:cNvPr id="4301" name="Google Shape;4301;p119"/>
            <p:cNvSpPr/>
            <p:nvPr/>
          </p:nvSpPr>
          <p:spPr>
            <a:xfrm>
              <a:off x="8199458" y="4261789"/>
              <a:ext cx="397702" cy="398021"/>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19"/>
            <p:cNvSpPr/>
            <p:nvPr/>
          </p:nvSpPr>
          <p:spPr>
            <a:xfrm>
              <a:off x="8089056" y="4164525"/>
              <a:ext cx="282100" cy="282100"/>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7ED4C2EC-AA28-74C4-C2B9-602A5E60630F}"/>
              </a:ext>
            </a:extLst>
          </p:cNvPr>
          <p:cNvSpPr txBox="1"/>
          <p:nvPr/>
        </p:nvSpPr>
        <p:spPr>
          <a:xfrm>
            <a:off x="277586" y="277586"/>
            <a:ext cx="6335485" cy="523220"/>
          </a:xfrm>
          <a:prstGeom prst="rect">
            <a:avLst/>
          </a:prstGeom>
          <a:gradFill>
            <a:gsLst>
              <a:gs pos="0">
                <a:schemeClr val="tx2">
                  <a:lumMod val="20000"/>
                  <a:lumOff val="80000"/>
                </a:schemeClr>
              </a:gs>
              <a:gs pos="50000">
                <a:schemeClr val="tx2">
                  <a:lumMod val="20000"/>
                  <a:lumOff val="80000"/>
                </a:schemeClr>
              </a:gs>
              <a:gs pos="9000">
                <a:srgbClr val="EFDCC7"/>
              </a:gs>
              <a:gs pos="38000">
                <a:schemeClr val="tx2">
                  <a:lumMod val="20000"/>
                  <a:lumOff val="80000"/>
                </a:schemeClr>
              </a:gs>
              <a:gs pos="83908">
                <a:schemeClr val="tx2"/>
              </a:gs>
              <a:gs pos="93000">
                <a:schemeClr val="tx2">
                  <a:lumMod val="20000"/>
                  <a:lumOff val="80000"/>
                </a:schemeClr>
              </a:gs>
              <a:gs pos="63000">
                <a:schemeClr val="tx2">
                  <a:lumMod val="60000"/>
                  <a:lumOff val="40000"/>
                </a:schemeClr>
              </a:gs>
              <a:gs pos="76000">
                <a:schemeClr val="tx2"/>
              </a:gs>
            </a:gsLst>
            <a:lin ang="5400000" scaled="1"/>
          </a:gradFill>
          <a:effectLst>
            <a:outerShdw blurRad="50800" dist="38100" dir="5400000" algn="t" rotWithShape="0">
              <a:prstClr val="black">
                <a:alpha val="40000"/>
              </a:prstClr>
            </a:outerShdw>
          </a:effectLst>
        </p:spPr>
        <p:txBody>
          <a:bodyPr wrap="square" rtlCol="0">
            <a:spAutoFit/>
          </a:bodyPr>
          <a:lstStyle/>
          <a:p>
            <a:r>
              <a:rPr lang="en-US" sz="2800" dirty="0" smtClean="0">
                <a:solidFill>
                  <a:schemeClr val="accent1"/>
                </a:solidFill>
                <a:latin typeface="Imprint MT Shadow" panose="04020605060303030202" pitchFamily="82" charset="0"/>
              </a:rPr>
              <a:t>   Functionality </a:t>
            </a:r>
            <a:r>
              <a:rPr lang="en-US" sz="2800" dirty="0">
                <a:solidFill>
                  <a:schemeClr val="accent1"/>
                </a:solidFill>
                <a:latin typeface="Imprint MT Shadow" panose="04020605060303030202" pitchFamily="82" charset="0"/>
              </a:rPr>
              <a:t>Of  LRU :</a:t>
            </a:r>
            <a:endParaRPr lang="en-IN" sz="2800" dirty="0">
              <a:solidFill>
                <a:schemeClr val="accent1"/>
              </a:solidFill>
              <a:latin typeface="Imprint MT Shadow" panose="04020605060303030202" pitchFamily="82" charset="0"/>
            </a:endParaRPr>
          </a:p>
        </p:txBody>
      </p:sp>
      <p:sp>
        <p:nvSpPr>
          <p:cNvPr id="15" name="TextBox 14">
            <a:extLst>
              <a:ext uri="{FF2B5EF4-FFF2-40B4-BE49-F238E27FC236}">
                <a16:creationId xmlns:a16="http://schemas.microsoft.com/office/drawing/2014/main" id="{60EB6AB0-DDAB-A8AC-0A89-B74CEB745888}"/>
              </a:ext>
            </a:extLst>
          </p:cNvPr>
          <p:cNvSpPr txBox="1"/>
          <p:nvPr/>
        </p:nvSpPr>
        <p:spPr>
          <a:xfrm>
            <a:off x="389165" y="905692"/>
            <a:ext cx="8488135"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mbria" panose="02040503050406030204" pitchFamily="18" charset="0"/>
                <a:ea typeface="Cambria" panose="02040503050406030204" pitchFamily="18" charset="0"/>
              </a:rPr>
              <a:t>There are Two Functionality which I used </a:t>
            </a:r>
            <a:r>
              <a:rPr lang="en-US">
                <a:latin typeface="Cambria" panose="02040503050406030204" pitchFamily="18" charset="0"/>
                <a:ea typeface="Cambria" panose="02040503050406030204" pitchFamily="18" charset="0"/>
              </a:rPr>
              <a:t>: </a:t>
            </a:r>
            <a:endParaRPr lang="en-US"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1. </a:t>
            </a:r>
            <a:r>
              <a:rPr lang="en-US" sz="1600" b="1" dirty="0" smtClean="0">
                <a:latin typeface="Cambria" panose="02040503050406030204" pitchFamily="18" charset="0"/>
                <a:ea typeface="Cambria" panose="02040503050406030204" pitchFamily="18" charset="0"/>
              </a:rPr>
              <a:t>HashMap</a:t>
            </a:r>
          </a:p>
          <a:p>
            <a:pPr marL="285750"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In my class I have use a hashmap to store the address of node for quick retrieval of cache entries. Here’s functionality is: private Node [] cache = new Node [1000];</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2. </a:t>
            </a:r>
            <a:r>
              <a:rPr lang="en-US" sz="1600" b="1" dirty="0" smtClean="0">
                <a:latin typeface="Cambria" panose="02040503050406030204" pitchFamily="18" charset="0"/>
                <a:ea typeface="Cambria" panose="02040503050406030204" pitchFamily="18" charset="0"/>
              </a:rPr>
              <a:t>Deque</a:t>
            </a:r>
          </a:p>
          <a:p>
            <a:pPr marL="285750"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I also use a doubly-linked list(Deque) to maintain the order of recently used items.</a:t>
            </a:r>
          </a:p>
          <a:p>
            <a:pPr marL="285750"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I declare head and tail nodes to maintain a DLL. The head represents the most recently used node, and the tail represents the least recently used node.</a:t>
            </a:r>
            <a:endParaRPr lang="en-US"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Algorithm : </a:t>
            </a:r>
          </a:p>
          <a:p>
            <a:pPr marL="285750" indent="-285750">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1.Put</a:t>
            </a:r>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sym typeface="Wingdings" panose="05000000000000000000" pitchFamily="2" charset="2"/>
              </a:rPr>
              <a:t> If the element not present in the Deque then add to the last of the Deque. When the cache is full then new item needed to be inserted and the least recently used item must be evicted.</a:t>
            </a:r>
          </a:p>
          <a:p>
            <a:endParaRPr lang="en-IN" dirty="0" smtClean="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Ø"/>
            </a:pPr>
            <a:r>
              <a:rPr lang="en-IN" dirty="0" smtClean="0">
                <a:latin typeface="Cambria" panose="02040503050406030204" pitchFamily="18" charset="0"/>
                <a:ea typeface="Cambria" panose="02040503050406030204" pitchFamily="18" charset="0"/>
                <a:sym typeface="Wingdings" panose="05000000000000000000" pitchFamily="2" charset="2"/>
              </a:rPr>
              <a:t>2.Get()  If the element is present and found successfully in cache’s hashmap then item is considered as recently used, so it is moved to the front of Deque and the value associated with the key is returned as the result of get operation.</a:t>
            </a:r>
            <a:endParaRPr lang="en-IN" dirty="0">
              <a:latin typeface="Cambria" panose="02040503050406030204" pitchFamily="18" charset="0"/>
              <a:ea typeface="Cambria" panose="02040503050406030204" pitchFamily="18" charset="0"/>
              <a:sym typeface="Wingdings" panose="05000000000000000000" pitchFamily="2" charset="2"/>
            </a:endParaRPr>
          </a:p>
          <a:p>
            <a:r>
              <a:rPr lang="en-IN" sz="1600" dirty="0">
                <a:latin typeface="Cambria" panose="02040503050406030204" pitchFamily="18" charset="0"/>
                <a:ea typeface="Cambria" panose="02040503050406030204" pitchFamily="18" charset="0"/>
                <a:sym typeface="Wingdings" panose="05000000000000000000" pitchFamily="2" charset="2"/>
              </a:rPr>
              <a:t>	</a:t>
            </a:r>
          </a:p>
          <a:p>
            <a:r>
              <a:rPr lang="en-IN" dirty="0">
                <a:latin typeface="Cambria" panose="02040503050406030204" pitchFamily="18" charset="0"/>
                <a:ea typeface="Cambria" panose="02040503050406030204" pitchFamily="18" charset="0"/>
                <a:sym typeface="Wingdings" panose="05000000000000000000" pitchFamily="2" charset="2"/>
              </a:rPr>
              <a:t>			</a:t>
            </a:r>
            <a:endParaRPr lang="en-US"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3A8C8E5-E52B-171B-107B-4C69DA16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4" y="8667"/>
            <a:ext cx="513684" cy="537837"/>
          </a:xfrm>
          <a:prstGeom prst="rect">
            <a:avLst/>
          </a:prstGeom>
        </p:spPr>
      </p:pic>
      <p:pic>
        <p:nvPicPr>
          <p:cNvPr id="8" name="Picture 7">
            <a:extLst>
              <a:ext uri="{FF2B5EF4-FFF2-40B4-BE49-F238E27FC236}">
                <a16:creationId xmlns:a16="http://schemas.microsoft.com/office/drawing/2014/main" id="{F5BDDFF6-E67F-2727-6A90-30171B16832B}"/>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6869913" y="0"/>
            <a:ext cx="2289322" cy="438508"/>
          </a:xfrm>
          <a:prstGeom prst="rect">
            <a:avLst/>
          </a:prstGeom>
        </p:spPr>
      </p:pic>
    </p:spTree>
    <p:extLst>
      <p:ext uri="{BB962C8B-B14F-4D97-AF65-F5344CB8AC3E}">
        <p14:creationId xmlns:p14="http://schemas.microsoft.com/office/powerpoint/2010/main" val="2860514391"/>
      </p:ext>
    </p:extLst>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30008" y="372140"/>
            <a:ext cx="1552354" cy="584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MAIN METHOD</a:t>
            </a:r>
            <a:endParaRPr lang="en-US" dirty="0">
              <a:solidFill>
                <a:schemeClr val="bg1"/>
              </a:solidFill>
            </a:endParaRPr>
          </a:p>
        </p:txBody>
      </p:sp>
      <p:sp>
        <p:nvSpPr>
          <p:cNvPr id="3" name="Rectangle 2"/>
          <p:cNvSpPr/>
          <p:nvPr/>
        </p:nvSpPr>
        <p:spPr>
          <a:xfrm>
            <a:off x="2929268" y="-49457"/>
            <a:ext cx="2753832" cy="37214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Arial Black" panose="020B0A04020102020204" pitchFamily="34" charset="0"/>
              </a:rPr>
              <a:t>FLOWCHART</a:t>
            </a:r>
            <a:endParaRPr lang="en-US" dirty="0">
              <a:solidFill>
                <a:schemeClr val="bg1"/>
              </a:solidFill>
              <a:latin typeface="Arial Black" panose="020B0A04020102020204" pitchFamily="34" charset="0"/>
            </a:endParaRPr>
          </a:p>
        </p:txBody>
      </p:sp>
      <p:sp>
        <p:nvSpPr>
          <p:cNvPr id="4" name="Parallelogram 3"/>
          <p:cNvSpPr/>
          <p:nvPr/>
        </p:nvSpPr>
        <p:spPr>
          <a:xfrm>
            <a:off x="2892054" y="1233377"/>
            <a:ext cx="2828261" cy="36150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ENTER NUMBER FOR FIBONACCI SERIES</a:t>
            </a:r>
            <a:endParaRPr lang="en-US" sz="1200" dirty="0"/>
          </a:p>
        </p:txBody>
      </p:sp>
      <p:cxnSp>
        <p:nvCxnSpPr>
          <p:cNvPr id="6" name="Straight Arrow Connector 5"/>
          <p:cNvCxnSpPr>
            <a:stCxn id="2" idx="4"/>
            <a:endCxn id="4" idx="0"/>
          </p:cNvCxnSpPr>
          <p:nvPr/>
        </p:nvCxnSpPr>
        <p:spPr>
          <a:xfrm>
            <a:off x="4306185" y="956931"/>
            <a:ext cx="0" cy="27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605517" y="2200940"/>
            <a:ext cx="1924491" cy="6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CALCULATED BY NORMAL METHOD </a:t>
            </a:r>
            <a:endParaRPr lang="en-US" dirty="0">
              <a:solidFill>
                <a:schemeClr val="bg1"/>
              </a:solidFill>
            </a:endParaRPr>
          </a:p>
        </p:txBody>
      </p:sp>
      <p:sp>
        <p:nvSpPr>
          <p:cNvPr id="15" name="Rounded Rectangle 14"/>
          <p:cNvSpPr/>
          <p:nvPr/>
        </p:nvSpPr>
        <p:spPr>
          <a:xfrm>
            <a:off x="5082362" y="2200940"/>
            <a:ext cx="1924491" cy="6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CALCULATED BY LRU CACHE SYSTEM</a:t>
            </a:r>
            <a:endParaRPr lang="en-US" dirty="0">
              <a:solidFill>
                <a:schemeClr val="bg1"/>
              </a:solidFill>
            </a:endParaRPr>
          </a:p>
        </p:txBody>
      </p:sp>
      <p:cxnSp>
        <p:nvCxnSpPr>
          <p:cNvPr id="17" name="Straight Arrow Connector 16"/>
          <p:cNvCxnSpPr>
            <a:stCxn id="4" idx="4"/>
            <a:endCxn id="14" idx="0"/>
          </p:cNvCxnSpPr>
          <p:nvPr/>
        </p:nvCxnSpPr>
        <p:spPr>
          <a:xfrm flipH="1">
            <a:off x="2567763" y="1594884"/>
            <a:ext cx="1738422" cy="60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5" idx="0"/>
          </p:cNvCxnSpPr>
          <p:nvPr/>
        </p:nvCxnSpPr>
        <p:spPr>
          <a:xfrm>
            <a:off x="4306185" y="1594884"/>
            <a:ext cx="1738423" cy="60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014869" y="3094074"/>
            <a:ext cx="1105786" cy="520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TIME WILL BE SHOWN FOR THESE METHOD</a:t>
            </a:r>
            <a:endParaRPr lang="en-US" sz="900" dirty="0"/>
          </a:p>
        </p:txBody>
      </p:sp>
      <p:sp>
        <p:nvSpPr>
          <p:cNvPr id="23" name="Rounded Rectangle 22"/>
          <p:cNvSpPr/>
          <p:nvPr/>
        </p:nvSpPr>
        <p:spPr>
          <a:xfrm>
            <a:off x="5491714" y="3094074"/>
            <a:ext cx="1105786" cy="520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TIME WILL BE SHOWN FOR THESE METHOD</a:t>
            </a:r>
            <a:endParaRPr lang="en-US" sz="900" dirty="0"/>
          </a:p>
        </p:txBody>
      </p:sp>
      <p:cxnSp>
        <p:nvCxnSpPr>
          <p:cNvPr id="25" name="Straight Arrow Connector 24"/>
          <p:cNvCxnSpPr>
            <a:stCxn id="14" idx="2"/>
            <a:endCxn id="20" idx="0"/>
          </p:cNvCxnSpPr>
          <p:nvPr/>
        </p:nvCxnSpPr>
        <p:spPr>
          <a:xfrm flipH="1">
            <a:off x="2567762" y="2817628"/>
            <a:ext cx="1" cy="27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23" idx="0"/>
          </p:cNvCxnSpPr>
          <p:nvPr/>
        </p:nvCxnSpPr>
        <p:spPr>
          <a:xfrm flipH="1">
            <a:off x="6044607" y="2817628"/>
            <a:ext cx="1" cy="27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0655" y="4178596"/>
            <a:ext cx="2461435" cy="49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DISPLAY THE SERIES</a:t>
            </a:r>
            <a:endParaRPr lang="en-US" dirty="0">
              <a:solidFill>
                <a:schemeClr val="bg1"/>
              </a:solidFill>
            </a:endParaRPr>
          </a:p>
        </p:txBody>
      </p:sp>
      <p:cxnSp>
        <p:nvCxnSpPr>
          <p:cNvPr id="32" name="Straight Arrow Connector 31"/>
          <p:cNvCxnSpPr>
            <a:stCxn id="20" idx="2"/>
            <a:endCxn id="30" idx="0"/>
          </p:cNvCxnSpPr>
          <p:nvPr/>
        </p:nvCxnSpPr>
        <p:spPr>
          <a:xfrm>
            <a:off x="2567762" y="3615070"/>
            <a:ext cx="1783611" cy="56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3" idx="2"/>
            <a:endCxn id="30" idx="0"/>
          </p:cNvCxnSpPr>
          <p:nvPr/>
        </p:nvCxnSpPr>
        <p:spPr>
          <a:xfrm flipH="1">
            <a:off x="4351373" y="3615070"/>
            <a:ext cx="1693234" cy="56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37" idx="3"/>
          </p:cNvCxnSpPr>
          <p:nvPr/>
        </p:nvCxnSpPr>
        <p:spPr>
          <a:xfrm rot="10800000">
            <a:off x="1376917" y="1749056"/>
            <a:ext cx="1190847" cy="441251"/>
          </a:xfrm>
          <a:prstGeom prst="bentConnector3">
            <a:avLst>
              <a:gd name="adj1" fmla="val -357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5254" y="1499190"/>
            <a:ext cx="1351662" cy="49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BY FIBONACCI ALGORITHM</a:t>
            </a:r>
            <a:endParaRPr lang="en-US" sz="1100" dirty="0"/>
          </a:p>
        </p:txBody>
      </p:sp>
      <p:cxnSp>
        <p:nvCxnSpPr>
          <p:cNvPr id="41" name="Elbow Connector 40"/>
          <p:cNvCxnSpPr>
            <a:stCxn id="15" idx="0"/>
          </p:cNvCxnSpPr>
          <p:nvPr/>
        </p:nvCxnSpPr>
        <p:spPr>
          <a:xfrm rot="5400000" flipH="1" flipV="1">
            <a:off x="6533706" y="1259958"/>
            <a:ext cx="451885" cy="1430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474689" y="1499190"/>
            <a:ext cx="1351662" cy="49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BY FIBONACCI ALGORITHM BUT WITH LEAST RECENT USED LOGIC</a:t>
            </a:r>
            <a:endParaRPr lang="en-US" sz="800" dirty="0"/>
          </a:p>
        </p:txBody>
      </p:sp>
      <p:pic>
        <p:nvPicPr>
          <p:cNvPr id="21" name="Picture 20">
            <a:extLst>
              <a:ext uri="{FF2B5EF4-FFF2-40B4-BE49-F238E27FC236}">
                <a16:creationId xmlns:a16="http://schemas.microsoft.com/office/drawing/2014/main" id="{E3A8C8E5-E52B-171B-107B-4C69DA16F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8"/>
            <a:ext cx="632689" cy="662437"/>
          </a:xfrm>
          <a:prstGeom prst="rect">
            <a:avLst/>
          </a:prstGeom>
        </p:spPr>
      </p:pic>
      <p:pic>
        <p:nvPicPr>
          <p:cNvPr id="22" name="Picture 21">
            <a:extLst>
              <a:ext uri="{FF2B5EF4-FFF2-40B4-BE49-F238E27FC236}">
                <a16:creationId xmlns:a16="http://schemas.microsoft.com/office/drawing/2014/main" id="{F5BDDFF6-E67F-2727-6A90-30171B16832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6721769" y="0"/>
            <a:ext cx="2422231" cy="463966"/>
          </a:xfrm>
          <a:prstGeom prst="rect">
            <a:avLst/>
          </a:prstGeom>
        </p:spPr>
      </p:pic>
    </p:spTree>
    <p:extLst>
      <p:ext uri="{BB962C8B-B14F-4D97-AF65-F5344CB8AC3E}">
        <p14:creationId xmlns:p14="http://schemas.microsoft.com/office/powerpoint/2010/main" val="3333703472"/>
      </p:ext>
    </p:extLst>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3" name="Subtitle 2">
            <a:extLst>
              <a:ext uri="{FF2B5EF4-FFF2-40B4-BE49-F238E27FC236}">
                <a16:creationId xmlns:a16="http://schemas.microsoft.com/office/drawing/2014/main" id="{FE80052F-1AA8-91C7-B74B-3105CF0116EF}"/>
              </a:ext>
            </a:extLst>
          </p:cNvPr>
          <p:cNvSpPr>
            <a:spLocks noGrp="1"/>
          </p:cNvSpPr>
          <p:nvPr>
            <p:ph type="subTitle" idx="1"/>
          </p:nvPr>
        </p:nvSpPr>
        <p:spPr>
          <a:xfrm>
            <a:off x="1203232" y="294048"/>
            <a:ext cx="6245529" cy="600766"/>
          </a:xfrm>
          <a:gradFill>
            <a:gsLst>
              <a:gs pos="100000">
                <a:schemeClr val="tx1">
                  <a:lumMod val="75000"/>
                  <a:lumOff val="25000"/>
                </a:schemeClr>
              </a:gs>
              <a:gs pos="0">
                <a:schemeClr val="accent1">
                  <a:lumMod val="5000"/>
                  <a:lumOff val="95000"/>
                </a:schemeClr>
              </a:gs>
              <a:gs pos="5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cene3d>
              <a:camera prst="orthographicFront"/>
              <a:lightRig rig="morning" dir="t"/>
            </a:scene3d>
          </a:bodyPr>
          <a:lstStyle/>
          <a:p>
            <a:r>
              <a:rPr lang="en-US" sz="3200" b="1" dirty="0">
                <a:ln>
                  <a:gradFill>
                    <a:gsLst>
                      <a:gs pos="100000">
                        <a:schemeClr val="tx1">
                          <a:lumMod val="75000"/>
                          <a:lumOff val="25000"/>
                        </a:schemeClr>
                      </a:gs>
                      <a:gs pos="0">
                        <a:schemeClr val="accent1">
                          <a:lumMod val="5000"/>
                          <a:lumOff val="95000"/>
                        </a:schemeClr>
                      </a:gs>
                      <a:gs pos="5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2">
                    <a:lumMod val="60000"/>
                    <a:lumOff val="40000"/>
                  </a:schemeClr>
                </a:solidFill>
                <a:effectLst>
                  <a:outerShdw blurRad="76200" dist="50800" dir="5400000" algn="ctr" rotWithShape="0">
                    <a:srgbClr val="000000">
                      <a:alpha val="93000"/>
                    </a:srgbClr>
                  </a:outerShdw>
                </a:effectLst>
                <a:latin typeface="Cambria" panose="02040503050406030204" pitchFamily="18" charset="0"/>
                <a:ea typeface="Cambria" panose="02040503050406030204" pitchFamily="18" charset="0"/>
                <a:cs typeface="Roboto Medium" panose="02000000000000000000" pitchFamily="2" charset="0"/>
              </a:rPr>
              <a:t>Implementation</a:t>
            </a:r>
            <a:r>
              <a:rPr lang="en-US" sz="3200" b="1" dirty="0">
                <a:ln>
                  <a:gradFill>
                    <a:gsLst>
                      <a:gs pos="100000">
                        <a:schemeClr val="tx1">
                          <a:lumMod val="75000"/>
                          <a:lumOff val="25000"/>
                        </a:schemeClr>
                      </a:gs>
                      <a:gs pos="0">
                        <a:schemeClr val="accent1">
                          <a:lumMod val="5000"/>
                          <a:lumOff val="95000"/>
                        </a:schemeClr>
                      </a:gs>
                      <a:gs pos="5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2">
                    <a:lumMod val="60000"/>
                    <a:lumOff val="40000"/>
                  </a:schemeClr>
                </a:solidFill>
                <a:effectLst>
                  <a:outerShdw blurRad="76200" dist="50800" dir="5400000" algn="ctr" rotWithShape="0">
                    <a:srgbClr val="000000">
                      <a:alpha val="93000"/>
                    </a:srgbClr>
                  </a:outerShdw>
                </a:effectLst>
                <a:latin typeface="Cambria" panose="02040503050406030204" pitchFamily="18" charset="0"/>
                <a:ea typeface="Cambria" panose="02040503050406030204" pitchFamily="18" charset="0"/>
              </a:rPr>
              <a:t> of LRU</a:t>
            </a:r>
            <a:endParaRPr lang="en-IN" sz="3200" b="1" dirty="0">
              <a:ln>
                <a:gradFill>
                  <a:gsLst>
                    <a:gs pos="100000">
                      <a:schemeClr val="tx1">
                        <a:lumMod val="75000"/>
                        <a:lumOff val="25000"/>
                      </a:schemeClr>
                    </a:gs>
                    <a:gs pos="0">
                      <a:schemeClr val="accent1">
                        <a:lumMod val="5000"/>
                        <a:lumOff val="95000"/>
                      </a:schemeClr>
                    </a:gs>
                    <a:gs pos="5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2">
                  <a:lumMod val="60000"/>
                  <a:lumOff val="40000"/>
                </a:schemeClr>
              </a:solidFill>
              <a:effectLst>
                <a:outerShdw blurRad="76200" dist="50800" dir="5400000" algn="ctr" rotWithShape="0">
                  <a:srgbClr val="000000">
                    <a:alpha val="93000"/>
                  </a:srgbClr>
                </a:outerShdw>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8DF8817D-99B5-8800-F7E5-A925713A2C1B}"/>
              </a:ext>
            </a:extLst>
          </p:cNvPr>
          <p:cNvSpPr/>
          <p:nvPr/>
        </p:nvSpPr>
        <p:spPr>
          <a:xfrm>
            <a:off x="4079747" y="1485948"/>
            <a:ext cx="756759" cy="30873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45B35A1-E2CF-6414-AFB3-AE4F91E158A2}"/>
              </a:ext>
            </a:extLst>
          </p:cNvPr>
          <p:cNvSpPr txBox="1"/>
          <p:nvPr/>
        </p:nvSpPr>
        <p:spPr>
          <a:xfrm>
            <a:off x="5134666" y="1097411"/>
            <a:ext cx="2516962" cy="338554"/>
          </a:xfrm>
          <a:prstGeom prst="rect">
            <a:avLst/>
          </a:prstGeom>
          <a:noFill/>
        </p:spPr>
        <p:txBody>
          <a:bodyPr wrap="square" rtlCol="0">
            <a:spAutoFit/>
          </a:bodyPr>
          <a:lstStyle/>
          <a:p>
            <a:r>
              <a:rPr lang="en-US" sz="1600" b="1" dirty="0"/>
              <a:t>F(N) = F(N-2) + F(N-1)</a:t>
            </a:r>
            <a:endParaRPr lang="en-IN" sz="1600" b="1" dirty="0"/>
          </a:p>
        </p:txBody>
      </p:sp>
      <p:sp>
        <p:nvSpPr>
          <p:cNvPr id="7" name="Rectangle 6">
            <a:extLst>
              <a:ext uri="{FF2B5EF4-FFF2-40B4-BE49-F238E27FC236}">
                <a16:creationId xmlns:a16="http://schemas.microsoft.com/office/drawing/2014/main" id="{E5AEF436-CF62-EB47-D916-96548BF73A94}"/>
              </a:ext>
            </a:extLst>
          </p:cNvPr>
          <p:cNvSpPr/>
          <p:nvPr/>
        </p:nvSpPr>
        <p:spPr>
          <a:xfrm>
            <a:off x="5934977" y="1490249"/>
            <a:ext cx="1587261" cy="30830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B2362BB-E65D-69B9-A4DD-BC4ED87515E3}"/>
              </a:ext>
            </a:extLst>
          </p:cNvPr>
          <p:cNvSpPr/>
          <p:nvPr/>
        </p:nvSpPr>
        <p:spPr>
          <a:xfrm>
            <a:off x="4962655" y="1508223"/>
            <a:ext cx="810894" cy="304711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14" name="Straight Connector 13">
            <a:extLst>
              <a:ext uri="{FF2B5EF4-FFF2-40B4-BE49-F238E27FC236}">
                <a16:creationId xmlns:a16="http://schemas.microsoft.com/office/drawing/2014/main" id="{7A75E1B1-BCE7-ECD1-6A80-878746865FEE}"/>
              </a:ext>
            </a:extLst>
          </p:cNvPr>
          <p:cNvCxnSpPr/>
          <p:nvPr/>
        </p:nvCxnSpPr>
        <p:spPr>
          <a:xfrm>
            <a:off x="4968412" y="1949890"/>
            <a:ext cx="802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A65E0EB-F595-5AD3-3E77-5C6BC19569C6}"/>
              </a:ext>
            </a:extLst>
          </p:cNvPr>
          <p:cNvCxnSpPr>
            <a:cxnSpLocks/>
          </p:cNvCxnSpPr>
          <p:nvPr/>
        </p:nvCxnSpPr>
        <p:spPr>
          <a:xfrm>
            <a:off x="4934870" y="2398463"/>
            <a:ext cx="853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398F48-1EAB-9E31-A2B7-C8451AAE1EDF}"/>
              </a:ext>
            </a:extLst>
          </p:cNvPr>
          <p:cNvCxnSpPr>
            <a:cxnSpLocks/>
          </p:cNvCxnSpPr>
          <p:nvPr/>
        </p:nvCxnSpPr>
        <p:spPr>
          <a:xfrm>
            <a:off x="4977038" y="2806781"/>
            <a:ext cx="802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51D9E3-326A-9240-2605-7023D539D85A}"/>
              </a:ext>
            </a:extLst>
          </p:cNvPr>
          <p:cNvCxnSpPr/>
          <p:nvPr/>
        </p:nvCxnSpPr>
        <p:spPr>
          <a:xfrm>
            <a:off x="4968412" y="3235226"/>
            <a:ext cx="802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92A75B-5E38-5E1F-0979-1082D9E948E7}"/>
              </a:ext>
            </a:extLst>
          </p:cNvPr>
          <p:cNvCxnSpPr/>
          <p:nvPr/>
        </p:nvCxnSpPr>
        <p:spPr>
          <a:xfrm>
            <a:off x="4977038" y="4069112"/>
            <a:ext cx="802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C0966D-44CD-B2E5-CEB9-2212581D0E85}"/>
              </a:ext>
            </a:extLst>
          </p:cNvPr>
          <p:cNvCxnSpPr/>
          <p:nvPr/>
        </p:nvCxnSpPr>
        <p:spPr>
          <a:xfrm>
            <a:off x="4974168" y="3672300"/>
            <a:ext cx="802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B83CAA5-DDED-35E5-193A-1C093271A3E4}"/>
              </a:ext>
            </a:extLst>
          </p:cNvPr>
          <p:cNvCxnSpPr>
            <a:cxnSpLocks/>
          </p:cNvCxnSpPr>
          <p:nvPr/>
        </p:nvCxnSpPr>
        <p:spPr>
          <a:xfrm>
            <a:off x="5934977" y="1947021"/>
            <a:ext cx="1587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728119-7DEC-A259-4EDD-1DED55E23816}"/>
              </a:ext>
            </a:extLst>
          </p:cNvPr>
          <p:cNvCxnSpPr>
            <a:cxnSpLocks/>
          </p:cNvCxnSpPr>
          <p:nvPr/>
        </p:nvCxnSpPr>
        <p:spPr>
          <a:xfrm>
            <a:off x="5940733" y="2392724"/>
            <a:ext cx="1587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C38F35-2D5A-7CB9-CD28-4BD809AC7C9E}"/>
              </a:ext>
            </a:extLst>
          </p:cNvPr>
          <p:cNvCxnSpPr>
            <a:cxnSpLocks/>
          </p:cNvCxnSpPr>
          <p:nvPr/>
        </p:nvCxnSpPr>
        <p:spPr>
          <a:xfrm>
            <a:off x="5914857" y="2832664"/>
            <a:ext cx="1587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2" name="Straight Connector 1311">
            <a:extLst>
              <a:ext uri="{FF2B5EF4-FFF2-40B4-BE49-F238E27FC236}">
                <a16:creationId xmlns:a16="http://schemas.microsoft.com/office/drawing/2014/main" id="{29B550E6-D801-7A2C-C197-19D83F48EF60}"/>
              </a:ext>
            </a:extLst>
          </p:cNvPr>
          <p:cNvCxnSpPr>
            <a:cxnSpLocks/>
          </p:cNvCxnSpPr>
          <p:nvPr/>
        </p:nvCxnSpPr>
        <p:spPr>
          <a:xfrm>
            <a:off x="5949360" y="3246731"/>
            <a:ext cx="1587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3" name="Straight Connector 1312">
            <a:extLst>
              <a:ext uri="{FF2B5EF4-FFF2-40B4-BE49-F238E27FC236}">
                <a16:creationId xmlns:a16="http://schemas.microsoft.com/office/drawing/2014/main" id="{C33158FE-1A22-F261-E491-2A70530B5F28}"/>
              </a:ext>
            </a:extLst>
          </p:cNvPr>
          <p:cNvCxnSpPr>
            <a:cxnSpLocks/>
          </p:cNvCxnSpPr>
          <p:nvPr/>
        </p:nvCxnSpPr>
        <p:spPr>
          <a:xfrm>
            <a:off x="5940733" y="3678050"/>
            <a:ext cx="1587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4" name="Straight Connector 1313">
            <a:extLst>
              <a:ext uri="{FF2B5EF4-FFF2-40B4-BE49-F238E27FC236}">
                <a16:creationId xmlns:a16="http://schemas.microsoft.com/office/drawing/2014/main" id="{4D7E56F7-2597-1BEB-AFAF-94325008BB53}"/>
              </a:ext>
            </a:extLst>
          </p:cNvPr>
          <p:cNvCxnSpPr>
            <a:cxnSpLocks/>
          </p:cNvCxnSpPr>
          <p:nvPr/>
        </p:nvCxnSpPr>
        <p:spPr>
          <a:xfrm>
            <a:off x="5940731" y="4100751"/>
            <a:ext cx="1587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6" name="Straight Connector 1315">
            <a:extLst>
              <a:ext uri="{FF2B5EF4-FFF2-40B4-BE49-F238E27FC236}">
                <a16:creationId xmlns:a16="http://schemas.microsoft.com/office/drawing/2014/main" id="{8A17B2C5-4530-4610-B2C6-1E24BB785E30}"/>
              </a:ext>
            </a:extLst>
          </p:cNvPr>
          <p:cNvCxnSpPr/>
          <p:nvPr/>
        </p:nvCxnSpPr>
        <p:spPr>
          <a:xfrm>
            <a:off x="6728599" y="1530851"/>
            <a:ext cx="0" cy="3006959"/>
          </a:xfrm>
          <a:prstGeom prst="line">
            <a:avLst/>
          </a:prstGeom>
        </p:spPr>
        <p:style>
          <a:lnRef idx="1">
            <a:schemeClr val="accent1"/>
          </a:lnRef>
          <a:fillRef idx="0">
            <a:schemeClr val="accent1"/>
          </a:fillRef>
          <a:effectRef idx="0">
            <a:schemeClr val="accent1"/>
          </a:effectRef>
          <a:fontRef idx="minor">
            <a:schemeClr val="tx1"/>
          </a:fontRef>
        </p:style>
      </p:cxnSp>
      <p:sp>
        <p:nvSpPr>
          <p:cNvPr id="1318" name="TextBox 1317">
            <a:extLst>
              <a:ext uri="{FF2B5EF4-FFF2-40B4-BE49-F238E27FC236}">
                <a16:creationId xmlns:a16="http://schemas.microsoft.com/office/drawing/2014/main" id="{388B7DAF-6E7C-61AE-A29A-75C11A140853}"/>
              </a:ext>
            </a:extLst>
          </p:cNvPr>
          <p:cNvSpPr txBox="1"/>
          <p:nvPr/>
        </p:nvSpPr>
        <p:spPr>
          <a:xfrm>
            <a:off x="5162519" y="1667910"/>
            <a:ext cx="452886" cy="2893100"/>
          </a:xfrm>
          <a:prstGeom prst="rect">
            <a:avLst/>
          </a:prstGeom>
          <a:noFill/>
        </p:spPr>
        <p:txBody>
          <a:bodyPr wrap="square">
            <a:spAutoFit/>
          </a:bodyPr>
          <a:lstStyle/>
          <a:p>
            <a:pPr marL="0" lvl="0" indent="0" algn="l" rtl="0">
              <a:spcBef>
                <a:spcPts val="0"/>
              </a:spcBef>
              <a:spcAft>
                <a:spcPts val="0"/>
              </a:spcAft>
              <a:buNone/>
            </a:pPr>
            <a:r>
              <a:rPr lang="en-US" dirty="0"/>
              <a:t>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a:t>
            </a:r>
          </a:p>
        </p:txBody>
      </p:sp>
      <p:sp>
        <p:nvSpPr>
          <p:cNvPr id="1319" name="TextBox 1318">
            <a:extLst>
              <a:ext uri="{FF2B5EF4-FFF2-40B4-BE49-F238E27FC236}">
                <a16:creationId xmlns:a16="http://schemas.microsoft.com/office/drawing/2014/main" id="{A5461030-A913-4240-9B45-A6A171B3D92A}"/>
              </a:ext>
            </a:extLst>
          </p:cNvPr>
          <p:cNvSpPr txBox="1"/>
          <p:nvPr/>
        </p:nvSpPr>
        <p:spPr>
          <a:xfrm>
            <a:off x="4362355" y="1645119"/>
            <a:ext cx="452886" cy="2893100"/>
          </a:xfrm>
          <a:prstGeom prst="rect">
            <a:avLst/>
          </a:prstGeom>
          <a:noFill/>
        </p:spPr>
        <p:txBody>
          <a:bodyPr wrap="square">
            <a:spAutoFit/>
          </a:bodyPr>
          <a:lstStyle/>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a:t>
            </a:r>
          </a:p>
        </p:txBody>
      </p:sp>
      <p:sp>
        <p:nvSpPr>
          <p:cNvPr id="1320" name="TextBox 1319">
            <a:extLst>
              <a:ext uri="{FF2B5EF4-FFF2-40B4-BE49-F238E27FC236}">
                <a16:creationId xmlns:a16="http://schemas.microsoft.com/office/drawing/2014/main" id="{FE0FA614-594B-7234-9AD6-A4C88ACE6801}"/>
              </a:ext>
            </a:extLst>
          </p:cNvPr>
          <p:cNvSpPr txBox="1"/>
          <p:nvPr/>
        </p:nvSpPr>
        <p:spPr>
          <a:xfrm>
            <a:off x="6126188" y="1673669"/>
            <a:ext cx="631155" cy="2893100"/>
          </a:xfrm>
          <a:prstGeom prst="rect">
            <a:avLst/>
          </a:prstGeom>
          <a:noFill/>
        </p:spPr>
        <p:txBody>
          <a:bodyPr wrap="square">
            <a:spAutoFit/>
          </a:bodyPr>
          <a:lstStyle/>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F(3)</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F(4)</a:t>
            </a:r>
          </a:p>
        </p:txBody>
      </p:sp>
      <p:sp>
        <p:nvSpPr>
          <p:cNvPr id="1321" name="TextBox 1320">
            <a:extLst>
              <a:ext uri="{FF2B5EF4-FFF2-40B4-BE49-F238E27FC236}">
                <a16:creationId xmlns:a16="http://schemas.microsoft.com/office/drawing/2014/main" id="{AAF51E10-37B4-EBF8-DD82-40EADE5B7E3D}"/>
              </a:ext>
            </a:extLst>
          </p:cNvPr>
          <p:cNvSpPr txBox="1"/>
          <p:nvPr/>
        </p:nvSpPr>
        <p:spPr>
          <a:xfrm>
            <a:off x="6882432" y="1653539"/>
            <a:ext cx="631155" cy="2893100"/>
          </a:xfrm>
          <a:prstGeom prst="rect">
            <a:avLst/>
          </a:prstGeom>
          <a:noFill/>
        </p:spPr>
        <p:txBody>
          <a:bodyPr wrap="square">
            <a:spAutoFit/>
          </a:bodyPr>
          <a:lstStyle/>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F(3)</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22" y="1435965"/>
            <a:ext cx="3504112" cy="2124984"/>
          </a:xfrm>
          <a:prstGeom prst="rect">
            <a:avLst/>
          </a:prstGeom>
        </p:spPr>
      </p:pic>
      <p:pic>
        <p:nvPicPr>
          <p:cNvPr id="25" name="Picture 24">
            <a:extLst>
              <a:ext uri="{FF2B5EF4-FFF2-40B4-BE49-F238E27FC236}">
                <a16:creationId xmlns:a16="http://schemas.microsoft.com/office/drawing/2014/main" id="{E3A8C8E5-E52B-171B-107B-4C69DA16F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66847" cy="593499"/>
          </a:xfrm>
          <a:prstGeom prst="rect">
            <a:avLst/>
          </a:prstGeom>
        </p:spPr>
      </p:pic>
      <p:pic>
        <p:nvPicPr>
          <p:cNvPr id="27" name="Picture 26">
            <a:extLst>
              <a:ext uri="{FF2B5EF4-FFF2-40B4-BE49-F238E27FC236}">
                <a16:creationId xmlns:a16="http://schemas.microsoft.com/office/drawing/2014/main" id="{F5BDDFF6-E67F-2727-6A90-30171B16832B}"/>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6766386" y="24316"/>
            <a:ext cx="2377614" cy="455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0"/>
        <p:cNvGrpSpPr/>
        <p:nvPr/>
      </p:nvGrpSpPr>
      <p:grpSpPr>
        <a:xfrm>
          <a:off x="0" y="0"/>
          <a:ext cx="0" cy="0"/>
          <a:chOff x="0" y="0"/>
          <a:chExt cx="0" cy="0"/>
        </a:xfrm>
      </p:grpSpPr>
      <p:sp>
        <p:nvSpPr>
          <p:cNvPr id="3" name="Title 2">
            <a:extLst>
              <a:ext uri="{FF2B5EF4-FFF2-40B4-BE49-F238E27FC236}">
                <a16:creationId xmlns:a16="http://schemas.microsoft.com/office/drawing/2014/main" id="{4A435CE7-A36B-D3D9-CD39-0D2B4DABD8F5}"/>
              </a:ext>
            </a:extLst>
          </p:cNvPr>
          <p:cNvSpPr>
            <a:spLocks noGrp="1"/>
          </p:cNvSpPr>
          <p:nvPr>
            <p:ph type="title" idx="3"/>
          </p:nvPr>
        </p:nvSpPr>
        <p:spPr/>
        <p:txBody>
          <a:bodyPr/>
          <a:lstStyle/>
          <a:p>
            <a:pPr algn="ctr"/>
            <a:r>
              <a:rPr lang="en-IN" dirty="0">
                <a:latin typeface="Imprint MT Shadow" panose="04020605060303030202" pitchFamily="82" charset="0"/>
              </a:rPr>
              <a:t>Merits and Demerits : </a:t>
            </a:r>
          </a:p>
        </p:txBody>
      </p:sp>
      <p:graphicFrame>
        <p:nvGraphicFramePr>
          <p:cNvPr id="2" name="Diagram 1"/>
          <p:cNvGraphicFramePr/>
          <p:nvPr>
            <p:extLst>
              <p:ext uri="{D42A27DB-BD31-4B8C-83A1-F6EECF244321}">
                <p14:modId xmlns:p14="http://schemas.microsoft.com/office/powerpoint/2010/main" val="3697315419"/>
              </p:ext>
            </p:extLst>
          </p:nvPr>
        </p:nvGraphicFramePr>
        <p:xfrm>
          <a:off x="253094" y="1193150"/>
          <a:ext cx="4487639" cy="3108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1696729271"/>
              </p:ext>
            </p:extLst>
          </p:nvPr>
        </p:nvGraphicFramePr>
        <p:xfrm>
          <a:off x="4740733" y="1209677"/>
          <a:ext cx="4073980" cy="35111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a:extLst>
              <a:ext uri="{FF2B5EF4-FFF2-40B4-BE49-F238E27FC236}">
                <a16:creationId xmlns:a16="http://schemas.microsoft.com/office/drawing/2014/main" id="{E3A8C8E5-E52B-171B-107B-4C69DA16F1B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3311"/>
            <a:ext cx="603383" cy="631753"/>
          </a:xfrm>
          <a:prstGeom prst="rect">
            <a:avLst/>
          </a:prstGeom>
        </p:spPr>
      </p:pic>
      <p:pic>
        <p:nvPicPr>
          <p:cNvPr id="8" name="Picture 7">
            <a:extLst>
              <a:ext uri="{FF2B5EF4-FFF2-40B4-BE49-F238E27FC236}">
                <a16:creationId xmlns:a16="http://schemas.microsoft.com/office/drawing/2014/main" id="{F5BDDFF6-E67F-2727-6A90-30171B16832B}"/>
              </a:ext>
            </a:extLst>
          </p:cNvPr>
          <p:cNvPicPr>
            <a:picLocks noChangeAspect="1"/>
          </p:cNvPicPr>
          <p:nvPr/>
        </p:nvPicPr>
        <p:blipFill rotWithShape="1">
          <a:blip r:embed="rId14">
            <a:extLst>
              <a:ext uri="{28A0092B-C50C-407E-A947-70E740481C1C}">
                <a14:useLocalDpi xmlns:a14="http://schemas.microsoft.com/office/drawing/2010/main" val="0"/>
              </a:ext>
            </a:extLst>
          </a:blip>
          <a:srcRect l="25791" t="16832" b="13861"/>
          <a:stretch/>
        </p:blipFill>
        <p:spPr>
          <a:xfrm>
            <a:off x="6891264" y="0"/>
            <a:ext cx="2252735" cy="43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1689">
        <p:split orient="vert"/>
      </p:transition>
    </mc:Choice>
    <mc:Fallback xmlns="">
      <p:transition spd="slow" advTm="1689">
        <p:split orient="vert"/>
      </p:transition>
    </mc:Fallback>
  </mc:AlternateContent>
  <p:timing>
    <p:tnLst>
      <p:par>
        <p:cTn id="1" dur="indefinite" restart="never" nodeType="tmRoot"/>
      </p:par>
    </p:tnLst>
  </p:timing>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TotalTime>
  <Words>677</Words>
  <Application>Microsoft Office PowerPoint</Application>
  <PresentationFormat>On-screen Show (16:9)</PresentationFormat>
  <Paragraphs>143</Paragraphs>
  <Slides>11</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Wingdings</vt:lpstr>
      <vt:lpstr>Arial Black</vt:lpstr>
      <vt:lpstr>Microsoft Sans Serif</vt:lpstr>
      <vt:lpstr>Arial</vt:lpstr>
      <vt:lpstr>Cambria</vt:lpstr>
      <vt:lpstr>Nunito</vt:lpstr>
      <vt:lpstr>Microsoft Himalaya</vt:lpstr>
      <vt:lpstr>Roboto Medium</vt:lpstr>
      <vt:lpstr>Titillium Web</vt:lpstr>
      <vt:lpstr>Imprint MT Shadow</vt:lpstr>
      <vt:lpstr>Oswald</vt:lpstr>
      <vt:lpstr>Algerian</vt:lpstr>
      <vt:lpstr>Stuttgarter Weindorf by Slidesgo</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Merits and Demerits : </vt:lpstr>
      <vt:lpstr>               Uses of  LRU: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29</cp:revision>
  <dcterms:modified xsi:type="dcterms:W3CDTF">2023-09-29T18:46:07Z</dcterms:modified>
</cp:coreProperties>
</file>