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0"/>
  </p:notesMasterIdLst>
  <p:sldIdLst>
    <p:sldId id="256" r:id="rId2"/>
    <p:sldId id="258" r:id="rId3"/>
    <p:sldId id="278" r:id="rId4"/>
    <p:sldId id="286" r:id="rId5"/>
    <p:sldId id="266" r:id="rId6"/>
    <p:sldId id="271" r:id="rId7"/>
    <p:sldId id="288" r:id="rId8"/>
    <p:sldId id="285" r:id="rId9"/>
  </p:sldIdLst>
  <p:sldSz cx="9144000" cy="5143500" type="screen16x9"/>
  <p:notesSz cx="6858000" cy="9144000"/>
  <p:embeddedFontLst>
    <p:embeddedFont>
      <p:font typeface="Fira Sans" panose="020B0604020202020204" charset="0"/>
      <p:regular r:id="rId11"/>
      <p:bold r:id="rId12"/>
      <p:italic r:id="rId13"/>
      <p:boldItalic r:id="rId14"/>
    </p:embeddedFont>
    <p:embeddedFont>
      <p:font typeface="Anaheim" panose="020B0604020202020204" charset="0"/>
      <p:regular r:id="rId15"/>
    </p:embeddedFont>
    <p:embeddedFont>
      <p:font typeface="Roboto" panose="020B0604020202020204" charset="0"/>
      <p:regular r:id="rId16"/>
      <p:bold r:id="rId17"/>
      <p:italic r:id="rId18"/>
      <p:boldItalic r:id="rId19"/>
    </p:embeddedFont>
    <p:embeddedFont>
      <p:font typeface="Bebas Neu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3024AF-A3D7-405C-B8A7-12DA13832D8F}">
  <a:tblStyle styleId="{253024AF-A3D7-405C-B8A7-12DA13832D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771628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43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95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5"/>
        <p:cNvGrpSpPr/>
        <p:nvPr/>
      </p:nvGrpSpPr>
      <p:grpSpPr>
        <a:xfrm>
          <a:off x="0" y="0"/>
          <a:ext cx="0" cy="0"/>
          <a:chOff x="0" y="0"/>
          <a:chExt cx="0" cy="0"/>
        </a:xfrm>
      </p:grpSpPr>
      <p:sp>
        <p:nvSpPr>
          <p:cNvPr id="2736" name="Google Shape;2736;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7" name="Google Shape;2737;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02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131db0a993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131db0a993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64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p:cNvGrpSpPr/>
        <p:nvPr/>
      </p:nvGrpSpPr>
      <p:grpSpPr>
        <a:xfrm>
          <a:off x="0" y="0"/>
          <a:ext cx="0" cy="0"/>
          <a:chOff x="0" y="0"/>
          <a:chExt cx="0" cy="0"/>
        </a:xfrm>
      </p:grpSpPr>
      <p:sp>
        <p:nvSpPr>
          <p:cNvPr id="2567" name="Google Shape;2567;g11629f8e37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8" name="Google Shape;2568;g11629f8e37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56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94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11629f8e37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11629f8e37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15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006950"/>
            <a:ext cx="4830600" cy="2412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4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727850"/>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4799900" y="4509925"/>
            <a:ext cx="1169211" cy="1042959"/>
            <a:chOff x="4704025" y="2907300"/>
            <a:chExt cx="1169211" cy="1042959"/>
          </a:xfrm>
        </p:grpSpPr>
        <p:sp>
          <p:nvSpPr>
            <p:cNvPr id="12" name="Google Shape;12;p2"/>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75" y="240400"/>
            <a:ext cx="983775" cy="876850"/>
            <a:chOff x="7636150" y="250100"/>
            <a:chExt cx="983775" cy="876850"/>
          </a:xfrm>
        </p:grpSpPr>
        <p:sp>
          <p:nvSpPr>
            <p:cNvPr id="16" name="Google Shape;16;p2"/>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948746">
            <a:off x="7688691" y="-34898"/>
            <a:ext cx="1169224" cy="2362128"/>
            <a:chOff x="9219749" y="2415292"/>
            <a:chExt cx="1169206" cy="2362092"/>
          </a:xfrm>
        </p:grpSpPr>
        <p:sp>
          <p:nvSpPr>
            <p:cNvPr id="19" name="Google Shape;19;p2"/>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Font typeface="Anaheim"/>
              <a:buChar char="●"/>
              <a:defRPr b="1">
                <a:solidFill>
                  <a:srgbClr val="434343"/>
                </a:solidFill>
              </a:defRPr>
            </a:lvl1pPr>
            <a:lvl2pPr marL="914400" lvl="1" indent="-304800" rtl="0">
              <a:spcBef>
                <a:spcPts val="0"/>
              </a:spcBef>
              <a:spcAft>
                <a:spcPts val="0"/>
              </a:spcAft>
              <a:buClr>
                <a:srgbClr val="434343"/>
              </a:buClr>
              <a:buSzPts val="1200"/>
              <a:buFont typeface="Roboto Condensed"/>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a:buChar char="■"/>
              <a:defRPr>
                <a:solidFill>
                  <a:srgbClr val="434343"/>
                </a:solidFill>
              </a:defRPr>
            </a:lvl9pPr>
          </a:lstStyle>
          <a:p>
            <a:endParaRPr/>
          </a:p>
        </p:txBody>
      </p:sp>
      <p:grpSp>
        <p:nvGrpSpPr>
          <p:cNvPr id="39" name="Google Shape;39;p4"/>
          <p:cNvGrpSpPr/>
          <p:nvPr/>
        </p:nvGrpSpPr>
        <p:grpSpPr>
          <a:xfrm flipH="1">
            <a:off x="7534650" y="281375"/>
            <a:ext cx="1609351" cy="603651"/>
            <a:chOff x="4072400" y="286775"/>
            <a:chExt cx="1609351" cy="603651"/>
          </a:xfrm>
        </p:grpSpPr>
        <p:sp>
          <p:nvSpPr>
            <p:cNvPr id="40" name="Google Shape;40;p4"/>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7"/>
          <p:cNvSpPr txBox="1">
            <a:spLocks noGrp="1"/>
          </p:cNvSpPr>
          <p:nvPr>
            <p:ph type="body" idx="1"/>
          </p:nvPr>
        </p:nvSpPr>
        <p:spPr>
          <a:xfrm>
            <a:off x="720000" y="1571300"/>
            <a:ext cx="4488000" cy="303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rgbClr val="434343"/>
                </a:solidFill>
              </a:defRPr>
            </a:lvl1pPr>
            <a:lvl2pPr marL="914400" lvl="1" indent="-317500" rtl="0">
              <a:lnSpc>
                <a:spcPct val="115000"/>
              </a:lnSpc>
              <a:spcBef>
                <a:spcPts val="0"/>
              </a:spcBef>
              <a:spcAft>
                <a:spcPts val="0"/>
              </a:spcAft>
              <a:buSzPts val="1400"/>
              <a:buFont typeface="Anaheim"/>
              <a:buChar char="○"/>
              <a:defRPr>
                <a:solidFill>
                  <a:srgbClr val="434343"/>
                </a:solidFill>
              </a:defRPr>
            </a:lvl2pPr>
            <a:lvl3pPr marL="1371600" lvl="2" indent="-317500" rtl="0">
              <a:lnSpc>
                <a:spcPct val="115000"/>
              </a:lnSpc>
              <a:spcBef>
                <a:spcPts val="0"/>
              </a:spcBef>
              <a:spcAft>
                <a:spcPts val="0"/>
              </a:spcAft>
              <a:buSzPts val="1400"/>
              <a:buFont typeface="Anaheim"/>
              <a:buChar char="■"/>
              <a:defRPr>
                <a:solidFill>
                  <a:srgbClr val="434343"/>
                </a:solidFill>
              </a:defRPr>
            </a:lvl3pPr>
            <a:lvl4pPr marL="1828800" lvl="3" indent="-317500" rtl="0">
              <a:lnSpc>
                <a:spcPct val="115000"/>
              </a:lnSpc>
              <a:spcBef>
                <a:spcPts val="0"/>
              </a:spcBef>
              <a:spcAft>
                <a:spcPts val="0"/>
              </a:spcAft>
              <a:buSzPts val="1400"/>
              <a:buFont typeface="Anaheim"/>
              <a:buChar char="●"/>
              <a:defRPr>
                <a:solidFill>
                  <a:srgbClr val="434343"/>
                </a:solidFill>
              </a:defRPr>
            </a:lvl4pPr>
            <a:lvl5pPr marL="2286000" lvl="4" indent="-317500" rtl="0">
              <a:lnSpc>
                <a:spcPct val="115000"/>
              </a:lnSpc>
              <a:spcBef>
                <a:spcPts val="0"/>
              </a:spcBef>
              <a:spcAft>
                <a:spcPts val="0"/>
              </a:spcAft>
              <a:buSzPts val="1400"/>
              <a:buFont typeface="Anaheim"/>
              <a:buChar char="○"/>
              <a:defRPr>
                <a:solidFill>
                  <a:srgbClr val="434343"/>
                </a:solidFill>
              </a:defRPr>
            </a:lvl5pPr>
            <a:lvl6pPr marL="2743200" lvl="5" indent="-317500" rtl="0">
              <a:lnSpc>
                <a:spcPct val="115000"/>
              </a:lnSpc>
              <a:spcBef>
                <a:spcPts val="0"/>
              </a:spcBef>
              <a:spcAft>
                <a:spcPts val="0"/>
              </a:spcAft>
              <a:buSzPts val="1400"/>
              <a:buFont typeface="Anaheim"/>
              <a:buChar char="■"/>
              <a:defRPr>
                <a:solidFill>
                  <a:srgbClr val="434343"/>
                </a:solidFill>
              </a:defRPr>
            </a:lvl6pPr>
            <a:lvl7pPr marL="3200400" lvl="6" indent="-317500" rtl="0">
              <a:lnSpc>
                <a:spcPct val="115000"/>
              </a:lnSpc>
              <a:spcBef>
                <a:spcPts val="0"/>
              </a:spcBef>
              <a:spcAft>
                <a:spcPts val="0"/>
              </a:spcAft>
              <a:buSzPts val="1400"/>
              <a:buFont typeface="Anaheim"/>
              <a:buChar char="●"/>
              <a:defRPr>
                <a:solidFill>
                  <a:srgbClr val="434343"/>
                </a:solidFill>
              </a:defRPr>
            </a:lvl7pPr>
            <a:lvl8pPr marL="3657600" lvl="7" indent="-317500" rtl="0">
              <a:lnSpc>
                <a:spcPct val="115000"/>
              </a:lnSpc>
              <a:spcBef>
                <a:spcPts val="0"/>
              </a:spcBef>
              <a:spcAft>
                <a:spcPts val="0"/>
              </a:spcAft>
              <a:buSzPts val="1400"/>
              <a:buFont typeface="Anaheim"/>
              <a:buChar char="○"/>
              <a:defRPr>
                <a:solidFill>
                  <a:srgbClr val="434343"/>
                </a:solidFill>
              </a:defRPr>
            </a:lvl8pPr>
            <a:lvl9pPr marL="4114800" lvl="8" indent="-317500" rtl="0">
              <a:lnSpc>
                <a:spcPct val="115000"/>
              </a:lnSpc>
              <a:spcBef>
                <a:spcPts val="0"/>
              </a:spcBef>
              <a:spcAft>
                <a:spcPts val="0"/>
              </a:spcAft>
              <a:buSzPts val="1400"/>
              <a:buFont typeface="Anaheim"/>
              <a:buChar char="■"/>
              <a:defRPr>
                <a:solidFill>
                  <a:srgbClr val="434343"/>
                </a:solidFill>
              </a:defRPr>
            </a:lvl9pPr>
          </a:lstStyle>
          <a:p>
            <a:endParaRPr/>
          </a:p>
        </p:txBody>
      </p:sp>
      <p:grpSp>
        <p:nvGrpSpPr>
          <p:cNvPr id="58" name="Google Shape;58;p7"/>
          <p:cNvGrpSpPr/>
          <p:nvPr/>
        </p:nvGrpSpPr>
        <p:grpSpPr>
          <a:xfrm rot="10800000" flipH="1">
            <a:off x="0" y="4180100"/>
            <a:ext cx="1609351" cy="603651"/>
            <a:chOff x="4072400" y="286775"/>
            <a:chExt cx="1609351" cy="603651"/>
          </a:xfrm>
        </p:grpSpPr>
        <p:sp>
          <p:nvSpPr>
            <p:cNvPr id="59" name="Google Shape;59;p7"/>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7"/>
          <p:cNvGrpSpPr/>
          <p:nvPr/>
        </p:nvGrpSpPr>
        <p:grpSpPr>
          <a:xfrm rot="10800000">
            <a:off x="8160225" y="240400"/>
            <a:ext cx="983775" cy="876850"/>
            <a:chOff x="7636150" y="250100"/>
            <a:chExt cx="983775" cy="876850"/>
          </a:xfrm>
        </p:grpSpPr>
        <p:sp>
          <p:nvSpPr>
            <p:cNvPr id="63" name="Google Shape;63;p7"/>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8"/>
        <p:cNvGrpSpPr/>
        <p:nvPr/>
      </p:nvGrpSpPr>
      <p:grpSpPr>
        <a:xfrm>
          <a:off x="0" y="0"/>
          <a:ext cx="0" cy="0"/>
          <a:chOff x="0" y="0"/>
          <a:chExt cx="0" cy="0"/>
        </a:xfrm>
      </p:grpSpPr>
      <p:sp>
        <p:nvSpPr>
          <p:cNvPr id="99" name="Google Shape;99;p13"/>
          <p:cNvSpPr txBox="1">
            <a:spLocks noGrp="1"/>
          </p:cNvSpPr>
          <p:nvPr>
            <p:ph type="title" hasCustomPrompt="1"/>
          </p:nvPr>
        </p:nvSpPr>
        <p:spPr>
          <a:xfrm>
            <a:off x="71755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subTitle" idx="1"/>
          </p:nvPr>
        </p:nvSpPr>
        <p:spPr>
          <a:xfrm>
            <a:off x="71755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2" hasCustomPrompt="1"/>
          </p:nvPr>
        </p:nvSpPr>
        <p:spPr>
          <a:xfrm>
            <a:off x="340380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3"/>
          </p:nvPr>
        </p:nvSpPr>
        <p:spPr>
          <a:xfrm>
            <a:off x="340380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4" hasCustomPrompt="1"/>
          </p:nvPr>
        </p:nvSpPr>
        <p:spPr>
          <a:xfrm>
            <a:off x="609005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subTitle" idx="5"/>
          </p:nvPr>
        </p:nvSpPr>
        <p:spPr>
          <a:xfrm>
            <a:off x="609005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6" hasCustomPrompt="1"/>
          </p:nvPr>
        </p:nvSpPr>
        <p:spPr>
          <a:xfrm>
            <a:off x="71755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7"/>
          </p:nvPr>
        </p:nvSpPr>
        <p:spPr>
          <a:xfrm>
            <a:off x="71755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8" hasCustomPrompt="1"/>
          </p:nvPr>
        </p:nvSpPr>
        <p:spPr>
          <a:xfrm>
            <a:off x="340380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9"/>
          </p:nvPr>
        </p:nvSpPr>
        <p:spPr>
          <a:xfrm>
            <a:off x="340380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13" hasCustomPrompt="1"/>
          </p:nvPr>
        </p:nvSpPr>
        <p:spPr>
          <a:xfrm>
            <a:off x="609005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4"/>
          </p:nvPr>
        </p:nvSpPr>
        <p:spPr>
          <a:xfrm>
            <a:off x="609005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3"/>
          <p:cNvSpPr txBox="1">
            <a:spLocks noGrp="1"/>
          </p:cNvSpPr>
          <p:nvPr>
            <p:ph type="subTitle" idx="16"/>
          </p:nvPr>
        </p:nvSpPr>
        <p:spPr>
          <a:xfrm>
            <a:off x="71755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13"/>
          <p:cNvSpPr txBox="1">
            <a:spLocks noGrp="1"/>
          </p:cNvSpPr>
          <p:nvPr>
            <p:ph type="subTitle" idx="17"/>
          </p:nvPr>
        </p:nvSpPr>
        <p:spPr>
          <a:xfrm>
            <a:off x="340380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4" name="Google Shape;114;p13"/>
          <p:cNvSpPr txBox="1">
            <a:spLocks noGrp="1"/>
          </p:cNvSpPr>
          <p:nvPr>
            <p:ph type="subTitle" idx="18"/>
          </p:nvPr>
        </p:nvSpPr>
        <p:spPr>
          <a:xfrm>
            <a:off x="609005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13"/>
          <p:cNvSpPr txBox="1">
            <a:spLocks noGrp="1"/>
          </p:cNvSpPr>
          <p:nvPr>
            <p:ph type="subTitle" idx="19"/>
          </p:nvPr>
        </p:nvSpPr>
        <p:spPr>
          <a:xfrm>
            <a:off x="71755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6" name="Google Shape;116;p13"/>
          <p:cNvSpPr txBox="1">
            <a:spLocks noGrp="1"/>
          </p:cNvSpPr>
          <p:nvPr>
            <p:ph type="subTitle" idx="20"/>
          </p:nvPr>
        </p:nvSpPr>
        <p:spPr>
          <a:xfrm>
            <a:off x="340380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3"/>
          <p:cNvSpPr txBox="1">
            <a:spLocks noGrp="1"/>
          </p:cNvSpPr>
          <p:nvPr>
            <p:ph type="subTitle" idx="21"/>
          </p:nvPr>
        </p:nvSpPr>
        <p:spPr>
          <a:xfrm>
            <a:off x="609005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18" name="Google Shape;118;p13"/>
          <p:cNvGrpSpPr/>
          <p:nvPr/>
        </p:nvGrpSpPr>
        <p:grpSpPr>
          <a:xfrm rot="-1770792">
            <a:off x="7758334" y="282024"/>
            <a:ext cx="1275247" cy="1182316"/>
            <a:chOff x="7967951" y="100482"/>
            <a:chExt cx="1275309" cy="1182374"/>
          </a:xfrm>
        </p:grpSpPr>
        <p:sp>
          <p:nvSpPr>
            <p:cNvPr id="119" name="Google Shape;119;p13"/>
            <p:cNvSpPr/>
            <p:nvPr/>
          </p:nvSpPr>
          <p:spPr>
            <a:xfrm>
              <a:off x="7967951" y="102385"/>
              <a:ext cx="1275309" cy="1179519"/>
            </a:xfrm>
            <a:custGeom>
              <a:avLst/>
              <a:gdLst/>
              <a:ahLst/>
              <a:cxnLst/>
              <a:rect l="l" t="t" r="r" b="b"/>
              <a:pathLst>
                <a:path w="9384" h="8679" extrusionOk="0">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968903" y="100482"/>
              <a:ext cx="1273406" cy="1182374"/>
            </a:xfrm>
            <a:custGeom>
              <a:avLst/>
              <a:gdLst/>
              <a:ahLst/>
              <a:cxnLst/>
              <a:rect l="l" t="t" r="r" b="b"/>
              <a:pathLst>
                <a:path w="9370" h="8700" extrusionOk="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3"/>
          <p:cNvGrpSpPr/>
          <p:nvPr/>
        </p:nvGrpSpPr>
        <p:grpSpPr>
          <a:xfrm>
            <a:off x="7941475" y="4241450"/>
            <a:ext cx="1202520" cy="815049"/>
            <a:chOff x="7941475" y="428075"/>
            <a:chExt cx="1202520" cy="815049"/>
          </a:xfrm>
        </p:grpSpPr>
        <p:sp>
          <p:nvSpPr>
            <p:cNvPr id="122" name="Google Shape;122;p13"/>
            <p:cNvSpPr/>
            <p:nvPr/>
          </p:nvSpPr>
          <p:spPr>
            <a:xfrm>
              <a:off x="7974140" y="428075"/>
              <a:ext cx="1169854" cy="798225"/>
            </a:xfrm>
            <a:custGeom>
              <a:avLst/>
              <a:gdLst/>
              <a:ahLst/>
              <a:cxnLst/>
              <a:rect l="l" t="t" r="r" b="b"/>
              <a:pathLst>
                <a:path w="24497" h="16715" extrusionOk="0">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7942860" y="1208072"/>
              <a:ext cx="63992" cy="33811"/>
            </a:xfrm>
            <a:custGeom>
              <a:avLst/>
              <a:gdLst/>
              <a:ahLst/>
              <a:cxnLst/>
              <a:rect l="l" t="t" r="r" b="b"/>
              <a:pathLst>
                <a:path w="1340" h="708" extrusionOk="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941475" y="1207069"/>
              <a:ext cx="67048" cy="36055"/>
            </a:xfrm>
            <a:custGeom>
              <a:avLst/>
              <a:gdLst/>
              <a:ahLst/>
              <a:cxnLst/>
              <a:rect l="l" t="t" r="r" b="b"/>
              <a:pathLst>
                <a:path w="1404" h="755" extrusionOk="0">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28"/>
        <p:cNvGrpSpPr/>
        <p:nvPr/>
      </p:nvGrpSpPr>
      <p:grpSpPr>
        <a:xfrm>
          <a:off x="0" y="0"/>
          <a:ext cx="0" cy="0"/>
          <a:chOff x="0" y="0"/>
          <a:chExt cx="0" cy="0"/>
        </a:xfrm>
      </p:grpSpPr>
      <p:sp>
        <p:nvSpPr>
          <p:cNvPr id="629" name="Google Shape;629;p22"/>
          <p:cNvSpPr txBox="1">
            <a:spLocks noGrp="1"/>
          </p:cNvSpPr>
          <p:nvPr>
            <p:ph type="subTitle" idx="1"/>
          </p:nvPr>
        </p:nvSpPr>
        <p:spPr>
          <a:xfrm>
            <a:off x="715100" y="1326500"/>
            <a:ext cx="37521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latin typeface="Fira Sans"/>
                <a:ea typeface="Fira Sans"/>
                <a:cs typeface="Fira Sans"/>
                <a:sym typeface="Fira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0" name="Google Shape;630;p22"/>
          <p:cNvSpPr txBox="1">
            <a:spLocks noGrp="1"/>
          </p:cNvSpPr>
          <p:nvPr>
            <p:ph type="subTitle" idx="2"/>
          </p:nvPr>
        </p:nvSpPr>
        <p:spPr>
          <a:xfrm>
            <a:off x="4676800" y="1326500"/>
            <a:ext cx="3752100" cy="37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500" b="1">
                <a:latin typeface="Fira Sans"/>
                <a:ea typeface="Fira Sans"/>
                <a:cs typeface="Fira Sans"/>
                <a:sym typeface="Fira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22"/>
          <p:cNvSpPr txBox="1">
            <a:spLocks noGrp="1"/>
          </p:cNvSpPr>
          <p:nvPr>
            <p:ph type="subTitle" idx="3"/>
          </p:nvPr>
        </p:nvSpPr>
        <p:spPr>
          <a:xfrm>
            <a:off x="715100" y="1872500"/>
            <a:ext cx="3752100" cy="2736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Anaheim"/>
              <a:buChar char="●"/>
              <a:defRPr/>
            </a:lvl1pPr>
            <a:lvl2pPr lvl="1" algn="ctr" rtl="0">
              <a:lnSpc>
                <a:spcPct val="100000"/>
              </a:lnSpc>
              <a:spcBef>
                <a:spcPts val="160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a:endParaRPr/>
          </a:p>
        </p:txBody>
      </p:sp>
      <p:sp>
        <p:nvSpPr>
          <p:cNvPr id="632" name="Google Shape;632;p22"/>
          <p:cNvSpPr txBox="1">
            <a:spLocks noGrp="1"/>
          </p:cNvSpPr>
          <p:nvPr>
            <p:ph type="subTitle" idx="4"/>
          </p:nvPr>
        </p:nvSpPr>
        <p:spPr>
          <a:xfrm>
            <a:off x="4676800" y="1872500"/>
            <a:ext cx="3752100" cy="2736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Anaheim"/>
              <a:buChar char="●"/>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a:endParaRPr/>
          </a:p>
        </p:txBody>
      </p:sp>
      <p:sp>
        <p:nvSpPr>
          <p:cNvPr id="633" name="Google Shape;633;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93"/>
        <p:cNvGrpSpPr/>
        <p:nvPr/>
      </p:nvGrpSpPr>
      <p:grpSpPr>
        <a:xfrm>
          <a:off x="0" y="0"/>
          <a:ext cx="0" cy="0"/>
          <a:chOff x="0" y="0"/>
          <a:chExt cx="0" cy="0"/>
        </a:xfrm>
      </p:grpSpPr>
      <p:sp>
        <p:nvSpPr>
          <p:cNvPr id="994" name="Google Shape;994;p28"/>
          <p:cNvSpPr txBox="1">
            <a:spLocks noGrp="1"/>
          </p:cNvSpPr>
          <p:nvPr>
            <p:ph type="ctrTitle"/>
          </p:nvPr>
        </p:nvSpPr>
        <p:spPr>
          <a:xfrm>
            <a:off x="1281350" y="535000"/>
            <a:ext cx="4284000" cy="99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5200"/>
              <a:buNone/>
              <a:defRPr sz="52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95" name="Google Shape;995;p28"/>
          <p:cNvSpPr txBox="1">
            <a:spLocks noGrp="1"/>
          </p:cNvSpPr>
          <p:nvPr>
            <p:ph type="subTitle" idx="1"/>
          </p:nvPr>
        </p:nvSpPr>
        <p:spPr>
          <a:xfrm>
            <a:off x="1281350" y="1524175"/>
            <a:ext cx="4284000" cy="117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96" name="Google Shape;996;p28"/>
          <p:cNvSpPr txBox="1"/>
          <p:nvPr/>
        </p:nvSpPr>
        <p:spPr>
          <a:xfrm>
            <a:off x="1281350" y="3691150"/>
            <a:ext cx="4740300" cy="48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1"/>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1"/>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b="1">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and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1"/>
              </a:solidFill>
              <a:latin typeface="Roboto"/>
              <a:ea typeface="Roboto"/>
              <a:cs typeface="Roboto"/>
              <a:sym typeface="Roboto"/>
            </a:endParaRPr>
          </a:p>
        </p:txBody>
      </p:sp>
      <p:grpSp>
        <p:nvGrpSpPr>
          <p:cNvPr id="997" name="Google Shape;997;p28"/>
          <p:cNvGrpSpPr/>
          <p:nvPr/>
        </p:nvGrpSpPr>
        <p:grpSpPr>
          <a:xfrm rot="10800000">
            <a:off x="8160225" y="283550"/>
            <a:ext cx="983775" cy="876850"/>
            <a:chOff x="7636150" y="250100"/>
            <a:chExt cx="983775" cy="876850"/>
          </a:xfrm>
        </p:grpSpPr>
        <p:sp>
          <p:nvSpPr>
            <p:cNvPr id="998" name="Google Shape;998;p28"/>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8"/>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28"/>
          <p:cNvGrpSpPr/>
          <p:nvPr/>
        </p:nvGrpSpPr>
        <p:grpSpPr>
          <a:xfrm rot="10800000">
            <a:off x="7534650" y="4024525"/>
            <a:ext cx="1609351" cy="603651"/>
            <a:chOff x="4072400" y="286775"/>
            <a:chExt cx="1609351" cy="603651"/>
          </a:xfrm>
        </p:grpSpPr>
        <p:sp>
          <p:nvSpPr>
            <p:cNvPr id="1001" name="Google Shape;1001;p28"/>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8"/>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8"/>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04"/>
        <p:cNvGrpSpPr/>
        <p:nvPr/>
      </p:nvGrpSpPr>
      <p:grpSpPr>
        <a:xfrm>
          <a:off x="0" y="0"/>
          <a:ext cx="0" cy="0"/>
          <a:chOff x="0" y="0"/>
          <a:chExt cx="0" cy="0"/>
        </a:xfrm>
      </p:grpSpPr>
      <p:grpSp>
        <p:nvGrpSpPr>
          <p:cNvPr id="1005" name="Google Shape;1005;p29"/>
          <p:cNvGrpSpPr/>
          <p:nvPr/>
        </p:nvGrpSpPr>
        <p:grpSpPr>
          <a:xfrm flipH="1">
            <a:off x="4799900" y="4509925"/>
            <a:ext cx="1169211" cy="1042959"/>
            <a:chOff x="4704025" y="2907300"/>
            <a:chExt cx="1169211" cy="1042959"/>
          </a:xfrm>
        </p:grpSpPr>
        <p:sp>
          <p:nvSpPr>
            <p:cNvPr id="1006" name="Google Shape;1006;p29"/>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9"/>
          <p:cNvGrpSpPr/>
          <p:nvPr/>
        </p:nvGrpSpPr>
        <p:grpSpPr>
          <a:xfrm>
            <a:off x="-375" y="240400"/>
            <a:ext cx="983775" cy="876850"/>
            <a:chOff x="7636150" y="250100"/>
            <a:chExt cx="983775" cy="876850"/>
          </a:xfrm>
        </p:grpSpPr>
        <p:sp>
          <p:nvSpPr>
            <p:cNvPr id="1010" name="Google Shape;1010;p29"/>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9"/>
          <p:cNvGrpSpPr/>
          <p:nvPr/>
        </p:nvGrpSpPr>
        <p:grpSpPr>
          <a:xfrm rot="-1948746">
            <a:off x="7688691" y="-34898"/>
            <a:ext cx="1169224" cy="2362128"/>
            <a:chOff x="9219749" y="2415292"/>
            <a:chExt cx="1169206" cy="2362092"/>
          </a:xfrm>
        </p:grpSpPr>
        <p:sp>
          <p:nvSpPr>
            <p:cNvPr id="1013" name="Google Shape;1013;p29"/>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1150300" y="1483925"/>
            <a:ext cx="46611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4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7" name="Google Shape;77;p9"/>
          <p:cNvSpPr txBox="1">
            <a:spLocks noGrp="1"/>
          </p:cNvSpPr>
          <p:nvPr>
            <p:ph type="subTitle" idx="1"/>
          </p:nvPr>
        </p:nvSpPr>
        <p:spPr>
          <a:xfrm>
            <a:off x="1150300" y="2519963"/>
            <a:ext cx="46611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8" name="Google Shape;78;p9"/>
          <p:cNvGrpSpPr/>
          <p:nvPr/>
        </p:nvGrpSpPr>
        <p:grpSpPr>
          <a:xfrm>
            <a:off x="-275" y="4028750"/>
            <a:ext cx="1609351" cy="603651"/>
            <a:chOff x="4072400" y="286775"/>
            <a:chExt cx="1609351" cy="603651"/>
          </a:xfrm>
        </p:grpSpPr>
        <p:sp>
          <p:nvSpPr>
            <p:cNvPr id="79" name="Google Shape;79;p9"/>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9"/>
          <p:cNvGrpSpPr/>
          <p:nvPr/>
        </p:nvGrpSpPr>
        <p:grpSpPr>
          <a:xfrm>
            <a:off x="8093255" y="-101410"/>
            <a:ext cx="1207492" cy="818405"/>
            <a:chOff x="2377625" y="627425"/>
            <a:chExt cx="629525" cy="426675"/>
          </a:xfrm>
        </p:grpSpPr>
        <p:sp>
          <p:nvSpPr>
            <p:cNvPr id="83" name="Google Shape;83;p9"/>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3341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ira Sans"/>
              <a:buNone/>
              <a:defRPr sz="3200" b="1">
                <a:solidFill>
                  <a:schemeClr val="dk2"/>
                </a:solidFill>
                <a:latin typeface="Fira Sans"/>
                <a:ea typeface="Fira Sans"/>
                <a:cs typeface="Fira Sans"/>
                <a:sym typeface="Fira Sans"/>
              </a:defRPr>
            </a:lvl1pPr>
            <a:lvl2pPr lvl="1"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2pPr>
            <a:lvl3pPr lvl="2"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3pPr>
            <a:lvl4pPr lvl="3"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4pPr>
            <a:lvl5pPr lvl="4"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5pPr>
            <a:lvl6pPr lvl="5"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6pPr>
            <a:lvl7pPr lvl="6"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7pPr>
            <a:lvl8pPr lvl="7"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8pPr>
            <a:lvl9pPr lvl="8"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8" r:id="rId6"/>
    <p:sldLayoutId id="2147483674" r:id="rId7"/>
    <p:sldLayoutId id="2147483675" r:id="rId8"/>
    <p:sldLayoutId id="214748368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34"/>
          <p:cNvSpPr/>
          <p:nvPr/>
        </p:nvSpPr>
        <p:spPr>
          <a:xfrm rot="5400000">
            <a:off x="2166417" y="1260664"/>
            <a:ext cx="1002816" cy="53364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34"/>
          <p:cNvSpPr txBox="1">
            <a:spLocks noGrp="1"/>
          </p:cNvSpPr>
          <p:nvPr>
            <p:ph type="ctrTitle"/>
          </p:nvPr>
        </p:nvSpPr>
        <p:spPr>
          <a:xfrm>
            <a:off x="715100" y="1006950"/>
            <a:ext cx="4830600" cy="2412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3800" dirty="0" smtClean="0"/>
              <a:t>SPLITTING CIRCULAR LINKED LIST INTO EQUAL TWO HALVES </a:t>
            </a:r>
            <a:endParaRPr sz="4500" dirty="0">
              <a:solidFill>
                <a:schemeClr val="dk1"/>
              </a:solidFill>
            </a:endParaRPr>
          </a:p>
        </p:txBody>
      </p:sp>
      <p:sp>
        <p:nvSpPr>
          <p:cNvPr id="1135" name="Google Shape;1135;p34"/>
          <p:cNvSpPr txBox="1">
            <a:spLocks noGrp="1"/>
          </p:cNvSpPr>
          <p:nvPr>
            <p:ph type="subTitle" idx="1"/>
          </p:nvPr>
        </p:nvSpPr>
        <p:spPr>
          <a:xfrm>
            <a:off x="715100" y="3727850"/>
            <a:ext cx="4359000" cy="4095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b="1" dirty="0" smtClean="0">
                <a:solidFill>
                  <a:schemeClr val="lt1"/>
                </a:solidFill>
              </a:rPr>
              <a:t>DATA STRUCTURE WITH JAVA</a:t>
            </a:r>
          </a:p>
          <a:p>
            <a:pPr marL="0" lvl="0" indent="0" algn="l" rtl="0">
              <a:spcBef>
                <a:spcPts val="0"/>
              </a:spcBef>
              <a:spcAft>
                <a:spcPts val="0"/>
              </a:spcAft>
              <a:buNone/>
            </a:pPr>
            <a:r>
              <a:rPr lang="en-US" b="1" dirty="0" smtClean="0">
                <a:solidFill>
                  <a:schemeClr val="lt1"/>
                </a:solidFill>
              </a:rPr>
              <a:t>BY CHIRAG PATEL </a:t>
            </a:r>
          </a:p>
          <a:p>
            <a:pPr marL="0" lvl="0" indent="0" algn="l" rtl="0">
              <a:spcBef>
                <a:spcPts val="0"/>
              </a:spcBef>
              <a:spcAft>
                <a:spcPts val="0"/>
              </a:spcAft>
              <a:buNone/>
            </a:pPr>
            <a:r>
              <a:rPr lang="en-US" b="1" dirty="0" smtClean="0">
                <a:solidFill>
                  <a:schemeClr val="lt1"/>
                </a:solidFill>
              </a:rPr>
              <a:t>CE   D6 </a:t>
            </a:r>
          </a:p>
          <a:p>
            <a:pPr marL="0" lvl="0" indent="0" algn="l" rtl="0">
              <a:spcBef>
                <a:spcPts val="0"/>
              </a:spcBef>
              <a:spcAft>
                <a:spcPts val="0"/>
              </a:spcAft>
              <a:buNone/>
            </a:pPr>
            <a:r>
              <a:rPr lang="en-US" b="1" dirty="0" smtClean="0">
                <a:solidFill>
                  <a:schemeClr val="lt1"/>
                </a:solidFill>
              </a:rPr>
              <a:t>22002170110107</a:t>
            </a:r>
            <a:endParaRPr b="1" dirty="0">
              <a:solidFill>
                <a:schemeClr val="lt1"/>
              </a:solidFill>
            </a:endParaRPr>
          </a:p>
        </p:txBody>
      </p:sp>
      <p:grpSp>
        <p:nvGrpSpPr>
          <p:cNvPr id="1136" name="Google Shape;1136;p34"/>
          <p:cNvGrpSpPr/>
          <p:nvPr/>
        </p:nvGrpSpPr>
        <p:grpSpPr>
          <a:xfrm>
            <a:off x="5996106" y="533257"/>
            <a:ext cx="2432803" cy="3199482"/>
            <a:chOff x="1804475" y="1192725"/>
            <a:chExt cx="823200" cy="1082625"/>
          </a:xfrm>
        </p:grpSpPr>
        <p:sp>
          <p:nvSpPr>
            <p:cNvPr id="1137" name="Google Shape;1137;p34"/>
            <p:cNvSpPr/>
            <p:nvPr/>
          </p:nvSpPr>
          <p:spPr>
            <a:xfrm>
              <a:off x="1898050" y="1963325"/>
              <a:ext cx="542825" cy="311875"/>
            </a:xfrm>
            <a:custGeom>
              <a:avLst/>
              <a:gdLst/>
              <a:ahLst/>
              <a:cxnLst/>
              <a:rect l="l" t="t" r="r" b="b"/>
              <a:pathLst>
                <a:path w="21713" h="12475" extrusionOk="0">
                  <a:moveTo>
                    <a:pt x="7733" y="1"/>
                  </a:moveTo>
                  <a:cubicBezTo>
                    <a:pt x="7531" y="1"/>
                    <a:pt x="7328" y="48"/>
                    <a:pt x="7141" y="144"/>
                  </a:cubicBezTo>
                  <a:lnTo>
                    <a:pt x="325" y="4105"/>
                  </a:lnTo>
                  <a:cubicBezTo>
                    <a:pt x="0" y="4296"/>
                    <a:pt x="0" y="4599"/>
                    <a:pt x="332" y="4789"/>
                  </a:cubicBezTo>
                  <a:lnTo>
                    <a:pt x="13380" y="12332"/>
                  </a:lnTo>
                  <a:cubicBezTo>
                    <a:pt x="13563" y="12427"/>
                    <a:pt x="13766" y="12474"/>
                    <a:pt x="13969" y="12474"/>
                  </a:cubicBezTo>
                  <a:cubicBezTo>
                    <a:pt x="14173" y="12474"/>
                    <a:pt x="14377" y="12427"/>
                    <a:pt x="14564" y="12332"/>
                  </a:cubicBezTo>
                  <a:lnTo>
                    <a:pt x="21381" y="8370"/>
                  </a:lnTo>
                  <a:cubicBezTo>
                    <a:pt x="21712" y="8180"/>
                    <a:pt x="21712" y="7870"/>
                    <a:pt x="21381" y="7679"/>
                  </a:cubicBezTo>
                  <a:lnTo>
                    <a:pt x="8325" y="144"/>
                  </a:lnTo>
                  <a:cubicBezTo>
                    <a:pt x="8139" y="48"/>
                    <a:pt x="7936" y="1"/>
                    <a:pt x="7733" y="1"/>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1899800" y="1963150"/>
              <a:ext cx="539300" cy="312200"/>
            </a:xfrm>
            <a:custGeom>
              <a:avLst/>
              <a:gdLst/>
              <a:ahLst/>
              <a:cxnLst/>
              <a:rect l="l" t="t" r="r" b="b"/>
              <a:pathLst>
                <a:path w="21572" h="12488" extrusionOk="0">
                  <a:moveTo>
                    <a:pt x="7702" y="23"/>
                  </a:moveTo>
                  <a:cubicBezTo>
                    <a:pt x="7893" y="23"/>
                    <a:pt x="8083" y="72"/>
                    <a:pt x="8248" y="158"/>
                  </a:cubicBezTo>
                  <a:lnTo>
                    <a:pt x="21304" y="7693"/>
                  </a:lnTo>
                  <a:cubicBezTo>
                    <a:pt x="21459" y="7785"/>
                    <a:pt x="21543" y="7905"/>
                    <a:pt x="21543" y="8032"/>
                  </a:cubicBezTo>
                  <a:cubicBezTo>
                    <a:pt x="21543" y="8159"/>
                    <a:pt x="21459" y="8278"/>
                    <a:pt x="21304" y="8363"/>
                  </a:cubicBezTo>
                  <a:lnTo>
                    <a:pt x="14494" y="12325"/>
                  </a:lnTo>
                  <a:cubicBezTo>
                    <a:pt x="14307" y="12420"/>
                    <a:pt x="14105" y="12467"/>
                    <a:pt x="13903" y="12467"/>
                  </a:cubicBezTo>
                  <a:cubicBezTo>
                    <a:pt x="13701" y="12467"/>
                    <a:pt x="13500" y="12420"/>
                    <a:pt x="13317" y="12325"/>
                  </a:cubicBezTo>
                  <a:lnTo>
                    <a:pt x="262" y="4789"/>
                  </a:lnTo>
                  <a:cubicBezTo>
                    <a:pt x="106" y="4697"/>
                    <a:pt x="22" y="4577"/>
                    <a:pt x="22" y="4451"/>
                  </a:cubicBezTo>
                  <a:cubicBezTo>
                    <a:pt x="22" y="4331"/>
                    <a:pt x="106" y="4211"/>
                    <a:pt x="262" y="4119"/>
                  </a:cubicBezTo>
                  <a:lnTo>
                    <a:pt x="7078" y="165"/>
                  </a:lnTo>
                  <a:cubicBezTo>
                    <a:pt x="7243" y="72"/>
                    <a:pt x="7433" y="23"/>
                    <a:pt x="7625" y="23"/>
                  </a:cubicBezTo>
                  <a:cubicBezTo>
                    <a:pt x="7638" y="23"/>
                    <a:pt x="7651" y="23"/>
                    <a:pt x="7663" y="24"/>
                  </a:cubicBezTo>
                  <a:cubicBezTo>
                    <a:pt x="7676" y="23"/>
                    <a:pt x="7689" y="23"/>
                    <a:pt x="7702" y="23"/>
                  </a:cubicBezTo>
                  <a:close/>
                  <a:moveTo>
                    <a:pt x="7661" y="1"/>
                  </a:moveTo>
                  <a:cubicBezTo>
                    <a:pt x="7455" y="1"/>
                    <a:pt x="7251" y="48"/>
                    <a:pt x="7064" y="143"/>
                  </a:cubicBezTo>
                  <a:lnTo>
                    <a:pt x="247" y="4105"/>
                  </a:lnTo>
                  <a:cubicBezTo>
                    <a:pt x="85" y="4197"/>
                    <a:pt x="1" y="4324"/>
                    <a:pt x="1" y="4458"/>
                  </a:cubicBezTo>
                  <a:cubicBezTo>
                    <a:pt x="1" y="4585"/>
                    <a:pt x="92" y="4711"/>
                    <a:pt x="255" y="4810"/>
                  </a:cubicBezTo>
                  <a:lnTo>
                    <a:pt x="13303" y="12346"/>
                  </a:lnTo>
                  <a:cubicBezTo>
                    <a:pt x="13481" y="12438"/>
                    <a:pt x="13672" y="12487"/>
                    <a:pt x="13869" y="12487"/>
                  </a:cubicBezTo>
                  <a:cubicBezTo>
                    <a:pt x="13882" y="12487"/>
                    <a:pt x="13896" y="12487"/>
                    <a:pt x="13909" y="12487"/>
                  </a:cubicBezTo>
                  <a:cubicBezTo>
                    <a:pt x="13922" y="12487"/>
                    <a:pt x="13935" y="12487"/>
                    <a:pt x="13947" y="12487"/>
                  </a:cubicBezTo>
                  <a:cubicBezTo>
                    <a:pt x="14139" y="12487"/>
                    <a:pt x="14329" y="12438"/>
                    <a:pt x="14501" y="12346"/>
                  </a:cubicBezTo>
                  <a:lnTo>
                    <a:pt x="21318" y="8384"/>
                  </a:lnTo>
                  <a:cubicBezTo>
                    <a:pt x="21480" y="8292"/>
                    <a:pt x="21572" y="8166"/>
                    <a:pt x="21572" y="8032"/>
                  </a:cubicBezTo>
                  <a:cubicBezTo>
                    <a:pt x="21572" y="7898"/>
                    <a:pt x="21480" y="7771"/>
                    <a:pt x="21318" y="7679"/>
                  </a:cubicBezTo>
                  <a:lnTo>
                    <a:pt x="8263" y="143"/>
                  </a:lnTo>
                  <a:cubicBezTo>
                    <a:pt x="8072" y="48"/>
                    <a:pt x="7866" y="1"/>
                    <a:pt x="766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1997275" y="1863450"/>
              <a:ext cx="344375" cy="299625"/>
            </a:xfrm>
            <a:custGeom>
              <a:avLst/>
              <a:gdLst/>
              <a:ahLst/>
              <a:cxnLst/>
              <a:rect l="l" t="t" r="r" b="b"/>
              <a:pathLst>
                <a:path w="13775" h="11985" extrusionOk="0">
                  <a:moveTo>
                    <a:pt x="5083" y="1"/>
                  </a:moveTo>
                  <a:lnTo>
                    <a:pt x="4631" y="374"/>
                  </a:lnTo>
                  <a:lnTo>
                    <a:pt x="4892" y="1573"/>
                  </a:lnTo>
                  <a:cubicBezTo>
                    <a:pt x="4899" y="1615"/>
                    <a:pt x="4906" y="1657"/>
                    <a:pt x="4913" y="1699"/>
                  </a:cubicBezTo>
                  <a:lnTo>
                    <a:pt x="4913" y="1728"/>
                  </a:lnTo>
                  <a:cubicBezTo>
                    <a:pt x="4920" y="1770"/>
                    <a:pt x="4920" y="1819"/>
                    <a:pt x="4927" y="1862"/>
                  </a:cubicBezTo>
                  <a:cubicBezTo>
                    <a:pt x="4927" y="1862"/>
                    <a:pt x="4927" y="1869"/>
                    <a:pt x="4927" y="1876"/>
                  </a:cubicBezTo>
                  <a:lnTo>
                    <a:pt x="4927" y="2003"/>
                  </a:lnTo>
                  <a:lnTo>
                    <a:pt x="4927" y="2031"/>
                  </a:lnTo>
                  <a:cubicBezTo>
                    <a:pt x="4927" y="2073"/>
                    <a:pt x="4927" y="2122"/>
                    <a:pt x="4920" y="2165"/>
                  </a:cubicBezTo>
                  <a:lnTo>
                    <a:pt x="4920" y="2193"/>
                  </a:lnTo>
                  <a:cubicBezTo>
                    <a:pt x="4920" y="2242"/>
                    <a:pt x="4913" y="2285"/>
                    <a:pt x="4906" y="2327"/>
                  </a:cubicBezTo>
                  <a:cubicBezTo>
                    <a:pt x="4906" y="2334"/>
                    <a:pt x="4906" y="2341"/>
                    <a:pt x="4906" y="2348"/>
                  </a:cubicBezTo>
                  <a:cubicBezTo>
                    <a:pt x="4899" y="2397"/>
                    <a:pt x="4892" y="2447"/>
                    <a:pt x="4885" y="2503"/>
                  </a:cubicBezTo>
                  <a:cubicBezTo>
                    <a:pt x="4885" y="2510"/>
                    <a:pt x="4878" y="2524"/>
                    <a:pt x="4878" y="2538"/>
                  </a:cubicBezTo>
                  <a:cubicBezTo>
                    <a:pt x="4871" y="2574"/>
                    <a:pt x="4864" y="2616"/>
                    <a:pt x="4857" y="2658"/>
                  </a:cubicBezTo>
                  <a:lnTo>
                    <a:pt x="4843" y="2693"/>
                  </a:lnTo>
                  <a:cubicBezTo>
                    <a:pt x="4836" y="2743"/>
                    <a:pt x="4822" y="2792"/>
                    <a:pt x="4808" y="2841"/>
                  </a:cubicBezTo>
                  <a:cubicBezTo>
                    <a:pt x="4794" y="2891"/>
                    <a:pt x="4772" y="2961"/>
                    <a:pt x="4751" y="3018"/>
                  </a:cubicBezTo>
                  <a:cubicBezTo>
                    <a:pt x="4744" y="3046"/>
                    <a:pt x="4737" y="3074"/>
                    <a:pt x="4723" y="3102"/>
                  </a:cubicBezTo>
                  <a:cubicBezTo>
                    <a:pt x="4716" y="3130"/>
                    <a:pt x="4702" y="3159"/>
                    <a:pt x="4695" y="3187"/>
                  </a:cubicBezTo>
                  <a:cubicBezTo>
                    <a:pt x="4674" y="3243"/>
                    <a:pt x="4645" y="3300"/>
                    <a:pt x="4624" y="3356"/>
                  </a:cubicBezTo>
                  <a:cubicBezTo>
                    <a:pt x="4603" y="3412"/>
                    <a:pt x="4575" y="3469"/>
                    <a:pt x="4547" y="3518"/>
                  </a:cubicBezTo>
                  <a:lnTo>
                    <a:pt x="4526" y="3568"/>
                  </a:lnTo>
                  <a:cubicBezTo>
                    <a:pt x="4505" y="3603"/>
                    <a:pt x="4490" y="3638"/>
                    <a:pt x="4469" y="3673"/>
                  </a:cubicBezTo>
                  <a:lnTo>
                    <a:pt x="4434" y="3737"/>
                  </a:lnTo>
                  <a:lnTo>
                    <a:pt x="4385" y="3828"/>
                  </a:lnTo>
                  <a:lnTo>
                    <a:pt x="4342" y="3892"/>
                  </a:lnTo>
                  <a:cubicBezTo>
                    <a:pt x="4321" y="3920"/>
                    <a:pt x="4307" y="3955"/>
                    <a:pt x="4286" y="3983"/>
                  </a:cubicBezTo>
                  <a:cubicBezTo>
                    <a:pt x="4265" y="4012"/>
                    <a:pt x="4258" y="4026"/>
                    <a:pt x="4244" y="4054"/>
                  </a:cubicBezTo>
                  <a:cubicBezTo>
                    <a:pt x="4215" y="4089"/>
                    <a:pt x="4187" y="4131"/>
                    <a:pt x="4159" y="4167"/>
                  </a:cubicBezTo>
                  <a:cubicBezTo>
                    <a:pt x="4131" y="4209"/>
                    <a:pt x="4103" y="4244"/>
                    <a:pt x="4067" y="4280"/>
                  </a:cubicBezTo>
                  <a:cubicBezTo>
                    <a:pt x="4039" y="4322"/>
                    <a:pt x="4004" y="4364"/>
                    <a:pt x="3969" y="4399"/>
                  </a:cubicBezTo>
                  <a:lnTo>
                    <a:pt x="3926" y="4456"/>
                  </a:lnTo>
                  <a:lnTo>
                    <a:pt x="3891" y="4491"/>
                  </a:lnTo>
                  <a:cubicBezTo>
                    <a:pt x="3863" y="4519"/>
                    <a:pt x="3842" y="4547"/>
                    <a:pt x="3814" y="4583"/>
                  </a:cubicBezTo>
                  <a:lnTo>
                    <a:pt x="3771" y="4625"/>
                  </a:lnTo>
                  <a:cubicBezTo>
                    <a:pt x="3736" y="4660"/>
                    <a:pt x="3701" y="4695"/>
                    <a:pt x="3666" y="4724"/>
                  </a:cubicBezTo>
                  <a:cubicBezTo>
                    <a:pt x="3630" y="4759"/>
                    <a:pt x="3581" y="4801"/>
                    <a:pt x="3546" y="4836"/>
                  </a:cubicBezTo>
                  <a:lnTo>
                    <a:pt x="3525" y="4851"/>
                  </a:lnTo>
                  <a:cubicBezTo>
                    <a:pt x="3482" y="4879"/>
                    <a:pt x="3447" y="4914"/>
                    <a:pt x="3405" y="4942"/>
                  </a:cubicBezTo>
                  <a:lnTo>
                    <a:pt x="3384" y="4956"/>
                  </a:lnTo>
                  <a:cubicBezTo>
                    <a:pt x="3348" y="4984"/>
                    <a:pt x="3306" y="5013"/>
                    <a:pt x="3264" y="5041"/>
                  </a:cubicBezTo>
                  <a:lnTo>
                    <a:pt x="3250" y="5055"/>
                  </a:lnTo>
                  <a:cubicBezTo>
                    <a:pt x="3207" y="5083"/>
                    <a:pt x="3158" y="5111"/>
                    <a:pt x="3123" y="5132"/>
                  </a:cubicBezTo>
                  <a:lnTo>
                    <a:pt x="0" y="6937"/>
                  </a:lnTo>
                  <a:lnTo>
                    <a:pt x="8692" y="11984"/>
                  </a:lnTo>
                  <a:lnTo>
                    <a:pt x="11815" y="10187"/>
                  </a:lnTo>
                  <a:cubicBezTo>
                    <a:pt x="11857" y="10159"/>
                    <a:pt x="11899" y="10137"/>
                    <a:pt x="11942" y="10109"/>
                  </a:cubicBezTo>
                  <a:lnTo>
                    <a:pt x="11963" y="10095"/>
                  </a:lnTo>
                  <a:cubicBezTo>
                    <a:pt x="11998" y="10067"/>
                    <a:pt x="12040" y="10039"/>
                    <a:pt x="12082" y="10011"/>
                  </a:cubicBezTo>
                  <a:lnTo>
                    <a:pt x="12104" y="9989"/>
                  </a:lnTo>
                  <a:cubicBezTo>
                    <a:pt x="12139" y="9961"/>
                    <a:pt x="12181" y="9933"/>
                    <a:pt x="12216" y="9898"/>
                  </a:cubicBezTo>
                  <a:lnTo>
                    <a:pt x="12238" y="9884"/>
                  </a:lnTo>
                  <a:cubicBezTo>
                    <a:pt x="12280" y="9848"/>
                    <a:pt x="12315" y="9813"/>
                    <a:pt x="12357" y="9778"/>
                  </a:cubicBezTo>
                  <a:lnTo>
                    <a:pt x="12435" y="9707"/>
                  </a:lnTo>
                  <a:lnTo>
                    <a:pt x="12463" y="9672"/>
                  </a:lnTo>
                  <a:lnTo>
                    <a:pt x="12505" y="9630"/>
                  </a:lnTo>
                  <a:lnTo>
                    <a:pt x="12590" y="9538"/>
                  </a:lnTo>
                  <a:lnTo>
                    <a:pt x="12625" y="9503"/>
                  </a:lnTo>
                  <a:lnTo>
                    <a:pt x="12632" y="9489"/>
                  </a:lnTo>
                  <a:lnTo>
                    <a:pt x="12668" y="9454"/>
                  </a:lnTo>
                  <a:cubicBezTo>
                    <a:pt x="12696" y="9411"/>
                    <a:pt x="12731" y="9376"/>
                    <a:pt x="12766" y="9334"/>
                  </a:cubicBezTo>
                  <a:lnTo>
                    <a:pt x="12787" y="9306"/>
                  </a:lnTo>
                  <a:cubicBezTo>
                    <a:pt x="12809" y="9277"/>
                    <a:pt x="12830" y="9249"/>
                    <a:pt x="12851" y="9221"/>
                  </a:cubicBezTo>
                  <a:cubicBezTo>
                    <a:pt x="12872" y="9186"/>
                    <a:pt x="12886" y="9172"/>
                    <a:pt x="12907" y="9144"/>
                  </a:cubicBezTo>
                  <a:lnTo>
                    <a:pt x="12935" y="9101"/>
                  </a:lnTo>
                  <a:lnTo>
                    <a:pt x="12978" y="9031"/>
                  </a:lnTo>
                  <a:lnTo>
                    <a:pt x="13006" y="8995"/>
                  </a:lnTo>
                  <a:cubicBezTo>
                    <a:pt x="13013" y="8981"/>
                    <a:pt x="13027" y="8960"/>
                    <a:pt x="13034" y="8946"/>
                  </a:cubicBezTo>
                  <a:cubicBezTo>
                    <a:pt x="13048" y="8925"/>
                    <a:pt x="13062" y="8904"/>
                    <a:pt x="13076" y="8883"/>
                  </a:cubicBezTo>
                  <a:lnTo>
                    <a:pt x="13091" y="8854"/>
                  </a:lnTo>
                  <a:cubicBezTo>
                    <a:pt x="13105" y="8833"/>
                    <a:pt x="13119" y="8805"/>
                    <a:pt x="13133" y="8784"/>
                  </a:cubicBezTo>
                  <a:lnTo>
                    <a:pt x="13161" y="8728"/>
                  </a:lnTo>
                  <a:lnTo>
                    <a:pt x="13175" y="8706"/>
                  </a:lnTo>
                  <a:cubicBezTo>
                    <a:pt x="13189" y="8678"/>
                    <a:pt x="13203" y="8643"/>
                    <a:pt x="13217" y="8622"/>
                  </a:cubicBezTo>
                  <a:lnTo>
                    <a:pt x="13246" y="8573"/>
                  </a:lnTo>
                  <a:cubicBezTo>
                    <a:pt x="13246" y="8565"/>
                    <a:pt x="13246" y="8565"/>
                    <a:pt x="13246" y="8558"/>
                  </a:cubicBezTo>
                  <a:cubicBezTo>
                    <a:pt x="13267" y="8509"/>
                    <a:pt x="13288" y="8460"/>
                    <a:pt x="13309" y="8410"/>
                  </a:cubicBezTo>
                  <a:cubicBezTo>
                    <a:pt x="13337" y="8361"/>
                    <a:pt x="13358" y="8298"/>
                    <a:pt x="13380" y="8248"/>
                  </a:cubicBezTo>
                  <a:lnTo>
                    <a:pt x="13415" y="8157"/>
                  </a:lnTo>
                  <a:cubicBezTo>
                    <a:pt x="13422" y="8128"/>
                    <a:pt x="13436" y="8100"/>
                    <a:pt x="13443" y="8072"/>
                  </a:cubicBezTo>
                  <a:cubicBezTo>
                    <a:pt x="13464" y="8009"/>
                    <a:pt x="13478" y="7952"/>
                    <a:pt x="13499" y="7889"/>
                  </a:cubicBezTo>
                  <a:cubicBezTo>
                    <a:pt x="13513" y="7832"/>
                    <a:pt x="13528" y="7790"/>
                    <a:pt x="13535" y="7741"/>
                  </a:cubicBezTo>
                  <a:lnTo>
                    <a:pt x="13542" y="7705"/>
                  </a:lnTo>
                  <a:cubicBezTo>
                    <a:pt x="13542" y="7698"/>
                    <a:pt x="13549" y="7684"/>
                    <a:pt x="13549" y="7670"/>
                  </a:cubicBezTo>
                  <a:cubicBezTo>
                    <a:pt x="13556" y="7642"/>
                    <a:pt x="13563" y="7614"/>
                    <a:pt x="13570" y="7586"/>
                  </a:cubicBezTo>
                  <a:cubicBezTo>
                    <a:pt x="13570" y="7572"/>
                    <a:pt x="13570" y="7564"/>
                    <a:pt x="13577" y="7550"/>
                  </a:cubicBezTo>
                  <a:cubicBezTo>
                    <a:pt x="13584" y="7501"/>
                    <a:pt x="13591" y="7452"/>
                    <a:pt x="13598" y="7409"/>
                  </a:cubicBezTo>
                  <a:lnTo>
                    <a:pt x="13598" y="7395"/>
                  </a:lnTo>
                  <a:cubicBezTo>
                    <a:pt x="13598" y="7388"/>
                    <a:pt x="13598" y="7381"/>
                    <a:pt x="13598" y="7374"/>
                  </a:cubicBezTo>
                  <a:cubicBezTo>
                    <a:pt x="13598" y="7332"/>
                    <a:pt x="13605" y="7283"/>
                    <a:pt x="13605" y="7247"/>
                  </a:cubicBezTo>
                  <a:lnTo>
                    <a:pt x="13605" y="7219"/>
                  </a:lnTo>
                  <a:lnTo>
                    <a:pt x="13605" y="7078"/>
                  </a:lnTo>
                  <a:lnTo>
                    <a:pt x="13626" y="7050"/>
                  </a:lnTo>
                  <a:lnTo>
                    <a:pt x="13626" y="6930"/>
                  </a:lnTo>
                  <a:cubicBezTo>
                    <a:pt x="13626" y="6923"/>
                    <a:pt x="13626" y="6916"/>
                    <a:pt x="13626" y="6909"/>
                  </a:cubicBezTo>
                  <a:cubicBezTo>
                    <a:pt x="13626" y="6867"/>
                    <a:pt x="13619" y="6824"/>
                    <a:pt x="13612" y="6782"/>
                  </a:cubicBezTo>
                  <a:cubicBezTo>
                    <a:pt x="13612" y="6768"/>
                    <a:pt x="13612" y="6761"/>
                    <a:pt x="13605" y="6754"/>
                  </a:cubicBezTo>
                  <a:cubicBezTo>
                    <a:pt x="13598" y="6704"/>
                    <a:pt x="13591" y="6662"/>
                    <a:pt x="13584" y="6627"/>
                  </a:cubicBezTo>
                  <a:lnTo>
                    <a:pt x="13323" y="5429"/>
                  </a:lnTo>
                  <a:lnTo>
                    <a:pt x="13774" y="5055"/>
                  </a:lnTo>
                  <a:lnTo>
                    <a:pt x="5083"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1996725" y="1863100"/>
              <a:ext cx="345275" cy="300500"/>
            </a:xfrm>
            <a:custGeom>
              <a:avLst/>
              <a:gdLst/>
              <a:ahLst/>
              <a:cxnLst/>
              <a:rect l="l" t="t" r="r" b="b"/>
              <a:pathLst>
                <a:path w="13811" h="12020" extrusionOk="0">
                  <a:moveTo>
                    <a:pt x="5098" y="29"/>
                  </a:moveTo>
                  <a:lnTo>
                    <a:pt x="13775" y="5069"/>
                  </a:lnTo>
                  <a:lnTo>
                    <a:pt x="13331" y="5435"/>
                  </a:lnTo>
                  <a:lnTo>
                    <a:pt x="13571" y="6634"/>
                  </a:lnTo>
                  <a:cubicBezTo>
                    <a:pt x="13578" y="6676"/>
                    <a:pt x="13585" y="6711"/>
                    <a:pt x="13592" y="6768"/>
                  </a:cubicBezTo>
                  <a:cubicBezTo>
                    <a:pt x="13592" y="6775"/>
                    <a:pt x="13592" y="6782"/>
                    <a:pt x="13592" y="6796"/>
                  </a:cubicBezTo>
                  <a:cubicBezTo>
                    <a:pt x="13599" y="6838"/>
                    <a:pt x="13606" y="6881"/>
                    <a:pt x="13606" y="6923"/>
                  </a:cubicBezTo>
                  <a:lnTo>
                    <a:pt x="13606" y="6930"/>
                  </a:lnTo>
                  <a:lnTo>
                    <a:pt x="13606" y="6944"/>
                  </a:lnTo>
                  <a:lnTo>
                    <a:pt x="13606" y="7064"/>
                  </a:lnTo>
                  <a:lnTo>
                    <a:pt x="13606" y="7092"/>
                  </a:lnTo>
                  <a:lnTo>
                    <a:pt x="13606" y="7233"/>
                  </a:lnTo>
                  <a:lnTo>
                    <a:pt x="13606" y="7247"/>
                  </a:lnTo>
                  <a:lnTo>
                    <a:pt x="13606" y="7261"/>
                  </a:lnTo>
                  <a:cubicBezTo>
                    <a:pt x="13606" y="7297"/>
                    <a:pt x="13599" y="7346"/>
                    <a:pt x="13592" y="7388"/>
                  </a:cubicBezTo>
                  <a:lnTo>
                    <a:pt x="13592" y="7395"/>
                  </a:lnTo>
                  <a:lnTo>
                    <a:pt x="13592" y="7409"/>
                  </a:lnTo>
                  <a:lnTo>
                    <a:pt x="13592" y="7423"/>
                  </a:lnTo>
                  <a:cubicBezTo>
                    <a:pt x="13592" y="7466"/>
                    <a:pt x="13585" y="7508"/>
                    <a:pt x="13571" y="7564"/>
                  </a:cubicBezTo>
                  <a:lnTo>
                    <a:pt x="13571" y="7578"/>
                  </a:lnTo>
                  <a:lnTo>
                    <a:pt x="13571" y="7600"/>
                  </a:lnTo>
                  <a:lnTo>
                    <a:pt x="13571" y="7614"/>
                  </a:lnTo>
                  <a:cubicBezTo>
                    <a:pt x="13571" y="7635"/>
                    <a:pt x="13564" y="7663"/>
                    <a:pt x="13564" y="7684"/>
                  </a:cubicBezTo>
                  <a:lnTo>
                    <a:pt x="13557" y="7705"/>
                  </a:lnTo>
                  <a:lnTo>
                    <a:pt x="13557" y="7719"/>
                  </a:lnTo>
                  <a:cubicBezTo>
                    <a:pt x="13550" y="7734"/>
                    <a:pt x="13550" y="7741"/>
                    <a:pt x="13550" y="7755"/>
                  </a:cubicBezTo>
                  <a:cubicBezTo>
                    <a:pt x="13535" y="7811"/>
                    <a:pt x="13528" y="7846"/>
                    <a:pt x="13507" y="7903"/>
                  </a:cubicBezTo>
                  <a:cubicBezTo>
                    <a:pt x="13493" y="7959"/>
                    <a:pt x="13472" y="8023"/>
                    <a:pt x="13451" y="8086"/>
                  </a:cubicBezTo>
                  <a:cubicBezTo>
                    <a:pt x="13451" y="8100"/>
                    <a:pt x="13444" y="8121"/>
                    <a:pt x="13437" y="8135"/>
                  </a:cubicBezTo>
                  <a:lnTo>
                    <a:pt x="13423" y="8164"/>
                  </a:lnTo>
                  <a:lnTo>
                    <a:pt x="13416" y="8192"/>
                  </a:lnTo>
                  <a:cubicBezTo>
                    <a:pt x="13409" y="8213"/>
                    <a:pt x="13402" y="8234"/>
                    <a:pt x="13395" y="8255"/>
                  </a:cubicBezTo>
                  <a:cubicBezTo>
                    <a:pt x="13373" y="8312"/>
                    <a:pt x="13345" y="8368"/>
                    <a:pt x="13324" y="8424"/>
                  </a:cubicBezTo>
                  <a:cubicBezTo>
                    <a:pt x="13303" y="8474"/>
                    <a:pt x="13282" y="8523"/>
                    <a:pt x="13254" y="8572"/>
                  </a:cubicBezTo>
                  <a:lnTo>
                    <a:pt x="13254" y="8579"/>
                  </a:lnTo>
                  <a:lnTo>
                    <a:pt x="13239" y="8608"/>
                  </a:lnTo>
                  <a:lnTo>
                    <a:pt x="13232" y="8629"/>
                  </a:lnTo>
                  <a:lnTo>
                    <a:pt x="13218" y="8650"/>
                  </a:lnTo>
                  <a:cubicBezTo>
                    <a:pt x="13211" y="8671"/>
                    <a:pt x="13197" y="8699"/>
                    <a:pt x="13183" y="8720"/>
                  </a:cubicBezTo>
                  <a:lnTo>
                    <a:pt x="13183" y="8728"/>
                  </a:lnTo>
                  <a:cubicBezTo>
                    <a:pt x="13176" y="8735"/>
                    <a:pt x="13176" y="8735"/>
                    <a:pt x="13176" y="8735"/>
                  </a:cubicBezTo>
                  <a:lnTo>
                    <a:pt x="13155" y="8777"/>
                  </a:lnTo>
                  <a:lnTo>
                    <a:pt x="13141" y="8798"/>
                  </a:lnTo>
                  <a:cubicBezTo>
                    <a:pt x="13141" y="8805"/>
                    <a:pt x="13134" y="8812"/>
                    <a:pt x="13127" y="8819"/>
                  </a:cubicBezTo>
                  <a:lnTo>
                    <a:pt x="13105" y="8861"/>
                  </a:lnTo>
                  <a:lnTo>
                    <a:pt x="13098" y="8883"/>
                  </a:lnTo>
                  <a:cubicBezTo>
                    <a:pt x="13091" y="8883"/>
                    <a:pt x="13091" y="8890"/>
                    <a:pt x="13091" y="8890"/>
                  </a:cubicBezTo>
                  <a:lnTo>
                    <a:pt x="13049" y="8953"/>
                  </a:lnTo>
                  <a:cubicBezTo>
                    <a:pt x="13042" y="8960"/>
                    <a:pt x="13042" y="8967"/>
                    <a:pt x="13035" y="8974"/>
                  </a:cubicBezTo>
                  <a:cubicBezTo>
                    <a:pt x="13028" y="8988"/>
                    <a:pt x="13021" y="8995"/>
                    <a:pt x="13014" y="9009"/>
                  </a:cubicBezTo>
                  <a:lnTo>
                    <a:pt x="13007" y="9031"/>
                  </a:lnTo>
                  <a:lnTo>
                    <a:pt x="12993" y="9045"/>
                  </a:lnTo>
                  <a:lnTo>
                    <a:pt x="12950" y="9115"/>
                  </a:lnTo>
                  <a:lnTo>
                    <a:pt x="12936" y="9129"/>
                  </a:lnTo>
                  <a:cubicBezTo>
                    <a:pt x="12929" y="9136"/>
                    <a:pt x="12922" y="9150"/>
                    <a:pt x="12915" y="9158"/>
                  </a:cubicBezTo>
                  <a:lnTo>
                    <a:pt x="12866" y="9228"/>
                  </a:lnTo>
                  <a:lnTo>
                    <a:pt x="12802" y="9320"/>
                  </a:lnTo>
                  <a:lnTo>
                    <a:pt x="12788" y="9334"/>
                  </a:lnTo>
                  <a:cubicBezTo>
                    <a:pt x="12781" y="9334"/>
                    <a:pt x="12781" y="9341"/>
                    <a:pt x="12781" y="9341"/>
                  </a:cubicBezTo>
                  <a:cubicBezTo>
                    <a:pt x="12746" y="9383"/>
                    <a:pt x="12718" y="9418"/>
                    <a:pt x="12675" y="9461"/>
                  </a:cubicBezTo>
                  <a:lnTo>
                    <a:pt x="12668" y="9482"/>
                  </a:lnTo>
                  <a:lnTo>
                    <a:pt x="12647" y="9503"/>
                  </a:lnTo>
                  <a:lnTo>
                    <a:pt x="12640" y="9510"/>
                  </a:lnTo>
                  <a:lnTo>
                    <a:pt x="12633" y="9517"/>
                  </a:lnTo>
                  <a:lnTo>
                    <a:pt x="12612" y="9538"/>
                  </a:lnTo>
                  <a:lnTo>
                    <a:pt x="12605" y="9552"/>
                  </a:lnTo>
                  <a:lnTo>
                    <a:pt x="12520" y="9644"/>
                  </a:lnTo>
                  <a:lnTo>
                    <a:pt x="12478" y="9686"/>
                  </a:lnTo>
                  <a:cubicBezTo>
                    <a:pt x="12478" y="9686"/>
                    <a:pt x="12471" y="9693"/>
                    <a:pt x="12464" y="9700"/>
                  </a:cubicBezTo>
                  <a:lnTo>
                    <a:pt x="12450" y="9714"/>
                  </a:lnTo>
                  <a:cubicBezTo>
                    <a:pt x="12422" y="9743"/>
                    <a:pt x="12401" y="9764"/>
                    <a:pt x="12372" y="9785"/>
                  </a:cubicBezTo>
                  <a:lnTo>
                    <a:pt x="12379" y="9792"/>
                  </a:lnTo>
                  <a:lnTo>
                    <a:pt x="12372" y="9792"/>
                  </a:lnTo>
                  <a:cubicBezTo>
                    <a:pt x="12337" y="9820"/>
                    <a:pt x="12295" y="9855"/>
                    <a:pt x="12253" y="9891"/>
                  </a:cubicBezTo>
                  <a:lnTo>
                    <a:pt x="12231" y="9912"/>
                  </a:lnTo>
                  <a:cubicBezTo>
                    <a:pt x="12196" y="9933"/>
                    <a:pt x="12161" y="9968"/>
                    <a:pt x="12119" y="9996"/>
                  </a:cubicBezTo>
                  <a:lnTo>
                    <a:pt x="12097" y="10010"/>
                  </a:lnTo>
                  <a:cubicBezTo>
                    <a:pt x="12055" y="10046"/>
                    <a:pt x="12013" y="10074"/>
                    <a:pt x="11978" y="10102"/>
                  </a:cubicBezTo>
                  <a:lnTo>
                    <a:pt x="11956" y="10116"/>
                  </a:lnTo>
                  <a:cubicBezTo>
                    <a:pt x="11914" y="10144"/>
                    <a:pt x="11872" y="10173"/>
                    <a:pt x="11830" y="10194"/>
                  </a:cubicBezTo>
                  <a:lnTo>
                    <a:pt x="8714" y="11991"/>
                  </a:lnTo>
                  <a:lnTo>
                    <a:pt x="43" y="6951"/>
                  </a:lnTo>
                  <a:lnTo>
                    <a:pt x="3145" y="5154"/>
                  </a:lnTo>
                  <a:cubicBezTo>
                    <a:pt x="3187" y="5132"/>
                    <a:pt x="3229" y="5104"/>
                    <a:pt x="3279" y="5069"/>
                  </a:cubicBezTo>
                  <a:lnTo>
                    <a:pt x="3293" y="5062"/>
                  </a:lnTo>
                  <a:cubicBezTo>
                    <a:pt x="3328" y="5034"/>
                    <a:pt x="3370" y="5005"/>
                    <a:pt x="3413" y="4977"/>
                  </a:cubicBezTo>
                  <a:lnTo>
                    <a:pt x="3434" y="4963"/>
                  </a:lnTo>
                  <a:cubicBezTo>
                    <a:pt x="3476" y="4928"/>
                    <a:pt x="3511" y="4900"/>
                    <a:pt x="3554" y="4865"/>
                  </a:cubicBezTo>
                  <a:lnTo>
                    <a:pt x="3561" y="4857"/>
                  </a:lnTo>
                  <a:lnTo>
                    <a:pt x="3568" y="4850"/>
                  </a:lnTo>
                  <a:cubicBezTo>
                    <a:pt x="3610" y="4815"/>
                    <a:pt x="3652" y="4780"/>
                    <a:pt x="3688" y="4745"/>
                  </a:cubicBezTo>
                  <a:cubicBezTo>
                    <a:pt x="3730" y="4709"/>
                    <a:pt x="3765" y="4674"/>
                    <a:pt x="3800" y="4639"/>
                  </a:cubicBezTo>
                  <a:lnTo>
                    <a:pt x="3836" y="4597"/>
                  </a:lnTo>
                  <a:cubicBezTo>
                    <a:pt x="3864" y="4568"/>
                    <a:pt x="3892" y="4540"/>
                    <a:pt x="3920" y="4512"/>
                  </a:cubicBezTo>
                  <a:lnTo>
                    <a:pt x="3934" y="4498"/>
                  </a:lnTo>
                  <a:lnTo>
                    <a:pt x="3956" y="4470"/>
                  </a:lnTo>
                  <a:lnTo>
                    <a:pt x="3984" y="4442"/>
                  </a:lnTo>
                  <a:lnTo>
                    <a:pt x="3998" y="4420"/>
                  </a:lnTo>
                  <a:cubicBezTo>
                    <a:pt x="4033" y="4378"/>
                    <a:pt x="4068" y="4336"/>
                    <a:pt x="4097" y="4301"/>
                  </a:cubicBezTo>
                  <a:cubicBezTo>
                    <a:pt x="4132" y="4258"/>
                    <a:pt x="4160" y="4223"/>
                    <a:pt x="4188" y="4188"/>
                  </a:cubicBezTo>
                  <a:cubicBezTo>
                    <a:pt x="4216" y="4145"/>
                    <a:pt x="4245" y="4103"/>
                    <a:pt x="4273" y="4068"/>
                  </a:cubicBezTo>
                  <a:cubicBezTo>
                    <a:pt x="4287" y="4047"/>
                    <a:pt x="4294" y="4026"/>
                    <a:pt x="4315" y="3997"/>
                  </a:cubicBezTo>
                  <a:cubicBezTo>
                    <a:pt x="4336" y="3969"/>
                    <a:pt x="4350" y="3941"/>
                    <a:pt x="4371" y="3913"/>
                  </a:cubicBezTo>
                  <a:lnTo>
                    <a:pt x="4414" y="3849"/>
                  </a:lnTo>
                  <a:lnTo>
                    <a:pt x="4463" y="3758"/>
                  </a:lnTo>
                  <a:lnTo>
                    <a:pt x="4477" y="3737"/>
                  </a:lnTo>
                  <a:cubicBezTo>
                    <a:pt x="4484" y="3723"/>
                    <a:pt x="4491" y="3708"/>
                    <a:pt x="4498" y="3694"/>
                  </a:cubicBezTo>
                  <a:cubicBezTo>
                    <a:pt x="4519" y="3659"/>
                    <a:pt x="4541" y="3617"/>
                    <a:pt x="4555" y="3589"/>
                  </a:cubicBezTo>
                  <a:lnTo>
                    <a:pt x="4562" y="3567"/>
                  </a:lnTo>
                  <a:cubicBezTo>
                    <a:pt x="4569" y="3553"/>
                    <a:pt x="4583" y="3546"/>
                    <a:pt x="4583" y="3539"/>
                  </a:cubicBezTo>
                  <a:cubicBezTo>
                    <a:pt x="4604" y="3483"/>
                    <a:pt x="4632" y="3426"/>
                    <a:pt x="4653" y="3377"/>
                  </a:cubicBezTo>
                  <a:cubicBezTo>
                    <a:pt x="4675" y="3321"/>
                    <a:pt x="4703" y="3264"/>
                    <a:pt x="4724" y="3208"/>
                  </a:cubicBezTo>
                  <a:cubicBezTo>
                    <a:pt x="4731" y="3187"/>
                    <a:pt x="4738" y="3166"/>
                    <a:pt x="4745" y="3144"/>
                  </a:cubicBezTo>
                  <a:lnTo>
                    <a:pt x="4766" y="3095"/>
                  </a:lnTo>
                  <a:cubicBezTo>
                    <a:pt x="4773" y="3074"/>
                    <a:pt x="4780" y="3053"/>
                    <a:pt x="4780" y="3039"/>
                  </a:cubicBezTo>
                  <a:cubicBezTo>
                    <a:pt x="4801" y="2982"/>
                    <a:pt x="4830" y="2905"/>
                    <a:pt x="4837" y="2863"/>
                  </a:cubicBezTo>
                  <a:cubicBezTo>
                    <a:pt x="4851" y="2813"/>
                    <a:pt x="4865" y="2764"/>
                    <a:pt x="4879" y="2707"/>
                  </a:cubicBezTo>
                  <a:lnTo>
                    <a:pt x="4886" y="2679"/>
                  </a:lnTo>
                  <a:cubicBezTo>
                    <a:pt x="4893" y="2637"/>
                    <a:pt x="4900" y="2602"/>
                    <a:pt x="4907" y="2552"/>
                  </a:cubicBezTo>
                  <a:lnTo>
                    <a:pt x="4907" y="2538"/>
                  </a:lnTo>
                  <a:cubicBezTo>
                    <a:pt x="4907" y="2531"/>
                    <a:pt x="4907" y="2524"/>
                    <a:pt x="4907" y="2517"/>
                  </a:cubicBezTo>
                  <a:cubicBezTo>
                    <a:pt x="4921" y="2468"/>
                    <a:pt x="4928" y="2411"/>
                    <a:pt x="4935" y="2362"/>
                  </a:cubicBezTo>
                  <a:cubicBezTo>
                    <a:pt x="4935" y="2362"/>
                    <a:pt x="4935" y="2355"/>
                    <a:pt x="4935" y="2348"/>
                  </a:cubicBezTo>
                  <a:lnTo>
                    <a:pt x="4935" y="2341"/>
                  </a:lnTo>
                  <a:cubicBezTo>
                    <a:pt x="4935" y="2299"/>
                    <a:pt x="4942" y="2256"/>
                    <a:pt x="4942" y="2207"/>
                  </a:cubicBezTo>
                  <a:lnTo>
                    <a:pt x="4942" y="2200"/>
                  </a:lnTo>
                  <a:lnTo>
                    <a:pt x="4942" y="2179"/>
                  </a:lnTo>
                  <a:cubicBezTo>
                    <a:pt x="4949" y="2136"/>
                    <a:pt x="4949" y="2087"/>
                    <a:pt x="4949" y="2045"/>
                  </a:cubicBezTo>
                  <a:lnTo>
                    <a:pt x="4949" y="2010"/>
                  </a:lnTo>
                  <a:lnTo>
                    <a:pt x="4949" y="1890"/>
                  </a:lnTo>
                  <a:lnTo>
                    <a:pt x="4949" y="1883"/>
                  </a:lnTo>
                  <a:lnTo>
                    <a:pt x="4949" y="1869"/>
                  </a:lnTo>
                  <a:cubicBezTo>
                    <a:pt x="4949" y="1826"/>
                    <a:pt x="4942" y="1784"/>
                    <a:pt x="4935" y="1742"/>
                  </a:cubicBezTo>
                  <a:lnTo>
                    <a:pt x="4935" y="1706"/>
                  </a:lnTo>
                  <a:cubicBezTo>
                    <a:pt x="4928" y="1657"/>
                    <a:pt x="4921" y="1615"/>
                    <a:pt x="4914" y="1580"/>
                  </a:cubicBezTo>
                  <a:lnTo>
                    <a:pt x="4660" y="388"/>
                  </a:lnTo>
                  <a:lnTo>
                    <a:pt x="5098" y="29"/>
                  </a:lnTo>
                  <a:close/>
                  <a:moveTo>
                    <a:pt x="5090" y="1"/>
                  </a:moveTo>
                  <a:lnTo>
                    <a:pt x="4632" y="381"/>
                  </a:lnTo>
                  <a:lnTo>
                    <a:pt x="4900" y="1587"/>
                  </a:lnTo>
                  <a:cubicBezTo>
                    <a:pt x="4907" y="1622"/>
                    <a:pt x="4914" y="1664"/>
                    <a:pt x="4921" y="1713"/>
                  </a:cubicBezTo>
                  <a:lnTo>
                    <a:pt x="4921" y="1742"/>
                  </a:lnTo>
                  <a:cubicBezTo>
                    <a:pt x="4928" y="1791"/>
                    <a:pt x="4935" y="1833"/>
                    <a:pt x="4935" y="1876"/>
                  </a:cubicBezTo>
                  <a:cubicBezTo>
                    <a:pt x="4935" y="1876"/>
                    <a:pt x="4935" y="1883"/>
                    <a:pt x="4935" y="1883"/>
                  </a:cubicBezTo>
                  <a:lnTo>
                    <a:pt x="4935" y="1890"/>
                  </a:lnTo>
                  <a:lnTo>
                    <a:pt x="4935" y="2017"/>
                  </a:lnTo>
                  <a:lnTo>
                    <a:pt x="4935" y="2045"/>
                  </a:lnTo>
                  <a:cubicBezTo>
                    <a:pt x="4935" y="2094"/>
                    <a:pt x="4928" y="2136"/>
                    <a:pt x="4928" y="2179"/>
                  </a:cubicBezTo>
                  <a:cubicBezTo>
                    <a:pt x="4928" y="2186"/>
                    <a:pt x="4928" y="2193"/>
                    <a:pt x="4928" y="2200"/>
                  </a:cubicBezTo>
                  <a:lnTo>
                    <a:pt x="4928" y="2207"/>
                  </a:lnTo>
                  <a:cubicBezTo>
                    <a:pt x="4928" y="2249"/>
                    <a:pt x="4921" y="2299"/>
                    <a:pt x="4914" y="2341"/>
                  </a:cubicBezTo>
                  <a:lnTo>
                    <a:pt x="4914" y="2348"/>
                  </a:lnTo>
                  <a:cubicBezTo>
                    <a:pt x="4914" y="2355"/>
                    <a:pt x="4914" y="2355"/>
                    <a:pt x="4914" y="2362"/>
                  </a:cubicBezTo>
                  <a:cubicBezTo>
                    <a:pt x="4914" y="2411"/>
                    <a:pt x="4907" y="2461"/>
                    <a:pt x="4893" y="2510"/>
                  </a:cubicBezTo>
                  <a:cubicBezTo>
                    <a:pt x="4893" y="2517"/>
                    <a:pt x="4893" y="2524"/>
                    <a:pt x="4893" y="2531"/>
                  </a:cubicBezTo>
                  <a:lnTo>
                    <a:pt x="4893" y="2552"/>
                  </a:lnTo>
                  <a:cubicBezTo>
                    <a:pt x="4879" y="2595"/>
                    <a:pt x="4872" y="2637"/>
                    <a:pt x="4865" y="2672"/>
                  </a:cubicBezTo>
                  <a:cubicBezTo>
                    <a:pt x="4865" y="2686"/>
                    <a:pt x="4858" y="2693"/>
                    <a:pt x="4858" y="2707"/>
                  </a:cubicBezTo>
                  <a:cubicBezTo>
                    <a:pt x="4844" y="2764"/>
                    <a:pt x="4830" y="2806"/>
                    <a:pt x="4823" y="2855"/>
                  </a:cubicBezTo>
                  <a:cubicBezTo>
                    <a:pt x="4801" y="2912"/>
                    <a:pt x="4787" y="2968"/>
                    <a:pt x="4766" y="3032"/>
                  </a:cubicBezTo>
                  <a:cubicBezTo>
                    <a:pt x="4759" y="3046"/>
                    <a:pt x="4752" y="3067"/>
                    <a:pt x="4745" y="3088"/>
                  </a:cubicBezTo>
                  <a:lnTo>
                    <a:pt x="4724" y="3137"/>
                  </a:lnTo>
                  <a:lnTo>
                    <a:pt x="4703" y="3201"/>
                  </a:lnTo>
                  <a:cubicBezTo>
                    <a:pt x="4682" y="3257"/>
                    <a:pt x="4660" y="3321"/>
                    <a:pt x="4632" y="3370"/>
                  </a:cubicBezTo>
                  <a:cubicBezTo>
                    <a:pt x="4611" y="3426"/>
                    <a:pt x="4590" y="3476"/>
                    <a:pt x="4562" y="3525"/>
                  </a:cubicBezTo>
                  <a:lnTo>
                    <a:pt x="4548" y="3553"/>
                  </a:lnTo>
                  <a:lnTo>
                    <a:pt x="4541" y="3574"/>
                  </a:lnTo>
                  <a:cubicBezTo>
                    <a:pt x="4519" y="3610"/>
                    <a:pt x="4498" y="3652"/>
                    <a:pt x="4484" y="3687"/>
                  </a:cubicBezTo>
                  <a:lnTo>
                    <a:pt x="4456" y="3723"/>
                  </a:lnTo>
                  <a:lnTo>
                    <a:pt x="4449" y="3744"/>
                  </a:lnTo>
                  <a:cubicBezTo>
                    <a:pt x="4435" y="3772"/>
                    <a:pt x="4407" y="3821"/>
                    <a:pt x="4393" y="3842"/>
                  </a:cubicBezTo>
                  <a:cubicBezTo>
                    <a:pt x="4386" y="3856"/>
                    <a:pt x="4371" y="3871"/>
                    <a:pt x="4357" y="3906"/>
                  </a:cubicBezTo>
                  <a:cubicBezTo>
                    <a:pt x="4336" y="3934"/>
                    <a:pt x="4315" y="3969"/>
                    <a:pt x="4301" y="3990"/>
                  </a:cubicBezTo>
                  <a:cubicBezTo>
                    <a:pt x="4287" y="4012"/>
                    <a:pt x="4273" y="4040"/>
                    <a:pt x="4252" y="4061"/>
                  </a:cubicBezTo>
                  <a:cubicBezTo>
                    <a:pt x="4230" y="4096"/>
                    <a:pt x="4202" y="4138"/>
                    <a:pt x="4174" y="4181"/>
                  </a:cubicBezTo>
                  <a:cubicBezTo>
                    <a:pt x="4146" y="4216"/>
                    <a:pt x="4111" y="4251"/>
                    <a:pt x="4082" y="4294"/>
                  </a:cubicBezTo>
                  <a:cubicBezTo>
                    <a:pt x="4054" y="4329"/>
                    <a:pt x="4019" y="4371"/>
                    <a:pt x="3984" y="4413"/>
                  </a:cubicBezTo>
                  <a:lnTo>
                    <a:pt x="3970" y="4427"/>
                  </a:lnTo>
                  <a:lnTo>
                    <a:pt x="3941" y="4463"/>
                  </a:lnTo>
                  <a:cubicBezTo>
                    <a:pt x="3934" y="4470"/>
                    <a:pt x="3927" y="4477"/>
                    <a:pt x="3920" y="4484"/>
                  </a:cubicBezTo>
                  <a:lnTo>
                    <a:pt x="3906" y="4498"/>
                  </a:lnTo>
                  <a:cubicBezTo>
                    <a:pt x="3878" y="4533"/>
                    <a:pt x="3850" y="4561"/>
                    <a:pt x="3829" y="4590"/>
                  </a:cubicBezTo>
                  <a:lnTo>
                    <a:pt x="3786" y="4632"/>
                  </a:lnTo>
                  <a:cubicBezTo>
                    <a:pt x="3751" y="4660"/>
                    <a:pt x="3716" y="4702"/>
                    <a:pt x="3681" y="4738"/>
                  </a:cubicBezTo>
                  <a:cubicBezTo>
                    <a:pt x="3638" y="4773"/>
                    <a:pt x="3603" y="4801"/>
                    <a:pt x="3561" y="4843"/>
                  </a:cubicBezTo>
                  <a:lnTo>
                    <a:pt x="3554" y="4850"/>
                  </a:lnTo>
                  <a:lnTo>
                    <a:pt x="3540" y="4857"/>
                  </a:lnTo>
                  <a:cubicBezTo>
                    <a:pt x="3504" y="4886"/>
                    <a:pt x="3462" y="4921"/>
                    <a:pt x="3420" y="4949"/>
                  </a:cubicBezTo>
                  <a:lnTo>
                    <a:pt x="3399" y="4963"/>
                  </a:lnTo>
                  <a:cubicBezTo>
                    <a:pt x="3363" y="4998"/>
                    <a:pt x="3321" y="5027"/>
                    <a:pt x="3279" y="5048"/>
                  </a:cubicBezTo>
                  <a:cubicBezTo>
                    <a:pt x="3279" y="5055"/>
                    <a:pt x="3272" y="5062"/>
                    <a:pt x="3265" y="5062"/>
                  </a:cubicBezTo>
                  <a:cubicBezTo>
                    <a:pt x="3215" y="5090"/>
                    <a:pt x="3173" y="5118"/>
                    <a:pt x="3138" y="5139"/>
                  </a:cubicBezTo>
                  <a:lnTo>
                    <a:pt x="15" y="6944"/>
                  </a:lnTo>
                  <a:lnTo>
                    <a:pt x="1" y="6951"/>
                  </a:lnTo>
                  <a:lnTo>
                    <a:pt x="8721" y="12020"/>
                  </a:lnTo>
                  <a:lnTo>
                    <a:pt x="11858" y="10215"/>
                  </a:lnTo>
                  <a:cubicBezTo>
                    <a:pt x="11900" y="10194"/>
                    <a:pt x="11942" y="10173"/>
                    <a:pt x="11985" y="10137"/>
                  </a:cubicBezTo>
                  <a:lnTo>
                    <a:pt x="12006" y="10130"/>
                  </a:lnTo>
                  <a:cubicBezTo>
                    <a:pt x="12041" y="10095"/>
                    <a:pt x="12083" y="10067"/>
                    <a:pt x="12126" y="10039"/>
                  </a:cubicBezTo>
                  <a:lnTo>
                    <a:pt x="12147" y="10025"/>
                  </a:lnTo>
                  <a:cubicBezTo>
                    <a:pt x="12189" y="9989"/>
                    <a:pt x="12224" y="9961"/>
                    <a:pt x="12267" y="9926"/>
                  </a:cubicBezTo>
                  <a:lnTo>
                    <a:pt x="12281" y="9912"/>
                  </a:lnTo>
                  <a:cubicBezTo>
                    <a:pt x="12330" y="9877"/>
                    <a:pt x="12365" y="9841"/>
                    <a:pt x="12401" y="9806"/>
                  </a:cubicBezTo>
                  <a:lnTo>
                    <a:pt x="12394" y="9799"/>
                  </a:lnTo>
                  <a:lnTo>
                    <a:pt x="12394" y="9799"/>
                  </a:lnTo>
                  <a:lnTo>
                    <a:pt x="12408" y="9806"/>
                  </a:lnTo>
                  <a:lnTo>
                    <a:pt x="12478" y="9736"/>
                  </a:lnTo>
                  <a:lnTo>
                    <a:pt x="12499" y="9714"/>
                  </a:lnTo>
                  <a:lnTo>
                    <a:pt x="12513" y="9700"/>
                  </a:lnTo>
                  <a:lnTo>
                    <a:pt x="12556" y="9658"/>
                  </a:lnTo>
                  <a:cubicBezTo>
                    <a:pt x="12577" y="9630"/>
                    <a:pt x="12605" y="9602"/>
                    <a:pt x="12633" y="9573"/>
                  </a:cubicBezTo>
                  <a:lnTo>
                    <a:pt x="12647" y="9559"/>
                  </a:lnTo>
                  <a:lnTo>
                    <a:pt x="12668" y="9531"/>
                  </a:lnTo>
                  <a:lnTo>
                    <a:pt x="12675" y="9524"/>
                  </a:lnTo>
                  <a:cubicBezTo>
                    <a:pt x="12675" y="9524"/>
                    <a:pt x="12683" y="9517"/>
                    <a:pt x="12683" y="9517"/>
                  </a:cubicBezTo>
                  <a:cubicBezTo>
                    <a:pt x="12690" y="9510"/>
                    <a:pt x="12697" y="9503"/>
                    <a:pt x="12697" y="9496"/>
                  </a:cubicBezTo>
                  <a:lnTo>
                    <a:pt x="12711" y="9482"/>
                  </a:lnTo>
                  <a:cubicBezTo>
                    <a:pt x="12746" y="9439"/>
                    <a:pt x="12781" y="9397"/>
                    <a:pt x="12809" y="9362"/>
                  </a:cubicBezTo>
                  <a:cubicBezTo>
                    <a:pt x="12816" y="9355"/>
                    <a:pt x="12816" y="9355"/>
                    <a:pt x="12824" y="9348"/>
                  </a:cubicBezTo>
                  <a:cubicBezTo>
                    <a:pt x="12824" y="9341"/>
                    <a:pt x="12831" y="9341"/>
                    <a:pt x="12831" y="9334"/>
                  </a:cubicBezTo>
                  <a:lnTo>
                    <a:pt x="12901" y="9249"/>
                  </a:lnTo>
                  <a:cubicBezTo>
                    <a:pt x="12915" y="9221"/>
                    <a:pt x="12936" y="9200"/>
                    <a:pt x="12950" y="9172"/>
                  </a:cubicBezTo>
                  <a:lnTo>
                    <a:pt x="12972" y="9143"/>
                  </a:lnTo>
                  <a:lnTo>
                    <a:pt x="12979" y="9129"/>
                  </a:lnTo>
                  <a:cubicBezTo>
                    <a:pt x="13000" y="9108"/>
                    <a:pt x="13014" y="9080"/>
                    <a:pt x="13028" y="9059"/>
                  </a:cubicBezTo>
                  <a:lnTo>
                    <a:pt x="13035" y="9045"/>
                  </a:lnTo>
                  <a:lnTo>
                    <a:pt x="13049" y="9024"/>
                  </a:lnTo>
                  <a:cubicBezTo>
                    <a:pt x="13056" y="9017"/>
                    <a:pt x="13063" y="9002"/>
                    <a:pt x="13070" y="8988"/>
                  </a:cubicBezTo>
                  <a:lnTo>
                    <a:pt x="13084" y="8967"/>
                  </a:lnTo>
                  <a:cubicBezTo>
                    <a:pt x="13098" y="8946"/>
                    <a:pt x="13113" y="8925"/>
                    <a:pt x="13120" y="8904"/>
                  </a:cubicBezTo>
                  <a:lnTo>
                    <a:pt x="13134" y="8897"/>
                  </a:lnTo>
                  <a:lnTo>
                    <a:pt x="13141" y="8876"/>
                  </a:lnTo>
                  <a:lnTo>
                    <a:pt x="13162" y="8833"/>
                  </a:lnTo>
                  <a:cubicBezTo>
                    <a:pt x="13169" y="8826"/>
                    <a:pt x="13176" y="8819"/>
                    <a:pt x="13176" y="8812"/>
                  </a:cubicBezTo>
                  <a:lnTo>
                    <a:pt x="13190" y="8791"/>
                  </a:lnTo>
                  <a:lnTo>
                    <a:pt x="13211" y="8749"/>
                  </a:lnTo>
                  <a:lnTo>
                    <a:pt x="13211" y="8742"/>
                  </a:lnTo>
                  <a:lnTo>
                    <a:pt x="13218" y="8735"/>
                  </a:lnTo>
                  <a:cubicBezTo>
                    <a:pt x="13232" y="8713"/>
                    <a:pt x="13239" y="8685"/>
                    <a:pt x="13254" y="8664"/>
                  </a:cubicBezTo>
                  <a:lnTo>
                    <a:pt x="13261" y="8643"/>
                  </a:lnTo>
                  <a:lnTo>
                    <a:pt x="13275" y="8622"/>
                  </a:lnTo>
                  <a:lnTo>
                    <a:pt x="13289" y="8594"/>
                  </a:lnTo>
                  <a:lnTo>
                    <a:pt x="13289" y="8587"/>
                  </a:lnTo>
                  <a:cubicBezTo>
                    <a:pt x="13317" y="8537"/>
                    <a:pt x="13338" y="8488"/>
                    <a:pt x="13359" y="8431"/>
                  </a:cubicBezTo>
                  <a:cubicBezTo>
                    <a:pt x="13387" y="8375"/>
                    <a:pt x="13409" y="8326"/>
                    <a:pt x="13430" y="8262"/>
                  </a:cubicBezTo>
                  <a:cubicBezTo>
                    <a:pt x="13437" y="8241"/>
                    <a:pt x="13444" y="8220"/>
                    <a:pt x="13451" y="8206"/>
                  </a:cubicBezTo>
                  <a:lnTo>
                    <a:pt x="13465" y="8178"/>
                  </a:lnTo>
                  <a:cubicBezTo>
                    <a:pt x="13465" y="8164"/>
                    <a:pt x="13465" y="8164"/>
                    <a:pt x="13472" y="8149"/>
                  </a:cubicBezTo>
                  <a:cubicBezTo>
                    <a:pt x="13479" y="8128"/>
                    <a:pt x="13486" y="8114"/>
                    <a:pt x="13493" y="8093"/>
                  </a:cubicBezTo>
                  <a:cubicBezTo>
                    <a:pt x="13514" y="8030"/>
                    <a:pt x="13528" y="7973"/>
                    <a:pt x="13550" y="7910"/>
                  </a:cubicBezTo>
                  <a:cubicBezTo>
                    <a:pt x="13557" y="7867"/>
                    <a:pt x="13571" y="7818"/>
                    <a:pt x="13585" y="7762"/>
                  </a:cubicBezTo>
                  <a:lnTo>
                    <a:pt x="13592" y="7727"/>
                  </a:lnTo>
                  <a:lnTo>
                    <a:pt x="13592" y="7712"/>
                  </a:lnTo>
                  <a:cubicBezTo>
                    <a:pt x="13599" y="7705"/>
                    <a:pt x="13599" y="7698"/>
                    <a:pt x="13599" y="7691"/>
                  </a:cubicBezTo>
                  <a:cubicBezTo>
                    <a:pt x="13599" y="7670"/>
                    <a:pt x="13613" y="7642"/>
                    <a:pt x="13613" y="7621"/>
                  </a:cubicBezTo>
                  <a:lnTo>
                    <a:pt x="13613" y="7593"/>
                  </a:lnTo>
                  <a:lnTo>
                    <a:pt x="13613" y="7571"/>
                  </a:lnTo>
                  <a:cubicBezTo>
                    <a:pt x="13627" y="7515"/>
                    <a:pt x="13634" y="7473"/>
                    <a:pt x="13641" y="7430"/>
                  </a:cubicBezTo>
                  <a:lnTo>
                    <a:pt x="13641" y="7416"/>
                  </a:lnTo>
                  <a:lnTo>
                    <a:pt x="13641" y="7402"/>
                  </a:lnTo>
                  <a:lnTo>
                    <a:pt x="13641" y="7395"/>
                  </a:lnTo>
                  <a:cubicBezTo>
                    <a:pt x="13641" y="7353"/>
                    <a:pt x="13648" y="7311"/>
                    <a:pt x="13648" y="7261"/>
                  </a:cubicBezTo>
                  <a:lnTo>
                    <a:pt x="13648" y="7254"/>
                  </a:lnTo>
                  <a:lnTo>
                    <a:pt x="13648" y="7233"/>
                  </a:lnTo>
                  <a:lnTo>
                    <a:pt x="13648" y="7099"/>
                  </a:lnTo>
                  <a:lnTo>
                    <a:pt x="13648" y="7064"/>
                  </a:lnTo>
                  <a:lnTo>
                    <a:pt x="13648" y="6937"/>
                  </a:lnTo>
                  <a:cubicBezTo>
                    <a:pt x="13648" y="6930"/>
                    <a:pt x="13648" y="6930"/>
                    <a:pt x="13648" y="6923"/>
                  </a:cubicBezTo>
                  <a:cubicBezTo>
                    <a:pt x="13648" y="6881"/>
                    <a:pt x="13641" y="6838"/>
                    <a:pt x="13634" y="6796"/>
                  </a:cubicBezTo>
                  <a:cubicBezTo>
                    <a:pt x="13634" y="6782"/>
                    <a:pt x="13634" y="6775"/>
                    <a:pt x="13634" y="6761"/>
                  </a:cubicBezTo>
                  <a:cubicBezTo>
                    <a:pt x="13627" y="6711"/>
                    <a:pt x="13620" y="6676"/>
                    <a:pt x="13613" y="6634"/>
                  </a:cubicBezTo>
                  <a:lnTo>
                    <a:pt x="13352" y="5443"/>
                  </a:lnTo>
                  <a:lnTo>
                    <a:pt x="13810" y="5069"/>
                  </a:lnTo>
                  <a:lnTo>
                    <a:pt x="509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1997275" y="2036875"/>
              <a:ext cx="217475" cy="139425"/>
            </a:xfrm>
            <a:custGeom>
              <a:avLst/>
              <a:gdLst/>
              <a:ahLst/>
              <a:cxnLst/>
              <a:rect l="l" t="t" r="r" b="b"/>
              <a:pathLst>
                <a:path w="8699" h="5577" extrusionOk="0">
                  <a:moveTo>
                    <a:pt x="0" y="0"/>
                  </a:moveTo>
                  <a:lnTo>
                    <a:pt x="0" y="529"/>
                  </a:lnTo>
                  <a:lnTo>
                    <a:pt x="8699" y="5576"/>
                  </a:lnTo>
                  <a:lnTo>
                    <a:pt x="8699" y="5576"/>
                  </a:lnTo>
                  <a:lnTo>
                    <a:pt x="8692" y="5054"/>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1997075" y="2036325"/>
              <a:ext cx="218025" cy="140500"/>
            </a:xfrm>
            <a:custGeom>
              <a:avLst/>
              <a:gdLst/>
              <a:ahLst/>
              <a:cxnLst/>
              <a:rect l="l" t="t" r="r" b="b"/>
              <a:pathLst>
                <a:path w="8721" h="5620" extrusionOk="0">
                  <a:moveTo>
                    <a:pt x="22" y="43"/>
                  </a:moveTo>
                  <a:lnTo>
                    <a:pt x="8700" y="5083"/>
                  </a:lnTo>
                  <a:lnTo>
                    <a:pt x="8700" y="5584"/>
                  </a:lnTo>
                  <a:lnTo>
                    <a:pt x="22" y="544"/>
                  </a:lnTo>
                  <a:lnTo>
                    <a:pt x="22" y="43"/>
                  </a:lnTo>
                  <a:close/>
                  <a:moveTo>
                    <a:pt x="1" y="1"/>
                  </a:moveTo>
                  <a:lnTo>
                    <a:pt x="1" y="558"/>
                  </a:lnTo>
                  <a:lnTo>
                    <a:pt x="8700" y="5612"/>
                  </a:lnTo>
                  <a:lnTo>
                    <a:pt x="8721" y="5619"/>
                  </a:lnTo>
                  <a:lnTo>
                    <a:pt x="8721" y="5069"/>
                  </a:lnTo>
                  <a:lnTo>
                    <a:pt x="22" y="15"/>
                  </a:lnTo>
                  <a:lnTo>
                    <a:pt x="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2214725" y="1989975"/>
              <a:ext cx="137500" cy="186325"/>
            </a:xfrm>
            <a:custGeom>
              <a:avLst/>
              <a:gdLst/>
              <a:ahLst/>
              <a:cxnLst/>
              <a:rect l="l" t="t" r="r" b="b"/>
              <a:pathLst>
                <a:path w="5500" h="7453" extrusionOk="0">
                  <a:moveTo>
                    <a:pt x="5069" y="1"/>
                  </a:moveTo>
                  <a:lnTo>
                    <a:pt x="4625" y="375"/>
                  </a:lnTo>
                  <a:lnTo>
                    <a:pt x="4689" y="685"/>
                  </a:lnTo>
                  <a:lnTo>
                    <a:pt x="4886" y="1566"/>
                  </a:lnTo>
                  <a:cubicBezTo>
                    <a:pt x="5006" y="2116"/>
                    <a:pt x="4872" y="2835"/>
                    <a:pt x="4548" y="3504"/>
                  </a:cubicBezTo>
                  <a:cubicBezTo>
                    <a:pt x="4442" y="3737"/>
                    <a:pt x="4308" y="3956"/>
                    <a:pt x="4153" y="4167"/>
                  </a:cubicBezTo>
                  <a:cubicBezTo>
                    <a:pt x="3878" y="4548"/>
                    <a:pt x="3525" y="4879"/>
                    <a:pt x="3117" y="5126"/>
                  </a:cubicBezTo>
                  <a:lnTo>
                    <a:pt x="1" y="6923"/>
                  </a:lnTo>
                  <a:lnTo>
                    <a:pt x="1" y="7452"/>
                  </a:lnTo>
                  <a:lnTo>
                    <a:pt x="3117" y="5654"/>
                  </a:lnTo>
                  <a:cubicBezTo>
                    <a:pt x="3624" y="5344"/>
                    <a:pt x="4068" y="4935"/>
                    <a:pt x="4414" y="4456"/>
                  </a:cubicBezTo>
                  <a:cubicBezTo>
                    <a:pt x="4526" y="4301"/>
                    <a:pt x="4625" y="4139"/>
                    <a:pt x="4724" y="3977"/>
                  </a:cubicBezTo>
                  <a:cubicBezTo>
                    <a:pt x="5260" y="3046"/>
                    <a:pt x="5499" y="1982"/>
                    <a:pt x="5330" y="1199"/>
                  </a:cubicBezTo>
                  <a:lnTo>
                    <a:pt x="5316" y="1136"/>
                  </a:lnTo>
                  <a:lnTo>
                    <a:pt x="506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2214375" y="1989275"/>
              <a:ext cx="138200" cy="187550"/>
            </a:xfrm>
            <a:custGeom>
              <a:avLst/>
              <a:gdLst/>
              <a:ahLst/>
              <a:cxnLst/>
              <a:rect l="l" t="t" r="r" b="b"/>
              <a:pathLst>
                <a:path w="5528" h="7502" extrusionOk="0">
                  <a:moveTo>
                    <a:pt x="5076" y="43"/>
                  </a:moveTo>
                  <a:lnTo>
                    <a:pt x="5337" y="1220"/>
                  </a:lnTo>
                  <a:cubicBezTo>
                    <a:pt x="5499" y="2003"/>
                    <a:pt x="5267" y="3067"/>
                    <a:pt x="4724" y="3998"/>
                  </a:cubicBezTo>
                  <a:cubicBezTo>
                    <a:pt x="4632" y="4167"/>
                    <a:pt x="4526" y="4322"/>
                    <a:pt x="4414" y="4477"/>
                  </a:cubicBezTo>
                  <a:cubicBezTo>
                    <a:pt x="4075" y="4956"/>
                    <a:pt x="3631" y="5365"/>
                    <a:pt x="3131" y="5675"/>
                  </a:cubicBezTo>
                  <a:lnTo>
                    <a:pt x="22" y="7466"/>
                  </a:lnTo>
                  <a:lnTo>
                    <a:pt x="22" y="6965"/>
                  </a:lnTo>
                  <a:lnTo>
                    <a:pt x="3138" y="5168"/>
                  </a:lnTo>
                  <a:cubicBezTo>
                    <a:pt x="3547" y="4914"/>
                    <a:pt x="3899" y="4590"/>
                    <a:pt x="4174" y="4195"/>
                  </a:cubicBezTo>
                  <a:cubicBezTo>
                    <a:pt x="4329" y="3991"/>
                    <a:pt x="4463" y="3765"/>
                    <a:pt x="4576" y="3532"/>
                  </a:cubicBezTo>
                  <a:cubicBezTo>
                    <a:pt x="4900" y="2856"/>
                    <a:pt x="5027" y="2130"/>
                    <a:pt x="4907" y="1587"/>
                  </a:cubicBezTo>
                  <a:lnTo>
                    <a:pt x="4653" y="396"/>
                  </a:lnTo>
                  <a:lnTo>
                    <a:pt x="5076" y="43"/>
                  </a:lnTo>
                  <a:close/>
                  <a:moveTo>
                    <a:pt x="5090" y="1"/>
                  </a:moveTo>
                  <a:lnTo>
                    <a:pt x="4625" y="388"/>
                  </a:lnTo>
                  <a:lnTo>
                    <a:pt x="4886" y="1587"/>
                  </a:lnTo>
                  <a:cubicBezTo>
                    <a:pt x="5006" y="2130"/>
                    <a:pt x="4879" y="2856"/>
                    <a:pt x="4555" y="3525"/>
                  </a:cubicBezTo>
                  <a:cubicBezTo>
                    <a:pt x="4442" y="3758"/>
                    <a:pt x="4308" y="3977"/>
                    <a:pt x="4160" y="4188"/>
                  </a:cubicBezTo>
                  <a:cubicBezTo>
                    <a:pt x="3885" y="4569"/>
                    <a:pt x="3532" y="4900"/>
                    <a:pt x="3124" y="5147"/>
                  </a:cubicBezTo>
                  <a:lnTo>
                    <a:pt x="1" y="6951"/>
                  </a:lnTo>
                  <a:lnTo>
                    <a:pt x="1" y="7501"/>
                  </a:lnTo>
                  <a:lnTo>
                    <a:pt x="3138" y="5690"/>
                  </a:lnTo>
                  <a:cubicBezTo>
                    <a:pt x="3645" y="5379"/>
                    <a:pt x="4089" y="4971"/>
                    <a:pt x="4435" y="4484"/>
                  </a:cubicBezTo>
                  <a:cubicBezTo>
                    <a:pt x="4548" y="4329"/>
                    <a:pt x="4653" y="4174"/>
                    <a:pt x="4745" y="4012"/>
                  </a:cubicBezTo>
                  <a:cubicBezTo>
                    <a:pt x="5295" y="3067"/>
                    <a:pt x="5527" y="1996"/>
                    <a:pt x="5358" y="1213"/>
                  </a:cubicBezTo>
                  <a:lnTo>
                    <a:pt x="509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2118325" y="1900275"/>
              <a:ext cx="233900" cy="189125"/>
            </a:xfrm>
            <a:custGeom>
              <a:avLst/>
              <a:gdLst/>
              <a:ahLst/>
              <a:cxnLst/>
              <a:rect l="l" t="t" r="r" b="b"/>
              <a:pathLst>
                <a:path w="9356" h="7565" extrusionOk="0">
                  <a:moveTo>
                    <a:pt x="184" y="1"/>
                  </a:moveTo>
                  <a:lnTo>
                    <a:pt x="1" y="1220"/>
                  </a:lnTo>
                  <a:lnTo>
                    <a:pt x="8404" y="7092"/>
                  </a:lnTo>
                  <a:lnTo>
                    <a:pt x="8580" y="7565"/>
                  </a:lnTo>
                  <a:cubicBezTo>
                    <a:pt x="9116" y="6634"/>
                    <a:pt x="9355" y="5570"/>
                    <a:pt x="9186" y="4773"/>
                  </a:cubicBezTo>
                  <a:lnTo>
                    <a:pt x="9172" y="4717"/>
                  </a:lnTo>
                  <a:lnTo>
                    <a:pt x="8545" y="4266"/>
                  </a:lnTo>
                  <a:lnTo>
                    <a:pt x="8382" y="4146"/>
                  </a:lnTo>
                  <a:lnTo>
                    <a:pt x="18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2118150" y="1899925"/>
              <a:ext cx="234250" cy="190175"/>
            </a:xfrm>
            <a:custGeom>
              <a:avLst/>
              <a:gdLst/>
              <a:ahLst/>
              <a:cxnLst/>
              <a:rect l="l" t="t" r="r" b="b"/>
              <a:pathLst>
                <a:path w="9370" h="7607" extrusionOk="0">
                  <a:moveTo>
                    <a:pt x="205" y="29"/>
                  </a:moveTo>
                  <a:lnTo>
                    <a:pt x="8382" y="4167"/>
                  </a:lnTo>
                  <a:lnTo>
                    <a:pt x="9172" y="4738"/>
                  </a:lnTo>
                  <a:lnTo>
                    <a:pt x="9186" y="4794"/>
                  </a:lnTo>
                  <a:cubicBezTo>
                    <a:pt x="9348" y="5570"/>
                    <a:pt x="9123" y="6620"/>
                    <a:pt x="8587" y="7551"/>
                  </a:cubicBezTo>
                  <a:lnTo>
                    <a:pt x="8425" y="7099"/>
                  </a:lnTo>
                  <a:lnTo>
                    <a:pt x="22" y="1227"/>
                  </a:lnTo>
                  <a:lnTo>
                    <a:pt x="205" y="29"/>
                  </a:lnTo>
                  <a:close/>
                  <a:moveTo>
                    <a:pt x="191" y="1"/>
                  </a:moveTo>
                  <a:lnTo>
                    <a:pt x="1" y="1241"/>
                  </a:lnTo>
                  <a:lnTo>
                    <a:pt x="8404" y="7114"/>
                  </a:lnTo>
                  <a:lnTo>
                    <a:pt x="8580" y="7607"/>
                  </a:lnTo>
                  <a:lnTo>
                    <a:pt x="8594" y="7579"/>
                  </a:lnTo>
                  <a:cubicBezTo>
                    <a:pt x="9137" y="6641"/>
                    <a:pt x="9369" y="5570"/>
                    <a:pt x="9200" y="4787"/>
                  </a:cubicBezTo>
                  <a:lnTo>
                    <a:pt x="9186" y="4724"/>
                  </a:lnTo>
                  <a:lnTo>
                    <a:pt x="8397" y="4146"/>
                  </a:lnTo>
                  <a:lnTo>
                    <a:pt x="198" y="8"/>
                  </a:lnTo>
                  <a:lnTo>
                    <a:pt x="19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1813800" y="1192725"/>
              <a:ext cx="813875" cy="977925"/>
            </a:xfrm>
            <a:custGeom>
              <a:avLst/>
              <a:gdLst/>
              <a:ahLst/>
              <a:cxnLst/>
              <a:rect l="l" t="t" r="r" b="b"/>
              <a:pathLst>
                <a:path w="32555" h="39117" extrusionOk="0">
                  <a:moveTo>
                    <a:pt x="40" y="527"/>
                  </a:moveTo>
                  <a:lnTo>
                    <a:pt x="36" y="529"/>
                  </a:lnTo>
                  <a:cubicBezTo>
                    <a:pt x="28" y="533"/>
                    <a:pt x="22" y="537"/>
                    <a:pt x="16" y="541"/>
                  </a:cubicBezTo>
                  <a:lnTo>
                    <a:pt x="16" y="541"/>
                  </a:lnTo>
                  <a:lnTo>
                    <a:pt x="40" y="527"/>
                  </a:lnTo>
                  <a:close/>
                  <a:moveTo>
                    <a:pt x="16" y="541"/>
                  </a:moveTo>
                  <a:lnTo>
                    <a:pt x="1" y="550"/>
                  </a:lnTo>
                  <a:cubicBezTo>
                    <a:pt x="7" y="547"/>
                    <a:pt x="11" y="544"/>
                    <a:pt x="16" y="541"/>
                  </a:cubicBezTo>
                  <a:close/>
                  <a:moveTo>
                    <a:pt x="1044" y="0"/>
                  </a:moveTo>
                  <a:lnTo>
                    <a:pt x="988" y="7"/>
                  </a:lnTo>
                  <a:cubicBezTo>
                    <a:pt x="966" y="14"/>
                    <a:pt x="938" y="14"/>
                    <a:pt x="917" y="28"/>
                  </a:cubicBezTo>
                  <a:lnTo>
                    <a:pt x="882" y="42"/>
                  </a:lnTo>
                  <a:lnTo>
                    <a:pt x="868" y="42"/>
                  </a:lnTo>
                  <a:cubicBezTo>
                    <a:pt x="854" y="49"/>
                    <a:pt x="840" y="56"/>
                    <a:pt x="825" y="64"/>
                  </a:cubicBezTo>
                  <a:lnTo>
                    <a:pt x="40" y="527"/>
                  </a:lnTo>
                  <a:lnTo>
                    <a:pt x="40" y="527"/>
                  </a:lnTo>
                  <a:lnTo>
                    <a:pt x="50" y="522"/>
                  </a:lnTo>
                  <a:lnTo>
                    <a:pt x="78" y="508"/>
                  </a:lnTo>
                  <a:lnTo>
                    <a:pt x="92" y="508"/>
                  </a:lnTo>
                  <a:cubicBezTo>
                    <a:pt x="113" y="501"/>
                    <a:pt x="135" y="494"/>
                    <a:pt x="156" y="494"/>
                  </a:cubicBezTo>
                  <a:lnTo>
                    <a:pt x="212" y="486"/>
                  </a:lnTo>
                  <a:lnTo>
                    <a:pt x="445" y="486"/>
                  </a:lnTo>
                  <a:lnTo>
                    <a:pt x="473" y="494"/>
                  </a:lnTo>
                  <a:lnTo>
                    <a:pt x="494" y="501"/>
                  </a:lnTo>
                  <a:lnTo>
                    <a:pt x="522" y="508"/>
                  </a:lnTo>
                  <a:lnTo>
                    <a:pt x="543" y="529"/>
                  </a:lnTo>
                  <a:lnTo>
                    <a:pt x="586" y="543"/>
                  </a:lnTo>
                  <a:lnTo>
                    <a:pt x="635" y="564"/>
                  </a:lnTo>
                  <a:lnTo>
                    <a:pt x="649" y="571"/>
                  </a:lnTo>
                  <a:lnTo>
                    <a:pt x="684" y="592"/>
                  </a:lnTo>
                  <a:lnTo>
                    <a:pt x="706" y="599"/>
                  </a:lnTo>
                  <a:lnTo>
                    <a:pt x="748" y="620"/>
                  </a:lnTo>
                  <a:lnTo>
                    <a:pt x="30672" y="17891"/>
                  </a:lnTo>
                  <a:cubicBezTo>
                    <a:pt x="30707" y="17912"/>
                    <a:pt x="30743" y="17940"/>
                    <a:pt x="30778" y="17962"/>
                  </a:cubicBezTo>
                  <a:cubicBezTo>
                    <a:pt x="30813" y="17983"/>
                    <a:pt x="30848" y="18011"/>
                    <a:pt x="30877" y="18039"/>
                  </a:cubicBezTo>
                  <a:lnTo>
                    <a:pt x="30891" y="18046"/>
                  </a:lnTo>
                  <a:cubicBezTo>
                    <a:pt x="30919" y="18074"/>
                    <a:pt x="30947" y="18096"/>
                    <a:pt x="30975" y="18124"/>
                  </a:cubicBezTo>
                  <a:lnTo>
                    <a:pt x="30989" y="18138"/>
                  </a:lnTo>
                  <a:cubicBezTo>
                    <a:pt x="31018" y="18159"/>
                    <a:pt x="31039" y="18187"/>
                    <a:pt x="31067" y="18215"/>
                  </a:cubicBezTo>
                  <a:lnTo>
                    <a:pt x="31088" y="18237"/>
                  </a:lnTo>
                  <a:cubicBezTo>
                    <a:pt x="31102" y="18251"/>
                    <a:pt x="31123" y="18272"/>
                    <a:pt x="31137" y="18293"/>
                  </a:cubicBezTo>
                  <a:cubicBezTo>
                    <a:pt x="31152" y="18314"/>
                    <a:pt x="31166" y="18321"/>
                    <a:pt x="31180" y="18335"/>
                  </a:cubicBezTo>
                  <a:cubicBezTo>
                    <a:pt x="31187" y="18349"/>
                    <a:pt x="31215" y="18385"/>
                    <a:pt x="31229" y="18406"/>
                  </a:cubicBezTo>
                  <a:lnTo>
                    <a:pt x="31257" y="18448"/>
                  </a:lnTo>
                  <a:cubicBezTo>
                    <a:pt x="31285" y="18476"/>
                    <a:pt x="31307" y="18504"/>
                    <a:pt x="31328" y="18540"/>
                  </a:cubicBezTo>
                  <a:lnTo>
                    <a:pt x="31342" y="18561"/>
                  </a:lnTo>
                  <a:cubicBezTo>
                    <a:pt x="31363" y="18596"/>
                    <a:pt x="31391" y="18638"/>
                    <a:pt x="31412" y="18681"/>
                  </a:cubicBezTo>
                  <a:cubicBezTo>
                    <a:pt x="31419" y="18688"/>
                    <a:pt x="31426" y="18702"/>
                    <a:pt x="31433" y="18709"/>
                  </a:cubicBezTo>
                  <a:cubicBezTo>
                    <a:pt x="31448" y="18744"/>
                    <a:pt x="31462" y="18772"/>
                    <a:pt x="31476" y="18800"/>
                  </a:cubicBezTo>
                  <a:cubicBezTo>
                    <a:pt x="31490" y="18829"/>
                    <a:pt x="31497" y="18836"/>
                    <a:pt x="31504" y="18850"/>
                  </a:cubicBezTo>
                  <a:cubicBezTo>
                    <a:pt x="31504" y="18864"/>
                    <a:pt x="31525" y="18899"/>
                    <a:pt x="31539" y="18927"/>
                  </a:cubicBezTo>
                  <a:lnTo>
                    <a:pt x="31546" y="18956"/>
                  </a:lnTo>
                  <a:cubicBezTo>
                    <a:pt x="31560" y="18984"/>
                    <a:pt x="31574" y="19019"/>
                    <a:pt x="31589" y="19047"/>
                  </a:cubicBezTo>
                  <a:cubicBezTo>
                    <a:pt x="31589" y="19061"/>
                    <a:pt x="31596" y="19068"/>
                    <a:pt x="31596" y="19075"/>
                  </a:cubicBezTo>
                  <a:cubicBezTo>
                    <a:pt x="31610" y="19111"/>
                    <a:pt x="31624" y="19153"/>
                    <a:pt x="31638" y="19188"/>
                  </a:cubicBezTo>
                  <a:cubicBezTo>
                    <a:pt x="31638" y="19195"/>
                    <a:pt x="31638" y="19202"/>
                    <a:pt x="31638" y="19202"/>
                  </a:cubicBezTo>
                  <a:cubicBezTo>
                    <a:pt x="31645" y="19245"/>
                    <a:pt x="31659" y="19280"/>
                    <a:pt x="31666" y="19322"/>
                  </a:cubicBezTo>
                  <a:lnTo>
                    <a:pt x="31666" y="19336"/>
                  </a:lnTo>
                  <a:cubicBezTo>
                    <a:pt x="31680" y="19371"/>
                    <a:pt x="31687" y="19414"/>
                    <a:pt x="31694" y="19456"/>
                  </a:cubicBezTo>
                  <a:cubicBezTo>
                    <a:pt x="31701" y="19498"/>
                    <a:pt x="31701" y="19548"/>
                    <a:pt x="31708" y="19583"/>
                  </a:cubicBezTo>
                  <a:lnTo>
                    <a:pt x="31708" y="19597"/>
                  </a:lnTo>
                  <a:lnTo>
                    <a:pt x="31708" y="19717"/>
                  </a:lnTo>
                  <a:lnTo>
                    <a:pt x="31652" y="38440"/>
                  </a:lnTo>
                  <a:cubicBezTo>
                    <a:pt x="31652" y="38482"/>
                    <a:pt x="31652" y="38524"/>
                    <a:pt x="31652" y="38560"/>
                  </a:cubicBezTo>
                  <a:cubicBezTo>
                    <a:pt x="31645" y="38560"/>
                    <a:pt x="31645" y="38567"/>
                    <a:pt x="31652" y="38567"/>
                  </a:cubicBezTo>
                  <a:cubicBezTo>
                    <a:pt x="31652" y="38602"/>
                    <a:pt x="31638" y="38637"/>
                    <a:pt x="31631" y="38665"/>
                  </a:cubicBezTo>
                  <a:lnTo>
                    <a:pt x="31631" y="38679"/>
                  </a:lnTo>
                  <a:cubicBezTo>
                    <a:pt x="31631" y="38708"/>
                    <a:pt x="31624" y="38736"/>
                    <a:pt x="31610" y="38764"/>
                  </a:cubicBezTo>
                  <a:lnTo>
                    <a:pt x="31610" y="38785"/>
                  </a:lnTo>
                  <a:cubicBezTo>
                    <a:pt x="31596" y="38806"/>
                    <a:pt x="31589" y="38835"/>
                    <a:pt x="31574" y="38856"/>
                  </a:cubicBezTo>
                  <a:cubicBezTo>
                    <a:pt x="31574" y="38863"/>
                    <a:pt x="31574" y="38863"/>
                    <a:pt x="31574" y="38863"/>
                  </a:cubicBezTo>
                  <a:cubicBezTo>
                    <a:pt x="31567" y="38891"/>
                    <a:pt x="31553" y="38919"/>
                    <a:pt x="31532" y="38940"/>
                  </a:cubicBezTo>
                  <a:lnTo>
                    <a:pt x="31525" y="38954"/>
                  </a:lnTo>
                  <a:cubicBezTo>
                    <a:pt x="31518" y="38968"/>
                    <a:pt x="31504" y="38990"/>
                    <a:pt x="31490" y="39004"/>
                  </a:cubicBezTo>
                  <a:lnTo>
                    <a:pt x="31469" y="39025"/>
                  </a:lnTo>
                  <a:cubicBezTo>
                    <a:pt x="31462" y="39039"/>
                    <a:pt x="31448" y="39053"/>
                    <a:pt x="31433" y="39060"/>
                  </a:cubicBezTo>
                  <a:lnTo>
                    <a:pt x="31412" y="39074"/>
                  </a:lnTo>
                  <a:cubicBezTo>
                    <a:pt x="31408" y="39081"/>
                    <a:pt x="31402" y="39088"/>
                    <a:pt x="31396" y="39093"/>
                  </a:cubicBezTo>
                  <a:lnTo>
                    <a:pt x="31396" y="39093"/>
                  </a:lnTo>
                  <a:lnTo>
                    <a:pt x="32181" y="38637"/>
                  </a:lnTo>
                  <a:cubicBezTo>
                    <a:pt x="32202" y="38623"/>
                    <a:pt x="32223" y="38609"/>
                    <a:pt x="32244" y="38595"/>
                  </a:cubicBezTo>
                  <a:lnTo>
                    <a:pt x="32258" y="38581"/>
                  </a:lnTo>
                  <a:cubicBezTo>
                    <a:pt x="32272" y="38567"/>
                    <a:pt x="32286" y="38560"/>
                    <a:pt x="32301" y="38545"/>
                  </a:cubicBezTo>
                  <a:lnTo>
                    <a:pt x="32315" y="38524"/>
                  </a:lnTo>
                  <a:cubicBezTo>
                    <a:pt x="32329" y="38510"/>
                    <a:pt x="32343" y="38489"/>
                    <a:pt x="32357" y="38468"/>
                  </a:cubicBezTo>
                  <a:cubicBezTo>
                    <a:pt x="32357" y="38468"/>
                    <a:pt x="32357" y="38468"/>
                    <a:pt x="32364" y="38461"/>
                  </a:cubicBezTo>
                  <a:cubicBezTo>
                    <a:pt x="32378" y="38440"/>
                    <a:pt x="32392" y="38412"/>
                    <a:pt x="32406" y="38390"/>
                  </a:cubicBezTo>
                  <a:cubicBezTo>
                    <a:pt x="32406" y="38383"/>
                    <a:pt x="32406" y="38383"/>
                    <a:pt x="32406" y="38376"/>
                  </a:cubicBezTo>
                  <a:cubicBezTo>
                    <a:pt x="32413" y="38362"/>
                    <a:pt x="32420" y="38348"/>
                    <a:pt x="32427" y="38327"/>
                  </a:cubicBezTo>
                  <a:cubicBezTo>
                    <a:pt x="32427" y="38320"/>
                    <a:pt x="32427" y="38313"/>
                    <a:pt x="32434" y="38299"/>
                  </a:cubicBezTo>
                  <a:cubicBezTo>
                    <a:pt x="32434" y="38299"/>
                    <a:pt x="32434" y="38292"/>
                    <a:pt x="32442" y="38285"/>
                  </a:cubicBezTo>
                  <a:lnTo>
                    <a:pt x="32442" y="38271"/>
                  </a:lnTo>
                  <a:cubicBezTo>
                    <a:pt x="32449" y="38256"/>
                    <a:pt x="32456" y="38235"/>
                    <a:pt x="32456" y="38221"/>
                  </a:cubicBezTo>
                  <a:cubicBezTo>
                    <a:pt x="32463" y="38200"/>
                    <a:pt x="32456" y="38207"/>
                    <a:pt x="32456" y="38200"/>
                  </a:cubicBezTo>
                  <a:lnTo>
                    <a:pt x="32456" y="38186"/>
                  </a:lnTo>
                  <a:lnTo>
                    <a:pt x="32456" y="38165"/>
                  </a:lnTo>
                  <a:cubicBezTo>
                    <a:pt x="32456" y="38158"/>
                    <a:pt x="32463" y="38130"/>
                    <a:pt x="32463" y="38115"/>
                  </a:cubicBezTo>
                  <a:lnTo>
                    <a:pt x="32463" y="38087"/>
                  </a:lnTo>
                  <a:lnTo>
                    <a:pt x="32463" y="38080"/>
                  </a:lnTo>
                  <a:lnTo>
                    <a:pt x="32463" y="38066"/>
                  </a:lnTo>
                  <a:lnTo>
                    <a:pt x="32463" y="38017"/>
                  </a:lnTo>
                  <a:lnTo>
                    <a:pt x="32463" y="37967"/>
                  </a:lnTo>
                  <a:lnTo>
                    <a:pt x="32519" y="19238"/>
                  </a:lnTo>
                  <a:cubicBezTo>
                    <a:pt x="32554" y="19216"/>
                    <a:pt x="32554" y="19209"/>
                    <a:pt x="32547" y="19188"/>
                  </a:cubicBezTo>
                  <a:lnTo>
                    <a:pt x="32547" y="19139"/>
                  </a:lnTo>
                  <a:lnTo>
                    <a:pt x="32547" y="19118"/>
                  </a:lnTo>
                  <a:lnTo>
                    <a:pt x="32547" y="19104"/>
                  </a:lnTo>
                  <a:lnTo>
                    <a:pt x="32547" y="19090"/>
                  </a:lnTo>
                  <a:cubicBezTo>
                    <a:pt x="32547" y="19082"/>
                    <a:pt x="32547" y="19054"/>
                    <a:pt x="32547" y="19033"/>
                  </a:cubicBezTo>
                  <a:cubicBezTo>
                    <a:pt x="32540" y="19019"/>
                    <a:pt x="32547" y="18998"/>
                    <a:pt x="32540" y="18977"/>
                  </a:cubicBezTo>
                  <a:cubicBezTo>
                    <a:pt x="32533" y="18963"/>
                    <a:pt x="32533" y="18941"/>
                    <a:pt x="32526" y="18927"/>
                  </a:cubicBezTo>
                  <a:cubicBezTo>
                    <a:pt x="32526" y="18906"/>
                    <a:pt x="32519" y="18885"/>
                    <a:pt x="32519" y="18871"/>
                  </a:cubicBezTo>
                  <a:lnTo>
                    <a:pt x="32519" y="18850"/>
                  </a:lnTo>
                  <a:lnTo>
                    <a:pt x="32519" y="18843"/>
                  </a:lnTo>
                  <a:cubicBezTo>
                    <a:pt x="32519" y="18836"/>
                    <a:pt x="32519" y="18822"/>
                    <a:pt x="32512" y="18808"/>
                  </a:cubicBezTo>
                  <a:cubicBezTo>
                    <a:pt x="32505" y="18800"/>
                    <a:pt x="32498" y="18772"/>
                    <a:pt x="32491" y="18751"/>
                  </a:cubicBezTo>
                  <a:cubicBezTo>
                    <a:pt x="32491" y="18737"/>
                    <a:pt x="32491" y="18730"/>
                    <a:pt x="32484" y="18723"/>
                  </a:cubicBezTo>
                  <a:lnTo>
                    <a:pt x="32477" y="18709"/>
                  </a:lnTo>
                  <a:cubicBezTo>
                    <a:pt x="32477" y="18702"/>
                    <a:pt x="32477" y="18688"/>
                    <a:pt x="32470" y="18681"/>
                  </a:cubicBezTo>
                  <a:lnTo>
                    <a:pt x="32449" y="18610"/>
                  </a:lnTo>
                  <a:lnTo>
                    <a:pt x="32442" y="18596"/>
                  </a:lnTo>
                  <a:lnTo>
                    <a:pt x="32434" y="18568"/>
                  </a:lnTo>
                  <a:cubicBezTo>
                    <a:pt x="32427" y="18554"/>
                    <a:pt x="32420" y="18540"/>
                    <a:pt x="32420" y="18533"/>
                  </a:cubicBezTo>
                  <a:lnTo>
                    <a:pt x="32392" y="18476"/>
                  </a:lnTo>
                  <a:cubicBezTo>
                    <a:pt x="32392" y="18462"/>
                    <a:pt x="32385" y="18455"/>
                    <a:pt x="32385" y="18448"/>
                  </a:cubicBezTo>
                  <a:lnTo>
                    <a:pt x="32378" y="18434"/>
                  </a:lnTo>
                  <a:cubicBezTo>
                    <a:pt x="32371" y="18413"/>
                    <a:pt x="32357" y="18392"/>
                    <a:pt x="32343" y="18370"/>
                  </a:cubicBezTo>
                  <a:cubicBezTo>
                    <a:pt x="32336" y="18349"/>
                    <a:pt x="32329" y="18335"/>
                    <a:pt x="32322" y="18321"/>
                  </a:cubicBezTo>
                  <a:cubicBezTo>
                    <a:pt x="32308" y="18286"/>
                    <a:pt x="32293" y="18258"/>
                    <a:pt x="32272" y="18230"/>
                  </a:cubicBezTo>
                  <a:lnTo>
                    <a:pt x="32258" y="18194"/>
                  </a:lnTo>
                  <a:cubicBezTo>
                    <a:pt x="32230" y="18159"/>
                    <a:pt x="32209" y="18117"/>
                    <a:pt x="32181" y="18081"/>
                  </a:cubicBezTo>
                  <a:lnTo>
                    <a:pt x="32167" y="18060"/>
                  </a:lnTo>
                  <a:cubicBezTo>
                    <a:pt x="32145" y="18025"/>
                    <a:pt x="32124" y="17997"/>
                    <a:pt x="32103" y="17962"/>
                  </a:cubicBezTo>
                  <a:lnTo>
                    <a:pt x="32075" y="17926"/>
                  </a:lnTo>
                  <a:cubicBezTo>
                    <a:pt x="32061" y="17905"/>
                    <a:pt x="32047" y="17884"/>
                    <a:pt x="32026" y="17863"/>
                  </a:cubicBezTo>
                  <a:lnTo>
                    <a:pt x="32019" y="17856"/>
                  </a:lnTo>
                  <a:lnTo>
                    <a:pt x="31983" y="17814"/>
                  </a:lnTo>
                  <a:cubicBezTo>
                    <a:pt x="31969" y="17799"/>
                    <a:pt x="31955" y="17778"/>
                    <a:pt x="31941" y="17764"/>
                  </a:cubicBezTo>
                  <a:cubicBezTo>
                    <a:pt x="31934" y="17757"/>
                    <a:pt x="31934" y="17757"/>
                    <a:pt x="31927" y="17750"/>
                  </a:cubicBezTo>
                  <a:lnTo>
                    <a:pt x="31913" y="17729"/>
                  </a:lnTo>
                  <a:cubicBezTo>
                    <a:pt x="31899" y="17722"/>
                    <a:pt x="31885" y="17708"/>
                    <a:pt x="31871" y="17694"/>
                  </a:cubicBezTo>
                  <a:cubicBezTo>
                    <a:pt x="31856" y="17680"/>
                    <a:pt x="31849" y="17673"/>
                    <a:pt x="31835" y="17659"/>
                  </a:cubicBezTo>
                  <a:lnTo>
                    <a:pt x="31821" y="17644"/>
                  </a:lnTo>
                  <a:lnTo>
                    <a:pt x="31814" y="17637"/>
                  </a:lnTo>
                  <a:cubicBezTo>
                    <a:pt x="31793" y="17623"/>
                    <a:pt x="31779" y="17602"/>
                    <a:pt x="31758" y="17588"/>
                  </a:cubicBezTo>
                  <a:cubicBezTo>
                    <a:pt x="31751" y="17581"/>
                    <a:pt x="31744" y="17574"/>
                    <a:pt x="31730" y="17567"/>
                  </a:cubicBezTo>
                  <a:lnTo>
                    <a:pt x="31723" y="17560"/>
                  </a:lnTo>
                  <a:lnTo>
                    <a:pt x="31708" y="17546"/>
                  </a:lnTo>
                  <a:lnTo>
                    <a:pt x="31659" y="17510"/>
                  </a:lnTo>
                  <a:lnTo>
                    <a:pt x="31624" y="17482"/>
                  </a:lnTo>
                  <a:lnTo>
                    <a:pt x="31560" y="17447"/>
                  </a:lnTo>
                  <a:lnTo>
                    <a:pt x="31511" y="17419"/>
                  </a:lnTo>
                  <a:lnTo>
                    <a:pt x="31504" y="17412"/>
                  </a:lnTo>
                  <a:lnTo>
                    <a:pt x="1580" y="141"/>
                  </a:lnTo>
                  <a:lnTo>
                    <a:pt x="1544" y="120"/>
                  </a:lnTo>
                  <a:lnTo>
                    <a:pt x="1537" y="113"/>
                  </a:lnTo>
                  <a:lnTo>
                    <a:pt x="1516" y="106"/>
                  </a:lnTo>
                  <a:lnTo>
                    <a:pt x="1502" y="99"/>
                  </a:lnTo>
                  <a:lnTo>
                    <a:pt x="1481" y="85"/>
                  </a:lnTo>
                  <a:lnTo>
                    <a:pt x="1467" y="85"/>
                  </a:lnTo>
                  <a:lnTo>
                    <a:pt x="1425" y="64"/>
                  </a:lnTo>
                  <a:lnTo>
                    <a:pt x="1382" y="42"/>
                  </a:lnTo>
                  <a:lnTo>
                    <a:pt x="1361" y="35"/>
                  </a:lnTo>
                  <a:lnTo>
                    <a:pt x="1333" y="28"/>
                  </a:lnTo>
                  <a:lnTo>
                    <a:pt x="1185" y="28"/>
                  </a:lnTo>
                  <a:lnTo>
                    <a:pt x="1157" y="0"/>
                  </a:lnTo>
                  <a:close/>
                  <a:moveTo>
                    <a:pt x="31396" y="39093"/>
                  </a:moveTo>
                  <a:lnTo>
                    <a:pt x="31356" y="39116"/>
                  </a:lnTo>
                  <a:cubicBezTo>
                    <a:pt x="31370" y="39112"/>
                    <a:pt x="31384" y="39104"/>
                    <a:pt x="31396" y="39093"/>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1814150" y="1192725"/>
              <a:ext cx="813175" cy="979325"/>
            </a:xfrm>
            <a:custGeom>
              <a:avLst/>
              <a:gdLst/>
              <a:ahLst/>
              <a:cxnLst/>
              <a:rect l="l" t="t" r="r" b="b"/>
              <a:pathLst>
                <a:path w="32527" h="39173" extrusionOk="0">
                  <a:moveTo>
                    <a:pt x="339" y="508"/>
                  </a:moveTo>
                  <a:lnTo>
                    <a:pt x="339" y="515"/>
                  </a:lnTo>
                  <a:lnTo>
                    <a:pt x="340" y="508"/>
                  </a:lnTo>
                  <a:close/>
                  <a:moveTo>
                    <a:pt x="346" y="472"/>
                  </a:moveTo>
                  <a:lnTo>
                    <a:pt x="340" y="508"/>
                  </a:lnTo>
                  <a:lnTo>
                    <a:pt x="445" y="508"/>
                  </a:lnTo>
                  <a:lnTo>
                    <a:pt x="473" y="515"/>
                  </a:lnTo>
                  <a:lnTo>
                    <a:pt x="494" y="522"/>
                  </a:lnTo>
                  <a:lnTo>
                    <a:pt x="529" y="536"/>
                  </a:lnTo>
                  <a:lnTo>
                    <a:pt x="544" y="536"/>
                  </a:lnTo>
                  <a:lnTo>
                    <a:pt x="593" y="550"/>
                  </a:lnTo>
                  <a:lnTo>
                    <a:pt x="635" y="571"/>
                  </a:lnTo>
                  <a:lnTo>
                    <a:pt x="649" y="578"/>
                  </a:lnTo>
                  <a:lnTo>
                    <a:pt x="685" y="599"/>
                  </a:lnTo>
                  <a:lnTo>
                    <a:pt x="706" y="606"/>
                  </a:lnTo>
                  <a:lnTo>
                    <a:pt x="748" y="627"/>
                  </a:lnTo>
                  <a:lnTo>
                    <a:pt x="30672" y="17898"/>
                  </a:lnTo>
                  <a:cubicBezTo>
                    <a:pt x="30700" y="17919"/>
                    <a:pt x="30750" y="17948"/>
                    <a:pt x="30778" y="17976"/>
                  </a:cubicBezTo>
                  <a:cubicBezTo>
                    <a:pt x="30813" y="17997"/>
                    <a:pt x="30841" y="18018"/>
                    <a:pt x="30877" y="18046"/>
                  </a:cubicBezTo>
                  <a:lnTo>
                    <a:pt x="30884" y="18053"/>
                  </a:lnTo>
                  <a:cubicBezTo>
                    <a:pt x="30912" y="18081"/>
                    <a:pt x="30947" y="18103"/>
                    <a:pt x="30975" y="18131"/>
                  </a:cubicBezTo>
                  <a:lnTo>
                    <a:pt x="30989" y="18145"/>
                  </a:lnTo>
                  <a:cubicBezTo>
                    <a:pt x="31011" y="18166"/>
                    <a:pt x="31032" y="18194"/>
                    <a:pt x="31060" y="18215"/>
                  </a:cubicBezTo>
                  <a:lnTo>
                    <a:pt x="31067" y="18222"/>
                  </a:lnTo>
                  <a:lnTo>
                    <a:pt x="31081" y="18237"/>
                  </a:lnTo>
                  <a:cubicBezTo>
                    <a:pt x="31095" y="18258"/>
                    <a:pt x="31109" y="18272"/>
                    <a:pt x="31123" y="18286"/>
                  </a:cubicBezTo>
                  <a:lnTo>
                    <a:pt x="31145" y="18314"/>
                  </a:lnTo>
                  <a:cubicBezTo>
                    <a:pt x="31152" y="18321"/>
                    <a:pt x="31152" y="18321"/>
                    <a:pt x="31173" y="18342"/>
                  </a:cubicBezTo>
                  <a:cubicBezTo>
                    <a:pt x="31187" y="18363"/>
                    <a:pt x="31208" y="18385"/>
                    <a:pt x="31222" y="18406"/>
                  </a:cubicBezTo>
                  <a:lnTo>
                    <a:pt x="31229" y="18413"/>
                  </a:lnTo>
                  <a:lnTo>
                    <a:pt x="31236" y="18427"/>
                  </a:lnTo>
                  <a:cubicBezTo>
                    <a:pt x="31243" y="18434"/>
                    <a:pt x="31250" y="18441"/>
                    <a:pt x="31257" y="18448"/>
                  </a:cubicBezTo>
                  <a:cubicBezTo>
                    <a:pt x="31278" y="18483"/>
                    <a:pt x="31300" y="18519"/>
                    <a:pt x="31321" y="18540"/>
                  </a:cubicBezTo>
                  <a:lnTo>
                    <a:pt x="31328" y="18554"/>
                  </a:lnTo>
                  <a:cubicBezTo>
                    <a:pt x="31328" y="18554"/>
                    <a:pt x="31328" y="18561"/>
                    <a:pt x="31335" y="18561"/>
                  </a:cubicBezTo>
                  <a:cubicBezTo>
                    <a:pt x="31356" y="18603"/>
                    <a:pt x="31384" y="18638"/>
                    <a:pt x="31405" y="18681"/>
                  </a:cubicBezTo>
                  <a:cubicBezTo>
                    <a:pt x="31412" y="18688"/>
                    <a:pt x="31412" y="18695"/>
                    <a:pt x="31419" y="18702"/>
                  </a:cubicBezTo>
                  <a:lnTo>
                    <a:pt x="31427" y="18716"/>
                  </a:lnTo>
                  <a:cubicBezTo>
                    <a:pt x="31441" y="18744"/>
                    <a:pt x="31455" y="18772"/>
                    <a:pt x="31469" y="18800"/>
                  </a:cubicBezTo>
                  <a:lnTo>
                    <a:pt x="31490" y="18836"/>
                  </a:lnTo>
                  <a:cubicBezTo>
                    <a:pt x="31490" y="18843"/>
                    <a:pt x="31490" y="18850"/>
                    <a:pt x="31497" y="18850"/>
                  </a:cubicBezTo>
                  <a:cubicBezTo>
                    <a:pt x="31497" y="18843"/>
                    <a:pt x="31490" y="18836"/>
                    <a:pt x="31490" y="18829"/>
                  </a:cubicBezTo>
                  <a:cubicBezTo>
                    <a:pt x="31483" y="18815"/>
                    <a:pt x="31483" y="18808"/>
                    <a:pt x="31476" y="18800"/>
                  </a:cubicBezTo>
                  <a:cubicBezTo>
                    <a:pt x="31462" y="18765"/>
                    <a:pt x="31441" y="18737"/>
                    <a:pt x="31427" y="18709"/>
                  </a:cubicBezTo>
                  <a:lnTo>
                    <a:pt x="31419" y="18695"/>
                  </a:lnTo>
                  <a:cubicBezTo>
                    <a:pt x="31412" y="18688"/>
                    <a:pt x="31405" y="18681"/>
                    <a:pt x="31405" y="18674"/>
                  </a:cubicBezTo>
                  <a:cubicBezTo>
                    <a:pt x="31384" y="18631"/>
                    <a:pt x="31363" y="18596"/>
                    <a:pt x="31335" y="18554"/>
                  </a:cubicBezTo>
                  <a:lnTo>
                    <a:pt x="31328" y="18547"/>
                  </a:lnTo>
                  <a:lnTo>
                    <a:pt x="31321" y="18533"/>
                  </a:lnTo>
                  <a:cubicBezTo>
                    <a:pt x="31307" y="18511"/>
                    <a:pt x="31278" y="18476"/>
                    <a:pt x="31257" y="18441"/>
                  </a:cubicBezTo>
                  <a:lnTo>
                    <a:pt x="31236" y="18420"/>
                  </a:lnTo>
                  <a:lnTo>
                    <a:pt x="31229" y="18406"/>
                  </a:lnTo>
                  <a:lnTo>
                    <a:pt x="31222" y="18392"/>
                  </a:lnTo>
                  <a:cubicBezTo>
                    <a:pt x="31208" y="18378"/>
                    <a:pt x="31187" y="18349"/>
                    <a:pt x="31173" y="18335"/>
                  </a:cubicBezTo>
                  <a:lnTo>
                    <a:pt x="31145" y="18300"/>
                  </a:lnTo>
                  <a:lnTo>
                    <a:pt x="31123" y="18279"/>
                  </a:lnTo>
                  <a:cubicBezTo>
                    <a:pt x="31109" y="18258"/>
                    <a:pt x="31095" y="18244"/>
                    <a:pt x="31081" y="18230"/>
                  </a:cubicBezTo>
                  <a:lnTo>
                    <a:pt x="31067" y="18215"/>
                  </a:lnTo>
                  <a:lnTo>
                    <a:pt x="31060" y="18208"/>
                  </a:lnTo>
                  <a:cubicBezTo>
                    <a:pt x="31032" y="18180"/>
                    <a:pt x="31011" y="18152"/>
                    <a:pt x="30982" y="18124"/>
                  </a:cubicBezTo>
                  <a:lnTo>
                    <a:pt x="30968" y="18117"/>
                  </a:lnTo>
                  <a:cubicBezTo>
                    <a:pt x="30947" y="18096"/>
                    <a:pt x="30912" y="18067"/>
                    <a:pt x="30884" y="18039"/>
                  </a:cubicBezTo>
                  <a:lnTo>
                    <a:pt x="30870" y="18032"/>
                  </a:lnTo>
                  <a:cubicBezTo>
                    <a:pt x="30841" y="18004"/>
                    <a:pt x="30806" y="17976"/>
                    <a:pt x="30771" y="17955"/>
                  </a:cubicBezTo>
                  <a:cubicBezTo>
                    <a:pt x="30736" y="17926"/>
                    <a:pt x="30700" y="17905"/>
                    <a:pt x="30665" y="17884"/>
                  </a:cubicBezTo>
                  <a:lnTo>
                    <a:pt x="741" y="599"/>
                  </a:lnTo>
                  <a:cubicBezTo>
                    <a:pt x="727" y="585"/>
                    <a:pt x="713" y="578"/>
                    <a:pt x="699" y="571"/>
                  </a:cubicBezTo>
                  <a:lnTo>
                    <a:pt x="678" y="564"/>
                  </a:lnTo>
                  <a:lnTo>
                    <a:pt x="642" y="543"/>
                  </a:lnTo>
                  <a:lnTo>
                    <a:pt x="628" y="543"/>
                  </a:lnTo>
                  <a:cubicBezTo>
                    <a:pt x="614" y="536"/>
                    <a:pt x="600" y="529"/>
                    <a:pt x="579" y="522"/>
                  </a:cubicBezTo>
                  <a:cubicBezTo>
                    <a:pt x="565" y="515"/>
                    <a:pt x="551" y="508"/>
                    <a:pt x="529" y="508"/>
                  </a:cubicBezTo>
                  <a:lnTo>
                    <a:pt x="515" y="501"/>
                  </a:lnTo>
                  <a:lnTo>
                    <a:pt x="487" y="486"/>
                  </a:lnTo>
                  <a:lnTo>
                    <a:pt x="466" y="486"/>
                  </a:lnTo>
                  <a:lnTo>
                    <a:pt x="438" y="479"/>
                  </a:lnTo>
                  <a:lnTo>
                    <a:pt x="417" y="479"/>
                  </a:lnTo>
                  <a:lnTo>
                    <a:pt x="389" y="472"/>
                  </a:lnTo>
                  <a:close/>
                  <a:moveTo>
                    <a:pt x="1234" y="0"/>
                  </a:moveTo>
                  <a:lnTo>
                    <a:pt x="1241" y="14"/>
                  </a:lnTo>
                  <a:lnTo>
                    <a:pt x="1227" y="14"/>
                  </a:lnTo>
                  <a:lnTo>
                    <a:pt x="1206" y="7"/>
                  </a:lnTo>
                  <a:lnTo>
                    <a:pt x="1044" y="7"/>
                  </a:lnTo>
                  <a:lnTo>
                    <a:pt x="988" y="14"/>
                  </a:lnTo>
                  <a:cubicBezTo>
                    <a:pt x="960" y="21"/>
                    <a:pt x="938" y="28"/>
                    <a:pt x="910" y="35"/>
                  </a:cubicBezTo>
                  <a:lnTo>
                    <a:pt x="875" y="49"/>
                  </a:lnTo>
                  <a:lnTo>
                    <a:pt x="868" y="49"/>
                  </a:lnTo>
                  <a:lnTo>
                    <a:pt x="826" y="71"/>
                  </a:lnTo>
                  <a:lnTo>
                    <a:pt x="1" y="557"/>
                  </a:lnTo>
                  <a:cubicBezTo>
                    <a:pt x="1" y="564"/>
                    <a:pt x="8" y="564"/>
                    <a:pt x="8" y="571"/>
                  </a:cubicBezTo>
                  <a:lnTo>
                    <a:pt x="50" y="550"/>
                  </a:lnTo>
                  <a:lnTo>
                    <a:pt x="64" y="550"/>
                  </a:lnTo>
                  <a:lnTo>
                    <a:pt x="99" y="529"/>
                  </a:lnTo>
                  <a:cubicBezTo>
                    <a:pt x="121" y="522"/>
                    <a:pt x="142" y="522"/>
                    <a:pt x="170" y="515"/>
                  </a:cubicBezTo>
                  <a:lnTo>
                    <a:pt x="219" y="508"/>
                  </a:lnTo>
                  <a:lnTo>
                    <a:pt x="198" y="508"/>
                  </a:lnTo>
                  <a:lnTo>
                    <a:pt x="142" y="515"/>
                  </a:lnTo>
                  <a:lnTo>
                    <a:pt x="114" y="515"/>
                  </a:lnTo>
                  <a:lnTo>
                    <a:pt x="819" y="113"/>
                  </a:lnTo>
                  <a:lnTo>
                    <a:pt x="861" y="92"/>
                  </a:lnTo>
                  <a:lnTo>
                    <a:pt x="875" y="85"/>
                  </a:lnTo>
                  <a:cubicBezTo>
                    <a:pt x="889" y="78"/>
                    <a:pt x="896" y="71"/>
                    <a:pt x="910" y="71"/>
                  </a:cubicBezTo>
                  <a:cubicBezTo>
                    <a:pt x="931" y="64"/>
                    <a:pt x="960" y="56"/>
                    <a:pt x="981" y="49"/>
                  </a:cubicBezTo>
                  <a:cubicBezTo>
                    <a:pt x="995" y="49"/>
                    <a:pt x="1009" y="42"/>
                    <a:pt x="1044" y="42"/>
                  </a:cubicBezTo>
                  <a:lnTo>
                    <a:pt x="1241" y="42"/>
                  </a:lnTo>
                  <a:lnTo>
                    <a:pt x="1263" y="49"/>
                  </a:lnTo>
                  <a:lnTo>
                    <a:pt x="1361" y="49"/>
                  </a:lnTo>
                  <a:lnTo>
                    <a:pt x="1404" y="71"/>
                  </a:lnTo>
                  <a:lnTo>
                    <a:pt x="1446" y="85"/>
                  </a:lnTo>
                  <a:lnTo>
                    <a:pt x="1474" y="99"/>
                  </a:lnTo>
                  <a:lnTo>
                    <a:pt x="1488" y="106"/>
                  </a:lnTo>
                  <a:lnTo>
                    <a:pt x="1495" y="113"/>
                  </a:lnTo>
                  <a:lnTo>
                    <a:pt x="1516" y="127"/>
                  </a:lnTo>
                  <a:lnTo>
                    <a:pt x="1530" y="134"/>
                  </a:lnTo>
                  <a:lnTo>
                    <a:pt x="1559" y="148"/>
                  </a:lnTo>
                  <a:lnTo>
                    <a:pt x="31469" y="17433"/>
                  </a:lnTo>
                  <a:lnTo>
                    <a:pt x="31483" y="17440"/>
                  </a:lnTo>
                  <a:lnTo>
                    <a:pt x="31525" y="17468"/>
                  </a:lnTo>
                  <a:cubicBezTo>
                    <a:pt x="31539" y="17482"/>
                    <a:pt x="31553" y="17489"/>
                    <a:pt x="31568" y="17496"/>
                  </a:cubicBezTo>
                  <a:lnTo>
                    <a:pt x="31582" y="17510"/>
                  </a:lnTo>
                  <a:lnTo>
                    <a:pt x="31617" y="17532"/>
                  </a:lnTo>
                  <a:lnTo>
                    <a:pt x="31666" y="17567"/>
                  </a:lnTo>
                  <a:lnTo>
                    <a:pt x="31694" y="17595"/>
                  </a:lnTo>
                  <a:lnTo>
                    <a:pt x="31716" y="17609"/>
                  </a:lnTo>
                  <a:cubicBezTo>
                    <a:pt x="31730" y="17623"/>
                    <a:pt x="31751" y="17637"/>
                    <a:pt x="31765" y="17659"/>
                  </a:cubicBezTo>
                  <a:lnTo>
                    <a:pt x="31779" y="17666"/>
                  </a:lnTo>
                  <a:lnTo>
                    <a:pt x="31786" y="17673"/>
                  </a:lnTo>
                  <a:lnTo>
                    <a:pt x="31800" y="17687"/>
                  </a:lnTo>
                  <a:lnTo>
                    <a:pt x="31828" y="17715"/>
                  </a:lnTo>
                  <a:lnTo>
                    <a:pt x="31849" y="17743"/>
                  </a:lnTo>
                  <a:lnTo>
                    <a:pt x="31871" y="17757"/>
                  </a:lnTo>
                  <a:lnTo>
                    <a:pt x="31892" y="17785"/>
                  </a:lnTo>
                  <a:lnTo>
                    <a:pt x="31920" y="17814"/>
                  </a:lnTo>
                  <a:lnTo>
                    <a:pt x="31948" y="17849"/>
                  </a:lnTo>
                  <a:lnTo>
                    <a:pt x="31983" y="17884"/>
                  </a:lnTo>
                  <a:cubicBezTo>
                    <a:pt x="31990" y="17898"/>
                    <a:pt x="32005" y="17912"/>
                    <a:pt x="32019" y="17933"/>
                  </a:cubicBezTo>
                  <a:lnTo>
                    <a:pt x="32026" y="17948"/>
                  </a:lnTo>
                  <a:cubicBezTo>
                    <a:pt x="32033" y="17948"/>
                    <a:pt x="32040" y="17955"/>
                    <a:pt x="32040" y="17962"/>
                  </a:cubicBezTo>
                  <a:lnTo>
                    <a:pt x="32061" y="17983"/>
                  </a:lnTo>
                  <a:cubicBezTo>
                    <a:pt x="32082" y="18011"/>
                    <a:pt x="32103" y="18046"/>
                    <a:pt x="32124" y="18074"/>
                  </a:cubicBezTo>
                  <a:cubicBezTo>
                    <a:pt x="32124" y="18074"/>
                    <a:pt x="32124" y="18081"/>
                    <a:pt x="32131" y="18081"/>
                  </a:cubicBezTo>
                  <a:lnTo>
                    <a:pt x="32139" y="18096"/>
                  </a:lnTo>
                  <a:cubicBezTo>
                    <a:pt x="32160" y="18131"/>
                    <a:pt x="32188" y="18173"/>
                    <a:pt x="32209" y="18208"/>
                  </a:cubicBezTo>
                  <a:lnTo>
                    <a:pt x="32223" y="18230"/>
                  </a:lnTo>
                  <a:lnTo>
                    <a:pt x="32230" y="18244"/>
                  </a:lnTo>
                  <a:lnTo>
                    <a:pt x="32237" y="18258"/>
                  </a:lnTo>
                  <a:cubicBezTo>
                    <a:pt x="32244" y="18279"/>
                    <a:pt x="32258" y="18300"/>
                    <a:pt x="32272" y="18335"/>
                  </a:cubicBezTo>
                  <a:lnTo>
                    <a:pt x="32287" y="18363"/>
                  </a:lnTo>
                  <a:lnTo>
                    <a:pt x="32308" y="18399"/>
                  </a:lnTo>
                  <a:cubicBezTo>
                    <a:pt x="32315" y="18420"/>
                    <a:pt x="32322" y="18434"/>
                    <a:pt x="32329" y="18448"/>
                  </a:cubicBezTo>
                  <a:lnTo>
                    <a:pt x="32336" y="18462"/>
                  </a:lnTo>
                  <a:cubicBezTo>
                    <a:pt x="32336" y="18462"/>
                    <a:pt x="32343" y="18469"/>
                    <a:pt x="32343" y="18476"/>
                  </a:cubicBezTo>
                  <a:lnTo>
                    <a:pt x="32350" y="18497"/>
                  </a:lnTo>
                  <a:cubicBezTo>
                    <a:pt x="32357" y="18511"/>
                    <a:pt x="32364" y="18526"/>
                    <a:pt x="32371" y="18540"/>
                  </a:cubicBezTo>
                  <a:lnTo>
                    <a:pt x="32378" y="18568"/>
                  </a:lnTo>
                  <a:lnTo>
                    <a:pt x="32385" y="18589"/>
                  </a:lnTo>
                  <a:cubicBezTo>
                    <a:pt x="32385" y="18596"/>
                    <a:pt x="32392" y="18603"/>
                    <a:pt x="32392" y="18603"/>
                  </a:cubicBezTo>
                  <a:lnTo>
                    <a:pt x="32392" y="18617"/>
                  </a:lnTo>
                  <a:cubicBezTo>
                    <a:pt x="32392" y="18617"/>
                    <a:pt x="32392" y="18617"/>
                    <a:pt x="32392" y="18624"/>
                  </a:cubicBezTo>
                  <a:cubicBezTo>
                    <a:pt x="32399" y="18645"/>
                    <a:pt x="32413" y="18674"/>
                    <a:pt x="32420" y="18695"/>
                  </a:cubicBezTo>
                  <a:cubicBezTo>
                    <a:pt x="32420" y="18695"/>
                    <a:pt x="32420" y="18702"/>
                    <a:pt x="32420" y="18709"/>
                  </a:cubicBezTo>
                  <a:lnTo>
                    <a:pt x="32435" y="18744"/>
                  </a:lnTo>
                  <a:cubicBezTo>
                    <a:pt x="32435" y="18751"/>
                    <a:pt x="32435" y="18751"/>
                    <a:pt x="32435" y="18758"/>
                  </a:cubicBezTo>
                  <a:cubicBezTo>
                    <a:pt x="32442" y="18779"/>
                    <a:pt x="32442" y="18800"/>
                    <a:pt x="32449" y="18822"/>
                  </a:cubicBezTo>
                  <a:cubicBezTo>
                    <a:pt x="32449" y="18829"/>
                    <a:pt x="32449" y="18836"/>
                    <a:pt x="32449" y="18843"/>
                  </a:cubicBezTo>
                  <a:lnTo>
                    <a:pt x="32456" y="18878"/>
                  </a:lnTo>
                  <a:cubicBezTo>
                    <a:pt x="32463" y="18899"/>
                    <a:pt x="32470" y="18920"/>
                    <a:pt x="32470" y="18934"/>
                  </a:cubicBezTo>
                  <a:cubicBezTo>
                    <a:pt x="32477" y="18956"/>
                    <a:pt x="32477" y="18970"/>
                    <a:pt x="32477" y="18991"/>
                  </a:cubicBezTo>
                  <a:cubicBezTo>
                    <a:pt x="32484" y="19005"/>
                    <a:pt x="32484" y="19026"/>
                    <a:pt x="32484" y="19040"/>
                  </a:cubicBezTo>
                  <a:cubicBezTo>
                    <a:pt x="32491" y="19061"/>
                    <a:pt x="32491" y="19075"/>
                    <a:pt x="32491" y="19090"/>
                  </a:cubicBezTo>
                  <a:lnTo>
                    <a:pt x="32491" y="19132"/>
                  </a:lnTo>
                  <a:lnTo>
                    <a:pt x="32491" y="19146"/>
                  </a:lnTo>
                  <a:lnTo>
                    <a:pt x="32491" y="19195"/>
                  </a:lnTo>
                  <a:lnTo>
                    <a:pt x="32491" y="19245"/>
                  </a:lnTo>
                  <a:lnTo>
                    <a:pt x="32442" y="37967"/>
                  </a:lnTo>
                  <a:lnTo>
                    <a:pt x="32442" y="38017"/>
                  </a:lnTo>
                  <a:lnTo>
                    <a:pt x="32442" y="38066"/>
                  </a:lnTo>
                  <a:lnTo>
                    <a:pt x="32442" y="38101"/>
                  </a:lnTo>
                  <a:cubicBezTo>
                    <a:pt x="32442" y="38108"/>
                    <a:pt x="32442" y="38115"/>
                    <a:pt x="32442" y="38123"/>
                  </a:cubicBezTo>
                  <a:cubicBezTo>
                    <a:pt x="32442" y="38137"/>
                    <a:pt x="32435" y="38151"/>
                    <a:pt x="32435" y="38172"/>
                  </a:cubicBezTo>
                  <a:cubicBezTo>
                    <a:pt x="32435" y="38172"/>
                    <a:pt x="32435" y="38179"/>
                    <a:pt x="32435" y="38179"/>
                  </a:cubicBezTo>
                  <a:lnTo>
                    <a:pt x="32428" y="38207"/>
                  </a:lnTo>
                  <a:lnTo>
                    <a:pt x="32428" y="38221"/>
                  </a:lnTo>
                  <a:cubicBezTo>
                    <a:pt x="32420" y="38235"/>
                    <a:pt x="32420" y="38256"/>
                    <a:pt x="32406" y="38285"/>
                  </a:cubicBezTo>
                  <a:lnTo>
                    <a:pt x="32406" y="38299"/>
                  </a:lnTo>
                  <a:lnTo>
                    <a:pt x="32406" y="38313"/>
                  </a:lnTo>
                  <a:cubicBezTo>
                    <a:pt x="32406" y="38320"/>
                    <a:pt x="32406" y="38320"/>
                    <a:pt x="32399" y="38327"/>
                  </a:cubicBezTo>
                  <a:cubicBezTo>
                    <a:pt x="32399" y="38348"/>
                    <a:pt x="32392" y="38362"/>
                    <a:pt x="32378" y="38383"/>
                  </a:cubicBezTo>
                  <a:cubicBezTo>
                    <a:pt x="32364" y="38412"/>
                    <a:pt x="32350" y="38440"/>
                    <a:pt x="32329" y="38468"/>
                  </a:cubicBezTo>
                  <a:cubicBezTo>
                    <a:pt x="32315" y="38482"/>
                    <a:pt x="32308" y="38503"/>
                    <a:pt x="32294" y="38517"/>
                  </a:cubicBezTo>
                  <a:lnTo>
                    <a:pt x="32272" y="38538"/>
                  </a:lnTo>
                  <a:cubicBezTo>
                    <a:pt x="32258" y="38553"/>
                    <a:pt x="32244" y="38567"/>
                    <a:pt x="32230" y="38581"/>
                  </a:cubicBezTo>
                  <a:lnTo>
                    <a:pt x="32216" y="38588"/>
                  </a:lnTo>
                  <a:cubicBezTo>
                    <a:pt x="32202" y="38602"/>
                    <a:pt x="32181" y="38616"/>
                    <a:pt x="32160" y="38630"/>
                  </a:cubicBezTo>
                  <a:lnTo>
                    <a:pt x="31455" y="39039"/>
                  </a:lnTo>
                  <a:lnTo>
                    <a:pt x="31462" y="39032"/>
                  </a:lnTo>
                  <a:lnTo>
                    <a:pt x="31476" y="39018"/>
                  </a:lnTo>
                  <a:cubicBezTo>
                    <a:pt x="31518" y="38968"/>
                    <a:pt x="31546" y="38919"/>
                    <a:pt x="31575" y="38863"/>
                  </a:cubicBezTo>
                  <a:cubicBezTo>
                    <a:pt x="31582" y="38842"/>
                    <a:pt x="31596" y="38813"/>
                    <a:pt x="31603" y="38785"/>
                  </a:cubicBezTo>
                  <a:cubicBezTo>
                    <a:pt x="31603" y="38778"/>
                    <a:pt x="31603" y="38778"/>
                    <a:pt x="31603" y="38771"/>
                  </a:cubicBezTo>
                  <a:cubicBezTo>
                    <a:pt x="31610" y="38743"/>
                    <a:pt x="31624" y="38715"/>
                    <a:pt x="31624" y="38686"/>
                  </a:cubicBezTo>
                  <a:lnTo>
                    <a:pt x="31624" y="38672"/>
                  </a:lnTo>
                  <a:cubicBezTo>
                    <a:pt x="31631" y="38637"/>
                    <a:pt x="31645" y="38609"/>
                    <a:pt x="31645" y="38574"/>
                  </a:cubicBezTo>
                  <a:lnTo>
                    <a:pt x="31645" y="38560"/>
                  </a:lnTo>
                  <a:cubicBezTo>
                    <a:pt x="31645" y="38524"/>
                    <a:pt x="31645" y="38482"/>
                    <a:pt x="31645" y="38447"/>
                  </a:cubicBezTo>
                  <a:lnTo>
                    <a:pt x="31701" y="19717"/>
                  </a:lnTo>
                  <a:cubicBezTo>
                    <a:pt x="31701" y="19675"/>
                    <a:pt x="31701" y="19639"/>
                    <a:pt x="31701" y="19597"/>
                  </a:cubicBezTo>
                  <a:lnTo>
                    <a:pt x="31701" y="19583"/>
                  </a:lnTo>
                  <a:cubicBezTo>
                    <a:pt x="31694" y="19541"/>
                    <a:pt x="31694" y="19498"/>
                    <a:pt x="31687" y="19456"/>
                  </a:cubicBezTo>
                  <a:cubicBezTo>
                    <a:pt x="31680" y="19421"/>
                    <a:pt x="31666" y="19379"/>
                    <a:pt x="31659" y="19329"/>
                  </a:cubicBezTo>
                  <a:lnTo>
                    <a:pt x="31659" y="19322"/>
                  </a:lnTo>
                  <a:cubicBezTo>
                    <a:pt x="31652" y="19280"/>
                    <a:pt x="31638" y="19245"/>
                    <a:pt x="31631" y="19202"/>
                  </a:cubicBezTo>
                  <a:lnTo>
                    <a:pt x="31624" y="19188"/>
                  </a:lnTo>
                  <a:cubicBezTo>
                    <a:pt x="31610" y="19153"/>
                    <a:pt x="31603" y="19111"/>
                    <a:pt x="31589" y="19075"/>
                  </a:cubicBezTo>
                  <a:lnTo>
                    <a:pt x="31582" y="19054"/>
                  </a:lnTo>
                  <a:lnTo>
                    <a:pt x="31582" y="19047"/>
                  </a:lnTo>
                  <a:cubicBezTo>
                    <a:pt x="31568" y="19019"/>
                    <a:pt x="31553" y="18984"/>
                    <a:pt x="31539" y="18949"/>
                  </a:cubicBezTo>
                  <a:lnTo>
                    <a:pt x="31539" y="18941"/>
                  </a:lnTo>
                  <a:cubicBezTo>
                    <a:pt x="31532" y="18934"/>
                    <a:pt x="31532" y="18927"/>
                    <a:pt x="31532" y="18927"/>
                  </a:cubicBezTo>
                  <a:cubicBezTo>
                    <a:pt x="31525" y="18899"/>
                    <a:pt x="31511" y="18878"/>
                    <a:pt x="31504" y="18857"/>
                  </a:cubicBezTo>
                  <a:lnTo>
                    <a:pt x="31497" y="18850"/>
                  </a:lnTo>
                  <a:lnTo>
                    <a:pt x="31497" y="18864"/>
                  </a:lnTo>
                  <a:cubicBezTo>
                    <a:pt x="31504" y="18885"/>
                    <a:pt x="31518" y="18906"/>
                    <a:pt x="31525" y="18927"/>
                  </a:cubicBezTo>
                  <a:cubicBezTo>
                    <a:pt x="31532" y="18934"/>
                    <a:pt x="31532" y="18941"/>
                    <a:pt x="31532" y="18949"/>
                  </a:cubicBezTo>
                  <a:lnTo>
                    <a:pt x="31532" y="18956"/>
                  </a:lnTo>
                  <a:cubicBezTo>
                    <a:pt x="31546" y="18991"/>
                    <a:pt x="31560" y="19026"/>
                    <a:pt x="31575" y="19054"/>
                  </a:cubicBezTo>
                  <a:lnTo>
                    <a:pt x="31575" y="19061"/>
                  </a:lnTo>
                  <a:lnTo>
                    <a:pt x="31582" y="19075"/>
                  </a:lnTo>
                  <a:cubicBezTo>
                    <a:pt x="31596" y="19118"/>
                    <a:pt x="31603" y="19153"/>
                    <a:pt x="31617" y="19188"/>
                  </a:cubicBezTo>
                  <a:lnTo>
                    <a:pt x="31624" y="19209"/>
                  </a:lnTo>
                  <a:cubicBezTo>
                    <a:pt x="31631" y="19245"/>
                    <a:pt x="31645" y="19287"/>
                    <a:pt x="31652" y="19322"/>
                  </a:cubicBezTo>
                  <a:lnTo>
                    <a:pt x="31652" y="19336"/>
                  </a:lnTo>
                  <a:cubicBezTo>
                    <a:pt x="31659" y="19379"/>
                    <a:pt x="31673" y="19421"/>
                    <a:pt x="31680" y="19463"/>
                  </a:cubicBezTo>
                  <a:cubicBezTo>
                    <a:pt x="31680" y="19498"/>
                    <a:pt x="31694" y="19541"/>
                    <a:pt x="31694" y="19583"/>
                  </a:cubicBezTo>
                  <a:lnTo>
                    <a:pt x="31694" y="19597"/>
                  </a:lnTo>
                  <a:lnTo>
                    <a:pt x="31694" y="19717"/>
                  </a:lnTo>
                  <a:lnTo>
                    <a:pt x="31638" y="38440"/>
                  </a:lnTo>
                  <a:cubicBezTo>
                    <a:pt x="31638" y="38482"/>
                    <a:pt x="31631" y="38517"/>
                    <a:pt x="31631" y="38560"/>
                  </a:cubicBezTo>
                  <a:lnTo>
                    <a:pt x="31631" y="38567"/>
                  </a:lnTo>
                  <a:cubicBezTo>
                    <a:pt x="31631" y="38602"/>
                    <a:pt x="31624" y="38630"/>
                    <a:pt x="31617" y="38665"/>
                  </a:cubicBezTo>
                  <a:lnTo>
                    <a:pt x="31617" y="38679"/>
                  </a:lnTo>
                  <a:cubicBezTo>
                    <a:pt x="31610" y="38708"/>
                    <a:pt x="31603" y="38736"/>
                    <a:pt x="31596" y="38764"/>
                  </a:cubicBezTo>
                  <a:cubicBezTo>
                    <a:pt x="31596" y="38771"/>
                    <a:pt x="31596" y="38778"/>
                    <a:pt x="31589" y="38778"/>
                  </a:cubicBezTo>
                  <a:cubicBezTo>
                    <a:pt x="31582" y="38806"/>
                    <a:pt x="31575" y="38835"/>
                    <a:pt x="31560" y="38863"/>
                  </a:cubicBezTo>
                  <a:cubicBezTo>
                    <a:pt x="31532" y="38912"/>
                    <a:pt x="31504" y="38961"/>
                    <a:pt x="31469" y="39004"/>
                  </a:cubicBezTo>
                  <a:lnTo>
                    <a:pt x="31455" y="39018"/>
                  </a:lnTo>
                  <a:cubicBezTo>
                    <a:pt x="31441" y="39032"/>
                    <a:pt x="31427" y="39046"/>
                    <a:pt x="31412" y="39060"/>
                  </a:cubicBezTo>
                  <a:lnTo>
                    <a:pt x="31398" y="39067"/>
                  </a:lnTo>
                  <a:cubicBezTo>
                    <a:pt x="31377" y="39081"/>
                    <a:pt x="31363" y="39095"/>
                    <a:pt x="31342" y="39109"/>
                  </a:cubicBezTo>
                  <a:lnTo>
                    <a:pt x="31278" y="39173"/>
                  </a:lnTo>
                  <a:lnTo>
                    <a:pt x="31278" y="39173"/>
                  </a:lnTo>
                  <a:lnTo>
                    <a:pt x="31356" y="39124"/>
                  </a:lnTo>
                  <a:lnTo>
                    <a:pt x="32181" y="38644"/>
                  </a:lnTo>
                  <a:cubicBezTo>
                    <a:pt x="32202" y="38630"/>
                    <a:pt x="32223" y="38616"/>
                    <a:pt x="32244" y="38595"/>
                  </a:cubicBezTo>
                  <a:lnTo>
                    <a:pt x="32258" y="38581"/>
                  </a:lnTo>
                  <a:cubicBezTo>
                    <a:pt x="32272" y="38567"/>
                    <a:pt x="32294" y="38553"/>
                    <a:pt x="32301" y="38538"/>
                  </a:cubicBezTo>
                  <a:lnTo>
                    <a:pt x="32322" y="38524"/>
                  </a:lnTo>
                  <a:cubicBezTo>
                    <a:pt x="32329" y="38510"/>
                    <a:pt x="32350" y="38489"/>
                    <a:pt x="32371" y="38461"/>
                  </a:cubicBezTo>
                  <a:cubicBezTo>
                    <a:pt x="32385" y="38433"/>
                    <a:pt x="32399" y="38405"/>
                    <a:pt x="32413" y="38376"/>
                  </a:cubicBezTo>
                  <a:cubicBezTo>
                    <a:pt x="32420" y="38362"/>
                    <a:pt x="32428" y="38341"/>
                    <a:pt x="32435" y="38327"/>
                  </a:cubicBezTo>
                  <a:lnTo>
                    <a:pt x="32442" y="38306"/>
                  </a:lnTo>
                  <a:lnTo>
                    <a:pt x="32442" y="38292"/>
                  </a:lnTo>
                  <a:cubicBezTo>
                    <a:pt x="32442" y="38292"/>
                    <a:pt x="32442" y="38285"/>
                    <a:pt x="32442" y="38278"/>
                  </a:cubicBezTo>
                  <a:lnTo>
                    <a:pt x="32442" y="38271"/>
                  </a:lnTo>
                  <a:cubicBezTo>
                    <a:pt x="32449" y="38249"/>
                    <a:pt x="32456" y="38228"/>
                    <a:pt x="32463" y="38214"/>
                  </a:cubicBezTo>
                  <a:lnTo>
                    <a:pt x="32463" y="38200"/>
                  </a:lnTo>
                  <a:lnTo>
                    <a:pt x="32463" y="38172"/>
                  </a:lnTo>
                  <a:cubicBezTo>
                    <a:pt x="32463" y="38172"/>
                    <a:pt x="32463" y="38165"/>
                    <a:pt x="32463" y="38165"/>
                  </a:cubicBezTo>
                  <a:cubicBezTo>
                    <a:pt x="32470" y="38144"/>
                    <a:pt x="32470" y="38130"/>
                    <a:pt x="32470" y="38108"/>
                  </a:cubicBezTo>
                  <a:cubicBezTo>
                    <a:pt x="32477" y="38101"/>
                    <a:pt x="32477" y="38094"/>
                    <a:pt x="32470" y="38087"/>
                  </a:cubicBezTo>
                  <a:lnTo>
                    <a:pt x="32470" y="38059"/>
                  </a:lnTo>
                  <a:lnTo>
                    <a:pt x="32470" y="38010"/>
                  </a:lnTo>
                  <a:lnTo>
                    <a:pt x="32470" y="37960"/>
                  </a:lnTo>
                  <a:lnTo>
                    <a:pt x="32526" y="19231"/>
                  </a:lnTo>
                  <a:lnTo>
                    <a:pt x="32526" y="19181"/>
                  </a:lnTo>
                  <a:lnTo>
                    <a:pt x="32526" y="19132"/>
                  </a:lnTo>
                  <a:lnTo>
                    <a:pt x="32526" y="19111"/>
                  </a:lnTo>
                  <a:lnTo>
                    <a:pt x="32526" y="19075"/>
                  </a:lnTo>
                  <a:cubicBezTo>
                    <a:pt x="32519" y="19061"/>
                    <a:pt x="32519" y="19040"/>
                    <a:pt x="32519" y="19026"/>
                  </a:cubicBezTo>
                  <a:cubicBezTo>
                    <a:pt x="32519" y="19005"/>
                    <a:pt x="32512" y="18984"/>
                    <a:pt x="32512" y="18970"/>
                  </a:cubicBezTo>
                  <a:cubicBezTo>
                    <a:pt x="32512" y="18949"/>
                    <a:pt x="32505" y="18934"/>
                    <a:pt x="32505" y="18920"/>
                  </a:cubicBezTo>
                  <a:cubicBezTo>
                    <a:pt x="32498" y="18899"/>
                    <a:pt x="32491" y="18878"/>
                    <a:pt x="32491" y="18857"/>
                  </a:cubicBezTo>
                  <a:lnTo>
                    <a:pt x="32484" y="18822"/>
                  </a:lnTo>
                  <a:cubicBezTo>
                    <a:pt x="32484" y="18815"/>
                    <a:pt x="32484" y="18808"/>
                    <a:pt x="32484" y="18800"/>
                  </a:cubicBezTo>
                  <a:cubicBezTo>
                    <a:pt x="32477" y="18779"/>
                    <a:pt x="32470" y="18758"/>
                    <a:pt x="32463" y="18737"/>
                  </a:cubicBezTo>
                  <a:lnTo>
                    <a:pt x="32463" y="18723"/>
                  </a:lnTo>
                  <a:lnTo>
                    <a:pt x="32456" y="18688"/>
                  </a:lnTo>
                  <a:cubicBezTo>
                    <a:pt x="32456" y="18681"/>
                    <a:pt x="32449" y="18674"/>
                    <a:pt x="32449" y="18674"/>
                  </a:cubicBezTo>
                  <a:cubicBezTo>
                    <a:pt x="32442" y="18645"/>
                    <a:pt x="32435" y="18624"/>
                    <a:pt x="32428" y="18603"/>
                  </a:cubicBezTo>
                  <a:lnTo>
                    <a:pt x="32428" y="18589"/>
                  </a:lnTo>
                  <a:lnTo>
                    <a:pt x="32428" y="18582"/>
                  </a:lnTo>
                  <a:cubicBezTo>
                    <a:pt x="32428" y="18575"/>
                    <a:pt x="32420" y="18568"/>
                    <a:pt x="32420" y="18568"/>
                  </a:cubicBezTo>
                  <a:lnTo>
                    <a:pt x="32413" y="18547"/>
                  </a:lnTo>
                  <a:lnTo>
                    <a:pt x="32399" y="18519"/>
                  </a:lnTo>
                  <a:cubicBezTo>
                    <a:pt x="32399" y="18504"/>
                    <a:pt x="32392" y="18490"/>
                    <a:pt x="32385" y="18476"/>
                  </a:cubicBezTo>
                  <a:lnTo>
                    <a:pt x="32371" y="18448"/>
                  </a:lnTo>
                  <a:cubicBezTo>
                    <a:pt x="32364" y="18448"/>
                    <a:pt x="32364" y="18441"/>
                    <a:pt x="32364" y="18434"/>
                  </a:cubicBezTo>
                  <a:lnTo>
                    <a:pt x="32364" y="18420"/>
                  </a:lnTo>
                  <a:cubicBezTo>
                    <a:pt x="32357" y="18406"/>
                    <a:pt x="32350" y="18392"/>
                    <a:pt x="32343" y="18378"/>
                  </a:cubicBezTo>
                  <a:lnTo>
                    <a:pt x="32322" y="18335"/>
                  </a:lnTo>
                  <a:lnTo>
                    <a:pt x="32301" y="18300"/>
                  </a:lnTo>
                  <a:cubicBezTo>
                    <a:pt x="32294" y="18279"/>
                    <a:pt x="32279" y="18258"/>
                    <a:pt x="32265" y="18230"/>
                  </a:cubicBezTo>
                  <a:lnTo>
                    <a:pt x="32258" y="18222"/>
                  </a:lnTo>
                  <a:lnTo>
                    <a:pt x="32251" y="18208"/>
                  </a:lnTo>
                  <a:cubicBezTo>
                    <a:pt x="32251" y="18201"/>
                    <a:pt x="32237" y="18194"/>
                    <a:pt x="32237" y="18187"/>
                  </a:cubicBezTo>
                  <a:cubicBezTo>
                    <a:pt x="32216" y="18145"/>
                    <a:pt x="32195" y="18103"/>
                    <a:pt x="32167" y="18067"/>
                  </a:cubicBezTo>
                  <a:lnTo>
                    <a:pt x="32160" y="18053"/>
                  </a:lnTo>
                  <a:lnTo>
                    <a:pt x="32153" y="18046"/>
                  </a:lnTo>
                  <a:cubicBezTo>
                    <a:pt x="32139" y="18025"/>
                    <a:pt x="32110" y="17990"/>
                    <a:pt x="32089" y="17955"/>
                  </a:cubicBezTo>
                  <a:lnTo>
                    <a:pt x="32068" y="17933"/>
                  </a:lnTo>
                  <a:cubicBezTo>
                    <a:pt x="32068" y="17926"/>
                    <a:pt x="32061" y="17926"/>
                    <a:pt x="32061" y="17919"/>
                  </a:cubicBezTo>
                  <a:lnTo>
                    <a:pt x="32047" y="17905"/>
                  </a:lnTo>
                  <a:cubicBezTo>
                    <a:pt x="32033" y="17884"/>
                    <a:pt x="32026" y="17870"/>
                    <a:pt x="32005" y="17849"/>
                  </a:cubicBezTo>
                  <a:lnTo>
                    <a:pt x="31976" y="17821"/>
                  </a:lnTo>
                  <a:lnTo>
                    <a:pt x="31948" y="17785"/>
                  </a:lnTo>
                  <a:cubicBezTo>
                    <a:pt x="31941" y="17778"/>
                    <a:pt x="31934" y="17764"/>
                    <a:pt x="31913" y="17743"/>
                  </a:cubicBezTo>
                  <a:lnTo>
                    <a:pt x="31899" y="17729"/>
                  </a:lnTo>
                  <a:lnTo>
                    <a:pt x="31878" y="17715"/>
                  </a:lnTo>
                  <a:lnTo>
                    <a:pt x="31857" y="17687"/>
                  </a:lnTo>
                  <a:lnTo>
                    <a:pt x="31828" y="17659"/>
                  </a:lnTo>
                  <a:lnTo>
                    <a:pt x="31814" y="17644"/>
                  </a:lnTo>
                  <a:lnTo>
                    <a:pt x="31807" y="17637"/>
                  </a:lnTo>
                  <a:lnTo>
                    <a:pt x="31793" y="17630"/>
                  </a:lnTo>
                  <a:lnTo>
                    <a:pt x="31737" y="17581"/>
                  </a:lnTo>
                  <a:lnTo>
                    <a:pt x="31723" y="17567"/>
                  </a:lnTo>
                  <a:lnTo>
                    <a:pt x="31694" y="17539"/>
                  </a:lnTo>
                  <a:lnTo>
                    <a:pt x="31687" y="17539"/>
                  </a:lnTo>
                  <a:cubicBezTo>
                    <a:pt x="31673" y="17525"/>
                    <a:pt x="31659" y="17510"/>
                    <a:pt x="31638" y="17503"/>
                  </a:cubicBezTo>
                  <a:lnTo>
                    <a:pt x="31603" y="17475"/>
                  </a:lnTo>
                  <a:lnTo>
                    <a:pt x="31596" y="17468"/>
                  </a:lnTo>
                  <a:lnTo>
                    <a:pt x="31546" y="17440"/>
                  </a:lnTo>
                  <a:cubicBezTo>
                    <a:pt x="31532" y="17426"/>
                    <a:pt x="31518" y="17419"/>
                    <a:pt x="31504" y="17412"/>
                  </a:cubicBezTo>
                  <a:lnTo>
                    <a:pt x="31497" y="17405"/>
                  </a:lnTo>
                  <a:lnTo>
                    <a:pt x="1573" y="127"/>
                  </a:lnTo>
                  <a:lnTo>
                    <a:pt x="1538" y="113"/>
                  </a:lnTo>
                  <a:lnTo>
                    <a:pt x="1530" y="106"/>
                  </a:lnTo>
                  <a:lnTo>
                    <a:pt x="1502" y="92"/>
                  </a:lnTo>
                  <a:lnTo>
                    <a:pt x="1495" y="85"/>
                  </a:lnTo>
                  <a:lnTo>
                    <a:pt x="1474" y="64"/>
                  </a:lnTo>
                  <a:lnTo>
                    <a:pt x="1446" y="49"/>
                  </a:lnTo>
                  <a:lnTo>
                    <a:pt x="1404" y="35"/>
                  </a:lnTo>
                  <a:lnTo>
                    <a:pt x="1354" y="14"/>
                  </a:lnTo>
                  <a:lnTo>
                    <a:pt x="1312" y="14"/>
                  </a:lnTo>
                  <a:lnTo>
                    <a:pt x="1284" y="7"/>
                  </a:lnTo>
                  <a:lnTo>
                    <a:pt x="1263" y="7"/>
                  </a:lnTo>
                  <a:lnTo>
                    <a:pt x="123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1804825" y="1204600"/>
              <a:ext cx="802050" cy="967825"/>
            </a:xfrm>
            <a:custGeom>
              <a:avLst/>
              <a:gdLst/>
              <a:ahLst/>
              <a:cxnLst/>
              <a:rect l="l" t="t" r="r" b="b"/>
              <a:pathLst>
                <a:path w="32082" h="38713" extrusionOk="0">
                  <a:moveTo>
                    <a:pt x="641" y="0"/>
                  </a:moveTo>
                  <a:cubicBezTo>
                    <a:pt x="294" y="0"/>
                    <a:pt x="57" y="277"/>
                    <a:pt x="57" y="752"/>
                  </a:cubicBezTo>
                  <a:lnTo>
                    <a:pt x="0" y="19475"/>
                  </a:lnTo>
                  <a:cubicBezTo>
                    <a:pt x="0" y="20144"/>
                    <a:pt x="472" y="20962"/>
                    <a:pt x="1051" y="21300"/>
                  </a:cubicBezTo>
                  <a:lnTo>
                    <a:pt x="30975" y="38571"/>
                  </a:lnTo>
                  <a:cubicBezTo>
                    <a:pt x="31143" y="38667"/>
                    <a:pt x="31302" y="38713"/>
                    <a:pt x="31444" y="38713"/>
                  </a:cubicBezTo>
                  <a:cubicBezTo>
                    <a:pt x="31791" y="38713"/>
                    <a:pt x="32032" y="38440"/>
                    <a:pt x="32032" y="37965"/>
                  </a:cubicBezTo>
                  <a:lnTo>
                    <a:pt x="32082" y="19242"/>
                  </a:lnTo>
                  <a:cubicBezTo>
                    <a:pt x="32082" y="18572"/>
                    <a:pt x="31616" y="17755"/>
                    <a:pt x="31038" y="17423"/>
                  </a:cubicBezTo>
                  <a:lnTo>
                    <a:pt x="1114" y="145"/>
                  </a:lnTo>
                  <a:cubicBezTo>
                    <a:pt x="944" y="47"/>
                    <a:pt x="783" y="0"/>
                    <a:pt x="641"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804475" y="1204450"/>
              <a:ext cx="802750" cy="968325"/>
            </a:xfrm>
            <a:custGeom>
              <a:avLst/>
              <a:gdLst/>
              <a:ahLst/>
              <a:cxnLst/>
              <a:rect l="l" t="t" r="r" b="b"/>
              <a:pathLst>
                <a:path w="32110" h="38733" extrusionOk="0">
                  <a:moveTo>
                    <a:pt x="649" y="17"/>
                  </a:moveTo>
                  <a:cubicBezTo>
                    <a:pt x="818" y="25"/>
                    <a:pt x="980" y="74"/>
                    <a:pt x="1114" y="158"/>
                  </a:cubicBezTo>
                  <a:lnTo>
                    <a:pt x="31038" y="17429"/>
                  </a:lnTo>
                  <a:cubicBezTo>
                    <a:pt x="31616" y="17768"/>
                    <a:pt x="32081" y="18578"/>
                    <a:pt x="32081" y="19241"/>
                  </a:cubicBezTo>
                  <a:lnTo>
                    <a:pt x="32032" y="37971"/>
                  </a:lnTo>
                  <a:cubicBezTo>
                    <a:pt x="32032" y="38288"/>
                    <a:pt x="31919" y="38528"/>
                    <a:pt x="31729" y="38640"/>
                  </a:cubicBezTo>
                  <a:cubicBezTo>
                    <a:pt x="31649" y="38686"/>
                    <a:pt x="31558" y="38709"/>
                    <a:pt x="31459" y="38709"/>
                  </a:cubicBezTo>
                  <a:cubicBezTo>
                    <a:pt x="31314" y="38709"/>
                    <a:pt x="31153" y="38660"/>
                    <a:pt x="30989" y="38563"/>
                  </a:cubicBezTo>
                  <a:lnTo>
                    <a:pt x="1072" y="21292"/>
                  </a:lnTo>
                  <a:cubicBezTo>
                    <a:pt x="486" y="20961"/>
                    <a:pt x="21" y="20150"/>
                    <a:pt x="21" y="19481"/>
                  </a:cubicBezTo>
                  <a:lnTo>
                    <a:pt x="78" y="758"/>
                  </a:lnTo>
                  <a:cubicBezTo>
                    <a:pt x="78" y="440"/>
                    <a:pt x="183" y="201"/>
                    <a:pt x="381" y="88"/>
                  </a:cubicBezTo>
                  <a:cubicBezTo>
                    <a:pt x="465" y="39"/>
                    <a:pt x="557" y="17"/>
                    <a:pt x="649" y="17"/>
                  </a:cubicBezTo>
                  <a:close/>
                  <a:moveTo>
                    <a:pt x="653" y="0"/>
                  </a:moveTo>
                  <a:cubicBezTo>
                    <a:pt x="550" y="0"/>
                    <a:pt x="455" y="24"/>
                    <a:pt x="374" y="74"/>
                  </a:cubicBezTo>
                  <a:cubicBezTo>
                    <a:pt x="169" y="187"/>
                    <a:pt x="56" y="433"/>
                    <a:pt x="56" y="758"/>
                  </a:cubicBezTo>
                  <a:lnTo>
                    <a:pt x="0" y="19488"/>
                  </a:lnTo>
                  <a:cubicBezTo>
                    <a:pt x="0" y="20157"/>
                    <a:pt x="479" y="20982"/>
                    <a:pt x="1057" y="21313"/>
                  </a:cubicBezTo>
                  <a:lnTo>
                    <a:pt x="30982" y="38591"/>
                  </a:lnTo>
                  <a:cubicBezTo>
                    <a:pt x="31123" y="38676"/>
                    <a:pt x="31285" y="38725"/>
                    <a:pt x="31461" y="38732"/>
                  </a:cubicBezTo>
                  <a:cubicBezTo>
                    <a:pt x="31560" y="38732"/>
                    <a:pt x="31651" y="38711"/>
                    <a:pt x="31743" y="38662"/>
                  </a:cubicBezTo>
                  <a:cubicBezTo>
                    <a:pt x="31940" y="38542"/>
                    <a:pt x="32053" y="38302"/>
                    <a:pt x="32053" y="37978"/>
                  </a:cubicBezTo>
                  <a:lnTo>
                    <a:pt x="32110" y="19248"/>
                  </a:lnTo>
                  <a:cubicBezTo>
                    <a:pt x="32110" y="18578"/>
                    <a:pt x="31637" y="17753"/>
                    <a:pt x="31052" y="17415"/>
                  </a:cubicBezTo>
                  <a:lnTo>
                    <a:pt x="1128" y="144"/>
                  </a:lnTo>
                  <a:cubicBezTo>
                    <a:pt x="962" y="49"/>
                    <a:pt x="799" y="0"/>
                    <a:pt x="6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825250" y="1252675"/>
              <a:ext cx="748675" cy="846800"/>
            </a:xfrm>
            <a:custGeom>
              <a:avLst/>
              <a:gdLst/>
              <a:ahLst/>
              <a:cxnLst/>
              <a:rect l="l" t="t" r="r" b="b"/>
              <a:pathLst>
                <a:path w="29947" h="33872" extrusionOk="0">
                  <a:moveTo>
                    <a:pt x="627" y="0"/>
                  </a:moveTo>
                  <a:cubicBezTo>
                    <a:pt x="282" y="0"/>
                    <a:pt x="43" y="273"/>
                    <a:pt x="43" y="746"/>
                  </a:cubicBezTo>
                  <a:lnTo>
                    <a:pt x="1" y="15860"/>
                  </a:lnTo>
                  <a:cubicBezTo>
                    <a:pt x="1" y="16529"/>
                    <a:pt x="473" y="17340"/>
                    <a:pt x="1051" y="17678"/>
                  </a:cubicBezTo>
                  <a:lnTo>
                    <a:pt x="28847" y="33730"/>
                  </a:lnTo>
                  <a:cubicBezTo>
                    <a:pt x="29014" y="33826"/>
                    <a:pt x="29174" y="33871"/>
                    <a:pt x="29316" y="33871"/>
                  </a:cubicBezTo>
                  <a:cubicBezTo>
                    <a:pt x="29663" y="33871"/>
                    <a:pt x="29904" y="33599"/>
                    <a:pt x="29904" y="33123"/>
                  </a:cubicBezTo>
                  <a:lnTo>
                    <a:pt x="29946" y="18010"/>
                  </a:lnTo>
                  <a:cubicBezTo>
                    <a:pt x="29946" y="17340"/>
                    <a:pt x="29474" y="16522"/>
                    <a:pt x="28896" y="16191"/>
                  </a:cubicBezTo>
                  <a:lnTo>
                    <a:pt x="1101" y="147"/>
                  </a:lnTo>
                  <a:cubicBezTo>
                    <a:pt x="931" y="48"/>
                    <a:pt x="770" y="0"/>
                    <a:pt x="627"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824900" y="1252525"/>
              <a:ext cx="749200" cy="847100"/>
            </a:xfrm>
            <a:custGeom>
              <a:avLst/>
              <a:gdLst/>
              <a:ahLst/>
              <a:cxnLst/>
              <a:rect l="l" t="t" r="r" b="b"/>
              <a:pathLst>
                <a:path w="29968" h="33884" extrusionOk="0">
                  <a:moveTo>
                    <a:pt x="642" y="12"/>
                  </a:moveTo>
                  <a:cubicBezTo>
                    <a:pt x="811" y="19"/>
                    <a:pt x="967" y="75"/>
                    <a:pt x="1108" y="160"/>
                  </a:cubicBezTo>
                  <a:lnTo>
                    <a:pt x="28903" y="16204"/>
                  </a:lnTo>
                  <a:cubicBezTo>
                    <a:pt x="29481" y="16535"/>
                    <a:pt x="29946" y="17353"/>
                    <a:pt x="29946" y="18016"/>
                  </a:cubicBezTo>
                  <a:lnTo>
                    <a:pt x="29904" y="33129"/>
                  </a:lnTo>
                  <a:cubicBezTo>
                    <a:pt x="29904" y="33440"/>
                    <a:pt x="29798" y="33679"/>
                    <a:pt x="29601" y="33792"/>
                  </a:cubicBezTo>
                  <a:cubicBezTo>
                    <a:pt x="29519" y="33839"/>
                    <a:pt x="29425" y="33863"/>
                    <a:pt x="29324" y="33863"/>
                  </a:cubicBezTo>
                  <a:cubicBezTo>
                    <a:pt x="29182" y="33863"/>
                    <a:pt x="29025" y="33816"/>
                    <a:pt x="28861" y="33721"/>
                  </a:cubicBezTo>
                  <a:lnTo>
                    <a:pt x="1072" y="17677"/>
                  </a:lnTo>
                  <a:cubicBezTo>
                    <a:pt x="494" y="17339"/>
                    <a:pt x="29" y="16528"/>
                    <a:pt x="29" y="15866"/>
                  </a:cubicBezTo>
                  <a:lnTo>
                    <a:pt x="71" y="752"/>
                  </a:lnTo>
                  <a:cubicBezTo>
                    <a:pt x="71" y="435"/>
                    <a:pt x="177" y="195"/>
                    <a:pt x="374" y="82"/>
                  </a:cubicBezTo>
                  <a:cubicBezTo>
                    <a:pt x="452" y="40"/>
                    <a:pt x="551" y="12"/>
                    <a:pt x="642" y="12"/>
                  </a:cubicBezTo>
                  <a:close/>
                  <a:moveTo>
                    <a:pt x="636" y="0"/>
                  </a:moveTo>
                  <a:cubicBezTo>
                    <a:pt x="536" y="0"/>
                    <a:pt x="443" y="23"/>
                    <a:pt x="360" y="68"/>
                  </a:cubicBezTo>
                  <a:cubicBezTo>
                    <a:pt x="163" y="188"/>
                    <a:pt x="50" y="428"/>
                    <a:pt x="50" y="759"/>
                  </a:cubicBezTo>
                  <a:lnTo>
                    <a:pt x="1" y="15866"/>
                  </a:lnTo>
                  <a:cubicBezTo>
                    <a:pt x="1" y="16542"/>
                    <a:pt x="480" y="17360"/>
                    <a:pt x="1058" y="17699"/>
                  </a:cubicBezTo>
                  <a:lnTo>
                    <a:pt x="28854" y="33736"/>
                  </a:lnTo>
                  <a:cubicBezTo>
                    <a:pt x="28995" y="33827"/>
                    <a:pt x="29157" y="33877"/>
                    <a:pt x="29333" y="33884"/>
                  </a:cubicBezTo>
                  <a:cubicBezTo>
                    <a:pt x="29425" y="33884"/>
                    <a:pt x="29523" y="33862"/>
                    <a:pt x="29608" y="33813"/>
                  </a:cubicBezTo>
                  <a:cubicBezTo>
                    <a:pt x="29812" y="33700"/>
                    <a:pt x="29925" y="33454"/>
                    <a:pt x="29925" y="33129"/>
                  </a:cubicBezTo>
                  <a:lnTo>
                    <a:pt x="29967" y="18016"/>
                  </a:lnTo>
                  <a:cubicBezTo>
                    <a:pt x="29967" y="17346"/>
                    <a:pt x="29495" y="16521"/>
                    <a:pt x="28910" y="16183"/>
                  </a:cubicBezTo>
                  <a:lnTo>
                    <a:pt x="1122" y="146"/>
                  </a:lnTo>
                  <a:cubicBezTo>
                    <a:pt x="949" y="49"/>
                    <a:pt x="785" y="0"/>
                    <a:pt x="63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2603850" y="1652500"/>
              <a:ext cx="14300" cy="7950"/>
            </a:xfrm>
            <a:custGeom>
              <a:avLst/>
              <a:gdLst/>
              <a:ahLst/>
              <a:cxnLst/>
              <a:rect l="l" t="t" r="r" b="b"/>
              <a:pathLst>
                <a:path w="572" h="318" extrusionOk="0">
                  <a:moveTo>
                    <a:pt x="565" y="1"/>
                  </a:moveTo>
                  <a:lnTo>
                    <a:pt x="1" y="297"/>
                  </a:lnTo>
                  <a:lnTo>
                    <a:pt x="15" y="318"/>
                  </a:lnTo>
                  <a:lnTo>
                    <a:pt x="572" y="22"/>
                  </a:lnTo>
                  <a:lnTo>
                    <a:pt x="56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2144250" y="1617150"/>
              <a:ext cx="121075" cy="230750"/>
            </a:xfrm>
            <a:custGeom>
              <a:avLst/>
              <a:gdLst/>
              <a:ahLst/>
              <a:cxnLst/>
              <a:rect l="l" t="t" r="r" b="b"/>
              <a:pathLst>
                <a:path w="4843" h="9230" extrusionOk="0">
                  <a:moveTo>
                    <a:pt x="2110" y="906"/>
                  </a:moveTo>
                  <a:cubicBezTo>
                    <a:pt x="2209" y="906"/>
                    <a:pt x="2321" y="938"/>
                    <a:pt x="2439" y="1006"/>
                  </a:cubicBezTo>
                  <a:cubicBezTo>
                    <a:pt x="2848" y="1245"/>
                    <a:pt x="3172" y="1809"/>
                    <a:pt x="3172" y="2282"/>
                  </a:cubicBezTo>
                  <a:lnTo>
                    <a:pt x="3172" y="3121"/>
                  </a:lnTo>
                  <a:lnTo>
                    <a:pt x="1699" y="2275"/>
                  </a:lnTo>
                  <a:lnTo>
                    <a:pt x="1699" y="1429"/>
                  </a:lnTo>
                  <a:cubicBezTo>
                    <a:pt x="1699" y="1098"/>
                    <a:pt x="1866" y="906"/>
                    <a:pt x="2110" y="906"/>
                  </a:cubicBezTo>
                  <a:close/>
                  <a:moveTo>
                    <a:pt x="1751" y="0"/>
                  </a:moveTo>
                  <a:cubicBezTo>
                    <a:pt x="1339" y="0"/>
                    <a:pt x="1058" y="325"/>
                    <a:pt x="1058" y="893"/>
                  </a:cubicBezTo>
                  <a:lnTo>
                    <a:pt x="1058" y="1901"/>
                  </a:lnTo>
                  <a:lnTo>
                    <a:pt x="924" y="1823"/>
                  </a:lnTo>
                  <a:cubicBezTo>
                    <a:pt x="778" y="1739"/>
                    <a:pt x="640" y="1699"/>
                    <a:pt x="517" y="1699"/>
                  </a:cubicBezTo>
                  <a:cubicBezTo>
                    <a:pt x="219" y="1699"/>
                    <a:pt x="12" y="1936"/>
                    <a:pt x="7" y="2345"/>
                  </a:cubicBezTo>
                  <a:lnTo>
                    <a:pt x="0" y="5799"/>
                  </a:lnTo>
                  <a:cubicBezTo>
                    <a:pt x="0" y="6377"/>
                    <a:pt x="409" y="7082"/>
                    <a:pt x="909" y="7371"/>
                  </a:cubicBezTo>
                  <a:lnTo>
                    <a:pt x="3912" y="9105"/>
                  </a:lnTo>
                  <a:cubicBezTo>
                    <a:pt x="4060" y="9190"/>
                    <a:pt x="4200" y="9230"/>
                    <a:pt x="4323" y="9230"/>
                  </a:cubicBezTo>
                  <a:cubicBezTo>
                    <a:pt x="4624" y="9230"/>
                    <a:pt x="4829" y="8993"/>
                    <a:pt x="4829" y="8584"/>
                  </a:cubicBezTo>
                  <a:lnTo>
                    <a:pt x="4836" y="5130"/>
                  </a:lnTo>
                  <a:cubicBezTo>
                    <a:pt x="4843" y="4559"/>
                    <a:pt x="4434" y="3847"/>
                    <a:pt x="3927" y="3558"/>
                  </a:cubicBezTo>
                  <a:lnTo>
                    <a:pt x="3821" y="3494"/>
                  </a:lnTo>
                  <a:lnTo>
                    <a:pt x="3821" y="2493"/>
                  </a:lnTo>
                  <a:cubicBezTo>
                    <a:pt x="3821" y="1690"/>
                    <a:pt x="3264" y="717"/>
                    <a:pt x="2566" y="315"/>
                  </a:cubicBezTo>
                  <a:lnTo>
                    <a:pt x="2319" y="174"/>
                  </a:lnTo>
                  <a:cubicBezTo>
                    <a:pt x="2115" y="56"/>
                    <a:pt x="1921" y="0"/>
                    <a:pt x="175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2143900" y="1616775"/>
              <a:ext cx="121625" cy="231400"/>
            </a:xfrm>
            <a:custGeom>
              <a:avLst/>
              <a:gdLst/>
              <a:ahLst/>
              <a:cxnLst/>
              <a:rect l="l" t="t" r="r" b="b"/>
              <a:pathLst>
                <a:path w="4865" h="9256" extrusionOk="0">
                  <a:moveTo>
                    <a:pt x="2120" y="932"/>
                  </a:moveTo>
                  <a:cubicBezTo>
                    <a:pt x="2220" y="932"/>
                    <a:pt x="2332" y="967"/>
                    <a:pt x="2446" y="1035"/>
                  </a:cubicBezTo>
                  <a:cubicBezTo>
                    <a:pt x="2855" y="1268"/>
                    <a:pt x="3179" y="1831"/>
                    <a:pt x="3179" y="2297"/>
                  </a:cubicBezTo>
                  <a:lnTo>
                    <a:pt x="3179" y="3121"/>
                  </a:lnTo>
                  <a:lnTo>
                    <a:pt x="1727" y="2283"/>
                  </a:lnTo>
                  <a:lnTo>
                    <a:pt x="1727" y="1444"/>
                  </a:lnTo>
                  <a:cubicBezTo>
                    <a:pt x="1727" y="1225"/>
                    <a:pt x="1798" y="1056"/>
                    <a:pt x="1939" y="978"/>
                  </a:cubicBezTo>
                  <a:cubicBezTo>
                    <a:pt x="1992" y="948"/>
                    <a:pt x="2053" y="932"/>
                    <a:pt x="2120" y="932"/>
                  </a:cubicBezTo>
                  <a:close/>
                  <a:moveTo>
                    <a:pt x="2121" y="913"/>
                  </a:moveTo>
                  <a:cubicBezTo>
                    <a:pt x="2049" y="913"/>
                    <a:pt x="1982" y="930"/>
                    <a:pt x="1924" y="964"/>
                  </a:cubicBezTo>
                  <a:cubicBezTo>
                    <a:pt x="1783" y="1042"/>
                    <a:pt x="1706" y="1211"/>
                    <a:pt x="1706" y="1444"/>
                  </a:cubicBezTo>
                  <a:lnTo>
                    <a:pt x="1706" y="2290"/>
                  </a:lnTo>
                  <a:cubicBezTo>
                    <a:pt x="1706" y="2290"/>
                    <a:pt x="1706" y="2297"/>
                    <a:pt x="1713" y="2297"/>
                  </a:cubicBezTo>
                  <a:cubicBezTo>
                    <a:pt x="1713" y="2297"/>
                    <a:pt x="3186" y="3150"/>
                    <a:pt x="3186" y="3150"/>
                  </a:cubicBezTo>
                  <a:cubicBezTo>
                    <a:pt x="3193" y="3143"/>
                    <a:pt x="3193" y="3143"/>
                    <a:pt x="3193" y="3136"/>
                  </a:cubicBezTo>
                  <a:lnTo>
                    <a:pt x="3193" y="2297"/>
                  </a:lnTo>
                  <a:cubicBezTo>
                    <a:pt x="3193" y="1824"/>
                    <a:pt x="2862" y="1246"/>
                    <a:pt x="2453" y="1014"/>
                  </a:cubicBezTo>
                  <a:cubicBezTo>
                    <a:pt x="2337" y="947"/>
                    <a:pt x="2223" y="913"/>
                    <a:pt x="2121" y="913"/>
                  </a:cubicBezTo>
                  <a:close/>
                  <a:moveTo>
                    <a:pt x="1773" y="22"/>
                  </a:moveTo>
                  <a:cubicBezTo>
                    <a:pt x="1943" y="22"/>
                    <a:pt x="2133" y="79"/>
                    <a:pt x="2333" y="196"/>
                  </a:cubicBezTo>
                  <a:lnTo>
                    <a:pt x="2580" y="337"/>
                  </a:lnTo>
                  <a:cubicBezTo>
                    <a:pt x="3271" y="739"/>
                    <a:pt x="3828" y="1712"/>
                    <a:pt x="3828" y="2501"/>
                  </a:cubicBezTo>
                  <a:lnTo>
                    <a:pt x="3828" y="3509"/>
                  </a:lnTo>
                  <a:cubicBezTo>
                    <a:pt x="3828" y="3516"/>
                    <a:pt x="3828" y="3516"/>
                    <a:pt x="3835" y="3523"/>
                  </a:cubicBezTo>
                  <a:lnTo>
                    <a:pt x="3941" y="3580"/>
                  </a:lnTo>
                  <a:cubicBezTo>
                    <a:pt x="4441" y="3869"/>
                    <a:pt x="4843" y="4574"/>
                    <a:pt x="4843" y="5152"/>
                  </a:cubicBezTo>
                  <a:lnTo>
                    <a:pt x="4836" y="8599"/>
                  </a:lnTo>
                  <a:cubicBezTo>
                    <a:pt x="4836" y="8874"/>
                    <a:pt x="4744" y="9078"/>
                    <a:pt x="4568" y="9177"/>
                  </a:cubicBezTo>
                  <a:cubicBezTo>
                    <a:pt x="4498" y="9217"/>
                    <a:pt x="4419" y="9238"/>
                    <a:pt x="4333" y="9238"/>
                  </a:cubicBezTo>
                  <a:cubicBezTo>
                    <a:pt x="4211" y="9238"/>
                    <a:pt x="4075" y="9196"/>
                    <a:pt x="3934" y="9113"/>
                  </a:cubicBezTo>
                  <a:lnTo>
                    <a:pt x="931" y="7379"/>
                  </a:lnTo>
                  <a:cubicBezTo>
                    <a:pt x="430" y="7090"/>
                    <a:pt x="28" y="6385"/>
                    <a:pt x="28" y="5814"/>
                  </a:cubicBezTo>
                  <a:lnTo>
                    <a:pt x="35" y="2360"/>
                  </a:lnTo>
                  <a:cubicBezTo>
                    <a:pt x="35" y="2085"/>
                    <a:pt x="127" y="1881"/>
                    <a:pt x="296" y="1782"/>
                  </a:cubicBezTo>
                  <a:cubicBezTo>
                    <a:pt x="367" y="1747"/>
                    <a:pt x="451" y="1726"/>
                    <a:pt x="529" y="1726"/>
                  </a:cubicBezTo>
                  <a:cubicBezTo>
                    <a:pt x="677" y="1733"/>
                    <a:pt x="818" y="1775"/>
                    <a:pt x="938" y="1853"/>
                  </a:cubicBezTo>
                  <a:lnTo>
                    <a:pt x="1072" y="1923"/>
                  </a:lnTo>
                  <a:cubicBezTo>
                    <a:pt x="1072" y="1927"/>
                    <a:pt x="1073" y="1928"/>
                    <a:pt x="1075" y="1928"/>
                  </a:cubicBezTo>
                  <a:cubicBezTo>
                    <a:pt x="1077" y="1928"/>
                    <a:pt x="1079" y="1927"/>
                    <a:pt x="1079" y="1923"/>
                  </a:cubicBezTo>
                  <a:cubicBezTo>
                    <a:pt x="1086" y="1923"/>
                    <a:pt x="1086" y="1916"/>
                    <a:pt x="1086" y="1916"/>
                  </a:cubicBezTo>
                  <a:lnTo>
                    <a:pt x="1086" y="908"/>
                  </a:lnTo>
                  <a:cubicBezTo>
                    <a:pt x="1086" y="527"/>
                    <a:pt x="1220" y="245"/>
                    <a:pt x="1452" y="104"/>
                  </a:cubicBezTo>
                  <a:cubicBezTo>
                    <a:pt x="1547" y="50"/>
                    <a:pt x="1656" y="22"/>
                    <a:pt x="1773" y="22"/>
                  </a:cubicBezTo>
                  <a:close/>
                  <a:moveTo>
                    <a:pt x="1764" y="1"/>
                  </a:moveTo>
                  <a:cubicBezTo>
                    <a:pt x="1641" y="1"/>
                    <a:pt x="1529" y="28"/>
                    <a:pt x="1431" y="83"/>
                  </a:cubicBezTo>
                  <a:cubicBezTo>
                    <a:pt x="1191" y="224"/>
                    <a:pt x="1057" y="513"/>
                    <a:pt x="1057" y="908"/>
                  </a:cubicBezTo>
                  <a:lnTo>
                    <a:pt x="1057" y="1895"/>
                  </a:lnTo>
                  <a:lnTo>
                    <a:pt x="945" y="1831"/>
                  </a:lnTo>
                  <a:cubicBezTo>
                    <a:pt x="798" y="1744"/>
                    <a:pt x="654" y="1700"/>
                    <a:pt x="526" y="1700"/>
                  </a:cubicBezTo>
                  <a:cubicBezTo>
                    <a:pt x="438" y="1700"/>
                    <a:pt x="358" y="1721"/>
                    <a:pt x="289" y="1761"/>
                  </a:cubicBezTo>
                  <a:cubicBezTo>
                    <a:pt x="113" y="1867"/>
                    <a:pt x="14" y="2078"/>
                    <a:pt x="14" y="2360"/>
                  </a:cubicBezTo>
                  <a:lnTo>
                    <a:pt x="0" y="5807"/>
                  </a:lnTo>
                  <a:cubicBezTo>
                    <a:pt x="0" y="6392"/>
                    <a:pt x="409" y="7104"/>
                    <a:pt x="916" y="7393"/>
                  </a:cubicBezTo>
                  <a:lnTo>
                    <a:pt x="3919" y="9127"/>
                  </a:lnTo>
                  <a:cubicBezTo>
                    <a:pt x="4046" y="9205"/>
                    <a:pt x="4187" y="9254"/>
                    <a:pt x="4335" y="9254"/>
                  </a:cubicBezTo>
                  <a:cubicBezTo>
                    <a:pt x="4344" y="9255"/>
                    <a:pt x="4353" y="9255"/>
                    <a:pt x="4362" y="9255"/>
                  </a:cubicBezTo>
                  <a:cubicBezTo>
                    <a:pt x="4437" y="9255"/>
                    <a:pt x="4513" y="9229"/>
                    <a:pt x="4582" y="9191"/>
                  </a:cubicBezTo>
                  <a:cubicBezTo>
                    <a:pt x="4751" y="9092"/>
                    <a:pt x="4850" y="8881"/>
                    <a:pt x="4850" y="8599"/>
                  </a:cubicBezTo>
                  <a:lnTo>
                    <a:pt x="4864" y="5145"/>
                  </a:lnTo>
                  <a:cubicBezTo>
                    <a:pt x="4864" y="4567"/>
                    <a:pt x="4455" y="3855"/>
                    <a:pt x="3948" y="3559"/>
                  </a:cubicBezTo>
                  <a:lnTo>
                    <a:pt x="3842" y="3502"/>
                  </a:lnTo>
                  <a:lnTo>
                    <a:pt x="3842" y="2501"/>
                  </a:lnTo>
                  <a:cubicBezTo>
                    <a:pt x="3849" y="1698"/>
                    <a:pt x="3285" y="718"/>
                    <a:pt x="2587" y="316"/>
                  </a:cubicBezTo>
                  <a:lnTo>
                    <a:pt x="2340" y="175"/>
                  </a:lnTo>
                  <a:cubicBezTo>
                    <a:pt x="2136" y="58"/>
                    <a:pt x="1940" y="1"/>
                    <a:pt x="176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2148825" y="1752775"/>
              <a:ext cx="65225" cy="37925"/>
            </a:xfrm>
            <a:custGeom>
              <a:avLst/>
              <a:gdLst/>
              <a:ahLst/>
              <a:cxnLst/>
              <a:rect l="l" t="t" r="r" b="b"/>
              <a:pathLst>
                <a:path w="2609" h="1517" extrusionOk="0">
                  <a:moveTo>
                    <a:pt x="1960" y="1"/>
                  </a:moveTo>
                  <a:lnTo>
                    <a:pt x="0" y="1136"/>
                  </a:lnTo>
                  <a:lnTo>
                    <a:pt x="656" y="1516"/>
                  </a:lnTo>
                  <a:lnTo>
                    <a:pt x="2609" y="374"/>
                  </a:lnTo>
                  <a:lnTo>
                    <a:pt x="196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2148475" y="1752475"/>
              <a:ext cx="65925" cy="38400"/>
            </a:xfrm>
            <a:custGeom>
              <a:avLst/>
              <a:gdLst/>
              <a:ahLst/>
              <a:cxnLst/>
              <a:rect l="l" t="t" r="r" b="b"/>
              <a:pathLst>
                <a:path w="2637" h="1536" extrusionOk="0">
                  <a:moveTo>
                    <a:pt x="1974" y="27"/>
                  </a:moveTo>
                  <a:lnTo>
                    <a:pt x="2609" y="393"/>
                  </a:lnTo>
                  <a:lnTo>
                    <a:pt x="670" y="1514"/>
                  </a:lnTo>
                  <a:lnTo>
                    <a:pt x="36" y="1148"/>
                  </a:lnTo>
                  <a:lnTo>
                    <a:pt x="1974" y="27"/>
                  </a:lnTo>
                  <a:close/>
                  <a:moveTo>
                    <a:pt x="1974" y="0"/>
                  </a:moveTo>
                  <a:cubicBezTo>
                    <a:pt x="1972" y="0"/>
                    <a:pt x="1971" y="2"/>
                    <a:pt x="1967" y="6"/>
                  </a:cubicBezTo>
                  <a:lnTo>
                    <a:pt x="7" y="1141"/>
                  </a:lnTo>
                  <a:cubicBezTo>
                    <a:pt x="7" y="1141"/>
                    <a:pt x="0" y="1148"/>
                    <a:pt x="7" y="1148"/>
                  </a:cubicBezTo>
                  <a:cubicBezTo>
                    <a:pt x="0" y="1155"/>
                    <a:pt x="7" y="1162"/>
                    <a:pt x="7" y="1162"/>
                  </a:cubicBezTo>
                  <a:cubicBezTo>
                    <a:pt x="7" y="1162"/>
                    <a:pt x="663" y="1535"/>
                    <a:pt x="670" y="1535"/>
                  </a:cubicBezTo>
                  <a:lnTo>
                    <a:pt x="2630" y="400"/>
                  </a:lnTo>
                  <a:cubicBezTo>
                    <a:pt x="2637" y="393"/>
                    <a:pt x="2637" y="393"/>
                    <a:pt x="2637" y="386"/>
                  </a:cubicBezTo>
                  <a:cubicBezTo>
                    <a:pt x="2637" y="386"/>
                    <a:pt x="2637" y="379"/>
                    <a:pt x="2630" y="379"/>
                  </a:cubicBezTo>
                  <a:lnTo>
                    <a:pt x="1981" y="6"/>
                  </a:lnTo>
                  <a:cubicBezTo>
                    <a:pt x="1978" y="2"/>
                    <a:pt x="1976" y="0"/>
                    <a:pt x="197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2144600" y="1706425"/>
              <a:ext cx="55175" cy="74925"/>
            </a:xfrm>
            <a:custGeom>
              <a:avLst/>
              <a:gdLst/>
              <a:ahLst/>
              <a:cxnLst/>
              <a:rect l="l" t="t" r="r" b="b"/>
              <a:pathLst>
                <a:path w="2207" h="2997" extrusionOk="0">
                  <a:moveTo>
                    <a:pt x="2094" y="1"/>
                  </a:moveTo>
                  <a:lnTo>
                    <a:pt x="134" y="1143"/>
                  </a:lnTo>
                  <a:cubicBezTo>
                    <a:pt x="120" y="1150"/>
                    <a:pt x="106" y="1164"/>
                    <a:pt x="92" y="1171"/>
                  </a:cubicBezTo>
                  <a:lnTo>
                    <a:pt x="78" y="1185"/>
                  </a:lnTo>
                  <a:cubicBezTo>
                    <a:pt x="71" y="1199"/>
                    <a:pt x="57" y="1213"/>
                    <a:pt x="43" y="1227"/>
                  </a:cubicBezTo>
                  <a:cubicBezTo>
                    <a:pt x="35" y="1241"/>
                    <a:pt x="28" y="1248"/>
                    <a:pt x="28" y="1263"/>
                  </a:cubicBezTo>
                  <a:lnTo>
                    <a:pt x="14" y="1291"/>
                  </a:lnTo>
                  <a:lnTo>
                    <a:pt x="14" y="1305"/>
                  </a:lnTo>
                  <a:cubicBezTo>
                    <a:pt x="7" y="1326"/>
                    <a:pt x="0" y="1333"/>
                    <a:pt x="0" y="1347"/>
                  </a:cubicBezTo>
                  <a:cubicBezTo>
                    <a:pt x="0" y="1347"/>
                    <a:pt x="0" y="1354"/>
                    <a:pt x="0" y="1354"/>
                  </a:cubicBezTo>
                  <a:cubicBezTo>
                    <a:pt x="0" y="1361"/>
                    <a:pt x="0" y="1368"/>
                    <a:pt x="0" y="1368"/>
                  </a:cubicBezTo>
                  <a:cubicBezTo>
                    <a:pt x="0" y="1382"/>
                    <a:pt x="0" y="1389"/>
                    <a:pt x="0" y="1396"/>
                  </a:cubicBezTo>
                  <a:cubicBezTo>
                    <a:pt x="0" y="1404"/>
                    <a:pt x="0" y="1404"/>
                    <a:pt x="0" y="1411"/>
                  </a:cubicBezTo>
                  <a:lnTo>
                    <a:pt x="0" y="1446"/>
                  </a:lnTo>
                  <a:lnTo>
                    <a:pt x="0" y="1467"/>
                  </a:lnTo>
                  <a:cubicBezTo>
                    <a:pt x="0" y="1474"/>
                    <a:pt x="0" y="1488"/>
                    <a:pt x="0" y="1495"/>
                  </a:cubicBezTo>
                  <a:cubicBezTo>
                    <a:pt x="0" y="1502"/>
                    <a:pt x="0" y="1509"/>
                    <a:pt x="0" y="1516"/>
                  </a:cubicBezTo>
                  <a:lnTo>
                    <a:pt x="0" y="1545"/>
                  </a:lnTo>
                  <a:lnTo>
                    <a:pt x="0" y="1552"/>
                  </a:lnTo>
                  <a:lnTo>
                    <a:pt x="0" y="1566"/>
                  </a:lnTo>
                  <a:lnTo>
                    <a:pt x="0" y="1594"/>
                  </a:lnTo>
                  <a:lnTo>
                    <a:pt x="0" y="1622"/>
                  </a:lnTo>
                  <a:lnTo>
                    <a:pt x="0" y="1643"/>
                  </a:lnTo>
                  <a:cubicBezTo>
                    <a:pt x="0" y="1650"/>
                    <a:pt x="7" y="1664"/>
                    <a:pt x="7" y="1678"/>
                  </a:cubicBezTo>
                  <a:lnTo>
                    <a:pt x="14" y="1707"/>
                  </a:lnTo>
                  <a:cubicBezTo>
                    <a:pt x="14" y="1714"/>
                    <a:pt x="21" y="1721"/>
                    <a:pt x="21" y="1728"/>
                  </a:cubicBezTo>
                  <a:cubicBezTo>
                    <a:pt x="28" y="1749"/>
                    <a:pt x="35" y="1763"/>
                    <a:pt x="35" y="1777"/>
                  </a:cubicBezTo>
                  <a:lnTo>
                    <a:pt x="57" y="1812"/>
                  </a:lnTo>
                  <a:lnTo>
                    <a:pt x="71" y="1862"/>
                  </a:lnTo>
                  <a:lnTo>
                    <a:pt x="92" y="1897"/>
                  </a:lnTo>
                  <a:lnTo>
                    <a:pt x="99" y="1911"/>
                  </a:lnTo>
                  <a:lnTo>
                    <a:pt x="99" y="1918"/>
                  </a:lnTo>
                  <a:lnTo>
                    <a:pt x="113" y="1932"/>
                  </a:lnTo>
                  <a:cubicBezTo>
                    <a:pt x="127" y="1960"/>
                    <a:pt x="141" y="1989"/>
                    <a:pt x="155" y="2017"/>
                  </a:cubicBezTo>
                  <a:lnTo>
                    <a:pt x="176" y="2045"/>
                  </a:lnTo>
                  <a:cubicBezTo>
                    <a:pt x="198" y="2073"/>
                    <a:pt x="219" y="2108"/>
                    <a:pt x="240" y="2137"/>
                  </a:cubicBezTo>
                  <a:lnTo>
                    <a:pt x="247" y="2144"/>
                  </a:lnTo>
                  <a:cubicBezTo>
                    <a:pt x="247" y="2151"/>
                    <a:pt x="176" y="2856"/>
                    <a:pt x="176" y="2856"/>
                  </a:cubicBezTo>
                  <a:lnTo>
                    <a:pt x="162" y="2997"/>
                  </a:lnTo>
                  <a:lnTo>
                    <a:pt x="2122" y="1855"/>
                  </a:lnTo>
                  <a:lnTo>
                    <a:pt x="2136" y="1714"/>
                  </a:lnTo>
                  <a:lnTo>
                    <a:pt x="2207" y="1009"/>
                  </a:lnTo>
                  <a:cubicBezTo>
                    <a:pt x="2207" y="1009"/>
                    <a:pt x="2200" y="1002"/>
                    <a:pt x="2200" y="995"/>
                  </a:cubicBezTo>
                  <a:cubicBezTo>
                    <a:pt x="2178" y="966"/>
                    <a:pt x="2157" y="938"/>
                    <a:pt x="2136" y="910"/>
                  </a:cubicBezTo>
                  <a:cubicBezTo>
                    <a:pt x="2136" y="896"/>
                    <a:pt x="2129" y="889"/>
                    <a:pt x="2122" y="882"/>
                  </a:cubicBezTo>
                  <a:cubicBezTo>
                    <a:pt x="2101" y="854"/>
                    <a:pt x="2087" y="825"/>
                    <a:pt x="2073" y="797"/>
                  </a:cubicBezTo>
                  <a:lnTo>
                    <a:pt x="2059" y="769"/>
                  </a:lnTo>
                  <a:lnTo>
                    <a:pt x="2052" y="755"/>
                  </a:lnTo>
                  <a:cubicBezTo>
                    <a:pt x="2037" y="734"/>
                    <a:pt x="2030" y="706"/>
                    <a:pt x="2016" y="684"/>
                  </a:cubicBezTo>
                  <a:cubicBezTo>
                    <a:pt x="2009" y="663"/>
                    <a:pt x="1995" y="621"/>
                    <a:pt x="1988" y="593"/>
                  </a:cubicBezTo>
                  <a:cubicBezTo>
                    <a:pt x="1981" y="572"/>
                    <a:pt x="1967" y="536"/>
                    <a:pt x="1967" y="508"/>
                  </a:cubicBezTo>
                  <a:cubicBezTo>
                    <a:pt x="1960" y="480"/>
                    <a:pt x="1953" y="452"/>
                    <a:pt x="1953" y="417"/>
                  </a:cubicBezTo>
                  <a:cubicBezTo>
                    <a:pt x="1946" y="388"/>
                    <a:pt x="1946" y="360"/>
                    <a:pt x="1946" y="332"/>
                  </a:cubicBezTo>
                  <a:lnTo>
                    <a:pt x="1946" y="276"/>
                  </a:lnTo>
                  <a:cubicBezTo>
                    <a:pt x="1946" y="262"/>
                    <a:pt x="1946" y="240"/>
                    <a:pt x="1953" y="226"/>
                  </a:cubicBezTo>
                  <a:cubicBezTo>
                    <a:pt x="1953" y="205"/>
                    <a:pt x="1960" y="191"/>
                    <a:pt x="1967" y="177"/>
                  </a:cubicBezTo>
                  <a:cubicBezTo>
                    <a:pt x="1967" y="156"/>
                    <a:pt x="1974" y="142"/>
                    <a:pt x="1981" y="128"/>
                  </a:cubicBezTo>
                  <a:cubicBezTo>
                    <a:pt x="1988" y="114"/>
                    <a:pt x="1995" y="99"/>
                    <a:pt x="2002" y="92"/>
                  </a:cubicBezTo>
                  <a:cubicBezTo>
                    <a:pt x="2016" y="71"/>
                    <a:pt x="2023" y="57"/>
                    <a:pt x="2037" y="43"/>
                  </a:cubicBezTo>
                  <a:lnTo>
                    <a:pt x="2052" y="36"/>
                  </a:lnTo>
                  <a:cubicBezTo>
                    <a:pt x="2059" y="22"/>
                    <a:pt x="2080" y="15"/>
                    <a:pt x="20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2144600" y="1706250"/>
              <a:ext cx="55875" cy="75275"/>
            </a:xfrm>
            <a:custGeom>
              <a:avLst/>
              <a:gdLst/>
              <a:ahLst/>
              <a:cxnLst/>
              <a:rect l="l" t="t" r="r" b="b"/>
              <a:pathLst>
                <a:path w="2235" h="3011" extrusionOk="0">
                  <a:moveTo>
                    <a:pt x="2101" y="1"/>
                  </a:moveTo>
                  <a:lnTo>
                    <a:pt x="141" y="1143"/>
                  </a:lnTo>
                  <a:cubicBezTo>
                    <a:pt x="127" y="1150"/>
                    <a:pt x="113" y="1164"/>
                    <a:pt x="99" y="1178"/>
                  </a:cubicBezTo>
                  <a:cubicBezTo>
                    <a:pt x="92" y="1178"/>
                    <a:pt x="92" y="1178"/>
                    <a:pt x="92" y="1185"/>
                  </a:cubicBezTo>
                  <a:cubicBezTo>
                    <a:pt x="71" y="1199"/>
                    <a:pt x="64" y="1213"/>
                    <a:pt x="50" y="1227"/>
                  </a:cubicBezTo>
                  <a:cubicBezTo>
                    <a:pt x="43" y="1241"/>
                    <a:pt x="35" y="1255"/>
                    <a:pt x="28" y="1270"/>
                  </a:cubicBezTo>
                  <a:lnTo>
                    <a:pt x="21" y="1298"/>
                  </a:lnTo>
                  <a:lnTo>
                    <a:pt x="21" y="1305"/>
                  </a:lnTo>
                  <a:cubicBezTo>
                    <a:pt x="21" y="1305"/>
                    <a:pt x="14" y="1319"/>
                    <a:pt x="14" y="1326"/>
                  </a:cubicBezTo>
                  <a:cubicBezTo>
                    <a:pt x="7" y="1333"/>
                    <a:pt x="0" y="1340"/>
                    <a:pt x="0" y="1361"/>
                  </a:cubicBezTo>
                  <a:lnTo>
                    <a:pt x="0" y="1375"/>
                  </a:lnTo>
                  <a:cubicBezTo>
                    <a:pt x="0" y="1382"/>
                    <a:pt x="0" y="1396"/>
                    <a:pt x="0" y="1403"/>
                  </a:cubicBezTo>
                  <a:lnTo>
                    <a:pt x="0" y="1411"/>
                  </a:lnTo>
                  <a:lnTo>
                    <a:pt x="0" y="1425"/>
                  </a:lnTo>
                  <a:cubicBezTo>
                    <a:pt x="0" y="1439"/>
                    <a:pt x="0" y="1446"/>
                    <a:pt x="0" y="1453"/>
                  </a:cubicBezTo>
                  <a:cubicBezTo>
                    <a:pt x="0" y="1460"/>
                    <a:pt x="0" y="1467"/>
                    <a:pt x="0" y="1481"/>
                  </a:cubicBezTo>
                  <a:cubicBezTo>
                    <a:pt x="0" y="1488"/>
                    <a:pt x="0" y="1495"/>
                    <a:pt x="0" y="1502"/>
                  </a:cubicBezTo>
                  <a:cubicBezTo>
                    <a:pt x="0" y="1509"/>
                    <a:pt x="0" y="1516"/>
                    <a:pt x="0" y="1530"/>
                  </a:cubicBezTo>
                  <a:lnTo>
                    <a:pt x="0" y="1552"/>
                  </a:lnTo>
                  <a:lnTo>
                    <a:pt x="0" y="1580"/>
                  </a:lnTo>
                  <a:lnTo>
                    <a:pt x="0" y="1608"/>
                  </a:lnTo>
                  <a:cubicBezTo>
                    <a:pt x="0" y="1615"/>
                    <a:pt x="0" y="1622"/>
                    <a:pt x="0" y="1629"/>
                  </a:cubicBezTo>
                  <a:cubicBezTo>
                    <a:pt x="7" y="1636"/>
                    <a:pt x="0" y="1650"/>
                    <a:pt x="7" y="1657"/>
                  </a:cubicBezTo>
                  <a:lnTo>
                    <a:pt x="14" y="1643"/>
                  </a:lnTo>
                  <a:cubicBezTo>
                    <a:pt x="14" y="1643"/>
                    <a:pt x="14" y="1636"/>
                    <a:pt x="14" y="1629"/>
                  </a:cubicBezTo>
                  <a:cubicBezTo>
                    <a:pt x="14" y="1622"/>
                    <a:pt x="21" y="1615"/>
                    <a:pt x="14" y="1601"/>
                  </a:cubicBezTo>
                  <a:cubicBezTo>
                    <a:pt x="7" y="1594"/>
                    <a:pt x="7" y="1587"/>
                    <a:pt x="7" y="1580"/>
                  </a:cubicBezTo>
                  <a:lnTo>
                    <a:pt x="7" y="1552"/>
                  </a:lnTo>
                  <a:lnTo>
                    <a:pt x="7" y="1530"/>
                  </a:lnTo>
                  <a:cubicBezTo>
                    <a:pt x="7" y="1516"/>
                    <a:pt x="7" y="1509"/>
                    <a:pt x="7" y="1502"/>
                  </a:cubicBezTo>
                  <a:cubicBezTo>
                    <a:pt x="7" y="1495"/>
                    <a:pt x="7" y="1488"/>
                    <a:pt x="7" y="1481"/>
                  </a:cubicBezTo>
                  <a:lnTo>
                    <a:pt x="7" y="1453"/>
                  </a:lnTo>
                  <a:cubicBezTo>
                    <a:pt x="7" y="1446"/>
                    <a:pt x="7" y="1439"/>
                    <a:pt x="7" y="1432"/>
                  </a:cubicBezTo>
                  <a:lnTo>
                    <a:pt x="7" y="1418"/>
                  </a:lnTo>
                  <a:lnTo>
                    <a:pt x="7" y="1403"/>
                  </a:lnTo>
                  <a:cubicBezTo>
                    <a:pt x="7" y="1396"/>
                    <a:pt x="7" y="1389"/>
                    <a:pt x="7" y="1382"/>
                  </a:cubicBezTo>
                  <a:lnTo>
                    <a:pt x="7" y="1354"/>
                  </a:lnTo>
                  <a:cubicBezTo>
                    <a:pt x="14" y="1347"/>
                    <a:pt x="14" y="1340"/>
                    <a:pt x="14" y="1333"/>
                  </a:cubicBezTo>
                  <a:lnTo>
                    <a:pt x="28" y="1305"/>
                  </a:lnTo>
                  <a:cubicBezTo>
                    <a:pt x="28" y="1298"/>
                    <a:pt x="28" y="1291"/>
                    <a:pt x="35" y="1277"/>
                  </a:cubicBezTo>
                  <a:cubicBezTo>
                    <a:pt x="43" y="1262"/>
                    <a:pt x="50" y="1255"/>
                    <a:pt x="57" y="1241"/>
                  </a:cubicBezTo>
                  <a:cubicBezTo>
                    <a:pt x="64" y="1227"/>
                    <a:pt x="78" y="1213"/>
                    <a:pt x="92" y="1199"/>
                  </a:cubicBezTo>
                  <a:lnTo>
                    <a:pt x="99" y="1192"/>
                  </a:lnTo>
                  <a:cubicBezTo>
                    <a:pt x="113" y="1178"/>
                    <a:pt x="127" y="1171"/>
                    <a:pt x="141" y="1164"/>
                  </a:cubicBezTo>
                  <a:lnTo>
                    <a:pt x="2009" y="78"/>
                  </a:lnTo>
                  <a:lnTo>
                    <a:pt x="2009" y="78"/>
                  </a:lnTo>
                  <a:cubicBezTo>
                    <a:pt x="2002" y="85"/>
                    <a:pt x="2002" y="92"/>
                    <a:pt x="1995" y="92"/>
                  </a:cubicBezTo>
                  <a:cubicBezTo>
                    <a:pt x="1988" y="106"/>
                    <a:pt x="1981" y="121"/>
                    <a:pt x="1974" y="135"/>
                  </a:cubicBezTo>
                  <a:cubicBezTo>
                    <a:pt x="1967" y="149"/>
                    <a:pt x="1960" y="163"/>
                    <a:pt x="1960" y="177"/>
                  </a:cubicBezTo>
                  <a:lnTo>
                    <a:pt x="1960" y="184"/>
                  </a:lnTo>
                  <a:cubicBezTo>
                    <a:pt x="1953" y="198"/>
                    <a:pt x="1946" y="219"/>
                    <a:pt x="1946" y="233"/>
                  </a:cubicBezTo>
                  <a:cubicBezTo>
                    <a:pt x="1939" y="254"/>
                    <a:pt x="1939" y="269"/>
                    <a:pt x="1939" y="290"/>
                  </a:cubicBezTo>
                  <a:lnTo>
                    <a:pt x="1939" y="346"/>
                  </a:lnTo>
                  <a:cubicBezTo>
                    <a:pt x="1939" y="374"/>
                    <a:pt x="1939" y="402"/>
                    <a:pt x="1946" y="431"/>
                  </a:cubicBezTo>
                  <a:cubicBezTo>
                    <a:pt x="1946" y="459"/>
                    <a:pt x="1953" y="494"/>
                    <a:pt x="1960" y="522"/>
                  </a:cubicBezTo>
                  <a:cubicBezTo>
                    <a:pt x="1960" y="543"/>
                    <a:pt x="1974" y="586"/>
                    <a:pt x="1981" y="607"/>
                  </a:cubicBezTo>
                  <a:cubicBezTo>
                    <a:pt x="1988" y="635"/>
                    <a:pt x="2002" y="677"/>
                    <a:pt x="2016" y="699"/>
                  </a:cubicBezTo>
                  <a:cubicBezTo>
                    <a:pt x="2023" y="720"/>
                    <a:pt x="2030" y="741"/>
                    <a:pt x="2045" y="776"/>
                  </a:cubicBezTo>
                  <a:lnTo>
                    <a:pt x="2052" y="783"/>
                  </a:lnTo>
                  <a:lnTo>
                    <a:pt x="2059" y="797"/>
                  </a:lnTo>
                  <a:lnTo>
                    <a:pt x="2066" y="811"/>
                  </a:lnTo>
                  <a:cubicBezTo>
                    <a:pt x="2080" y="840"/>
                    <a:pt x="2094" y="868"/>
                    <a:pt x="2115" y="889"/>
                  </a:cubicBezTo>
                  <a:cubicBezTo>
                    <a:pt x="2122" y="903"/>
                    <a:pt x="2129" y="910"/>
                    <a:pt x="2136" y="924"/>
                  </a:cubicBezTo>
                  <a:cubicBezTo>
                    <a:pt x="2157" y="952"/>
                    <a:pt x="2178" y="988"/>
                    <a:pt x="2207" y="1016"/>
                  </a:cubicBezTo>
                  <a:lnTo>
                    <a:pt x="2136" y="1721"/>
                  </a:lnTo>
                  <a:lnTo>
                    <a:pt x="2122" y="1855"/>
                  </a:lnTo>
                  <a:lnTo>
                    <a:pt x="183" y="2983"/>
                  </a:lnTo>
                  <a:lnTo>
                    <a:pt x="261" y="2151"/>
                  </a:lnTo>
                  <a:cubicBezTo>
                    <a:pt x="261" y="2151"/>
                    <a:pt x="262" y="2151"/>
                    <a:pt x="262" y="2151"/>
                  </a:cubicBezTo>
                  <a:cubicBezTo>
                    <a:pt x="263" y="2151"/>
                    <a:pt x="263" y="2148"/>
                    <a:pt x="254" y="2130"/>
                  </a:cubicBezTo>
                  <a:cubicBezTo>
                    <a:pt x="233" y="2108"/>
                    <a:pt x="212" y="2080"/>
                    <a:pt x="191" y="2052"/>
                  </a:cubicBezTo>
                  <a:lnTo>
                    <a:pt x="169" y="2024"/>
                  </a:lnTo>
                  <a:cubicBezTo>
                    <a:pt x="155" y="1996"/>
                    <a:pt x="141" y="1967"/>
                    <a:pt x="120" y="1939"/>
                  </a:cubicBezTo>
                  <a:cubicBezTo>
                    <a:pt x="120" y="1932"/>
                    <a:pt x="120" y="1932"/>
                    <a:pt x="113" y="1925"/>
                  </a:cubicBezTo>
                  <a:lnTo>
                    <a:pt x="113" y="1918"/>
                  </a:lnTo>
                  <a:lnTo>
                    <a:pt x="113" y="1904"/>
                  </a:lnTo>
                  <a:lnTo>
                    <a:pt x="99" y="1890"/>
                  </a:lnTo>
                  <a:lnTo>
                    <a:pt x="92" y="1862"/>
                  </a:lnTo>
                  <a:cubicBezTo>
                    <a:pt x="85" y="1855"/>
                    <a:pt x="78" y="1833"/>
                    <a:pt x="71" y="1819"/>
                  </a:cubicBezTo>
                  <a:cubicBezTo>
                    <a:pt x="64" y="1805"/>
                    <a:pt x="64" y="1791"/>
                    <a:pt x="57" y="1784"/>
                  </a:cubicBezTo>
                  <a:cubicBezTo>
                    <a:pt x="57" y="1770"/>
                    <a:pt x="43" y="1756"/>
                    <a:pt x="43" y="1749"/>
                  </a:cubicBezTo>
                  <a:lnTo>
                    <a:pt x="43" y="1728"/>
                  </a:lnTo>
                  <a:cubicBezTo>
                    <a:pt x="35" y="1728"/>
                    <a:pt x="35" y="1721"/>
                    <a:pt x="35" y="1714"/>
                  </a:cubicBezTo>
                  <a:cubicBezTo>
                    <a:pt x="35" y="1707"/>
                    <a:pt x="28" y="1692"/>
                    <a:pt x="28" y="1685"/>
                  </a:cubicBezTo>
                  <a:cubicBezTo>
                    <a:pt x="28" y="1671"/>
                    <a:pt x="21" y="1664"/>
                    <a:pt x="21" y="1650"/>
                  </a:cubicBezTo>
                  <a:lnTo>
                    <a:pt x="7" y="1657"/>
                  </a:lnTo>
                  <a:cubicBezTo>
                    <a:pt x="14" y="1671"/>
                    <a:pt x="14" y="1678"/>
                    <a:pt x="14" y="1685"/>
                  </a:cubicBezTo>
                  <a:lnTo>
                    <a:pt x="21" y="1721"/>
                  </a:lnTo>
                  <a:lnTo>
                    <a:pt x="28" y="1735"/>
                  </a:lnTo>
                  <a:lnTo>
                    <a:pt x="28" y="1749"/>
                  </a:lnTo>
                  <a:cubicBezTo>
                    <a:pt x="35" y="1763"/>
                    <a:pt x="35" y="1770"/>
                    <a:pt x="43" y="1784"/>
                  </a:cubicBezTo>
                  <a:cubicBezTo>
                    <a:pt x="43" y="1798"/>
                    <a:pt x="50" y="1812"/>
                    <a:pt x="57" y="1833"/>
                  </a:cubicBezTo>
                  <a:lnTo>
                    <a:pt x="78" y="1876"/>
                  </a:lnTo>
                  <a:lnTo>
                    <a:pt x="85" y="1897"/>
                  </a:lnTo>
                  <a:lnTo>
                    <a:pt x="92" y="1911"/>
                  </a:lnTo>
                  <a:lnTo>
                    <a:pt x="99" y="1925"/>
                  </a:lnTo>
                  <a:lnTo>
                    <a:pt x="99" y="1932"/>
                  </a:lnTo>
                  <a:lnTo>
                    <a:pt x="113" y="1946"/>
                  </a:lnTo>
                  <a:cubicBezTo>
                    <a:pt x="127" y="1974"/>
                    <a:pt x="141" y="2003"/>
                    <a:pt x="155" y="2031"/>
                  </a:cubicBezTo>
                  <a:lnTo>
                    <a:pt x="176" y="2059"/>
                  </a:lnTo>
                  <a:cubicBezTo>
                    <a:pt x="198" y="2094"/>
                    <a:pt x="219" y="2115"/>
                    <a:pt x="247" y="2158"/>
                  </a:cubicBezTo>
                  <a:lnTo>
                    <a:pt x="176" y="2863"/>
                  </a:lnTo>
                  <a:lnTo>
                    <a:pt x="162" y="2997"/>
                  </a:lnTo>
                  <a:cubicBezTo>
                    <a:pt x="162" y="3004"/>
                    <a:pt x="162" y="3004"/>
                    <a:pt x="176" y="3011"/>
                  </a:cubicBezTo>
                  <a:lnTo>
                    <a:pt x="2150" y="1876"/>
                  </a:lnTo>
                  <a:cubicBezTo>
                    <a:pt x="2150" y="1869"/>
                    <a:pt x="2150" y="1869"/>
                    <a:pt x="2150" y="1862"/>
                  </a:cubicBezTo>
                  <a:lnTo>
                    <a:pt x="2235" y="1016"/>
                  </a:lnTo>
                  <a:cubicBezTo>
                    <a:pt x="2235" y="1016"/>
                    <a:pt x="2235" y="1016"/>
                    <a:pt x="2235" y="1009"/>
                  </a:cubicBezTo>
                  <a:lnTo>
                    <a:pt x="2228" y="1002"/>
                  </a:lnTo>
                  <a:lnTo>
                    <a:pt x="2228" y="995"/>
                  </a:lnTo>
                  <a:cubicBezTo>
                    <a:pt x="2207" y="973"/>
                    <a:pt x="2185" y="945"/>
                    <a:pt x="2164" y="917"/>
                  </a:cubicBezTo>
                  <a:cubicBezTo>
                    <a:pt x="2157" y="903"/>
                    <a:pt x="2150" y="896"/>
                    <a:pt x="2143" y="889"/>
                  </a:cubicBezTo>
                  <a:cubicBezTo>
                    <a:pt x="2129" y="861"/>
                    <a:pt x="2115" y="832"/>
                    <a:pt x="2101" y="804"/>
                  </a:cubicBezTo>
                  <a:lnTo>
                    <a:pt x="2094" y="790"/>
                  </a:lnTo>
                  <a:cubicBezTo>
                    <a:pt x="2087" y="790"/>
                    <a:pt x="2087" y="783"/>
                    <a:pt x="2087" y="776"/>
                  </a:cubicBezTo>
                  <a:lnTo>
                    <a:pt x="2080" y="762"/>
                  </a:lnTo>
                  <a:cubicBezTo>
                    <a:pt x="2066" y="734"/>
                    <a:pt x="2052" y="713"/>
                    <a:pt x="2045" y="684"/>
                  </a:cubicBezTo>
                  <a:cubicBezTo>
                    <a:pt x="2030" y="656"/>
                    <a:pt x="2016" y="628"/>
                    <a:pt x="2009" y="600"/>
                  </a:cubicBezTo>
                  <a:cubicBezTo>
                    <a:pt x="2002" y="572"/>
                    <a:pt x="1995" y="543"/>
                    <a:pt x="1988" y="508"/>
                  </a:cubicBezTo>
                  <a:cubicBezTo>
                    <a:pt x="1981" y="480"/>
                    <a:pt x="1981" y="459"/>
                    <a:pt x="1974" y="431"/>
                  </a:cubicBezTo>
                  <a:lnTo>
                    <a:pt x="1967" y="431"/>
                  </a:lnTo>
                  <a:lnTo>
                    <a:pt x="1974" y="424"/>
                  </a:lnTo>
                  <a:lnTo>
                    <a:pt x="1974" y="339"/>
                  </a:lnTo>
                  <a:cubicBezTo>
                    <a:pt x="1974" y="318"/>
                    <a:pt x="1974" y="297"/>
                    <a:pt x="1974" y="283"/>
                  </a:cubicBezTo>
                  <a:cubicBezTo>
                    <a:pt x="1974" y="261"/>
                    <a:pt x="1981" y="247"/>
                    <a:pt x="1981" y="226"/>
                  </a:cubicBezTo>
                  <a:cubicBezTo>
                    <a:pt x="1988" y="212"/>
                    <a:pt x="1988" y="191"/>
                    <a:pt x="1995" y="177"/>
                  </a:cubicBezTo>
                  <a:cubicBezTo>
                    <a:pt x="2002" y="163"/>
                    <a:pt x="2002" y="149"/>
                    <a:pt x="2009" y="142"/>
                  </a:cubicBezTo>
                  <a:cubicBezTo>
                    <a:pt x="2016" y="128"/>
                    <a:pt x="2023" y="113"/>
                    <a:pt x="2030" y="106"/>
                  </a:cubicBezTo>
                  <a:cubicBezTo>
                    <a:pt x="2045" y="85"/>
                    <a:pt x="2052" y="71"/>
                    <a:pt x="2066" y="64"/>
                  </a:cubicBezTo>
                  <a:lnTo>
                    <a:pt x="2073" y="50"/>
                  </a:lnTo>
                  <a:cubicBezTo>
                    <a:pt x="2087" y="43"/>
                    <a:pt x="2101" y="29"/>
                    <a:pt x="2115" y="22"/>
                  </a:cubicBezTo>
                  <a:cubicBezTo>
                    <a:pt x="2122" y="15"/>
                    <a:pt x="2122" y="8"/>
                    <a:pt x="2115" y="8"/>
                  </a:cubicBezTo>
                  <a:cubicBezTo>
                    <a:pt x="2115" y="1"/>
                    <a:pt x="2108" y="1"/>
                    <a:pt x="210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2103350" y="1628350"/>
              <a:ext cx="68400" cy="33350"/>
            </a:xfrm>
            <a:custGeom>
              <a:avLst/>
              <a:gdLst/>
              <a:ahLst/>
              <a:cxnLst/>
              <a:rect l="l" t="t" r="r" b="b"/>
              <a:pathLst>
                <a:path w="2736" h="1334" extrusionOk="0">
                  <a:moveTo>
                    <a:pt x="2151" y="1"/>
                  </a:moveTo>
                  <a:cubicBezTo>
                    <a:pt x="2137" y="1"/>
                    <a:pt x="2115" y="1"/>
                    <a:pt x="2101" y="8"/>
                  </a:cubicBezTo>
                  <a:lnTo>
                    <a:pt x="2087" y="8"/>
                  </a:lnTo>
                  <a:cubicBezTo>
                    <a:pt x="2066" y="8"/>
                    <a:pt x="2052" y="15"/>
                    <a:pt x="2038" y="22"/>
                  </a:cubicBezTo>
                  <a:cubicBezTo>
                    <a:pt x="2010" y="29"/>
                    <a:pt x="1989" y="43"/>
                    <a:pt x="1960" y="57"/>
                  </a:cubicBezTo>
                  <a:lnTo>
                    <a:pt x="1" y="1192"/>
                  </a:lnTo>
                  <a:cubicBezTo>
                    <a:pt x="29" y="1178"/>
                    <a:pt x="50" y="1171"/>
                    <a:pt x="71" y="1164"/>
                  </a:cubicBezTo>
                  <a:cubicBezTo>
                    <a:pt x="92" y="1157"/>
                    <a:pt x="106" y="1150"/>
                    <a:pt x="128" y="1143"/>
                  </a:cubicBezTo>
                  <a:lnTo>
                    <a:pt x="142" y="1143"/>
                  </a:lnTo>
                  <a:cubicBezTo>
                    <a:pt x="163" y="1143"/>
                    <a:pt x="184" y="1136"/>
                    <a:pt x="205" y="1136"/>
                  </a:cubicBezTo>
                  <a:lnTo>
                    <a:pt x="297" y="1136"/>
                  </a:lnTo>
                  <a:cubicBezTo>
                    <a:pt x="325" y="1136"/>
                    <a:pt x="346" y="1143"/>
                    <a:pt x="374" y="1150"/>
                  </a:cubicBezTo>
                  <a:cubicBezTo>
                    <a:pt x="402" y="1150"/>
                    <a:pt x="438" y="1164"/>
                    <a:pt x="466" y="1171"/>
                  </a:cubicBezTo>
                  <a:cubicBezTo>
                    <a:pt x="487" y="1178"/>
                    <a:pt x="529" y="1199"/>
                    <a:pt x="558" y="1206"/>
                  </a:cubicBezTo>
                  <a:cubicBezTo>
                    <a:pt x="586" y="1220"/>
                    <a:pt x="621" y="1242"/>
                    <a:pt x="649" y="1256"/>
                  </a:cubicBezTo>
                  <a:lnTo>
                    <a:pt x="783" y="1333"/>
                  </a:lnTo>
                  <a:lnTo>
                    <a:pt x="2736" y="191"/>
                  </a:lnTo>
                  <a:lnTo>
                    <a:pt x="2609" y="114"/>
                  </a:lnTo>
                  <a:lnTo>
                    <a:pt x="2581" y="100"/>
                  </a:lnTo>
                  <a:lnTo>
                    <a:pt x="2545" y="78"/>
                  </a:lnTo>
                  <a:lnTo>
                    <a:pt x="2517" y="71"/>
                  </a:lnTo>
                  <a:cubicBezTo>
                    <a:pt x="2496" y="57"/>
                    <a:pt x="2482" y="50"/>
                    <a:pt x="2468" y="50"/>
                  </a:cubicBezTo>
                  <a:lnTo>
                    <a:pt x="2433" y="36"/>
                  </a:lnTo>
                  <a:lnTo>
                    <a:pt x="2397" y="22"/>
                  </a:lnTo>
                  <a:cubicBezTo>
                    <a:pt x="2383" y="15"/>
                    <a:pt x="2369" y="15"/>
                    <a:pt x="2362" y="8"/>
                  </a:cubicBezTo>
                  <a:lnTo>
                    <a:pt x="2320" y="8"/>
                  </a:lnTo>
                  <a:lnTo>
                    <a:pt x="228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2103175" y="1628175"/>
              <a:ext cx="68750" cy="33700"/>
            </a:xfrm>
            <a:custGeom>
              <a:avLst/>
              <a:gdLst/>
              <a:ahLst/>
              <a:cxnLst/>
              <a:rect l="l" t="t" r="r" b="b"/>
              <a:pathLst>
                <a:path w="2750" h="1348" extrusionOk="0">
                  <a:moveTo>
                    <a:pt x="2292" y="22"/>
                  </a:moveTo>
                  <a:cubicBezTo>
                    <a:pt x="2299" y="22"/>
                    <a:pt x="2313" y="29"/>
                    <a:pt x="2334" y="29"/>
                  </a:cubicBezTo>
                  <a:lnTo>
                    <a:pt x="2362" y="29"/>
                  </a:lnTo>
                  <a:lnTo>
                    <a:pt x="2404" y="43"/>
                  </a:lnTo>
                  <a:lnTo>
                    <a:pt x="2426" y="50"/>
                  </a:lnTo>
                  <a:lnTo>
                    <a:pt x="2440" y="50"/>
                  </a:lnTo>
                  <a:lnTo>
                    <a:pt x="2475" y="64"/>
                  </a:lnTo>
                  <a:lnTo>
                    <a:pt x="2510" y="78"/>
                  </a:lnTo>
                  <a:lnTo>
                    <a:pt x="2531" y="85"/>
                  </a:lnTo>
                  <a:lnTo>
                    <a:pt x="2545" y="92"/>
                  </a:lnTo>
                  <a:lnTo>
                    <a:pt x="2581" y="114"/>
                  </a:lnTo>
                  <a:lnTo>
                    <a:pt x="2616" y="128"/>
                  </a:lnTo>
                  <a:lnTo>
                    <a:pt x="2729" y="198"/>
                  </a:lnTo>
                  <a:lnTo>
                    <a:pt x="790" y="1319"/>
                  </a:lnTo>
                  <a:lnTo>
                    <a:pt x="663" y="1249"/>
                  </a:lnTo>
                  <a:cubicBezTo>
                    <a:pt x="635" y="1234"/>
                    <a:pt x="607" y="1220"/>
                    <a:pt x="565" y="1199"/>
                  </a:cubicBezTo>
                  <a:cubicBezTo>
                    <a:pt x="536" y="1185"/>
                    <a:pt x="508" y="1171"/>
                    <a:pt x="473" y="1164"/>
                  </a:cubicBezTo>
                  <a:cubicBezTo>
                    <a:pt x="445" y="1157"/>
                    <a:pt x="417" y="1143"/>
                    <a:pt x="395" y="1143"/>
                  </a:cubicBezTo>
                  <a:lnTo>
                    <a:pt x="381" y="1143"/>
                  </a:lnTo>
                  <a:cubicBezTo>
                    <a:pt x="360" y="1136"/>
                    <a:pt x="332" y="1129"/>
                    <a:pt x="304" y="1129"/>
                  </a:cubicBezTo>
                  <a:lnTo>
                    <a:pt x="254" y="1129"/>
                  </a:lnTo>
                  <a:lnTo>
                    <a:pt x="254" y="1143"/>
                  </a:lnTo>
                  <a:lnTo>
                    <a:pt x="212" y="1143"/>
                  </a:lnTo>
                  <a:cubicBezTo>
                    <a:pt x="184" y="1143"/>
                    <a:pt x="163" y="1150"/>
                    <a:pt x="135" y="1150"/>
                  </a:cubicBezTo>
                  <a:lnTo>
                    <a:pt x="1974" y="85"/>
                  </a:lnTo>
                  <a:cubicBezTo>
                    <a:pt x="1996" y="71"/>
                    <a:pt x="2024" y="57"/>
                    <a:pt x="2045" y="50"/>
                  </a:cubicBezTo>
                  <a:cubicBezTo>
                    <a:pt x="2087" y="36"/>
                    <a:pt x="2130" y="29"/>
                    <a:pt x="2172" y="22"/>
                  </a:cubicBezTo>
                  <a:close/>
                  <a:moveTo>
                    <a:pt x="2158" y="1"/>
                  </a:moveTo>
                  <a:cubicBezTo>
                    <a:pt x="2130" y="1"/>
                    <a:pt x="2108" y="1"/>
                    <a:pt x="2087" y="8"/>
                  </a:cubicBezTo>
                  <a:cubicBezTo>
                    <a:pt x="2073" y="15"/>
                    <a:pt x="2052" y="22"/>
                    <a:pt x="2031" y="29"/>
                  </a:cubicBezTo>
                  <a:cubicBezTo>
                    <a:pt x="2010" y="36"/>
                    <a:pt x="1981" y="43"/>
                    <a:pt x="1960" y="57"/>
                  </a:cubicBezTo>
                  <a:lnTo>
                    <a:pt x="1" y="1199"/>
                  </a:lnTo>
                  <a:cubicBezTo>
                    <a:pt x="1" y="1199"/>
                    <a:pt x="1" y="1206"/>
                    <a:pt x="1" y="1213"/>
                  </a:cubicBezTo>
                  <a:lnTo>
                    <a:pt x="15" y="1213"/>
                  </a:lnTo>
                  <a:cubicBezTo>
                    <a:pt x="36" y="1199"/>
                    <a:pt x="64" y="1185"/>
                    <a:pt x="85" y="1178"/>
                  </a:cubicBezTo>
                  <a:cubicBezTo>
                    <a:pt x="106" y="1171"/>
                    <a:pt x="128" y="1164"/>
                    <a:pt x="149" y="1164"/>
                  </a:cubicBezTo>
                  <a:cubicBezTo>
                    <a:pt x="170" y="1157"/>
                    <a:pt x="198" y="1157"/>
                    <a:pt x="219" y="1150"/>
                  </a:cubicBezTo>
                  <a:lnTo>
                    <a:pt x="311" y="1150"/>
                  </a:lnTo>
                  <a:cubicBezTo>
                    <a:pt x="332" y="1157"/>
                    <a:pt x="360" y="1157"/>
                    <a:pt x="388" y="1164"/>
                  </a:cubicBezTo>
                  <a:cubicBezTo>
                    <a:pt x="417" y="1171"/>
                    <a:pt x="452" y="1178"/>
                    <a:pt x="480" y="1192"/>
                  </a:cubicBezTo>
                  <a:cubicBezTo>
                    <a:pt x="508" y="1199"/>
                    <a:pt x="536" y="1213"/>
                    <a:pt x="565" y="1227"/>
                  </a:cubicBezTo>
                  <a:cubicBezTo>
                    <a:pt x="593" y="1242"/>
                    <a:pt x="628" y="1256"/>
                    <a:pt x="656" y="1270"/>
                  </a:cubicBezTo>
                  <a:cubicBezTo>
                    <a:pt x="656" y="1270"/>
                    <a:pt x="783" y="1347"/>
                    <a:pt x="790" y="1347"/>
                  </a:cubicBezTo>
                  <a:lnTo>
                    <a:pt x="2743" y="205"/>
                  </a:lnTo>
                  <a:cubicBezTo>
                    <a:pt x="2750" y="205"/>
                    <a:pt x="2750" y="191"/>
                    <a:pt x="2743" y="191"/>
                  </a:cubicBezTo>
                  <a:lnTo>
                    <a:pt x="2616" y="114"/>
                  </a:lnTo>
                  <a:lnTo>
                    <a:pt x="2588" y="100"/>
                  </a:lnTo>
                  <a:lnTo>
                    <a:pt x="2552" y="78"/>
                  </a:lnTo>
                  <a:lnTo>
                    <a:pt x="2531" y="71"/>
                  </a:lnTo>
                  <a:lnTo>
                    <a:pt x="2510" y="64"/>
                  </a:lnTo>
                  <a:lnTo>
                    <a:pt x="2475" y="50"/>
                  </a:lnTo>
                  <a:lnTo>
                    <a:pt x="2440" y="36"/>
                  </a:lnTo>
                  <a:lnTo>
                    <a:pt x="2426" y="29"/>
                  </a:lnTo>
                  <a:lnTo>
                    <a:pt x="2404" y="22"/>
                  </a:lnTo>
                  <a:lnTo>
                    <a:pt x="2362" y="8"/>
                  </a:lnTo>
                  <a:lnTo>
                    <a:pt x="2327" y="8"/>
                  </a:lnTo>
                  <a:lnTo>
                    <a:pt x="2285"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2138950" y="1642450"/>
              <a:ext cx="85850" cy="49725"/>
            </a:xfrm>
            <a:custGeom>
              <a:avLst/>
              <a:gdLst/>
              <a:ahLst/>
              <a:cxnLst/>
              <a:rect l="l" t="t" r="r" b="b"/>
              <a:pathLst>
                <a:path w="3434" h="1989" extrusionOk="0">
                  <a:moveTo>
                    <a:pt x="1960" y="1"/>
                  </a:moveTo>
                  <a:lnTo>
                    <a:pt x="1" y="1136"/>
                  </a:lnTo>
                  <a:lnTo>
                    <a:pt x="1474" y="1989"/>
                  </a:lnTo>
                  <a:lnTo>
                    <a:pt x="3434" y="847"/>
                  </a:lnTo>
                  <a:lnTo>
                    <a:pt x="196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2138775" y="1642100"/>
              <a:ext cx="86375" cy="50250"/>
            </a:xfrm>
            <a:custGeom>
              <a:avLst/>
              <a:gdLst/>
              <a:ahLst/>
              <a:cxnLst/>
              <a:rect l="l" t="t" r="r" b="b"/>
              <a:pathLst>
                <a:path w="3455" h="2010" extrusionOk="0">
                  <a:moveTo>
                    <a:pt x="1974" y="22"/>
                  </a:moveTo>
                  <a:lnTo>
                    <a:pt x="3419" y="861"/>
                  </a:lnTo>
                  <a:lnTo>
                    <a:pt x="1481" y="1989"/>
                  </a:lnTo>
                  <a:lnTo>
                    <a:pt x="36" y="1150"/>
                  </a:lnTo>
                  <a:lnTo>
                    <a:pt x="1974" y="22"/>
                  </a:lnTo>
                  <a:close/>
                  <a:moveTo>
                    <a:pt x="1967" y="1"/>
                  </a:moveTo>
                  <a:lnTo>
                    <a:pt x="8" y="1143"/>
                  </a:lnTo>
                  <a:cubicBezTo>
                    <a:pt x="1" y="1143"/>
                    <a:pt x="1" y="1150"/>
                    <a:pt x="1" y="1150"/>
                  </a:cubicBezTo>
                  <a:cubicBezTo>
                    <a:pt x="1" y="1157"/>
                    <a:pt x="1" y="1157"/>
                    <a:pt x="8" y="1164"/>
                  </a:cubicBezTo>
                  <a:cubicBezTo>
                    <a:pt x="8" y="1164"/>
                    <a:pt x="1481" y="2010"/>
                    <a:pt x="1481" y="2010"/>
                  </a:cubicBezTo>
                  <a:lnTo>
                    <a:pt x="1488" y="2010"/>
                  </a:lnTo>
                  <a:lnTo>
                    <a:pt x="3448" y="875"/>
                  </a:lnTo>
                  <a:cubicBezTo>
                    <a:pt x="3448" y="868"/>
                    <a:pt x="3455" y="868"/>
                    <a:pt x="3455" y="861"/>
                  </a:cubicBezTo>
                  <a:cubicBezTo>
                    <a:pt x="3455" y="861"/>
                    <a:pt x="3448" y="854"/>
                    <a:pt x="3448" y="854"/>
                  </a:cubicBezTo>
                  <a:lnTo>
                    <a:pt x="197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2139650" y="1609500"/>
              <a:ext cx="53600" cy="61350"/>
            </a:xfrm>
            <a:custGeom>
              <a:avLst/>
              <a:gdLst/>
              <a:ahLst/>
              <a:cxnLst/>
              <a:rect l="l" t="t" r="r" b="b"/>
              <a:pathLst>
                <a:path w="2144" h="2454" extrusionOk="0">
                  <a:moveTo>
                    <a:pt x="2144" y="1"/>
                  </a:moveTo>
                  <a:lnTo>
                    <a:pt x="198" y="1136"/>
                  </a:lnTo>
                  <a:cubicBezTo>
                    <a:pt x="170" y="1150"/>
                    <a:pt x="149" y="1171"/>
                    <a:pt x="135" y="1185"/>
                  </a:cubicBezTo>
                  <a:lnTo>
                    <a:pt x="121" y="1199"/>
                  </a:lnTo>
                  <a:cubicBezTo>
                    <a:pt x="100" y="1220"/>
                    <a:pt x="85" y="1241"/>
                    <a:pt x="71" y="1262"/>
                  </a:cubicBezTo>
                  <a:cubicBezTo>
                    <a:pt x="57" y="1277"/>
                    <a:pt x="50" y="1298"/>
                    <a:pt x="43" y="1312"/>
                  </a:cubicBezTo>
                  <a:cubicBezTo>
                    <a:pt x="29" y="1333"/>
                    <a:pt x="29" y="1347"/>
                    <a:pt x="22" y="1354"/>
                  </a:cubicBezTo>
                  <a:cubicBezTo>
                    <a:pt x="22" y="1361"/>
                    <a:pt x="15" y="1368"/>
                    <a:pt x="15" y="1375"/>
                  </a:cubicBezTo>
                  <a:cubicBezTo>
                    <a:pt x="15" y="1375"/>
                    <a:pt x="15" y="1382"/>
                    <a:pt x="15" y="1382"/>
                  </a:cubicBezTo>
                  <a:lnTo>
                    <a:pt x="15" y="1396"/>
                  </a:lnTo>
                  <a:cubicBezTo>
                    <a:pt x="15" y="1396"/>
                    <a:pt x="8" y="1418"/>
                    <a:pt x="8" y="1432"/>
                  </a:cubicBezTo>
                  <a:lnTo>
                    <a:pt x="8" y="1446"/>
                  </a:lnTo>
                  <a:cubicBezTo>
                    <a:pt x="8" y="1453"/>
                    <a:pt x="8" y="1453"/>
                    <a:pt x="8" y="1453"/>
                  </a:cubicBezTo>
                  <a:lnTo>
                    <a:pt x="8" y="1467"/>
                  </a:lnTo>
                  <a:cubicBezTo>
                    <a:pt x="8" y="1481"/>
                    <a:pt x="8" y="1495"/>
                    <a:pt x="1" y="1502"/>
                  </a:cubicBezTo>
                  <a:lnTo>
                    <a:pt x="1" y="1523"/>
                  </a:lnTo>
                  <a:cubicBezTo>
                    <a:pt x="1" y="1530"/>
                    <a:pt x="1" y="1537"/>
                    <a:pt x="1" y="1537"/>
                  </a:cubicBezTo>
                  <a:lnTo>
                    <a:pt x="1" y="1573"/>
                  </a:lnTo>
                  <a:lnTo>
                    <a:pt x="1" y="1608"/>
                  </a:lnTo>
                  <a:lnTo>
                    <a:pt x="1" y="2454"/>
                  </a:lnTo>
                  <a:lnTo>
                    <a:pt x="1961" y="1319"/>
                  </a:lnTo>
                  <a:lnTo>
                    <a:pt x="1961" y="473"/>
                  </a:lnTo>
                  <a:lnTo>
                    <a:pt x="1961" y="395"/>
                  </a:lnTo>
                  <a:cubicBezTo>
                    <a:pt x="1956" y="390"/>
                    <a:pt x="1951" y="385"/>
                    <a:pt x="1946" y="385"/>
                  </a:cubicBezTo>
                  <a:cubicBezTo>
                    <a:pt x="1944" y="385"/>
                    <a:pt x="1941" y="386"/>
                    <a:pt x="1939" y="388"/>
                  </a:cubicBezTo>
                  <a:cubicBezTo>
                    <a:pt x="1939" y="360"/>
                    <a:pt x="1946" y="339"/>
                    <a:pt x="1953" y="318"/>
                  </a:cubicBezTo>
                  <a:cubicBezTo>
                    <a:pt x="1953" y="311"/>
                    <a:pt x="1953" y="311"/>
                    <a:pt x="1953" y="311"/>
                  </a:cubicBezTo>
                  <a:cubicBezTo>
                    <a:pt x="1953" y="290"/>
                    <a:pt x="1961" y="268"/>
                    <a:pt x="1968" y="247"/>
                  </a:cubicBezTo>
                  <a:lnTo>
                    <a:pt x="1968" y="233"/>
                  </a:lnTo>
                  <a:cubicBezTo>
                    <a:pt x="1975" y="219"/>
                    <a:pt x="1982" y="198"/>
                    <a:pt x="1989" y="184"/>
                  </a:cubicBezTo>
                  <a:cubicBezTo>
                    <a:pt x="1996" y="163"/>
                    <a:pt x="2010" y="142"/>
                    <a:pt x="2017" y="128"/>
                  </a:cubicBezTo>
                  <a:cubicBezTo>
                    <a:pt x="2031" y="99"/>
                    <a:pt x="2052" y="78"/>
                    <a:pt x="2073" y="64"/>
                  </a:cubicBezTo>
                  <a:lnTo>
                    <a:pt x="2080" y="50"/>
                  </a:lnTo>
                  <a:cubicBezTo>
                    <a:pt x="2102" y="29"/>
                    <a:pt x="2123" y="15"/>
                    <a:pt x="21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2138775" y="1609200"/>
              <a:ext cx="54475" cy="62000"/>
            </a:xfrm>
            <a:custGeom>
              <a:avLst/>
              <a:gdLst/>
              <a:ahLst/>
              <a:cxnLst/>
              <a:rect l="l" t="t" r="r" b="b"/>
              <a:pathLst>
                <a:path w="2179" h="2480" extrusionOk="0">
                  <a:moveTo>
                    <a:pt x="2078" y="102"/>
                  </a:moveTo>
                  <a:cubicBezTo>
                    <a:pt x="2056" y="129"/>
                    <a:pt x="2040" y="157"/>
                    <a:pt x="2024" y="189"/>
                  </a:cubicBezTo>
                  <a:cubicBezTo>
                    <a:pt x="2041" y="161"/>
                    <a:pt x="2057" y="128"/>
                    <a:pt x="2078" y="102"/>
                  </a:cubicBezTo>
                  <a:close/>
                  <a:moveTo>
                    <a:pt x="2024" y="189"/>
                  </a:moveTo>
                  <a:lnTo>
                    <a:pt x="2024" y="189"/>
                  </a:lnTo>
                  <a:cubicBezTo>
                    <a:pt x="2017" y="210"/>
                    <a:pt x="2010" y="224"/>
                    <a:pt x="2003" y="245"/>
                  </a:cubicBezTo>
                  <a:cubicBezTo>
                    <a:pt x="2010" y="231"/>
                    <a:pt x="2017" y="210"/>
                    <a:pt x="2024" y="189"/>
                  </a:cubicBezTo>
                  <a:close/>
                  <a:moveTo>
                    <a:pt x="2003" y="252"/>
                  </a:moveTo>
                  <a:cubicBezTo>
                    <a:pt x="1996" y="273"/>
                    <a:pt x="1989" y="294"/>
                    <a:pt x="1988" y="315"/>
                  </a:cubicBezTo>
                  <a:lnTo>
                    <a:pt x="1988" y="315"/>
                  </a:lnTo>
                  <a:cubicBezTo>
                    <a:pt x="1989" y="294"/>
                    <a:pt x="1996" y="280"/>
                    <a:pt x="2003" y="259"/>
                  </a:cubicBezTo>
                  <a:lnTo>
                    <a:pt x="2003" y="252"/>
                  </a:lnTo>
                  <a:close/>
                  <a:moveTo>
                    <a:pt x="1988" y="323"/>
                  </a:moveTo>
                  <a:cubicBezTo>
                    <a:pt x="1983" y="340"/>
                    <a:pt x="1977" y="362"/>
                    <a:pt x="1975" y="385"/>
                  </a:cubicBezTo>
                  <a:lnTo>
                    <a:pt x="1975" y="385"/>
                  </a:lnTo>
                  <a:cubicBezTo>
                    <a:pt x="1978" y="367"/>
                    <a:pt x="1988" y="348"/>
                    <a:pt x="1988" y="330"/>
                  </a:cubicBezTo>
                  <a:lnTo>
                    <a:pt x="1988" y="323"/>
                  </a:lnTo>
                  <a:close/>
                  <a:moveTo>
                    <a:pt x="1975" y="385"/>
                  </a:moveTo>
                  <a:cubicBezTo>
                    <a:pt x="1975" y="388"/>
                    <a:pt x="1974" y="391"/>
                    <a:pt x="1974" y="393"/>
                  </a:cubicBezTo>
                  <a:cubicBezTo>
                    <a:pt x="1974" y="395"/>
                    <a:pt x="1974" y="398"/>
                    <a:pt x="1974" y="400"/>
                  </a:cubicBezTo>
                  <a:cubicBezTo>
                    <a:pt x="1974" y="395"/>
                    <a:pt x="1975" y="390"/>
                    <a:pt x="1975" y="385"/>
                  </a:cubicBezTo>
                  <a:close/>
                  <a:moveTo>
                    <a:pt x="2168" y="0"/>
                  </a:moveTo>
                  <a:cubicBezTo>
                    <a:pt x="2166" y="0"/>
                    <a:pt x="2165" y="2"/>
                    <a:pt x="2165" y="6"/>
                  </a:cubicBezTo>
                  <a:lnTo>
                    <a:pt x="205" y="1140"/>
                  </a:lnTo>
                  <a:cubicBezTo>
                    <a:pt x="177" y="1155"/>
                    <a:pt x="156" y="1176"/>
                    <a:pt x="135" y="1190"/>
                  </a:cubicBezTo>
                  <a:lnTo>
                    <a:pt x="127" y="1204"/>
                  </a:lnTo>
                  <a:cubicBezTo>
                    <a:pt x="106" y="1225"/>
                    <a:pt x="85" y="1246"/>
                    <a:pt x="71" y="1267"/>
                  </a:cubicBezTo>
                  <a:cubicBezTo>
                    <a:pt x="57" y="1289"/>
                    <a:pt x="50" y="1310"/>
                    <a:pt x="36" y="1331"/>
                  </a:cubicBezTo>
                  <a:cubicBezTo>
                    <a:pt x="36" y="1338"/>
                    <a:pt x="22" y="1359"/>
                    <a:pt x="22" y="1366"/>
                  </a:cubicBezTo>
                  <a:lnTo>
                    <a:pt x="22" y="1373"/>
                  </a:lnTo>
                  <a:lnTo>
                    <a:pt x="15" y="1401"/>
                  </a:lnTo>
                  <a:cubicBezTo>
                    <a:pt x="15" y="1415"/>
                    <a:pt x="8" y="1437"/>
                    <a:pt x="8" y="1444"/>
                  </a:cubicBezTo>
                  <a:lnTo>
                    <a:pt x="8" y="1451"/>
                  </a:lnTo>
                  <a:lnTo>
                    <a:pt x="8" y="1472"/>
                  </a:lnTo>
                  <a:cubicBezTo>
                    <a:pt x="8" y="1472"/>
                    <a:pt x="8" y="1479"/>
                    <a:pt x="8" y="1479"/>
                  </a:cubicBezTo>
                  <a:lnTo>
                    <a:pt x="1" y="1514"/>
                  </a:lnTo>
                  <a:lnTo>
                    <a:pt x="1" y="1528"/>
                  </a:lnTo>
                  <a:lnTo>
                    <a:pt x="1" y="1549"/>
                  </a:lnTo>
                  <a:lnTo>
                    <a:pt x="1" y="1585"/>
                  </a:lnTo>
                  <a:lnTo>
                    <a:pt x="1" y="1620"/>
                  </a:lnTo>
                  <a:lnTo>
                    <a:pt x="1" y="2466"/>
                  </a:lnTo>
                  <a:cubicBezTo>
                    <a:pt x="1" y="2473"/>
                    <a:pt x="1" y="2480"/>
                    <a:pt x="8" y="2480"/>
                  </a:cubicBezTo>
                  <a:lnTo>
                    <a:pt x="15" y="2473"/>
                  </a:lnTo>
                  <a:lnTo>
                    <a:pt x="1967" y="1338"/>
                  </a:lnTo>
                  <a:cubicBezTo>
                    <a:pt x="1974" y="1331"/>
                    <a:pt x="1974" y="1331"/>
                    <a:pt x="1974" y="1324"/>
                  </a:cubicBezTo>
                  <a:lnTo>
                    <a:pt x="1974" y="1324"/>
                  </a:lnTo>
                  <a:lnTo>
                    <a:pt x="36" y="2445"/>
                  </a:lnTo>
                  <a:lnTo>
                    <a:pt x="36" y="1620"/>
                  </a:lnTo>
                  <a:lnTo>
                    <a:pt x="36" y="1585"/>
                  </a:lnTo>
                  <a:lnTo>
                    <a:pt x="36" y="1549"/>
                  </a:lnTo>
                  <a:lnTo>
                    <a:pt x="36" y="1528"/>
                  </a:lnTo>
                  <a:lnTo>
                    <a:pt x="36" y="1514"/>
                  </a:lnTo>
                  <a:cubicBezTo>
                    <a:pt x="43" y="1500"/>
                    <a:pt x="43" y="1493"/>
                    <a:pt x="43" y="1479"/>
                  </a:cubicBezTo>
                  <a:cubicBezTo>
                    <a:pt x="43" y="1479"/>
                    <a:pt x="43" y="1472"/>
                    <a:pt x="43" y="1472"/>
                  </a:cubicBezTo>
                  <a:lnTo>
                    <a:pt x="43" y="1451"/>
                  </a:lnTo>
                  <a:cubicBezTo>
                    <a:pt x="43" y="1451"/>
                    <a:pt x="43" y="1451"/>
                    <a:pt x="43" y="1444"/>
                  </a:cubicBezTo>
                  <a:cubicBezTo>
                    <a:pt x="50" y="1430"/>
                    <a:pt x="57" y="1422"/>
                    <a:pt x="57" y="1401"/>
                  </a:cubicBezTo>
                  <a:lnTo>
                    <a:pt x="71" y="1380"/>
                  </a:lnTo>
                  <a:lnTo>
                    <a:pt x="71" y="1373"/>
                  </a:lnTo>
                  <a:cubicBezTo>
                    <a:pt x="78" y="1359"/>
                    <a:pt x="78" y="1345"/>
                    <a:pt x="85" y="1338"/>
                  </a:cubicBezTo>
                  <a:lnTo>
                    <a:pt x="85" y="1331"/>
                  </a:lnTo>
                  <a:cubicBezTo>
                    <a:pt x="92" y="1310"/>
                    <a:pt x="106" y="1296"/>
                    <a:pt x="113" y="1281"/>
                  </a:cubicBezTo>
                  <a:cubicBezTo>
                    <a:pt x="127" y="1260"/>
                    <a:pt x="142" y="1239"/>
                    <a:pt x="163" y="1218"/>
                  </a:cubicBezTo>
                  <a:lnTo>
                    <a:pt x="177" y="1204"/>
                  </a:lnTo>
                  <a:cubicBezTo>
                    <a:pt x="198" y="1190"/>
                    <a:pt x="212" y="1169"/>
                    <a:pt x="240" y="1162"/>
                  </a:cubicBezTo>
                  <a:lnTo>
                    <a:pt x="2087" y="83"/>
                  </a:lnTo>
                  <a:lnTo>
                    <a:pt x="2094" y="83"/>
                  </a:lnTo>
                  <a:cubicBezTo>
                    <a:pt x="2088" y="89"/>
                    <a:pt x="2083" y="95"/>
                    <a:pt x="2078" y="102"/>
                  </a:cubicBezTo>
                  <a:lnTo>
                    <a:pt x="2078" y="102"/>
                  </a:lnTo>
                  <a:cubicBezTo>
                    <a:pt x="2085" y="93"/>
                    <a:pt x="2093" y="85"/>
                    <a:pt x="2101" y="76"/>
                  </a:cubicBezTo>
                  <a:lnTo>
                    <a:pt x="2115" y="62"/>
                  </a:lnTo>
                  <a:cubicBezTo>
                    <a:pt x="2137" y="48"/>
                    <a:pt x="2151" y="34"/>
                    <a:pt x="2172" y="20"/>
                  </a:cubicBezTo>
                  <a:cubicBezTo>
                    <a:pt x="2179" y="13"/>
                    <a:pt x="2179" y="6"/>
                    <a:pt x="2172" y="6"/>
                  </a:cubicBezTo>
                  <a:cubicBezTo>
                    <a:pt x="2172" y="2"/>
                    <a:pt x="2170" y="0"/>
                    <a:pt x="216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192000" y="1672950"/>
              <a:ext cx="74400" cy="170425"/>
            </a:xfrm>
            <a:custGeom>
              <a:avLst/>
              <a:gdLst/>
              <a:ahLst/>
              <a:cxnLst/>
              <a:rect l="l" t="t" r="r" b="b"/>
              <a:pathLst>
                <a:path w="2976" h="6817" extrusionOk="0">
                  <a:moveTo>
                    <a:pt x="1953" y="0"/>
                  </a:moveTo>
                  <a:lnTo>
                    <a:pt x="0" y="1142"/>
                  </a:lnTo>
                  <a:lnTo>
                    <a:pt x="106" y="1206"/>
                  </a:lnTo>
                  <a:cubicBezTo>
                    <a:pt x="141" y="1220"/>
                    <a:pt x="170" y="1241"/>
                    <a:pt x="198" y="1262"/>
                  </a:cubicBezTo>
                  <a:cubicBezTo>
                    <a:pt x="226" y="1283"/>
                    <a:pt x="261" y="1304"/>
                    <a:pt x="282" y="1333"/>
                  </a:cubicBezTo>
                  <a:lnTo>
                    <a:pt x="297" y="1340"/>
                  </a:lnTo>
                  <a:cubicBezTo>
                    <a:pt x="318" y="1361"/>
                    <a:pt x="346" y="1382"/>
                    <a:pt x="374" y="1403"/>
                  </a:cubicBezTo>
                  <a:lnTo>
                    <a:pt x="388" y="1417"/>
                  </a:lnTo>
                  <a:cubicBezTo>
                    <a:pt x="409" y="1438"/>
                    <a:pt x="430" y="1460"/>
                    <a:pt x="452" y="1481"/>
                  </a:cubicBezTo>
                  <a:lnTo>
                    <a:pt x="466" y="1502"/>
                  </a:lnTo>
                  <a:cubicBezTo>
                    <a:pt x="480" y="1516"/>
                    <a:pt x="494" y="1530"/>
                    <a:pt x="515" y="1551"/>
                  </a:cubicBezTo>
                  <a:cubicBezTo>
                    <a:pt x="529" y="1565"/>
                    <a:pt x="536" y="1579"/>
                    <a:pt x="543" y="1586"/>
                  </a:cubicBezTo>
                  <a:cubicBezTo>
                    <a:pt x="557" y="1601"/>
                    <a:pt x="579" y="1629"/>
                    <a:pt x="593" y="1650"/>
                  </a:cubicBezTo>
                  <a:cubicBezTo>
                    <a:pt x="607" y="1671"/>
                    <a:pt x="607" y="1671"/>
                    <a:pt x="614" y="1685"/>
                  </a:cubicBezTo>
                  <a:cubicBezTo>
                    <a:pt x="635" y="1706"/>
                    <a:pt x="656" y="1734"/>
                    <a:pt x="670" y="1763"/>
                  </a:cubicBezTo>
                  <a:cubicBezTo>
                    <a:pt x="677" y="1770"/>
                    <a:pt x="684" y="1777"/>
                    <a:pt x="684" y="1784"/>
                  </a:cubicBezTo>
                  <a:cubicBezTo>
                    <a:pt x="705" y="1812"/>
                    <a:pt x="727" y="1847"/>
                    <a:pt x="748" y="1883"/>
                  </a:cubicBezTo>
                  <a:cubicBezTo>
                    <a:pt x="755" y="1890"/>
                    <a:pt x="762" y="1904"/>
                    <a:pt x="762" y="1911"/>
                  </a:cubicBezTo>
                  <a:cubicBezTo>
                    <a:pt x="776" y="1939"/>
                    <a:pt x="790" y="1960"/>
                    <a:pt x="804" y="1988"/>
                  </a:cubicBezTo>
                  <a:lnTo>
                    <a:pt x="825" y="2031"/>
                  </a:lnTo>
                  <a:cubicBezTo>
                    <a:pt x="839" y="2052"/>
                    <a:pt x="846" y="2073"/>
                    <a:pt x="860" y="2101"/>
                  </a:cubicBezTo>
                  <a:cubicBezTo>
                    <a:pt x="860" y="2108"/>
                    <a:pt x="868" y="2115"/>
                    <a:pt x="868" y="2122"/>
                  </a:cubicBezTo>
                  <a:cubicBezTo>
                    <a:pt x="882" y="2150"/>
                    <a:pt x="889" y="2179"/>
                    <a:pt x="903" y="2207"/>
                  </a:cubicBezTo>
                  <a:lnTo>
                    <a:pt x="910" y="2228"/>
                  </a:lnTo>
                  <a:cubicBezTo>
                    <a:pt x="924" y="2263"/>
                    <a:pt x="931" y="2298"/>
                    <a:pt x="945" y="2327"/>
                  </a:cubicBezTo>
                  <a:cubicBezTo>
                    <a:pt x="945" y="2334"/>
                    <a:pt x="945" y="2341"/>
                    <a:pt x="945" y="2341"/>
                  </a:cubicBezTo>
                  <a:cubicBezTo>
                    <a:pt x="959" y="2376"/>
                    <a:pt x="966" y="2411"/>
                    <a:pt x="973" y="2446"/>
                  </a:cubicBezTo>
                  <a:lnTo>
                    <a:pt x="973" y="2454"/>
                  </a:lnTo>
                  <a:cubicBezTo>
                    <a:pt x="980" y="2489"/>
                    <a:pt x="987" y="2524"/>
                    <a:pt x="994" y="2559"/>
                  </a:cubicBezTo>
                  <a:cubicBezTo>
                    <a:pt x="1001" y="2602"/>
                    <a:pt x="1001" y="2637"/>
                    <a:pt x="1009" y="2672"/>
                  </a:cubicBezTo>
                  <a:lnTo>
                    <a:pt x="1009" y="2679"/>
                  </a:lnTo>
                  <a:cubicBezTo>
                    <a:pt x="1009" y="2714"/>
                    <a:pt x="1009" y="2750"/>
                    <a:pt x="1009" y="2785"/>
                  </a:cubicBezTo>
                  <a:lnTo>
                    <a:pt x="1009" y="6232"/>
                  </a:lnTo>
                  <a:lnTo>
                    <a:pt x="1009" y="6331"/>
                  </a:lnTo>
                  <a:lnTo>
                    <a:pt x="1009" y="6338"/>
                  </a:lnTo>
                  <a:cubicBezTo>
                    <a:pt x="1009" y="6366"/>
                    <a:pt x="1001" y="6394"/>
                    <a:pt x="994" y="6429"/>
                  </a:cubicBezTo>
                  <a:lnTo>
                    <a:pt x="994" y="6436"/>
                  </a:lnTo>
                  <a:cubicBezTo>
                    <a:pt x="994" y="6465"/>
                    <a:pt x="987" y="6486"/>
                    <a:pt x="980" y="6514"/>
                  </a:cubicBezTo>
                  <a:cubicBezTo>
                    <a:pt x="980" y="6521"/>
                    <a:pt x="980" y="6521"/>
                    <a:pt x="980" y="6528"/>
                  </a:cubicBezTo>
                  <a:cubicBezTo>
                    <a:pt x="973" y="6549"/>
                    <a:pt x="959" y="6570"/>
                    <a:pt x="952" y="6591"/>
                  </a:cubicBezTo>
                  <a:cubicBezTo>
                    <a:pt x="938" y="6620"/>
                    <a:pt x="931" y="6641"/>
                    <a:pt x="910" y="6662"/>
                  </a:cubicBezTo>
                  <a:lnTo>
                    <a:pt x="910" y="6676"/>
                  </a:lnTo>
                  <a:cubicBezTo>
                    <a:pt x="896" y="6690"/>
                    <a:pt x="882" y="6704"/>
                    <a:pt x="875" y="6718"/>
                  </a:cubicBezTo>
                  <a:lnTo>
                    <a:pt x="860" y="6732"/>
                  </a:lnTo>
                  <a:cubicBezTo>
                    <a:pt x="846" y="6747"/>
                    <a:pt x="832" y="6761"/>
                    <a:pt x="825" y="6768"/>
                  </a:cubicBezTo>
                  <a:lnTo>
                    <a:pt x="811" y="6782"/>
                  </a:lnTo>
                  <a:cubicBezTo>
                    <a:pt x="804" y="6786"/>
                    <a:pt x="798" y="6791"/>
                    <a:pt x="792" y="6795"/>
                  </a:cubicBezTo>
                  <a:lnTo>
                    <a:pt x="792" y="6795"/>
                  </a:lnTo>
                  <a:lnTo>
                    <a:pt x="2714" y="5682"/>
                  </a:lnTo>
                  <a:cubicBezTo>
                    <a:pt x="2736" y="5668"/>
                    <a:pt x="2750" y="5654"/>
                    <a:pt x="2771" y="5640"/>
                  </a:cubicBezTo>
                  <a:lnTo>
                    <a:pt x="2785" y="5633"/>
                  </a:lnTo>
                  <a:lnTo>
                    <a:pt x="2820" y="5597"/>
                  </a:lnTo>
                  <a:lnTo>
                    <a:pt x="2834" y="5583"/>
                  </a:lnTo>
                  <a:cubicBezTo>
                    <a:pt x="2841" y="5569"/>
                    <a:pt x="2855" y="5548"/>
                    <a:pt x="2870" y="5534"/>
                  </a:cubicBezTo>
                  <a:lnTo>
                    <a:pt x="2870" y="5527"/>
                  </a:lnTo>
                  <a:cubicBezTo>
                    <a:pt x="2884" y="5506"/>
                    <a:pt x="2898" y="5485"/>
                    <a:pt x="2905" y="5464"/>
                  </a:cubicBezTo>
                  <a:cubicBezTo>
                    <a:pt x="2919" y="5442"/>
                    <a:pt x="2926" y="5428"/>
                    <a:pt x="2926" y="5414"/>
                  </a:cubicBezTo>
                  <a:cubicBezTo>
                    <a:pt x="2933" y="5407"/>
                    <a:pt x="2933" y="5393"/>
                    <a:pt x="2940" y="5386"/>
                  </a:cubicBezTo>
                  <a:lnTo>
                    <a:pt x="2940" y="5372"/>
                  </a:lnTo>
                  <a:cubicBezTo>
                    <a:pt x="2940" y="5372"/>
                    <a:pt x="2940" y="5365"/>
                    <a:pt x="2940" y="5365"/>
                  </a:cubicBezTo>
                  <a:cubicBezTo>
                    <a:pt x="2940" y="5351"/>
                    <a:pt x="2947" y="5337"/>
                    <a:pt x="2954" y="5316"/>
                  </a:cubicBezTo>
                  <a:cubicBezTo>
                    <a:pt x="2954" y="5308"/>
                    <a:pt x="2954" y="5308"/>
                    <a:pt x="2954" y="5301"/>
                  </a:cubicBezTo>
                  <a:lnTo>
                    <a:pt x="2954" y="5287"/>
                  </a:lnTo>
                  <a:lnTo>
                    <a:pt x="2954" y="5273"/>
                  </a:lnTo>
                  <a:cubicBezTo>
                    <a:pt x="2954" y="5259"/>
                    <a:pt x="2954" y="5245"/>
                    <a:pt x="2961" y="5231"/>
                  </a:cubicBezTo>
                  <a:lnTo>
                    <a:pt x="2961" y="5203"/>
                  </a:lnTo>
                  <a:cubicBezTo>
                    <a:pt x="2961" y="5203"/>
                    <a:pt x="2961" y="5196"/>
                    <a:pt x="2961" y="5196"/>
                  </a:cubicBezTo>
                  <a:lnTo>
                    <a:pt x="2961" y="5189"/>
                  </a:lnTo>
                  <a:lnTo>
                    <a:pt x="2961" y="5139"/>
                  </a:lnTo>
                  <a:lnTo>
                    <a:pt x="2961" y="5097"/>
                  </a:lnTo>
                  <a:lnTo>
                    <a:pt x="2968" y="5090"/>
                  </a:lnTo>
                  <a:lnTo>
                    <a:pt x="2975" y="1643"/>
                  </a:lnTo>
                  <a:lnTo>
                    <a:pt x="2975" y="1601"/>
                  </a:lnTo>
                  <a:lnTo>
                    <a:pt x="2975" y="1558"/>
                  </a:lnTo>
                  <a:cubicBezTo>
                    <a:pt x="2975" y="1551"/>
                    <a:pt x="2975" y="1544"/>
                    <a:pt x="2975" y="1537"/>
                  </a:cubicBezTo>
                  <a:lnTo>
                    <a:pt x="2975" y="1523"/>
                  </a:lnTo>
                  <a:lnTo>
                    <a:pt x="2975" y="1509"/>
                  </a:lnTo>
                  <a:lnTo>
                    <a:pt x="2975" y="1467"/>
                  </a:lnTo>
                  <a:cubicBezTo>
                    <a:pt x="2975" y="1453"/>
                    <a:pt x="2975" y="1431"/>
                    <a:pt x="2968" y="1417"/>
                  </a:cubicBezTo>
                  <a:cubicBezTo>
                    <a:pt x="2968" y="1403"/>
                    <a:pt x="2968" y="1389"/>
                    <a:pt x="2961" y="1375"/>
                  </a:cubicBezTo>
                  <a:cubicBezTo>
                    <a:pt x="2961" y="1361"/>
                    <a:pt x="2954" y="1340"/>
                    <a:pt x="2954" y="1326"/>
                  </a:cubicBezTo>
                  <a:cubicBezTo>
                    <a:pt x="2954" y="1319"/>
                    <a:pt x="2954" y="1312"/>
                    <a:pt x="2954" y="1312"/>
                  </a:cubicBezTo>
                  <a:lnTo>
                    <a:pt x="2954" y="1297"/>
                  </a:lnTo>
                  <a:cubicBezTo>
                    <a:pt x="2954" y="1290"/>
                    <a:pt x="2947" y="1283"/>
                    <a:pt x="2947" y="1276"/>
                  </a:cubicBezTo>
                  <a:cubicBezTo>
                    <a:pt x="2947" y="1255"/>
                    <a:pt x="2933" y="1234"/>
                    <a:pt x="2933" y="1220"/>
                  </a:cubicBezTo>
                  <a:cubicBezTo>
                    <a:pt x="2926" y="1199"/>
                    <a:pt x="2933" y="1206"/>
                    <a:pt x="2926" y="1199"/>
                  </a:cubicBezTo>
                  <a:lnTo>
                    <a:pt x="2926" y="1185"/>
                  </a:lnTo>
                  <a:cubicBezTo>
                    <a:pt x="2926" y="1178"/>
                    <a:pt x="2919" y="1171"/>
                    <a:pt x="2919" y="1163"/>
                  </a:cubicBezTo>
                  <a:cubicBezTo>
                    <a:pt x="2912" y="1142"/>
                    <a:pt x="2905" y="1121"/>
                    <a:pt x="2898" y="1100"/>
                  </a:cubicBezTo>
                  <a:lnTo>
                    <a:pt x="2891" y="1086"/>
                  </a:lnTo>
                  <a:lnTo>
                    <a:pt x="2884" y="1065"/>
                  </a:lnTo>
                  <a:cubicBezTo>
                    <a:pt x="2884" y="1051"/>
                    <a:pt x="2877" y="1044"/>
                    <a:pt x="2870" y="1030"/>
                  </a:cubicBezTo>
                  <a:cubicBezTo>
                    <a:pt x="2862" y="1015"/>
                    <a:pt x="2855" y="994"/>
                    <a:pt x="2848" y="980"/>
                  </a:cubicBezTo>
                  <a:lnTo>
                    <a:pt x="2841" y="959"/>
                  </a:lnTo>
                  <a:cubicBezTo>
                    <a:pt x="2841" y="952"/>
                    <a:pt x="2841" y="952"/>
                    <a:pt x="2841" y="945"/>
                  </a:cubicBezTo>
                  <a:cubicBezTo>
                    <a:pt x="2834" y="931"/>
                    <a:pt x="2820" y="910"/>
                    <a:pt x="2813" y="889"/>
                  </a:cubicBezTo>
                  <a:lnTo>
                    <a:pt x="2792" y="846"/>
                  </a:lnTo>
                  <a:cubicBezTo>
                    <a:pt x="2778" y="818"/>
                    <a:pt x="2764" y="797"/>
                    <a:pt x="2750" y="769"/>
                  </a:cubicBezTo>
                  <a:lnTo>
                    <a:pt x="2736" y="741"/>
                  </a:lnTo>
                  <a:cubicBezTo>
                    <a:pt x="2714" y="705"/>
                    <a:pt x="2693" y="670"/>
                    <a:pt x="2672" y="642"/>
                  </a:cubicBezTo>
                  <a:cubicBezTo>
                    <a:pt x="2672" y="635"/>
                    <a:pt x="2665" y="628"/>
                    <a:pt x="2658" y="621"/>
                  </a:cubicBezTo>
                  <a:cubicBezTo>
                    <a:pt x="2644" y="592"/>
                    <a:pt x="2623" y="571"/>
                    <a:pt x="2602" y="543"/>
                  </a:cubicBezTo>
                  <a:cubicBezTo>
                    <a:pt x="2595" y="529"/>
                    <a:pt x="2588" y="522"/>
                    <a:pt x="2581" y="508"/>
                  </a:cubicBezTo>
                  <a:lnTo>
                    <a:pt x="2538" y="452"/>
                  </a:lnTo>
                  <a:lnTo>
                    <a:pt x="2496" y="409"/>
                  </a:lnTo>
                  <a:cubicBezTo>
                    <a:pt x="2489" y="395"/>
                    <a:pt x="2475" y="381"/>
                    <a:pt x="2461" y="367"/>
                  </a:cubicBezTo>
                  <a:lnTo>
                    <a:pt x="2454" y="360"/>
                  </a:lnTo>
                  <a:cubicBezTo>
                    <a:pt x="2447" y="353"/>
                    <a:pt x="2440" y="346"/>
                    <a:pt x="2432" y="339"/>
                  </a:cubicBezTo>
                  <a:cubicBezTo>
                    <a:pt x="2432" y="332"/>
                    <a:pt x="2411" y="318"/>
                    <a:pt x="2404" y="303"/>
                  </a:cubicBezTo>
                  <a:cubicBezTo>
                    <a:pt x="2390" y="296"/>
                    <a:pt x="2383" y="289"/>
                    <a:pt x="2369" y="275"/>
                  </a:cubicBezTo>
                  <a:lnTo>
                    <a:pt x="2334" y="261"/>
                  </a:lnTo>
                  <a:lnTo>
                    <a:pt x="2327" y="254"/>
                  </a:lnTo>
                  <a:lnTo>
                    <a:pt x="2277" y="212"/>
                  </a:lnTo>
                  <a:lnTo>
                    <a:pt x="2256" y="198"/>
                  </a:lnTo>
                  <a:lnTo>
                    <a:pt x="2242" y="184"/>
                  </a:lnTo>
                  <a:lnTo>
                    <a:pt x="2235" y="177"/>
                  </a:lnTo>
                  <a:lnTo>
                    <a:pt x="2193" y="148"/>
                  </a:lnTo>
                  <a:lnTo>
                    <a:pt x="2158" y="120"/>
                  </a:lnTo>
                  <a:lnTo>
                    <a:pt x="2115" y="92"/>
                  </a:lnTo>
                  <a:lnTo>
                    <a:pt x="2073" y="64"/>
                  </a:lnTo>
                  <a:lnTo>
                    <a:pt x="2066" y="64"/>
                  </a:lnTo>
                  <a:lnTo>
                    <a:pt x="1953" y="0"/>
                  </a:lnTo>
                  <a:close/>
                  <a:moveTo>
                    <a:pt x="792" y="6795"/>
                  </a:moveTo>
                  <a:lnTo>
                    <a:pt x="755" y="6817"/>
                  </a:lnTo>
                  <a:cubicBezTo>
                    <a:pt x="769" y="6812"/>
                    <a:pt x="780" y="6804"/>
                    <a:pt x="792" y="6795"/>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2191650" y="1672775"/>
              <a:ext cx="74575" cy="170800"/>
            </a:xfrm>
            <a:custGeom>
              <a:avLst/>
              <a:gdLst/>
              <a:ahLst/>
              <a:cxnLst/>
              <a:rect l="l" t="t" r="r" b="b"/>
              <a:pathLst>
                <a:path w="2983" h="6832" extrusionOk="0">
                  <a:moveTo>
                    <a:pt x="1974" y="21"/>
                  </a:moveTo>
                  <a:lnTo>
                    <a:pt x="2087" y="85"/>
                  </a:lnTo>
                  <a:lnTo>
                    <a:pt x="2122" y="106"/>
                  </a:lnTo>
                  <a:lnTo>
                    <a:pt x="2165" y="134"/>
                  </a:lnTo>
                  <a:lnTo>
                    <a:pt x="2172" y="141"/>
                  </a:lnTo>
                  <a:lnTo>
                    <a:pt x="2200" y="162"/>
                  </a:lnTo>
                  <a:cubicBezTo>
                    <a:pt x="2214" y="177"/>
                    <a:pt x="2228" y="184"/>
                    <a:pt x="2242" y="198"/>
                  </a:cubicBezTo>
                  <a:lnTo>
                    <a:pt x="2270" y="219"/>
                  </a:lnTo>
                  <a:lnTo>
                    <a:pt x="2284" y="233"/>
                  </a:lnTo>
                  <a:lnTo>
                    <a:pt x="2334" y="275"/>
                  </a:lnTo>
                  <a:lnTo>
                    <a:pt x="2362" y="296"/>
                  </a:lnTo>
                  <a:lnTo>
                    <a:pt x="2383" y="318"/>
                  </a:lnTo>
                  <a:lnTo>
                    <a:pt x="2411" y="346"/>
                  </a:lnTo>
                  <a:lnTo>
                    <a:pt x="2425" y="360"/>
                  </a:lnTo>
                  <a:lnTo>
                    <a:pt x="2432" y="374"/>
                  </a:lnTo>
                  <a:lnTo>
                    <a:pt x="2446" y="381"/>
                  </a:lnTo>
                  <a:lnTo>
                    <a:pt x="2468" y="409"/>
                  </a:lnTo>
                  <a:lnTo>
                    <a:pt x="2489" y="437"/>
                  </a:lnTo>
                  <a:lnTo>
                    <a:pt x="2517" y="466"/>
                  </a:lnTo>
                  <a:lnTo>
                    <a:pt x="2545" y="508"/>
                  </a:lnTo>
                  <a:lnTo>
                    <a:pt x="2559" y="522"/>
                  </a:lnTo>
                  <a:lnTo>
                    <a:pt x="2566" y="536"/>
                  </a:lnTo>
                  <a:cubicBezTo>
                    <a:pt x="2573" y="543"/>
                    <a:pt x="2580" y="550"/>
                    <a:pt x="2587" y="557"/>
                  </a:cubicBezTo>
                  <a:cubicBezTo>
                    <a:pt x="2609" y="585"/>
                    <a:pt x="2623" y="614"/>
                    <a:pt x="2637" y="635"/>
                  </a:cubicBezTo>
                  <a:lnTo>
                    <a:pt x="2644" y="642"/>
                  </a:lnTo>
                  <a:lnTo>
                    <a:pt x="2651" y="656"/>
                  </a:lnTo>
                  <a:cubicBezTo>
                    <a:pt x="2672" y="684"/>
                    <a:pt x="2693" y="719"/>
                    <a:pt x="2714" y="755"/>
                  </a:cubicBezTo>
                  <a:cubicBezTo>
                    <a:pt x="2721" y="762"/>
                    <a:pt x="2728" y="769"/>
                    <a:pt x="2728" y="769"/>
                  </a:cubicBezTo>
                  <a:lnTo>
                    <a:pt x="2736" y="783"/>
                  </a:lnTo>
                  <a:lnTo>
                    <a:pt x="2736" y="797"/>
                  </a:lnTo>
                  <a:cubicBezTo>
                    <a:pt x="2750" y="811"/>
                    <a:pt x="2757" y="832"/>
                    <a:pt x="2771" y="860"/>
                  </a:cubicBezTo>
                  <a:lnTo>
                    <a:pt x="2785" y="889"/>
                  </a:lnTo>
                  <a:lnTo>
                    <a:pt x="2785" y="924"/>
                  </a:lnTo>
                  <a:lnTo>
                    <a:pt x="2806" y="959"/>
                  </a:lnTo>
                  <a:lnTo>
                    <a:pt x="2806" y="973"/>
                  </a:lnTo>
                  <a:lnTo>
                    <a:pt x="2813" y="987"/>
                  </a:lnTo>
                  <a:lnTo>
                    <a:pt x="2820" y="1008"/>
                  </a:lnTo>
                  <a:cubicBezTo>
                    <a:pt x="2827" y="1015"/>
                    <a:pt x="2834" y="1037"/>
                    <a:pt x="2841" y="1044"/>
                  </a:cubicBezTo>
                  <a:cubicBezTo>
                    <a:pt x="2841" y="1051"/>
                    <a:pt x="2848" y="1058"/>
                    <a:pt x="2848" y="1065"/>
                  </a:cubicBezTo>
                  <a:lnTo>
                    <a:pt x="2862" y="1107"/>
                  </a:lnTo>
                  <a:lnTo>
                    <a:pt x="2862" y="1114"/>
                  </a:lnTo>
                  <a:cubicBezTo>
                    <a:pt x="2869" y="1135"/>
                    <a:pt x="2876" y="1156"/>
                    <a:pt x="2884" y="1170"/>
                  </a:cubicBezTo>
                  <a:cubicBezTo>
                    <a:pt x="2884" y="1178"/>
                    <a:pt x="2884" y="1185"/>
                    <a:pt x="2884" y="1185"/>
                  </a:cubicBezTo>
                  <a:lnTo>
                    <a:pt x="2898" y="1220"/>
                  </a:lnTo>
                  <a:lnTo>
                    <a:pt x="2898" y="1227"/>
                  </a:lnTo>
                  <a:cubicBezTo>
                    <a:pt x="2905" y="1248"/>
                    <a:pt x="2912" y="1269"/>
                    <a:pt x="2912" y="1283"/>
                  </a:cubicBezTo>
                  <a:cubicBezTo>
                    <a:pt x="2912" y="1290"/>
                    <a:pt x="2912" y="1297"/>
                    <a:pt x="2912" y="1304"/>
                  </a:cubicBezTo>
                  <a:lnTo>
                    <a:pt x="2926" y="1333"/>
                  </a:lnTo>
                  <a:cubicBezTo>
                    <a:pt x="2926" y="1354"/>
                    <a:pt x="2933" y="1368"/>
                    <a:pt x="2933" y="1382"/>
                  </a:cubicBezTo>
                  <a:cubicBezTo>
                    <a:pt x="2933" y="1396"/>
                    <a:pt x="2940" y="1417"/>
                    <a:pt x="2940" y="1431"/>
                  </a:cubicBezTo>
                  <a:cubicBezTo>
                    <a:pt x="2947" y="1445"/>
                    <a:pt x="2947" y="1460"/>
                    <a:pt x="2947" y="1474"/>
                  </a:cubicBezTo>
                  <a:lnTo>
                    <a:pt x="2947" y="1523"/>
                  </a:lnTo>
                  <a:lnTo>
                    <a:pt x="2947" y="1551"/>
                  </a:lnTo>
                  <a:cubicBezTo>
                    <a:pt x="2947" y="1558"/>
                    <a:pt x="2947" y="1558"/>
                    <a:pt x="2947" y="1565"/>
                  </a:cubicBezTo>
                  <a:lnTo>
                    <a:pt x="2947" y="1608"/>
                  </a:lnTo>
                  <a:lnTo>
                    <a:pt x="2947" y="1650"/>
                  </a:lnTo>
                  <a:cubicBezTo>
                    <a:pt x="2947" y="1650"/>
                    <a:pt x="2940" y="5090"/>
                    <a:pt x="2940" y="5104"/>
                  </a:cubicBezTo>
                  <a:lnTo>
                    <a:pt x="2940" y="5146"/>
                  </a:lnTo>
                  <a:lnTo>
                    <a:pt x="2940" y="5189"/>
                  </a:lnTo>
                  <a:lnTo>
                    <a:pt x="2940" y="5217"/>
                  </a:lnTo>
                  <a:cubicBezTo>
                    <a:pt x="2940" y="5224"/>
                    <a:pt x="2947" y="5217"/>
                    <a:pt x="2940" y="5231"/>
                  </a:cubicBezTo>
                  <a:cubicBezTo>
                    <a:pt x="2933" y="5245"/>
                    <a:pt x="2933" y="5259"/>
                    <a:pt x="2933" y="5273"/>
                  </a:cubicBezTo>
                  <a:lnTo>
                    <a:pt x="2933" y="5287"/>
                  </a:lnTo>
                  <a:lnTo>
                    <a:pt x="2933" y="5308"/>
                  </a:lnTo>
                  <a:cubicBezTo>
                    <a:pt x="2933" y="5315"/>
                    <a:pt x="2933" y="5315"/>
                    <a:pt x="2933" y="5323"/>
                  </a:cubicBezTo>
                  <a:cubicBezTo>
                    <a:pt x="2926" y="5337"/>
                    <a:pt x="2926" y="5351"/>
                    <a:pt x="2919" y="5379"/>
                  </a:cubicBezTo>
                  <a:lnTo>
                    <a:pt x="2919" y="5386"/>
                  </a:lnTo>
                  <a:lnTo>
                    <a:pt x="2919" y="5400"/>
                  </a:lnTo>
                  <a:lnTo>
                    <a:pt x="2912" y="5414"/>
                  </a:lnTo>
                  <a:cubicBezTo>
                    <a:pt x="2905" y="5428"/>
                    <a:pt x="2898" y="5442"/>
                    <a:pt x="2891" y="5463"/>
                  </a:cubicBezTo>
                  <a:cubicBezTo>
                    <a:pt x="2876" y="5492"/>
                    <a:pt x="2862" y="5513"/>
                    <a:pt x="2848" y="5534"/>
                  </a:cubicBezTo>
                  <a:cubicBezTo>
                    <a:pt x="2841" y="5555"/>
                    <a:pt x="2827" y="5569"/>
                    <a:pt x="2813" y="5583"/>
                  </a:cubicBezTo>
                  <a:lnTo>
                    <a:pt x="2799" y="5597"/>
                  </a:lnTo>
                  <a:cubicBezTo>
                    <a:pt x="2792" y="5612"/>
                    <a:pt x="2778" y="5619"/>
                    <a:pt x="2764" y="5633"/>
                  </a:cubicBezTo>
                  <a:lnTo>
                    <a:pt x="2757" y="5640"/>
                  </a:lnTo>
                  <a:cubicBezTo>
                    <a:pt x="2736" y="5654"/>
                    <a:pt x="2721" y="5668"/>
                    <a:pt x="2700" y="5682"/>
                  </a:cubicBezTo>
                  <a:lnTo>
                    <a:pt x="860" y="6746"/>
                  </a:lnTo>
                  <a:lnTo>
                    <a:pt x="874" y="6732"/>
                  </a:lnTo>
                  <a:cubicBezTo>
                    <a:pt x="882" y="6718"/>
                    <a:pt x="896" y="6704"/>
                    <a:pt x="917" y="6683"/>
                  </a:cubicBezTo>
                  <a:cubicBezTo>
                    <a:pt x="931" y="6655"/>
                    <a:pt x="945" y="6634"/>
                    <a:pt x="952" y="6605"/>
                  </a:cubicBezTo>
                  <a:cubicBezTo>
                    <a:pt x="966" y="6584"/>
                    <a:pt x="973" y="6556"/>
                    <a:pt x="980" y="6535"/>
                  </a:cubicBezTo>
                  <a:lnTo>
                    <a:pt x="980" y="6528"/>
                  </a:lnTo>
                  <a:cubicBezTo>
                    <a:pt x="987" y="6500"/>
                    <a:pt x="994" y="6472"/>
                    <a:pt x="1001" y="6450"/>
                  </a:cubicBezTo>
                  <a:lnTo>
                    <a:pt x="1001" y="6436"/>
                  </a:lnTo>
                  <a:cubicBezTo>
                    <a:pt x="1008" y="6408"/>
                    <a:pt x="1015" y="6380"/>
                    <a:pt x="1015" y="6352"/>
                  </a:cubicBezTo>
                  <a:lnTo>
                    <a:pt x="1015" y="6338"/>
                  </a:lnTo>
                  <a:cubicBezTo>
                    <a:pt x="1015" y="6309"/>
                    <a:pt x="1015" y="6274"/>
                    <a:pt x="1015" y="6239"/>
                  </a:cubicBezTo>
                  <a:lnTo>
                    <a:pt x="1030" y="2785"/>
                  </a:lnTo>
                  <a:cubicBezTo>
                    <a:pt x="1030" y="2757"/>
                    <a:pt x="1023" y="2721"/>
                    <a:pt x="1023" y="2679"/>
                  </a:cubicBezTo>
                  <a:lnTo>
                    <a:pt x="1023" y="2672"/>
                  </a:lnTo>
                  <a:cubicBezTo>
                    <a:pt x="1023" y="2637"/>
                    <a:pt x="1015" y="2594"/>
                    <a:pt x="1008" y="2566"/>
                  </a:cubicBezTo>
                  <a:cubicBezTo>
                    <a:pt x="1008" y="2531"/>
                    <a:pt x="1001" y="2489"/>
                    <a:pt x="987" y="2453"/>
                  </a:cubicBezTo>
                  <a:lnTo>
                    <a:pt x="987" y="2446"/>
                  </a:lnTo>
                  <a:cubicBezTo>
                    <a:pt x="980" y="2411"/>
                    <a:pt x="973" y="2376"/>
                    <a:pt x="959" y="2341"/>
                  </a:cubicBezTo>
                  <a:lnTo>
                    <a:pt x="959" y="2327"/>
                  </a:lnTo>
                  <a:cubicBezTo>
                    <a:pt x="945" y="2298"/>
                    <a:pt x="938" y="2263"/>
                    <a:pt x="924" y="2228"/>
                  </a:cubicBezTo>
                  <a:lnTo>
                    <a:pt x="917" y="2207"/>
                  </a:lnTo>
                  <a:cubicBezTo>
                    <a:pt x="910" y="2179"/>
                    <a:pt x="896" y="2157"/>
                    <a:pt x="882" y="2122"/>
                  </a:cubicBezTo>
                  <a:lnTo>
                    <a:pt x="882" y="2115"/>
                  </a:lnTo>
                  <a:cubicBezTo>
                    <a:pt x="882" y="2115"/>
                    <a:pt x="874" y="2108"/>
                    <a:pt x="874" y="2101"/>
                  </a:cubicBezTo>
                  <a:lnTo>
                    <a:pt x="846" y="2045"/>
                  </a:lnTo>
                  <a:lnTo>
                    <a:pt x="839" y="2016"/>
                  </a:lnTo>
                  <a:lnTo>
                    <a:pt x="825" y="1988"/>
                  </a:lnTo>
                  <a:cubicBezTo>
                    <a:pt x="811" y="1967"/>
                    <a:pt x="797" y="1939"/>
                    <a:pt x="783" y="1918"/>
                  </a:cubicBezTo>
                  <a:cubicBezTo>
                    <a:pt x="783" y="1911"/>
                    <a:pt x="776" y="1904"/>
                    <a:pt x="776" y="1904"/>
                  </a:cubicBezTo>
                  <a:lnTo>
                    <a:pt x="769" y="1882"/>
                  </a:lnTo>
                  <a:cubicBezTo>
                    <a:pt x="748" y="1854"/>
                    <a:pt x="726" y="1819"/>
                    <a:pt x="705" y="1784"/>
                  </a:cubicBezTo>
                  <a:lnTo>
                    <a:pt x="698" y="1770"/>
                  </a:lnTo>
                  <a:lnTo>
                    <a:pt x="691" y="1763"/>
                  </a:lnTo>
                  <a:cubicBezTo>
                    <a:pt x="670" y="1734"/>
                    <a:pt x="649" y="1706"/>
                    <a:pt x="635" y="1685"/>
                  </a:cubicBezTo>
                  <a:lnTo>
                    <a:pt x="621" y="1664"/>
                  </a:lnTo>
                  <a:lnTo>
                    <a:pt x="607" y="1643"/>
                  </a:lnTo>
                  <a:cubicBezTo>
                    <a:pt x="593" y="1629"/>
                    <a:pt x="578" y="1608"/>
                    <a:pt x="564" y="1586"/>
                  </a:cubicBezTo>
                  <a:lnTo>
                    <a:pt x="543" y="1565"/>
                  </a:lnTo>
                  <a:lnTo>
                    <a:pt x="522" y="1544"/>
                  </a:lnTo>
                  <a:cubicBezTo>
                    <a:pt x="508" y="1530"/>
                    <a:pt x="494" y="1516"/>
                    <a:pt x="480" y="1502"/>
                  </a:cubicBezTo>
                  <a:lnTo>
                    <a:pt x="473" y="1488"/>
                  </a:lnTo>
                  <a:lnTo>
                    <a:pt x="466" y="1481"/>
                  </a:lnTo>
                  <a:cubicBezTo>
                    <a:pt x="444" y="1460"/>
                    <a:pt x="423" y="1438"/>
                    <a:pt x="402" y="1417"/>
                  </a:cubicBezTo>
                  <a:lnTo>
                    <a:pt x="388" y="1403"/>
                  </a:lnTo>
                  <a:lnTo>
                    <a:pt x="311" y="1340"/>
                  </a:lnTo>
                  <a:lnTo>
                    <a:pt x="303" y="1326"/>
                  </a:lnTo>
                  <a:cubicBezTo>
                    <a:pt x="275" y="1304"/>
                    <a:pt x="247" y="1283"/>
                    <a:pt x="212" y="1262"/>
                  </a:cubicBezTo>
                  <a:cubicBezTo>
                    <a:pt x="184" y="1241"/>
                    <a:pt x="155" y="1220"/>
                    <a:pt x="127" y="1206"/>
                  </a:cubicBezTo>
                  <a:lnTo>
                    <a:pt x="36" y="1149"/>
                  </a:lnTo>
                  <a:lnTo>
                    <a:pt x="1974" y="21"/>
                  </a:lnTo>
                  <a:close/>
                  <a:moveTo>
                    <a:pt x="1967" y="0"/>
                  </a:moveTo>
                  <a:lnTo>
                    <a:pt x="7" y="1135"/>
                  </a:lnTo>
                  <a:cubicBezTo>
                    <a:pt x="0" y="1142"/>
                    <a:pt x="0" y="1142"/>
                    <a:pt x="0" y="1149"/>
                  </a:cubicBezTo>
                  <a:cubicBezTo>
                    <a:pt x="0" y="1149"/>
                    <a:pt x="0" y="1156"/>
                    <a:pt x="7" y="1156"/>
                  </a:cubicBezTo>
                  <a:lnTo>
                    <a:pt x="113" y="1220"/>
                  </a:lnTo>
                  <a:cubicBezTo>
                    <a:pt x="148" y="1241"/>
                    <a:pt x="177" y="1262"/>
                    <a:pt x="212" y="1283"/>
                  </a:cubicBezTo>
                  <a:cubicBezTo>
                    <a:pt x="233" y="1297"/>
                    <a:pt x="261" y="1319"/>
                    <a:pt x="289" y="1340"/>
                  </a:cubicBezTo>
                  <a:lnTo>
                    <a:pt x="303" y="1354"/>
                  </a:lnTo>
                  <a:cubicBezTo>
                    <a:pt x="325" y="1375"/>
                    <a:pt x="353" y="1396"/>
                    <a:pt x="381" y="1417"/>
                  </a:cubicBezTo>
                  <a:lnTo>
                    <a:pt x="388" y="1431"/>
                  </a:lnTo>
                  <a:cubicBezTo>
                    <a:pt x="409" y="1445"/>
                    <a:pt x="430" y="1467"/>
                    <a:pt x="452" y="1495"/>
                  </a:cubicBezTo>
                  <a:lnTo>
                    <a:pt x="459" y="1502"/>
                  </a:lnTo>
                  <a:lnTo>
                    <a:pt x="473" y="1509"/>
                  </a:lnTo>
                  <a:cubicBezTo>
                    <a:pt x="487" y="1523"/>
                    <a:pt x="494" y="1537"/>
                    <a:pt x="508" y="1551"/>
                  </a:cubicBezTo>
                  <a:lnTo>
                    <a:pt x="529" y="1572"/>
                  </a:lnTo>
                  <a:lnTo>
                    <a:pt x="550" y="1600"/>
                  </a:lnTo>
                  <a:lnTo>
                    <a:pt x="593" y="1657"/>
                  </a:lnTo>
                  <a:lnTo>
                    <a:pt x="600" y="1657"/>
                  </a:lnTo>
                  <a:lnTo>
                    <a:pt x="607" y="1671"/>
                  </a:lnTo>
                  <a:lnTo>
                    <a:pt x="621" y="1692"/>
                  </a:lnTo>
                  <a:cubicBezTo>
                    <a:pt x="642" y="1713"/>
                    <a:pt x="656" y="1741"/>
                    <a:pt x="677" y="1777"/>
                  </a:cubicBezTo>
                  <a:lnTo>
                    <a:pt x="684" y="1784"/>
                  </a:lnTo>
                  <a:lnTo>
                    <a:pt x="691" y="1791"/>
                  </a:lnTo>
                  <a:cubicBezTo>
                    <a:pt x="712" y="1826"/>
                    <a:pt x="734" y="1861"/>
                    <a:pt x="755" y="1890"/>
                  </a:cubicBezTo>
                  <a:lnTo>
                    <a:pt x="762" y="1911"/>
                  </a:lnTo>
                  <a:lnTo>
                    <a:pt x="769" y="1925"/>
                  </a:lnTo>
                  <a:cubicBezTo>
                    <a:pt x="783" y="1946"/>
                    <a:pt x="797" y="1974"/>
                    <a:pt x="811" y="1995"/>
                  </a:cubicBezTo>
                  <a:lnTo>
                    <a:pt x="825" y="2023"/>
                  </a:lnTo>
                  <a:lnTo>
                    <a:pt x="832" y="2052"/>
                  </a:lnTo>
                  <a:cubicBezTo>
                    <a:pt x="846" y="2066"/>
                    <a:pt x="853" y="2087"/>
                    <a:pt x="860" y="2108"/>
                  </a:cubicBezTo>
                  <a:lnTo>
                    <a:pt x="867" y="2122"/>
                  </a:lnTo>
                  <a:lnTo>
                    <a:pt x="867" y="2129"/>
                  </a:lnTo>
                  <a:cubicBezTo>
                    <a:pt x="882" y="2157"/>
                    <a:pt x="889" y="2186"/>
                    <a:pt x="903" y="2214"/>
                  </a:cubicBezTo>
                  <a:lnTo>
                    <a:pt x="910" y="2235"/>
                  </a:lnTo>
                  <a:cubicBezTo>
                    <a:pt x="924" y="2263"/>
                    <a:pt x="931" y="2298"/>
                    <a:pt x="945" y="2334"/>
                  </a:cubicBezTo>
                  <a:lnTo>
                    <a:pt x="945" y="2348"/>
                  </a:lnTo>
                  <a:cubicBezTo>
                    <a:pt x="959" y="2383"/>
                    <a:pt x="966" y="2411"/>
                    <a:pt x="973" y="2446"/>
                  </a:cubicBezTo>
                  <a:lnTo>
                    <a:pt x="973" y="2453"/>
                  </a:lnTo>
                  <a:cubicBezTo>
                    <a:pt x="980" y="2496"/>
                    <a:pt x="987" y="2531"/>
                    <a:pt x="994" y="2566"/>
                  </a:cubicBezTo>
                  <a:cubicBezTo>
                    <a:pt x="1001" y="2601"/>
                    <a:pt x="1008" y="2637"/>
                    <a:pt x="1008" y="2672"/>
                  </a:cubicBezTo>
                  <a:lnTo>
                    <a:pt x="1008" y="2679"/>
                  </a:lnTo>
                  <a:lnTo>
                    <a:pt x="1008" y="2785"/>
                  </a:lnTo>
                  <a:lnTo>
                    <a:pt x="1001" y="6239"/>
                  </a:lnTo>
                  <a:lnTo>
                    <a:pt x="1001" y="6338"/>
                  </a:lnTo>
                  <a:lnTo>
                    <a:pt x="1001" y="6345"/>
                  </a:lnTo>
                  <a:cubicBezTo>
                    <a:pt x="994" y="6373"/>
                    <a:pt x="994" y="6401"/>
                    <a:pt x="987" y="6429"/>
                  </a:cubicBezTo>
                  <a:lnTo>
                    <a:pt x="987" y="6436"/>
                  </a:lnTo>
                  <a:cubicBezTo>
                    <a:pt x="980" y="6464"/>
                    <a:pt x="973" y="6493"/>
                    <a:pt x="966" y="6514"/>
                  </a:cubicBezTo>
                  <a:lnTo>
                    <a:pt x="966" y="6528"/>
                  </a:lnTo>
                  <a:cubicBezTo>
                    <a:pt x="959" y="6549"/>
                    <a:pt x="952" y="6570"/>
                    <a:pt x="938" y="6598"/>
                  </a:cubicBezTo>
                  <a:cubicBezTo>
                    <a:pt x="924" y="6627"/>
                    <a:pt x="910" y="6648"/>
                    <a:pt x="896" y="6669"/>
                  </a:cubicBezTo>
                  <a:cubicBezTo>
                    <a:pt x="889" y="6690"/>
                    <a:pt x="874" y="6704"/>
                    <a:pt x="860" y="6718"/>
                  </a:cubicBezTo>
                  <a:lnTo>
                    <a:pt x="846" y="6732"/>
                  </a:lnTo>
                  <a:cubicBezTo>
                    <a:pt x="839" y="6739"/>
                    <a:pt x="825" y="6754"/>
                    <a:pt x="811" y="6768"/>
                  </a:cubicBezTo>
                  <a:lnTo>
                    <a:pt x="804" y="6775"/>
                  </a:lnTo>
                  <a:cubicBezTo>
                    <a:pt x="783" y="6789"/>
                    <a:pt x="762" y="6803"/>
                    <a:pt x="748" y="6810"/>
                  </a:cubicBezTo>
                  <a:cubicBezTo>
                    <a:pt x="748" y="6817"/>
                    <a:pt x="748" y="6824"/>
                    <a:pt x="748" y="6824"/>
                  </a:cubicBezTo>
                  <a:cubicBezTo>
                    <a:pt x="755" y="6831"/>
                    <a:pt x="755" y="6831"/>
                    <a:pt x="762" y="6831"/>
                  </a:cubicBezTo>
                  <a:lnTo>
                    <a:pt x="2707" y="5689"/>
                  </a:lnTo>
                  <a:cubicBezTo>
                    <a:pt x="2728" y="5682"/>
                    <a:pt x="2743" y="5668"/>
                    <a:pt x="2764" y="5654"/>
                  </a:cubicBezTo>
                  <a:lnTo>
                    <a:pt x="2778" y="5640"/>
                  </a:lnTo>
                  <a:cubicBezTo>
                    <a:pt x="2792" y="5633"/>
                    <a:pt x="2806" y="5619"/>
                    <a:pt x="2813" y="5604"/>
                  </a:cubicBezTo>
                  <a:lnTo>
                    <a:pt x="2827" y="5590"/>
                  </a:lnTo>
                  <a:cubicBezTo>
                    <a:pt x="2841" y="5576"/>
                    <a:pt x="2848" y="5562"/>
                    <a:pt x="2869" y="5534"/>
                  </a:cubicBezTo>
                  <a:cubicBezTo>
                    <a:pt x="2884" y="5513"/>
                    <a:pt x="2898" y="5485"/>
                    <a:pt x="2912" y="5463"/>
                  </a:cubicBezTo>
                  <a:cubicBezTo>
                    <a:pt x="2912" y="5449"/>
                    <a:pt x="2919" y="5435"/>
                    <a:pt x="2926" y="5421"/>
                  </a:cubicBezTo>
                  <a:lnTo>
                    <a:pt x="2933" y="5400"/>
                  </a:lnTo>
                  <a:lnTo>
                    <a:pt x="2933" y="5393"/>
                  </a:lnTo>
                  <a:cubicBezTo>
                    <a:pt x="2933" y="5393"/>
                    <a:pt x="2933" y="5386"/>
                    <a:pt x="2940" y="5372"/>
                  </a:cubicBezTo>
                  <a:cubicBezTo>
                    <a:pt x="2947" y="5351"/>
                    <a:pt x="2954" y="5337"/>
                    <a:pt x="2954" y="5323"/>
                  </a:cubicBezTo>
                  <a:cubicBezTo>
                    <a:pt x="2954" y="5323"/>
                    <a:pt x="2954" y="5315"/>
                    <a:pt x="2954" y="5308"/>
                  </a:cubicBezTo>
                  <a:lnTo>
                    <a:pt x="2961" y="5287"/>
                  </a:lnTo>
                  <a:cubicBezTo>
                    <a:pt x="2961" y="5287"/>
                    <a:pt x="2961" y="5280"/>
                    <a:pt x="2961" y="5280"/>
                  </a:cubicBezTo>
                  <a:cubicBezTo>
                    <a:pt x="2968" y="5266"/>
                    <a:pt x="2968" y="5238"/>
                    <a:pt x="2968" y="5231"/>
                  </a:cubicBezTo>
                  <a:lnTo>
                    <a:pt x="2968" y="5217"/>
                  </a:lnTo>
                  <a:lnTo>
                    <a:pt x="2968" y="5189"/>
                  </a:lnTo>
                  <a:lnTo>
                    <a:pt x="2968" y="5146"/>
                  </a:lnTo>
                  <a:lnTo>
                    <a:pt x="2968" y="5104"/>
                  </a:lnTo>
                  <a:lnTo>
                    <a:pt x="2975" y="1650"/>
                  </a:lnTo>
                  <a:lnTo>
                    <a:pt x="2975" y="1608"/>
                  </a:lnTo>
                  <a:lnTo>
                    <a:pt x="2975" y="1558"/>
                  </a:lnTo>
                  <a:cubicBezTo>
                    <a:pt x="2975" y="1558"/>
                    <a:pt x="2975" y="1551"/>
                    <a:pt x="2975" y="1551"/>
                  </a:cubicBezTo>
                  <a:lnTo>
                    <a:pt x="2975" y="1516"/>
                  </a:lnTo>
                  <a:cubicBezTo>
                    <a:pt x="2975" y="1502"/>
                    <a:pt x="2982" y="1488"/>
                    <a:pt x="2975" y="1474"/>
                  </a:cubicBezTo>
                  <a:cubicBezTo>
                    <a:pt x="2968" y="1452"/>
                    <a:pt x="2968" y="1438"/>
                    <a:pt x="2968" y="1424"/>
                  </a:cubicBezTo>
                  <a:lnTo>
                    <a:pt x="2961" y="1375"/>
                  </a:lnTo>
                  <a:lnTo>
                    <a:pt x="2947" y="1326"/>
                  </a:lnTo>
                  <a:lnTo>
                    <a:pt x="2940" y="1297"/>
                  </a:lnTo>
                  <a:cubicBezTo>
                    <a:pt x="2940" y="1290"/>
                    <a:pt x="2940" y="1283"/>
                    <a:pt x="2940" y="1276"/>
                  </a:cubicBezTo>
                  <a:cubicBezTo>
                    <a:pt x="2933" y="1262"/>
                    <a:pt x="2926" y="1241"/>
                    <a:pt x="2926" y="1220"/>
                  </a:cubicBezTo>
                  <a:lnTo>
                    <a:pt x="2926" y="1213"/>
                  </a:lnTo>
                  <a:lnTo>
                    <a:pt x="2912" y="1178"/>
                  </a:lnTo>
                  <a:cubicBezTo>
                    <a:pt x="2912" y="1178"/>
                    <a:pt x="2912" y="1170"/>
                    <a:pt x="2912" y="1163"/>
                  </a:cubicBezTo>
                  <a:cubicBezTo>
                    <a:pt x="2905" y="1142"/>
                    <a:pt x="2898" y="1121"/>
                    <a:pt x="2891" y="1107"/>
                  </a:cubicBezTo>
                  <a:cubicBezTo>
                    <a:pt x="2891" y="1100"/>
                    <a:pt x="2891" y="1100"/>
                    <a:pt x="2891" y="1093"/>
                  </a:cubicBezTo>
                  <a:lnTo>
                    <a:pt x="2876" y="1058"/>
                  </a:lnTo>
                  <a:lnTo>
                    <a:pt x="2862" y="1029"/>
                  </a:lnTo>
                  <a:lnTo>
                    <a:pt x="2848" y="994"/>
                  </a:lnTo>
                  <a:lnTo>
                    <a:pt x="2841" y="973"/>
                  </a:lnTo>
                  <a:cubicBezTo>
                    <a:pt x="2841" y="966"/>
                    <a:pt x="2834" y="966"/>
                    <a:pt x="2834" y="959"/>
                  </a:cubicBezTo>
                  <a:lnTo>
                    <a:pt x="2834" y="952"/>
                  </a:lnTo>
                  <a:cubicBezTo>
                    <a:pt x="2827" y="938"/>
                    <a:pt x="2820" y="924"/>
                    <a:pt x="2813" y="910"/>
                  </a:cubicBezTo>
                  <a:lnTo>
                    <a:pt x="2799" y="874"/>
                  </a:lnTo>
                  <a:lnTo>
                    <a:pt x="2785" y="846"/>
                  </a:lnTo>
                  <a:cubicBezTo>
                    <a:pt x="2771" y="825"/>
                    <a:pt x="2764" y="804"/>
                    <a:pt x="2750" y="783"/>
                  </a:cubicBezTo>
                  <a:lnTo>
                    <a:pt x="2743" y="776"/>
                  </a:lnTo>
                  <a:lnTo>
                    <a:pt x="2736" y="762"/>
                  </a:lnTo>
                  <a:lnTo>
                    <a:pt x="2728" y="748"/>
                  </a:lnTo>
                  <a:cubicBezTo>
                    <a:pt x="2707" y="712"/>
                    <a:pt x="2686" y="677"/>
                    <a:pt x="2665" y="642"/>
                  </a:cubicBezTo>
                  <a:cubicBezTo>
                    <a:pt x="2665" y="642"/>
                    <a:pt x="2665" y="635"/>
                    <a:pt x="2658" y="635"/>
                  </a:cubicBezTo>
                  <a:lnTo>
                    <a:pt x="2651" y="621"/>
                  </a:lnTo>
                  <a:cubicBezTo>
                    <a:pt x="2637" y="599"/>
                    <a:pt x="2616" y="571"/>
                    <a:pt x="2595" y="543"/>
                  </a:cubicBezTo>
                  <a:lnTo>
                    <a:pt x="2580" y="522"/>
                  </a:lnTo>
                  <a:lnTo>
                    <a:pt x="2573" y="508"/>
                  </a:lnTo>
                  <a:lnTo>
                    <a:pt x="2559" y="494"/>
                  </a:lnTo>
                  <a:lnTo>
                    <a:pt x="2524" y="451"/>
                  </a:lnTo>
                  <a:lnTo>
                    <a:pt x="2503" y="423"/>
                  </a:lnTo>
                  <a:lnTo>
                    <a:pt x="2482" y="395"/>
                  </a:lnTo>
                  <a:lnTo>
                    <a:pt x="2446" y="360"/>
                  </a:lnTo>
                  <a:lnTo>
                    <a:pt x="2432" y="346"/>
                  </a:lnTo>
                  <a:lnTo>
                    <a:pt x="2418" y="332"/>
                  </a:lnTo>
                  <a:lnTo>
                    <a:pt x="2397" y="303"/>
                  </a:lnTo>
                  <a:lnTo>
                    <a:pt x="2369" y="282"/>
                  </a:lnTo>
                  <a:lnTo>
                    <a:pt x="2348" y="254"/>
                  </a:lnTo>
                  <a:lnTo>
                    <a:pt x="2298" y="212"/>
                  </a:lnTo>
                  <a:lnTo>
                    <a:pt x="2284" y="205"/>
                  </a:lnTo>
                  <a:lnTo>
                    <a:pt x="2263" y="184"/>
                  </a:lnTo>
                  <a:lnTo>
                    <a:pt x="2256" y="177"/>
                  </a:lnTo>
                  <a:cubicBezTo>
                    <a:pt x="2242" y="169"/>
                    <a:pt x="2228" y="155"/>
                    <a:pt x="2214" y="148"/>
                  </a:cubicBezTo>
                  <a:lnTo>
                    <a:pt x="2179" y="127"/>
                  </a:lnTo>
                  <a:lnTo>
                    <a:pt x="2172" y="120"/>
                  </a:lnTo>
                  <a:cubicBezTo>
                    <a:pt x="2157" y="106"/>
                    <a:pt x="2143" y="99"/>
                    <a:pt x="2129" y="92"/>
                  </a:cubicBezTo>
                  <a:lnTo>
                    <a:pt x="2094" y="71"/>
                  </a:lnTo>
                  <a:lnTo>
                    <a:pt x="1974"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096475" y="1614000"/>
              <a:ext cx="121100" cy="230900"/>
            </a:xfrm>
            <a:custGeom>
              <a:avLst/>
              <a:gdLst/>
              <a:ahLst/>
              <a:cxnLst/>
              <a:rect l="l" t="t" r="r" b="b"/>
              <a:pathLst>
                <a:path w="4844" h="9236" extrusionOk="0">
                  <a:moveTo>
                    <a:pt x="2109" y="908"/>
                  </a:moveTo>
                  <a:cubicBezTo>
                    <a:pt x="2209" y="908"/>
                    <a:pt x="2322" y="942"/>
                    <a:pt x="2440" y="1012"/>
                  </a:cubicBezTo>
                  <a:cubicBezTo>
                    <a:pt x="2849" y="1245"/>
                    <a:pt x="3180" y="1816"/>
                    <a:pt x="3173" y="2281"/>
                  </a:cubicBezTo>
                  <a:lnTo>
                    <a:pt x="3173" y="3127"/>
                  </a:lnTo>
                  <a:lnTo>
                    <a:pt x="1700" y="2274"/>
                  </a:lnTo>
                  <a:lnTo>
                    <a:pt x="1700" y="1435"/>
                  </a:lnTo>
                  <a:cubicBezTo>
                    <a:pt x="1700" y="1101"/>
                    <a:pt x="1869" y="908"/>
                    <a:pt x="2109" y="908"/>
                  </a:cubicBezTo>
                  <a:close/>
                  <a:moveTo>
                    <a:pt x="2201" y="4809"/>
                  </a:moveTo>
                  <a:cubicBezTo>
                    <a:pt x="2271" y="4809"/>
                    <a:pt x="2350" y="4832"/>
                    <a:pt x="2433" y="4882"/>
                  </a:cubicBezTo>
                  <a:cubicBezTo>
                    <a:pt x="2503" y="4924"/>
                    <a:pt x="2574" y="4974"/>
                    <a:pt x="2630" y="5037"/>
                  </a:cubicBezTo>
                  <a:cubicBezTo>
                    <a:pt x="2820" y="5234"/>
                    <a:pt x="2933" y="5495"/>
                    <a:pt x="2947" y="5763"/>
                  </a:cubicBezTo>
                  <a:cubicBezTo>
                    <a:pt x="2940" y="5989"/>
                    <a:pt x="2828" y="6116"/>
                    <a:pt x="2672" y="6130"/>
                  </a:cubicBezTo>
                  <a:lnTo>
                    <a:pt x="2750" y="7067"/>
                  </a:lnTo>
                  <a:lnTo>
                    <a:pt x="2101" y="6687"/>
                  </a:lnTo>
                  <a:lnTo>
                    <a:pt x="2116" y="6553"/>
                  </a:lnTo>
                  <a:lnTo>
                    <a:pt x="2179" y="5848"/>
                  </a:lnTo>
                  <a:cubicBezTo>
                    <a:pt x="2024" y="5657"/>
                    <a:pt x="1932" y="5418"/>
                    <a:pt x="1918" y="5171"/>
                  </a:cubicBezTo>
                  <a:cubicBezTo>
                    <a:pt x="1918" y="4942"/>
                    <a:pt x="2034" y="4809"/>
                    <a:pt x="2201" y="4809"/>
                  </a:cubicBezTo>
                  <a:close/>
                  <a:moveTo>
                    <a:pt x="1754" y="1"/>
                  </a:moveTo>
                  <a:cubicBezTo>
                    <a:pt x="1341" y="1"/>
                    <a:pt x="1058" y="328"/>
                    <a:pt x="1058" y="892"/>
                  </a:cubicBezTo>
                  <a:lnTo>
                    <a:pt x="1058" y="1900"/>
                  </a:lnTo>
                  <a:lnTo>
                    <a:pt x="924" y="1830"/>
                  </a:lnTo>
                  <a:cubicBezTo>
                    <a:pt x="778" y="1743"/>
                    <a:pt x="640" y="1702"/>
                    <a:pt x="517" y="1702"/>
                  </a:cubicBezTo>
                  <a:cubicBezTo>
                    <a:pt x="220" y="1702"/>
                    <a:pt x="15" y="1942"/>
                    <a:pt x="15" y="2351"/>
                  </a:cubicBezTo>
                  <a:lnTo>
                    <a:pt x="1" y="5798"/>
                  </a:lnTo>
                  <a:cubicBezTo>
                    <a:pt x="1" y="6383"/>
                    <a:pt x="410" y="7088"/>
                    <a:pt x="910" y="7377"/>
                  </a:cubicBezTo>
                  <a:lnTo>
                    <a:pt x="3913" y="9112"/>
                  </a:lnTo>
                  <a:cubicBezTo>
                    <a:pt x="4061" y="9196"/>
                    <a:pt x="4201" y="9236"/>
                    <a:pt x="4324" y="9236"/>
                  </a:cubicBezTo>
                  <a:cubicBezTo>
                    <a:pt x="4624" y="9236"/>
                    <a:pt x="4830" y="9000"/>
                    <a:pt x="4830" y="8590"/>
                  </a:cubicBezTo>
                  <a:lnTo>
                    <a:pt x="4844" y="5136"/>
                  </a:lnTo>
                  <a:cubicBezTo>
                    <a:pt x="4844" y="4558"/>
                    <a:pt x="4435" y="3853"/>
                    <a:pt x="3927" y="3564"/>
                  </a:cubicBezTo>
                  <a:lnTo>
                    <a:pt x="3821" y="3500"/>
                  </a:lnTo>
                  <a:lnTo>
                    <a:pt x="3821" y="2492"/>
                  </a:lnTo>
                  <a:cubicBezTo>
                    <a:pt x="3821" y="1689"/>
                    <a:pt x="3265" y="716"/>
                    <a:pt x="2567" y="314"/>
                  </a:cubicBezTo>
                  <a:lnTo>
                    <a:pt x="2320" y="173"/>
                  </a:lnTo>
                  <a:cubicBezTo>
                    <a:pt x="2117" y="56"/>
                    <a:pt x="1924" y="1"/>
                    <a:pt x="1754"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096125" y="1613700"/>
              <a:ext cx="121625" cy="231450"/>
            </a:xfrm>
            <a:custGeom>
              <a:avLst/>
              <a:gdLst/>
              <a:ahLst/>
              <a:cxnLst/>
              <a:rect l="l" t="t" r="r" b="b"/>
              <a:pathLst>
                <a:path w="4865" h="9258" extrusionOk="0">
                  <a:moveTo>
                    <a:pt x="2130" y="933"/>
                  </a:moveTo>
                  <a:cubicBezTo>
                    <a:pt x="2228" y="933"/>
                    <a:pt x="2339" y="965"/>
                    <a:pt x="2454" y="1031"/>
                  </a:cubicBezTo>
                  <a:cubicBezTo>
                    <a:pt x="2856" y="1264"/>
                    <a:pt x="3180" y="1828"/>
                    <a:pt x="3180" y="2293"/>
                  </a:cubicBezTo>
                  <a:lnTo>
                    <a:pt x="3180" y="3118"/>
                  </a:lnTo>
                  <a:lnTo>
                    <a:pt x="1728" y="2279"/>
                  </a:lnTo>
                  <a:lnTo>
                    <a:pt x="1728" y="1447"/>
                  </a:lnTo>
                  <a:cubicBezTo>
                    <a:pt x="1728" y="1221"/>
                    <a:pt x="1798" y="1059"/>
                    <a:pt x="1939" y="982"/>
                  </a:cubicBezTo>
                  <a:cubicBezTo>
                    <a:pt x="1995" y="949"/>
                    <a:pt x="2059" y="933"/>
                    <a:pt x="2130" y="933"/>
                  </a:cubicBezTo>
                  <a:close/>
                  <a:moveTo>
                    <a:pt x="2123" y="912"/>
                  </a:moveTo>
                  <a:cubicBezTo>
                    <a:pt x="2050" y="912"/>
                    <a:pt x="1983" y="929"/>
                    <a:pt x="1925" y="960"/>
                  </a:cubicBezTo>
                  <a:cubicBezTo>
                    <a:pt x="1784" y="1045"/>
                    <a:pt x="1707" y="1214"/>
                    <a:pt x="1707" y="1447"/>
                  </a:cubicBezTo>
                  <a:lnTo>
                    <a:pt x="1707" y="2286"/>
                  </a:lnTo>
                  <a:cubicBezTo>
                    <a:pt x="1707" y="2293"/>
                    <a:pt x="1707" y="2293"/>
                    <a:pt x="1714" y="2300"/>
                  </a:cubicBezTo>
                  <a:cubicBezTo>
                    <a:pt x="1714" y="2300"/>
                    <a:pt x="3187" y="3146"/>
                    <a:pt x="3187" y="3146"/>
                  </a:cubicBezTo>
                  <a:lnTo>
                    <a:pt x="3194" y="3146"/>
                  </a:lnTo>
                  <a:cubicBezTo>
                    <a:pt x="3201" y="3146"/>
                    <a:pt x="3201" y="3139"/>
                    <a:pt x="3201" y="3139"/>
                  </a:cubicBezTo>
                  <a:lnTo>
                    <a:pt x="3201" y="2293"/>
                  </a:lnTo>
                  <a:cubicBezTo>
                    <a:pt x="3201" y="1828"/>
                    <a:pt x="2870" y="1250"/>
                    <a:pt x="2461" y="1017"/>
                  </a:cubicBezTo>
                  <a:cubicBezTo>
                    <a:pt x="2344" y="946"/>
                    <a:pt x="2228" y="912"/>
                    <a:pt x="2123" y="912"/>
                  </a:cubicBezTo>
                  <a:close/>
                  <a:moveTo>
                    <a:pt x="2211" y="4835"/>
                  </a:moveTo>
                  <a:cubicBezTo>
                    <a:pt x="2279" y="4835"/>
                    <a:pt x="2354" y="4856"/>
                    <a:pt x="2433" y="4901"/>
                  </a:cubicBezTo>
                  <a:cubicBezTo>
                    <a:pt x="2503" y="4943"/>
                    <a:pt x="2574" y="5000"/>
                    <a:pt x="2630" y="5063"/>
                  </a:cubicBezTo>
                  <a:cubicBezTo>
                    <a:pt x="2813" y="5254"/>
                    <a:pt x="2926" y="5507"/>
                    <a:pt x="2940" y="5782"/>
                  </a:cubicBezTo>
                  <a:cubicBezTo>
                    <a:pt x="2940" y="5987"/>
                    <a:pt x="2842" y="6128"/>
                    <a:pt x="2679" y="6135"/>
                  </a:cubicBezTo>
                  <a:cubicBezTo>
                    <a:pt x="2679" y="6131"/>
                    <a:pt x="2678" y="6129"/>
                    <a:pt x="2676" y="6129"/>
                  </a:cubicBezTo>
                  <a:cubicBezTo>
                    <a:pt x="2674" y="6129"/>
                    <a:pt x="2672" y="6131"/>
                    <a:pt x="2672" y="6135"/>
                  </a:cubicBezTo>
                  <a:cubicBezTo>
                    <a:pt x="2672" y="6135"/>
                    <a:pt x="2672" y="6135"/>
                    <a:pt x="2672" y="6142"/>
                  </a:cubicBezTo>
                  <a:lnTo>
                    <a:pt x="2750" y="7058"/>
                  </a:lnTo>
                  <a:lnTo>
                    <a:pt x="2122" y="6699"/>
                  </a:lnTo>
                  <a:lnTo>
                    <a:pt x="2200" y="5860"/>
                  </a:lnTo>
                  <a:cubicBezTo>
                    <a:pt x="2200" y="5860"/>
                    <a:pt x="2200" y="5853"/>
                    <a:pt x="2200" y="5853"/>
                  </a:cubicBezTo>
                  <a:cubicBezTo>
                    <a:pt x="2038" y="5669"/>
                    <a:pt x="1946" y="5430"/>
                    <a:pt x="1932" y="5190"/>
                  </a:cubicBezTo>
                  <a:cubicBezTo>
                    <a:pt x="1939" y="5035"/>
                    <a:pt x="1989" y="4915"/>
                    <a:pt x="2080" y="4866"/>
                  </a:cubicBezTo>
                  <a:cubicBezTo>
                    <a:pt x="2118" y="4845"/>
                    <a:pt x="2163" y="4835"/>
                    <a:pt x="2211" y="4835"/>
                  </a:cubicBezTo>
                  <a:close/>
                  <a:moveTo>
                    <a:pt x="2207" y="4804"/>
                  </a:moveTo>
                  <a:cubicBezTo>
                    <a:pt x="2158" y="4804"/>
                    <a:pt x="2113" y="4815"/>
                    <a:pt x="2073" y="4838"/>
                  </a:cubicBezTo>
                  <a:cubicBezTo>
                    <a:pt x="1960" y="4915"/>
                    <a:pt x="1904" y="5049"/>
                    <a:pt x="1918" y="5183"/>
                  </a:cubicBezTo>
                  <a:cubicBezTo>
                    <a:pt x="1925" y="5430"/>
                    <a:pt x="2017" y="5669"/>
                    <a:pt x="2179" y="5860"/>
                  </a:cubicBezTo>
                  <a:lnTo>
                    <a:pt x="2108" y="6565"/>
                  </a:lnTo>
                  <a:lnTo>
                    <a:pt x="2094" y="6699"/>
                  </a:lnTo>
                  <a:cubicBezTo>
                    <a:pt x="2094" y="6706"/>
                    <a:pt x="2101" y="6706"/>
                    <a:pt x="2101" y="6713"/>
                  </a:cubicBezTo>
                  <a:cubicBezTo>
                    <a:pt x="2101" y="6713"/>
                    <a:pt x="2757" y="7086"/>
                    <a:pt x="2764" y="7086"/>
                  </a:cubicBezTo>
                  <a:cubicBezTo>
                    <a:pt x="2764" y="7090"/>
                    <a:pt x="2766" y="7092"/>
                    <a:pt x="2768" y="7092"/>
                  </a:cubicBezTo>
                  <a:cubicBezTo>
                    <a:pt x="2769" y="7092"/>
                    <a:pt x="2771" y="7090"/>
                    <a:pt x="2771" y="7086"/>
                  </a:cubicBezTo>
                  <a:cubicBezTo>
                    <a:pt x="2778" y="7086"/>
                    <a:pt x="2778" y="7079"/>
                    <a:pt x="2778" y="7072"/>
                  </a:cubicBezTo>
                  <a:lnTo>
                    <a:pt x="2701" y="6149"/>
                  </a:lnTo>
                  <a:cubicBezTo>
                    <a:pt x="2863" y="6135"/>
                    <a:pt x="2961" y="5994"/>
                    <a:pt x="2961" y="5775"/>
                  </a:cubicBezTo>
                  <a:cubicBezTo>
                    <a:pt x="2947" y="5500"/>
                    <a:pt x="2834" y="5239"/>
                    <a:pt x="2644" y="5035"/>
                  </a:cubicBezTo>
                  <a:cubicBezTo>
                    <a:pt x="2588" y="4979"/>
                    <a:pt x="2524" y="4922"/>
                    <a:pt x="2447" y="4880"/>
                  </a:cubicBezTo>
                  <a:cubicBezTo>
                    <a:pt x="2362" y="4829"/>
                    <a:pt x="2280" y="4804"/>
                    <a:pt x="2207" y="4804"/>
                  </a:cubicBezTo>
                  <a:close/>
                  <a:moveTo>
                    <a:pt x="1775" y="25"/>
                  </a:moveTo>
                  <a:cubicBezTo>
                    <a:pt x="1945" y="25"/>
                    <a:pt x="2132" y="80"/>
                    <a:pt x="2327" y="192"/>
                  </a:cubicBezTo>
                  <a:lnTo>
                    <a:pt x="2574" y="340"/>
                  </a:lnTo>
                  <a:cubicBezTo>
                    <a:pt x="3272" y="735"/>
                    <a:pt x="3828" y="1708"/>
                    <a:pt x="3828" y="2504"/>
                  </a:cubicBezTo>
                  <a:lnTo>
                    <a:pt x="3828" y="3512"/>
                  </a:lnTo>
                  <a:cubicBezTo>
                    <a:pt x="3828" y="3512"/>
                    <a:pt x="3828" y="3519"/>
                    <a:pt x="3835" y="3519"/>
                  </a:cubicBezTo>
                  <a:lnTo>
                    <a:pt x="3941" y="3583"/>
                  </a:lnTo>
                  <a:cubicBezTo>
                    <a:pt x="4442" y="3872"/>
                    <a:pt x="4844" y="4577"/>
                    <a:pt x="4844" y="5148"/>
                  </a:cubicBezTo>
                  <a:lnTo>
                    <a:pt x="4836" y="8602"/>
                  </a:lnTo>
                  <a:cubicBezTo>
                    <a:pt x="4836" y="8877"/>
                    <a:pt x="4738" y="9081"/>
                    <a:pt x="4569" y="9180"/>
                  </a:cubicBezTo>
                  <a:cubicBezTo>
                    <a:pt x="4501" y="9217"/>
                    <a:pt x="4424" y="9235"/>
                    <a:pt x="4340" y="9235"/>
                  </a:cubicBezTo>
                  <a:cubicBezTo>
                    <a:pt x="4216" y="9235"/>
                    <a:pt x="4078" y="9194"/>
                    <a:pt x="3934" y="9109"/>
                  </a:cubicBezTo>
                  <a:lnTo>
                    <a:pt x="931" y="7375"/>
                  </a:lnTo>
                  <a:cubicBezTo>
                    <a:pt x="431" y="7086"/>
                    <a:pt x="22" y="6388"/>
                    <a:pt x="22" y="5810"/>
                  </a:cubicBezTo>
                  <a:lnTo>
                    <a:pt x="36" y="2363"/>
                  </a:lnTo>
                  <a:cubicBezTo>
                    <a:pt x="36" y="2088"/>
                    <a:pt x="128" y="1884"/>
                    <a:pt x="297" y="1785"/>
                  </a:cubicBezTo>
                  <a:cubicBezTo>
                    <a:pt x="367" y="1743"/>
                    <a:pt x="452" y="1722"/>
                    <a:pt x="529" y="1722"/>
                  </a:cubicBezTo>
                  <a:cubicBezTo>
                    <a:pt x="677" y="1729"/>
                    <a:pt x="818" y="1771"/>
                    <a:pt x="938" y="1849"/>
                  </a:cubicBezTo>
                  <a:lnTo>
                    <a:pt x="1072" y="1926"/>
                  </a:lnTo>
                  <a:lnTo>
                    <a:pt x="1079" y="1926"/>
                  </a:lnTo>
                  <a:cubicBezTo>
                    <a:pt x="1079" y="1919"/>
                    <a:pt x="1086" y="1919"/>
                    <a:pt x="1086" y="1912"/>
                  </a:cubicBezTo>
                  <a:lnTo>
                    <a:pt x="1086" y="911"/>
                  </a:lnTo>
                  <a:cubicBezTo>
                    <a:pt x="1086" y="523"/>
                    <a:pt x="1213" y="241"/>
                    <a:pt x="1446" y="108"/>
                  </a:cubicBezTo>
                  <a:cubicBezTo>
                    <a:pt x="1545" y="52"/>
                    <a:pt x="1656" y="25"/>
                    <a:pt x="1775" y="25"/>
                  </a:cubicBezTo>
                  <a:close/>
                  <a:moveTo>
                    <a:pt x="1768" y="0"/>
                  </a:moveTo>
                  <a:cubicBezTo>
                    <a:pt x="1646" y="0"/>
                    <a:pt x="1533" y="29"/>
                    <a:pt x="1432" y="86"/>
                  </a:cubicBezTo>
                  <a:cubicBezTo>
                    <a:pt x="1192" y="227"/>
                    <a:pt x="1058" y="516"/>
                    <a:pt x="1058" y="904"/>
                  </a:cubicBezTo>
                  <a:lnTo>
                    <a:pt x="1058" y="1891"/>
                  </a:lnTo>
                  <a:lnTo>
                    <a:pt x="945" y="1828"/>
                  </a:lnTo>
                  <a:cubicBezTo>
                    <a:pt x="800" y="1745"/>
                    <a:pt x="660" y="1703"/>
                    <a:pt x="533" y="1703"/>
                  </a:cubicBezTo>
                  <a:cubicBezTo>
                    <a:pt x="444" y="1703"/>
                    <a:pt x="362" y="1723"/>
                    <a:pt x="290" y="1764"/>
                  </a:cubicBezTo>
                  <a:cubicBezTo>
                    <a:pt x="113" y="1863"/>
                    <a:pt x="15" y="2074"/>
                    <a:pt x="15" y="2356"/>
                  </a:cubicBezTo>
                  <a:lnTo>
                    <a:pt x="8" y="5810"/>
                  </a:lnTo>
                  <a:cubicBezTo>
                    <a:pt x="1" y="6395"/>
                    <a:pt x="417" y="7107"/>
                    <a:pt x="917" y="7396"/>
                  </a:cubicBezTo>
                  <a:lnTo>
                    <a:pt x="3920" y="9131"/>
                  </a:lnTo>
                  <a:cubicBezTo>
                    <a:pt x="4047" y="9208"/>
                    <a:pt x="4188" y="9250"/>
                    <a:pt x="4336" y="9257"/>
                  </a:cubicBezTo>
                  <a:cubicBezTo>
                    <a:pt x="4421" y="9257"/>
                    <a:pt x="4505" y="9236"/>
                    <a:pt x="4583" y="9194"/>
                  </a:cubicBezTo>
                  <a:cubicBezTo>
                    <a:pt x="4759" y="9095"/>
                    <a:pt x="4858" y="8877"/>
                    <a:pt x="4858" y="8595"/>
                  </a:cubicBezTo>
                  <a:lnTo>
                    <a:pt x="4865" y="5148"/>
                  </a:lnTo>
                  <a:cubicBezTo>
                    <a:pt x="4865" y="4563"/>
                    <a:pt x="4456" y="3851"/>
                    <a:pt x="3948" y="3562"/>
                  </a:cubicBezTo>
                  <a:lnTo>
                    <a:pt x="3850" y="3505"/>
                  </a:lnTo>
                  <a:lnTo>
                    <a:pt x="3850" y="2504"/>
                  </a:lnTo>
                  <a:cubicBezTo>
                    <a:pt x="3850" y="1701"/>
                    <a:pt x="3286" y="721"/>
                    <a:pt x="2588" y="319"/>
                  </a:cubicBezTo>
                  <a:lnTo>
                    <a:pt x="2341" y="171"/>
                  </a:lnTo>
                  <a:cubicBezTo>
                    <a:pt x="2137" y="59"/>
                    <a:pt x="1943" y="0"/>
                    <a:pt x="176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2132075" y="1585900"/>
              <a:ext cx="108950" cy="115800"/>
            </a:xfrm>
            <a:custGeom>
              <a:avLst/>
              <a:gdLst/>
              <a:ahLst/>
              <a:cxnLst/>
              <a:rect l="l" t="t" r="r" b="b"/>
              <a:pathLst>
                <a:path w="4358" h="4632" extrusionOk="0">
                  <a:moveTo>
                    <a:pt x="2228" y="0"/>
                  </a:moveTo>
                  <a:cubicBezTo>
                    <a:pt x="2200" y="0"/>
                    <a:pt x="2179" y="7"/>
                    <a:pt x="2151" y="14"/>
                  </a:cubicBezTo>
                  <a:lnTo>
                    <a:pt x="2137" y="21"/>
                  </a:lnTo>
                  <a:cubicBezTo>
                    <a:pt x="2108" y="21"/>
                    <a:pt x="2087" y="28"/>
                    <a:pt x="2066" y="35"/>
                  </a:cubicBezTo>
                  <a:cubicBezTo>
                    <a:pt x="2031" y="49"/>
                    <a:pt x="1996" y="63"/>
                    <a:pt x="1960" y="85"/>
                  </a:cubicBezTo>
                  <a:lnTo>
                    <a:pt x="1" y="1220"/>
                  </a:lnTo>
                  <a:cubicBezTo>
                    <a:pt x="36" y="1205"/>
                    <a:pt x="64" y="1191"/>
                    <a:pt x="99" y="1177"/>
                  </a:cubicBezTo>
                  <a:cubicBezTo>
                    <a:pt x="128" y="1170"/>
                    <a:pt x="149" y="1163"/>
                    <a:pt x="177" y="1156"/>
                  </a:cubicBezTo>
                  <a:lnTo>
                    <a:pt x="191" y="1156"/>
                  </a:lnTo>
                  <a:cubicBezTo>
                    <a:pt x="226" y="1149"/>
                    <a:pt x="254" y="1142"/>
                    <a:pt x="290" y="1142"/>
                  </a:cubicBezTo>
                  <a:lnTo>
                    <a:pt x="410" y="1142"/>
                  </a:lnTo>
                  <a:cubicBezTo>
                    <a:pt x="445" y="1149"/>
                    <a:pt x="480" y="1149"/>
                    <a:pt x="515" y="1163"/>
                  </a:cubicBezTo>
                  <a:lnTo>
                    <a:pt x="522" y="1163"/>
                  </a:lnTo>
                  <a:cubicBezTo>
                    <a:pt x="565" y="1170"/>
                    <a:pt x="600" y="1177"/>
                    <a:pt x="635" y="1191"/>
                  </a:cubicBezTo>
                  <a:cubicBezTo>
                    <a:pt x="677" y="1205"/>
                    <a:pt x="720" y="1220"/>
                    <a:pt x="762" y="1241"/>
                  </a:cubicBezTo>
                  <a:lnTo>
                    <a:pt x="769" y="1241"/>
                  </a:lnTo>
                  <a:cubicBezTo>
                    <a:pt x="811" y="1262"/>
                    <a:pt x="854" y="1283"/>
                    <a:pt x="896" y="1304"/>
                  </a:cubicBezTo>
                  <a:lnTo>
                    <a:pt x="1143" y="1452"/>
                  </a:lnTo>
                  <a:cubicBezTo>
                    <a:pt x="1185" y="1473"/>
                    <a:pt x="1234" y="1502"/>
                    <a:pt x="1270" y="1530"/>
                  </a:cubicBezTo>
                  <a:lnTo>
                    <a:pt x="1277" y="1537"/>
                  </a:lnTo>
                  <a:cubicBezTo>
                    <a:pt x="1319" y="1565"/>
                    <a:pt x="1354" y="1593"/>
                    <a:pt x="1389" y="1621"/>
                  </a:cubicBezTo>
                  <a:lnTo>
                    <a:pt x="1404" y="1635"/>
                  </a:lnTo>
                  <a:cubicBezTo>
                    <a:pt x="1439" y="1664"/>
                    <a:pt x="1474" y="1692"/>
                    <a:pt x="1509" y="1727"/>
                  </a:cubicBezTo>
                  <a:lnTo>
                    <a:pt x="1530" y="1741"/>
                  </a:lnTo>
                  <a:cubicBezTo>
                    <a:pt x="1559" y="1769"/>
                    <a:pt x="1587" y="1805"/>
                    <a:pt x="1615" y="1833"/>
                  </a:cubicBezTo>
                  <a:lnTo>
                    <a:pt x="1643" y="1854"/>
                  </a:lnTo>
                  <a:lnTo>
                    <a:pt x="1707" y="1932"/>
                  </a:lnTo>
                  <a:cubicBezTo>
                    <a:pt x="1721" y="1946"/>
                    <a:pt x="1735" y="1960"/>
                    <a:pt x="1749" y="1981"/>
                  </a:cubicBezTo>
                  <a:cubicBezTo>
                    <a:pt x="1763" y="2002"/>
                    <a:pt x="1791" y="2037"/>
                    <a:pt x="1812" y="2065"/>
                  </a:cubicBezTo>
                  <a:cubicBezTo>
                    <a:pt x="1834" y="2094"/>
                    <a:pt x="1841" y="2094"/>
                    <a:pt x="1848" y="2108"/>
                  </a:cubicBezTo>
                  <a:cubicBezTo>
                    <a:pt x="1876" y="2143"/>
                    <a:pt x="1904" y="2185"/>
                    <a:pt x="1925" y="2221"/>
                  </a:cubicBezTo>
                  <a:cubicBezTo>
                    <a:pt x="1932" y="2228"/>
                    <a:pt x="1939" y="2235"/>
                    <a:pt x="1946" y="2249"/>
                  </a:cubicBezTo>
                  <a:cubicBezTo>
                    <a:pt x="1975" y="2291"/>
                    <a:pt x="2003" y="2340"/>
                    <a:pt x="2031" y="2390"/>
                  </a:cubicBezTo>
                  <a:lnTo>
                    <a:pt x="2059" y="2432"/>
                  </a:lnTo>
                  <a:cubicBezTo>
                    <a:pt x="2073" y="2460"/>
                    <a:pt x="2094" y="2495"/>
                    <a:pt x="2108" y="2531"/>
                  </a:cubicBezTo>
                  <a:cubicBezTo>
                    <a:pt x="2123" y="2552"/>
                    <a:pt x="2130" y="2573"/>
                    <a:pt x="2137" y="2594"/>
                  </a:cubicBezTo>
                  <a:cubicBezTo>
                    <a:pt x="2151" y="2608"/>
                    <a:pt x="2172" y="2651"/>
                    <a:pt x="2186" y="2686"/>
                  </a:cubicBezTo>
                  <a:cubicBezTo>
                    <a:pt x="2186" y="2693"/>
                    <a:pt x="2193" y="2707"/>
                    <a:pt x="2200" y="2714"/>
                  </a:cubicBezTo>
                  <a:cubicBezTo>
                    <a:pt x="2214" y="2756"/>
                    <a:pt x="2228" y="2792"/>
                    <a:pt x="2242" y="2834"/>
                  </a:cubicBezTo>
                  <a:lnTo>
                    <a:pt x="2256" y="2862"/>
                  </a:lnTo>
                  <a:cubicBezTo>
                    <a:pt x="2271" y="2904"/>
                    <a:pt x="2285" y="2947"/>
                    <a:pt x="2299" y="2996"/>
                  </a:cubicBezTo>
                  <a:cubicBezTo>
                    <a:pt x="2299" y="3003"/>
                    <a:pt x="2306" y="3010"/>
                    <a:pt x="2306" y="3017"/>
                  </a:cubicBezTo>
                  <a:cubicBezTo>
                    <a:pt x="2320" y="3059"/>
                    <a:pt x="2334" y="3109"/>
                    <a:pt x="2341" y="3158"/>
                  </a:cubicBezTo>
                  <a:lnTo>
                    <a:pt x="2341" y="3172"/>
                  </a:lnTo>
                  <a:cubicBezTo>
                    <a:pt x="2355" y="3222"/>
                    <a:pt x="2362" y="3271"/>
                    <a:pt x="2369" y="3320"/>
                  </a:cubicBezTo>
                  <a:cubicBezTo>
                    <a:pt x="2383" y="3370"/>
                    <a:pt x="2383" y="3419"/>
                    <a:pt x="2390" y="3468"/>
                  </a:cubicBezTo>
                  <a:cubicBezTo>
                    <a:pt x="2390" y="3475"/>
                    <a:pt x="2390" y="3475"/>
                    <a:pt x="2390" y="3482"/>
                  </a:cubicBezTo>
                  <a:cubicBezTo>
                    <a:pt x="2390" y="3532"/>
                    <a:pt x="2397" y="3581"/>
                    <a:pt x="2397" y="3630"/>
                  </a:cubicBezTo>
                  <a:lnTo>
                    <a:pt x="2397" y="4631"/>
                  </a:lnTo>
                  <a:lnTo>
                    <a:pt x="4357" y="3496"/>
                  </a:lnTo>
                  <a:lnTo>
                    <a:pt x="4357" y="2488"/>
                  </a:lnTo>
                  <a:cubicBezTo>
                    <a:pt x="4357" y="2460"/>
                    <a:pt x="4357" y="2439"/>
                    <a:pt x="4357" y="2425"/>
                  </a:cubicBezTo>
                  <a:lnTo>
                    <a:pt x="4357" y="2362"/>
                  </a:lnTo>
                  <a:lnTo>
                    <a:pt x="4357" y="2333"/>
                  </a:lnTo>
                  <a:cubicBezTo>
                    <a:pt x="4357" y="2333"/>
                    <a:pt x="4357" y="2326"/>
                    <a:pt x="4357" y="2326"/>
                  </a:cubicBezTo>
                  <a:cubicBezTo>
                    <a:pt x="4357" y="2312"/>
                    <a:pt x="4357" y="2305"/>
                    <a:pt x="4357" y="2298"/>
                  </a:cubicBezTo>
                  <a:cubicBezTo>
                    <a:pt x="4357" y="2284"/>
                    <a:pt x="4357" y="2263"/>
                    <a:pt x="4350" y="2242"/>
                  </a:cubicBezTo>
                  <a:cubicBezTo>
                    <a:pt x="4343" y="2221"/>
                    <a:pt x="4343" y="2199"/>
                    <a:pt x="4343" y="2178"/>
                  </a:cubicBezTo>
                  <a:cubicBezTo>
                    <a:pt x="4336" y="2157"/>
                    <a:pt x="4336" y="2129"/>
                    <a:pt x="4329" y="2115"/>
                  </a:cubicBezTo>
                  <a:cubicBezTo>
                    <a:pt x="4329" y="2094"/>
                    <a:pt x="4322" y="2065"/>
                    <a:pt x="4315" y="2044"/>
                  </a:cubicBezTo>
                  <a:cubicBezTo>
                    <a:pt x="4315" y="2037"/>
                    <a:pt x="4315" y="2030"/>
                    <a:pt x="4315" y="2023"/>
                  </a:cubicBezTo>
                  <a:cubicBezTo>
                    <a:pt x="4315" y="2016"/>
                    <a:pt x="4315" y="2016"/>
                    <a:pt x="4315" y="2009"/>
                  </a:cubicBezTo>
                  <a:cubicBezTo>
                    <a:pt x="4315" y="1995"/>
                    <a:pt x="4315" y="1988"/>
                    <a:pt x="4308" y="1974"/>
                  </a:cubicBezTo>
                  <a:cubicBezTo>
                    <a:pt x="4308" y="1960"/>
                    <a:pt x="4294" y="1924"/>
                    <a:pt x="4287" y="1896"/>
                  </a:cubicBezTo>
                  <a:cubicBezTo>
                    <a:pt x="4287" y="1889"/>
                    <a:pt x="4287" y="1882"/>
                    <a:pt x="4280" y="1868"/>
                  </a:cubicBezTo>
                  <a:lnTo>
                    <a:pt x="4273" y="1847"/>
                  </a:lnTo>
                  <a:lnTo>
                    <a:pt x="4266" y="1819"/>
                  </a:lnTo>
                  <a:cubicBezTo>
                    <a:pt x="4258" y="1791"/>
                    <a:pt x="4244" y="1762"/>
                    <a:pt x="4237" y="1734"/>
                  </a:cubicBezTo>
                  <a:lnTo>
                    <a:pt x="4230" y="1713"/>
                  </a:lnTo>
                  <a:lnTo>
                    <a:pt x="4216" y="1678"/>
                  </a:lnTo>
                  <a:cubicBezTo>
                    <a:pt x="4209" y="1664"/>
                    <a:pt x="4209" y="1650"/>
                    <a:pt x="4202" y="1635"/>
                  </a:cubicBezTo>
                  <a:cubicBezTo>
                    <a:pt x="4195" y="1614"/>
                    <a:pt x="4181" y="1586"/>
                    <a:pt x="4174" y="1565"/>
                  </a:cubicBezTo>
                  <a:lnTo>
                    <a:pt x="4160" y="1530"/>
                  </a:lnTo>
                  <a:cubicBezTo>
                    <a:pt x="4160" y="1530"/>
                    <a:pt x="4153" y="1523"/>
                    <a:pt x="4153" y="1523"/>
                  </a:cubicBezTo>
                  <a:cubicBezTo>
                    <a:pt x="4139" y="1494"/>
                    <a:pt x="4125" y="1466"/>
                    <a:pt x="4118" y="1438"/>
                  </a:cubicBezTo>
                  <a:lnTo>
                    <a:pt x="4089" y="1382"/>
                  </a:lnTo>
                  <a:cubicBezTo>
                    <a:pt x="4089" y="1382"/>
                    <a:pt x="4089" y="1375"/>
                    <a:pt x="4089" y="1375"/>
                  </a:cubicBezTo>
                  <a:cubicBezTo>
                    <a:pt x="4068" y="1339"/>
                    <a:pt x="4054" y="1311"/>
                    <a:pt x="4033" y="1276"/>
                  </a:cubicBezTo>
                  <a:cubicBezTo>
                    <a:pt x="4026" y="1262"/>
                    <a:pt x="4019" y="1248"/>
                    <a:pt x="4012" y="1234"/>
                  </a:cubicBezTo>
                  <a:cubicBezTo>
                    <a:pt x="3984" y="1184"/>
                    <a:pt x="3955" y="1142"/>
                    <a:pt x="3920" y="1093"/>
                  </a:cubicBezTo>
                  <a:lnTo>
                    <a:pt x="3906" y="1064"/>
                  </a:lnTo>
                  <a:cubicBezTo>
                    <a:pt x="3878" y="1029"/>
                    <a:pt x="3857" y="994"/>
                    <a:pt x="3828" y="959"/>
                  </a:cubicBezTo>
                  <a:cubicBezTo>
                    <a:pt x="3814" y="945"/>
                    <a:pt x="3807" y="931"/>
                    <a:pt x="3793" y="909"/>
                  </a:cubicBezTo>
                  <a:cubicBezTo>
                    <a:pt x="3779" y="895"/>
                    <a:pt x="3758" y="860"/>
                    <a:pt x="3737" y="839"/>
                  </a:cubicBezTo>
                  <a:cubicBezTo>
                    <a:pt x="3737" y="839"/>
                    <a:pt x="3730" y="832"/>
                    <a:pt x="3730" y="832"/>
                  </a:cubicBezTo>
                  <a:lnTo>
                    <a:pt x="3680" y="775"/>
                  </a:lnTo>
                  <a:cubicBezTo>
                    <a:pt x="3666" y="754"/>
                    <a:pt x="3652" y="733"/>
                    <a:pt x="3631" y="719"/>
                  </a:cubicBezTo>
                  <a:lnTo>
                    <a:pt x="3617" y="705"/>
                  </a:lnTo>
                  <a:lnTo>
                    <a:pt x="3596" y="684"/>
                  </a:lnTo>
                  <a:cubicBezTo>
                    <a:pt x="3582" y="663"/>
                    <a:pt x="3568" y="649"/>
                    <a:pt x="3554" y="634"/>
                  </a:cubicBezTo>
                  <a:cubicBezTo>
                    <a:pt x="3532" y="620"/>
                    <a:pt x="3525" y="606"/>
                    <a:pt x="3504" y="592"/>
                  </a:cubicBezTo>
                  <a:lnTo>
                    <a:pt x="3490" y="578"/>
                  </a:lnTo>
                  <a:lnTo>
                    <a:pt x="3483" y="564"/>
                  </a:lnTo>
                  <a:cubicBezTo>
                    <a:pt x="3462" y="550"/>
                    <a:pt x="3434" y="529"/>
                    <a:pt x="3413" y="508"/>
                  </a:cubicBezTo>
                  <a:lnTo>
                    <a:pt x="3384" y="486"/>
                  </a:lnTo>
                  <a:lnTo>
                    <a:pt x="3370" y="472"/>
                  </a:lnTo>
                  <a:lnTo>
                    <a:pt x="3356" y="458"/>
                  </a:lnTo>
                  <a:cubicBezTo>
                    <a:pt x="3335" y="444"/>
                    <a:pt x="3314" y="430"/>
                    <a:pt x="3300" y="416"/>
                  </a:cubicBezTo>
                  <a:lnTo>
                    <a:pt x="3257" y="388"/>
                  </a:lnTo>
                  <a:lnTo>
                    <a:pt x="3250" y="388"/>
                  </a:lnTo>
                  <a:cubicBezTo>
                    <a:pt x="3222" y="367"/>
                    <a:pt x="3208" y="360"/>
                    <a:pt x="3187" y="345"/>
                  </a:cubicBezTo>
                  <a:lnTo>
                    <a:pt x="3138" y="310"/>
                  </a:lnTo>
                  <a:lnTo>
                    <a:pt x="3124" y="303"/>
                  </a:lnTo>
                  <a:lnTo>
                    <a:pt x="2877" y="162"/>
                  </a:lnTo>
                  <a:lnTo>
                    <a:pt x="2835" y="141"/>
                  </a:lnTo>
                  <a:lnTo>
                    <a:pt x="2785" y="113"/>
                  </a:lnTo>
                  <a:lnTo>
                    <a:pt x="2750" y="99"/>
                  </a:lnTo>
                  <a:lnTo>
                    <a:pt x="2743" y="99"/>
                  </a:lnTo>
                  <a:lnTo>
                    <a:pt x="2736" y="92"/>
                  </a:lnTo>
                  <a:cubicBezTo>
                    <a:pt x="2715" y="85"/>
                    <a:pt x="2701" y="78"/>
                    <a:pt x="2679" y="71"/>
                  </a:cubicBezTo>
                  <a:lnTo>
                    <a:pt x="2616" y="42"/>
                  </a:lnTo>
                  <a:lnTo>
                    <a:pt x="2602" y="42"/>
                  </a:lnTo>
                  <a:lnTo>
                    <a:pt x="2560" y="28"/>
                  </a:lnTo>
                  <a:lnTo>
                    <a:pt x="2510" y="14"/>
                  </a:lnTo>
                  <a:lnTo>
                    <a:pt x="2461" y="14"/>
                  </a:lnTo>
                  <a:cubicBezTo>
                    <a:pt x="2440" y="14"/>
                    <a:pt x="2426" y="0"/>
                    <a:pt x="2405"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2131900" y="1585525"/>
              <a:ext cx="109125" cy="116175"/>
            </a:xfrm>
            <a:custGeom>
              <a:avLst/>
              <a:gdLst/>
              <a:ahLst/>
              <a:cxnLst/>
              <a:rect l="l" t="t" r="r" b="b"/>
              <a:pathLst>
                <a:path w="4365" h="4647" extrusionOk="0">
                  <a:moveTo>
                    <a:pt x="3293" y="424"/>
                  </a:moveTo>
                  <a:lnTo>
                    <a:pt x="3349" y="473"/>
                  </a:lnTo>
                  <a:lnTo>
                    <a:pt x="3356" y="480"/>
                  </a:lnTo>
                  <a:lnTo>
                    <a:pt x="3391" y="501"/>
                  </a:lnTo>
                  <a:lnTo>
                    <a:pt x="3405" y="516"/>
                  </a:lnTo>
                  <a:cubicBezTo>
                    <a:pt x="3434" y="537"/>
                    <a:pt x="3455" y="558"/>
                    <a:pt x="3483" y="586"/>
                  </a:cubicBezTo>
                  <a:lnTo>
                    <a:pt x="3497" y="593"/>
                  </a:lnTo>
                  <a:lnTo>
                    <a:pt x="3476" y="572"/>
                  </a:lnTo>
                  <a:cubicBezTo>
                    <a:pt x="3455" y="551"/>
                    <a:pt x="3434" y="530"/>
                    <a:pt x="3413" y="516"/>
                  </a:cubicBezTo>
                  <a:lnTo>
                    <a:pt x="3391" y="494"/>
                  </a:lnTo>
                  <a:lnTo>
                    <a:pt x="3356" y="473"/>
                  </a:lnTo>
                  <a:lnTo>
                    <a:pt x="3349" y="466"/>
                  </a:lnTo>
                  <a:lnTo>
                    <a:pt x="3293" y="424"/>
                  </a:lnTo>
                  <a:close/>
                  <a:moveTo>
                    <a:pt x="3497" y="593"/>
                  </a:moveTo>
                  <a:lnTo>
                    <a:pt x="3511" y="614"/>
                  </a:lnTo>
                  <a:lnTo>
                    <a:pt x="3546" y="642"/>
                  </a:lnTo>
                  <a:lnTo>
                    <a:pt x="3511" y="607"/>
                  </a:lnTo>
                  <a:lnTo>
                    <a:pt x="3497" y="593"/>
                  </a:lnTo>
                  <a:close/>
                  <a:moveTo>
                    <a:pt x="3546" y="642"/>
                  </a:moveTo>
                  <a:lnTo>
                    <a:pt x="3575" y="678"/>
                  </a:lnTo>
                  <a:lnTo>
                    <a:pt x="3596" y="699"/>
                  </a:lnTo>
                  <a:lnTo>
                    <a:pt x="3575" y="671"/>
                  </a:lnTo>
                  <a:lnTo>
                    <a:pt x="3546" y="642"/>
                  </a:lnTo>
                  <a:close/>
                  <a:moveTo>
                    <a:pt x="3596" y="699"/>
                  </a:moveTo>
                  <a:lnTo>
                    <a:pt x="3610" y="713"/>
                  </a:lnTo>
                  <a:lnTo>
                    <a:pt x="3617" y="720"/>
                  </a:lnTo>
                  <a:lnTo>
                    <a:pt x="3624" y="727"/>
                  </a:lnTo>
                  <a:cubicBezTo>
                    <a:pt x="3624" y="720"/>
                    <a:pt x="3617" y="713"/>
                    <a:pt x="3617" y="713"/>
                  </a:cubicBezTo>
                  <a:lnTo>
                    <a:pt x="3596" y="699"/>
                  </a:lnTo>
                  <a:close/>
                  <a:moveTo>
                    <a:pt x="3624" y="727"/>
                  </a:moveTo>
                  <a:lnTo>
                    <a:pt x="3624" y="727"/>
                  </a:lnTo>
                  <a:cubicBezTo>
                    <a:pt x="3638" y="741"/>
                    <a:pt x="3645" y="755"/>
                    <a:pt x="3659" y="769"/>
                  </a:cubicBezTo>
                  <a:lnTo>
                    <a:pt x="3673" y="783"/>
                  </a:lnTo>
                  <a:lnTo>
                    <a:pt x="3694" y="805"/>
                  </a:lnTo>
                  <a:lnTo>
                    <a:pt x="3680" y="783"/>
                  </a:lnTo>
                  <a:lnTo>
                    <a:pt x="3659" y="762"/>
                  </a:lnTo>
                  <a:lnTo>
                    <a:pt x="3624" y="727"/>
                  </a:lnTo>
                  <a:close/>
                  <a:moveTo>
                    <a:pt x="3694" y="805"/>
                  </a:moveTo>
                  <a:lnTo>
                    <a:pt x="3723" y="840"/>
                  </a:lnTo>
                  <a:lnTo>
                    <a:pt x="3733" y="851"/>
                  </a:lnTo>
                  <a:lnTo>
                    <a:pt x="3733" y="851"/>
                  </a:lnTo>
                  <a:cubicBezTo>
                    <a:pt x="3732" y="850"/>
                    <a:pt x="3731" y="848"/>
                    <a:pt x="3730" y="847"/>
                  </a:cubicBezTo>
                  <a:lnTo>
                    <a:pt x="3694" y="805"/>
                  </a:lnTo>
                  <a:close/>
                  <a:moveTo>
                    <a:pt x="3733" y="851"/>
                  </a:moveTo>
                  <a:lnTo>
                    <a:pt x="3733" y="851"/>
                  </a:lnTo>
                  <a:cubicBezTo>
                    <a:pt x="3746" y="870"/>
                    <a:pt x="3759" y="884"/>
                    <a:pt x="3772" y="903"/>
                  </a:cubicBezTo>
                  <a:lnTo>
                    <a:pt x="3786" y="917"/>
                  </a:lnTo>
                  <a:lnTo>
                    <a:pt x="3786" y="917"/>
                  </a:lnTo>
                  <a:lnTo>
                    <a:pt x="3772" y="896"/>
                  </a:lnTo>
                  <a:lnTo>
                    <a:pt x="3733" y="851"/>
                  </a:lnTo>
                  <a:close/>
                  <a:moveTo>
                    <a:pt x="3800" y="938"/>
                  </a:moveTo>
                  <a:lnTo>
                    <a:pt x="3821" y="967"/>
                  </a:lnTo>
                  <a:cubicBezTo>
                    <a:pt x="3850" y="1009"/>
                    <a:pt x="3878" y="1044"/>
                    <a:pt x="3899" y="1072"/>
                  </a:cubicBezTo>
                  <a:cubicBezTo>
                    <a:pt x="3878" y="1044"/>
                    <a:pt x="3857" y="1002"/>
                    <a:pt x="3828" y="967"/>
                  </a:cubicBezTo>
                  <a:lnTo>
                    <a:pt x="3800" y="938"/>
                  </a:lnTo>
                  <a:close/>
                  <a:moveTo>
                    <a:pt x="3899" y="1072"/>
                  </a:moveTo>
                  <a:cubicBezTo>
                    <a:pt x="3899" y="1079"/>
                    <a:pt x="3906" y="1087"/>
                    <a:pt x="3906" y="1087"/>
                  </a:cubicBezTo>
                  <a:lnTo>
                    <a:pt x="3899" y="1072"/>
                  </a:lnTo>
                  <a:close/>
                  <a:moveTo>
                    <a:pt x="3906" y="1087"/>
                  </a:moveTo>
                  <a:lnTo>
                    <a:pt x="3913" y="1101"/>
                  </a:lnTo>
                  <a:cubicBezTo>
                    <a:pt x="3928" y="1122"/>
                    <a:pt x="3942" y="1142"/>
                    <a:pt x="3955" y="1161"/>
                  </a:cubicBezTo>
                  <a:lnTo>
                    <a:pt x="3955" y="1161"/>
                  </a:lnTo>
                  <a:cubicBezTo>
                    <a:pt x="3943" y="1142"/>
                    <a:pt x="3932" y="1121"/>
                    <a:pt x="3920" y="1101"/>
                  </a:cubicBezTo>
                  <a:lnTo>
                    <a:pt x="3906" y="1087"/>
                  </a:lnTo>
                  <a:close/>
                  <a:moveTo>
                    <a:pt x="3955" y="1161"/>
                  </a:moveTo>
                  <a:lnTo>
                    <a:pt x="3955" y="1161"/>
                  </a:lnTo>
                  <a:cubicBezTo>
                    <a:pt x="3972" y="1190"/>
                    <a:pt x="3988" y="1217"/>
                    <a:pt x="4005" y="1242"/>
                  </a:cubicBezTo>
                  <a:cubicBezTo>
                    <a:pt x="3989" y="1213"/>
                    <a:pt x="3973" y="1188"/>
                    <a:pt x="3955" y="1161"/>
                  </a:cubicBezTo>
                  <a:close/>
                  <a:moveTo>
                    <a:pt x="2228" y="1"/>
                  </a:moveTo>
                  <a:cubicBezTo>
                    <a:pt x="2200" y="8"/>
                    <a:pt x="2179" y="8"/>
                    <a:pt x="2151" y="15"/>
                  </a:cubicBezTo>
                  <a:lnTo>
                    <a:pt x="2137" y="22"/>
                  </a:lnTo>
                  <a:cubicBezTo>
                    <a:pt x="2108" y="22"/>
                    <a:pt x="2087" y="29"/>
                    <a:pt x="2059" y="43"/>
                  </a:cubicBezTo>
                  <a:cubicBezTo>
                    <a:pt x="2024" y="50"/>
                    <a:pt x="1989" y="71"/>
                    <a:pt x="1960" y="86"/>
                  </a:cubicBezTo>
                  <a:lnTo>
                    <a:pt x="1" y="1227"/>
                  </a:lnTo>
                  <a:cubicBezTo>
                    <a:pt x="1" y="1227"/>
                    <a:pt x="1" y="1235"/>
                    <a:pt x="1" y="1242"/>
                  </a:cubicBezTo>
                  <a:lnTo>
                    <a:pt x="22" y="1242"/>
                  </a:lnTo>
                  <a:cubicBezTo>
                    <a:pt x="50" y="1220"/>
                    <a:pt x="78" y="1206"/>
                    <a:pt x="113" y="1199"/>
                  </a:cubicBezTo>
                  <a:cubicBezTo>
                    <a:pt x="135" y="1185"/>
                    <a:pt x="163" y="1178"/>
                    <a:pt x="191" y="1171"/>
                  </a:cubicBezTo>
                  <a:lnTo>
                    <a:pt x="205" y="1171"/>
                  </a:lnTo>
                  <a:cubicBezTo>
                    <a:pt x="233" y="1164"/>
                    <a:pt x="261" y="1157"/>
                    <a:pt x="297" y="1157"/>
                  </a:cubicBezTo>
                  <a:lnTo>
                    <a:pt x="424" y="1157"/>
                  </a:lnTo>
                  <a:cubicBezTo>
                    <a:pt x="459" y="1164"/>
                    <a:pt x="487" y="1164"/>
                    <a:pt x="522" y="1171"/>
                  </a:cubicBezTo>
                  <a:lnTo>
                    <a:pt x="536" y="1171"/>
                  </a:lnTo>
                  <a:cubicBezTo>
                    <a:pt x="572" y="1185"/>
                    <a:pt x="614" y="1192"/>
                    <a:pt x="649" y="1206"/>
                  </a:cubicBezTo>
                  <a:cubicBezTo>
                    <a:pt x="691" y="1220"/>
                    <a:pt x="734" y="1235"/>
                    <a:pt x="769" y="1256"/>
                  </a:cubicBezTo>
                  <a:lnTo>
                    <a:pt x="776" y="1256"/>
                  </a:lnTo>
                  <a:cubicBezTo>
                    <a:pt x="818" y="1277"/>
                    <a:pt x="861" y="1298"/>
                    <a:pt x="903" y="1319"/>
                  </a:cubicBezTo>
                  <a:lnTo>
                    <a:pt x="1150" y="1460"/>
                  </a:lnTo>
                  <a:cubicBezTo>
                    <a:pt x="1185" y="1488"/>
                    <a:pt x="1234" y="1509"/>
                    <a:pt x="1277" y="1545"/>
                  </a:cubicBezTo>
                  <a:lnTo>
                    <a:pt x="1284" y="1545"/>
                  </a:lnTo>
                  <a:cubicBezTo>
                    <a:pt x="1319" y="1573"/>
                    <a:pt x="1361" y="1601"/>
                    <a:pt x="1396" y="1636"/>
                  </a:cubicBezTo>
                  <a:lnTo>
                    <a:pt x="1411" y="1643"/>
                  </a:lnTo>
                  <a:cubicBezTo>
                    <a:pt x="1446" y="1679"/>
                    <a:pt x="1481" y="1707"/>
                    <a:pt x="1516" y="1742"/>
                  </a:cubicBezTo>
                  <a:lnTo>
                    <a:pt x="1523" y="1749"/>
                  </a:lnTo>
                  <a:lnTo>
                    <a:pt x="1530" y="1756"/>
                  </a:lnTo>
                  <a:cubicBezTo>
                    <a:pt x="1566" y="1784"/>
                    <a:pt x="1594" y="1813"/>
                    <a:pt x="1622" y="1841"/>
                  </a:cubicBezTo>
                  <a:lnTo>
                    <a:pt x="1629" y="1855"/>
                  </a:lnTo>
                  <a:lnTo>
                    <a:pt x="1643" y="1869"/>
                  </a:lnTo>
                  <a:cubicBezTo>
                    <a:pt x="1664" y="1890"/>
                    <a:pt x="1678" y="1904"/>
                    <a:pt x="1700" y="1925"/>
                  </a:cubicBezTo>
                  <a:lnTo>
                    <a:pt x="1728" y="1961"/>
                  </a:lnTo>
                  <a:lnTo>
                    <a:pt x="1756" y="1989"/>
                  </a:lnTo>
                  <a:cubicBezTo>
                    <a:pt x="1777" y="2017"/>
                    <a:pt x="1791" y="2045"/>
                    <a:pt x="1812" y="2066"/>
                  </a:cubicBezTo>
                  <a:lnTo>
                    <a:pt x="1819" y="2073"/>
                  </a:lnTo>
                  <a:lnTo>
                    <a:pt x="1833" y="2095"/>
                  </a:lnTo>
                  <a:cubicBezTo>
                    <a:pt x="1841" y="2102"/>
                    <a:pt x="1848" y="2109"/>
                    <a:pt x="1855" y="2123"/>
                  </a:cubicBezTo>
                  <a:cubicBezTo>
                    <a:pt x="1883" y="2158"/>
                    <a:pt x="1911" y="2200"/>
                    <a:pt x="1932" y="2228"/>
                  </a:cubicBezTo>
                  <a:cubicBezTo>
                    <a:pt x="1932" y="2236"/>
                    <a:pt x="1939" y="2236"/>
                    <a:pt x="1939" y="2243"/>
                  </a:cubicBezTo>
                  <a:lnTo>
                    <a:pt x="1946" y="2257"/>
                  </a:lnTo>
                  <a:cubicBezTo>
                    <a:pt x="1982" y="2299"/>
                    <a:pt x="2010" y="2348"/>
                    <a:pt x="2038" y="2398"/>
                  </a:cubicBezTo>
                  <a:cubicBezTo>
                    <a:pt x="2038" y="2405"/>
                    <a:pt x="2045" y="2412"/>
                    <a:pt x="2052" y="2419"/>
                  </a:cubicBezTo>
                  <a:lnTo>
                    <a:pt x="2059" y="2440"/>
                  </a:lnTo>
                  <a:cubicBezTo>
                    <a:pt x="2080" y="2468"/>
                    <a:pt x="2094" y="2503"/>
                    <a:pt x="2115" y="2539"/>
                  </a:cubicBezTo>
                  <a:lnTo>
                    <a:pt x="2137" y="2581"/>
                  </a:lnTo>
                  <a:cubicBezTo>
                    <a:pt x="2137" y="2588"/>
                    <a:pt x="2137" y="2595"/>
                    <a:pt x="2144" y="2602"/>
                  </a:cubicBezTo>
                  <a:lnTo>
                    <a:pt x="2151" y="2609"/>
                  </a:lnTo>
                  <a:cubicBezTo>
                    <a:pt x="2165" y="2637"/>
                    <a:pt x="2172" y="2666"/>
                    <a:pt x="2186" y="2694"/>
                  </a:cubicBezTo>
                  <a:lnTo>
                    <a:pt x="2193" y="2715"/>
                  </a:lnTo>
                  <a:lnTo>
                    <a:pt x="2200" y="2722"/>
                  </a:lnTo>
                  <a:cubicBezTo>
                    <a:pt x="2214" y="2764"/>
                    <a:pt x="2235" y="2807"/>
                    <a:pt x="2249" y="2842"/>
                  </a:cubicBezTo>
                  <a:lnTo>
                    <a:pt x="2249" y="2849"/>
                  </a:lnTo>
                  <a:cubicBezTo>
                    <a:pt x="2249" y="2856"/>
                    <a:pt x="2249" y="2863"/>
                    <a:pt x="2256" y="2870"/>
                  </a:cubicBezTo>
                  <a:cubicBezTo>
                    <a:pt x="2271" y="2912"/>
                    <a:pt x="2285" y="2962"/>
                    <a:pt x="2299" y="3004"/>
                  </a:cubicBezTo>
                  <a:lnTo>
                    <a:pt x="2306" y="3025"/>
                  </a:lnTo>
                  <a:cubicBezTo>
                    <a:pt x="2320" y="3074"/>
                    <a:pt x="2334" y="3117"/>
                    <a:pt x="2341" y="3159"/>
                  </a:cubicBezTo>
                  <a:lnTo>
                    <a:pt x="2341" y="3180"/>
                  </a:lnTo>
                  <a:cubicBezTo>
                    <a:pt x="2355" y="3229"/>
                    <a:pt x="2362" y="3279"/>
                    <a:pt x="2369" y="3328"/>
                  </a:cubicBezTo>
                  <a:cubicBezTo>
                    <a:pt x="2376" y="3378"/>
                    <a:pt x="2390" y="3427"/>
                    <a:pt x="2390" y="3476"/>
                  </a:cubicBezTo>
                  <a:lnTo>
                    <a:pt x="2390" y="3483"/>
                  </a:lnTo>
                  <a:cubicBezTo>
                    <a:pt x="2397" y="3540"/>
                    <a:pt x="2397" y="3589"/>
                    <a:pt x="2397" y="3631"/>
                  </a:cubicBezTo>
                  <a:lnTo>
                    <a:pt x="2397" y="4639"/>
                  </a:lnTo>
                  <a:cubicBezTo>
                    <a:pt x="2397" y="4639"/>
                    <a:pt x="2397" y="4643"/>
                    <a:pt x="2400" y="4645"/>
                  </a:cubicBezTo>
                  <a:lnTo>
                    <a:pt x="2400" y="4645"/>
                  </a:lnTo>
                  <a:lnTo>
                    <a:pt x="4357" y="3511"/>
                  </a:lnTo>
                  <a:cubicBezTo>
                    <a:pt x="4364" y="3504"/>
                    <a:pt x="4364" y="3504"/>
                    <a:pt x="4364" y="3497"/>
                  </a:cubicBezTo>
                  <a:lnTo>
                    <a:pt x="4364" y="2496"/>
                  </a:lnTo>
                  <a:lnTo>
                    <a:pt x="4364" y="2433"/>
                  </a:lnTo>
                  <a:lnTo>
                    <a:pt x="4364" y="2377"/>
                  </a:lnTo>
                  <a:cubicBezTo>
                    <a:pt x="4364" y="2369"/>
                    <a:pt x="4364" y="2362"/>
                    <a:pt x="4364" y="2355"/>
                  </a:cubicBezTo>
                  <a:lnTo>
                    <a:pt x="4364" y="2327"/>
                  </a:lnTo>
                  <a:lnTo>
                    <a:pt x="4364" y="2313"/>
                  </a:lnTo>
                  <a:cubicBezTo>
                    <a:pt x="4364" y="2292"/>
                    <a:pt x="4364" y="2271"/>
                    <a:pt x="4357" y="2250"/>
                  </a:cubicBezTo>
                  <a:cubicBezTo>
                    <a:pt x="4357" y="2228"/>
                    <a:pt x="4350" y="2207"/>
                    <a:pt x="4350" y="2186"/>
                  </a:cubicBezTo>
                  <a:cubicBezTo>
                    <a:pt x="4343" y="2165"/>
                    <a:pt x="4343" y="2144"/>
                    <a:pt x="4336" y="2123"/>
                  </a:cubicBezTo>
                  <a:cubicBezTo>
                    <a:pt x="4336" y="2102"/>
                    <a:pt x="4322" y="2073"/>
                    <a:pt x="4322" y="2052"/>
                  </a:cubicBezTo>
                  <a:lnTo>
                    <a:pt x="4315" y="2010"/>
                  </a:lnTo>
                  <a:lnTo>
                    <a:pt x="4308" y="1982"/>
                  </a:lnTo>
                  <a:cubicBezTo>
                    <a:pt x="4301" y="1961"/>
                    <a:pt x="4294" y="1932"/>
                    <a:pt x="4287" y="1911"/>
                  </a:cubicBezTo>
                  <a:lnTo>
                    <a:pt x="4280" y="1890"/>
                  </a:lnTo>
                  <a:lnTo>
                    <a:pt x="4265" y="1848"/>
                  </a:lnTo>
                  <a:lnTo>
                    <a:pt x="4265" y="1827"/>
                  </a:lnTo>
                  <a:cubicBezTo>
                    <a:pt x="4251" y="1798"/>
                    <a:pt x="4244" y="1770"/>
                    <a:pt x="4237" y="1742"/>
                  </a:cubicBezTo>
                  <a:lnTo>
                    <a:pt x="4230" y="1728"/>
                  </a:lnTo>
                  <a:lnTo>
                    <a:pt x="4230" y="1721"/>
                  </a:lnTo>
                  <a:cubicBezTo>
                    <a:pt x="4230" y="1714"/>
                    <a:pt x="4223" y="1707"/>
                    <a:pt x="4223" y="1700"/>
                  </a:cubicBezTo>
                  <a:lnTo>
                    <a:pt x="4216" y="1672"/>
                  </a:lnTo>
                  <a:lnTo>
                    <a:pt x="4202" y="1643"/>
                  </a:lnTo>
                  <a:lnTo>
                    <a:pt x="4181" y="1594"/>
                  </a:lnTo>
                  <a:lnTo>
                    <a:pt x="4167" y="1559"/>
                  </a:lnTo>
                  <a:lnTo>
                    <a:pt x="4160" y="1545"/>
                  </a:lnTo>
                  <a:lnTo>
                    <a:pt x="4153" y="1531"/>
                  </a:lnTo>
                  <a:cubicBezTo>
                    <a:pt x="4146" y="1509"/>
                    <a:pt x="4139" y="1488"/>
                    <a:pt x="4125" y="1474"/>
                  </a:cubicBezTo>
                  <a:lnTo>
                    <a:pt x="4117" y="1446"/>
                  </a:lnTo>
                  <a:cubicBezTo>
                    <a:pt x="4110" y="1439"/>
                    <a:pt x="4110" y="1432"/>
                    <a:pt x="4103" y="1425"/>
                  </a:cubicBezTo>
                  <a:lnTo>
                    <a:pt x="4082" y="1383"/>
                  </a:lnTo>
                  <a:cubicBezTo>
                    <a:pt x="4068" y="1354"/>
                    <a:pt x="4054" y="1326"/>
                    <a:pt x="4040" y="1305"/>
                  </a:cubicBezTo>
                  <a:lnTo>
                    <a:pt x="4033" y="1291"/>
                  </a:lnTo>
                  <a:lnTo>
                    <a:pt x="4019" y="1270"/>
                  </a:lnTo>
                  <a:lnTo>
                    <a:pt x="4019" y="1270"/>
                  </a:lnTo>
                  <a:cubicBezTo>
                    <a:pt x="4019" y="1277"/>
                    <a:pt x="4026" y="1284"/>
                    <a:pt x="4026" y="1284"/>
                  </a:cubicBezTo>
                  <a:lnTo>
                    <a:pt x="4033" y="1298"/>
                  </a:lnTo>
                  <a:cubicBezTo>
                    <a:pt x="4047" y="1326"/>
                    <a:pt x="4068" y="1354"/>
                    <a:pt x="4075" y="1383"/>
                  </a:cubicBezTo>
                  <a:lnTo>
                    <a:pt x="4075" y="1390"/>
                  </a:lnTo>
                  <a:lnTo>
                    <a:pt x="4096" y="1425"/>
                  </a:lnTo>
                  <a:cubicBezTo>
                    <a:pt x="4103" y="1432"/>
                    <a:pt x="4103" y="1439"/>
                    <a:pt x="4103" y="1446"/>
                  </a:cubicBezTo>
                  <a:lnTo>
                    <a:pt x="4117" y="1474"/>
                  </a:lnTo>
                  <a:cubicBezTo>
                    <a:pt x="4125" y="1488"/>
                    <a:pt x="4139" y="1509"/>
                    <a:pt x="4146" y="1524"/>
                  </a:cubicBezTo>
                  <a:lnTo>
                    <a:pt x="4153" y="1538"/>
                  </a:lnTo>
                  <a:lnTo>
                    <a:pt x="4160" y="1559"/>
                  </a:lnTo>
                  <a:lnTo>
                    <a:pt x="4174" y="1594"/>
                  </a:lnTo>
                  <a:cubicBezTo>
                    <a:pt x="4181" y="1608"/>
                    <a:pt x="4188" y="1629"/>
                    <a:pt x="4195" y="1636"/>
                  </a:cubicBezTo>
                  <a:cubicBezTo>
                    <a:pt x="4195" y="1650"/>
                    <a:pt x="4202" y="1657"/>
                    <a:pt x="4202" y="1672"/>
                  </a:cubicBezTo>
                  <a:lnTo>
                    <a:pt x="4216" y="1700"/>
                  </a:lnTo>
                  <a:cubicBezTo>
                    <a:pt x="4216" y="1700"/>
                    <a:pt x="4216" y="1707"/>
                    <a:pt x="4223" y="1714"/>
                  </a:cubicBezTo>
                  <a:lnTo>
                    <a:pt x="4223" y="1728"/>
                  </a:lnTo>
                  <a:lnTo>
                    <a:pt x="4223" y="1735"/>
                  </a:lnTo>
                  <a:cubicBezTo>
                    <a:pt x="4230" y="1770"/>
                    <a:pt x="4244" y="1798"/>
                    <a:pt x="4251" y="1827"/>
                  </a:cubicBezTo>
                  <a:lnTo>
                    <a:pt x="4251" y="1841"/>
                  </a:lnTo>
                  <a:lnTo>
                    <a:pt x="4265" y="1890"/>
                  </a:lnTo>
                  <a:lnTo>
                    <a:pt x="4273" y="1904"/>
                  </a:lnTo>
                  <a:cubicBezTo>
                    <a:pt x="4280" y="1932"/>
                    <a:pt x="4287" y="1954"/>
                    <a:pt x="4294" y="1982"/>
                  </a:cubicBezTo>
                  <a:cubicBezTo>
                    <a:pt x="4294" y="1989"/>
                    <a:pt x="4301" y="1996"/>
                    <a:pt x="4301" y="2003"/>
                  </a:cubicBezTo>
                  <a:lnTo>
                    <a:pt x="4308" y="2045"/>
                  </a:lnTo>
                  <a:cubicBezTo>
                    <a:pt x="4315" y="2073"/>
                    <a:pt x="4322" y="2095"/>
                    <a:pt x="4322" y="2116"/>
                  </a:cubicBezTo>
                  <a:lnTo>
                    <a:pt x="4336" y="2179"/>
                  </a:lnTo>
                  <a:cubicBezTo>
                    <a:pt x="4336" y="2200"/>
                    <a:pt x="4336" y="2221"/>
                    <a:pt x="4343" y="2243"/>
                  </a:cubicBezTo>
                  <a:cubicBezTo>
                    <a:pt x="4350" y="2264"/>
                    <a:pt x="4350" y="2285"/>
                    <a:pt x="4350" y="2306"/>
                  </a:cubicBezTo>
                  <a:lnTo>
                    <a:pt x="4350" y="2313"/>
                  </a:lnTo>
                  <a:lnTo>
                    <a:pt x="4350" y="2348"/>
                  </a:lnTo>
                  <a:lnTo>
                    <a:pt x="4350" y="2362"/>
                  </a:lnTo>
                  <a:lnTo>
                    <a:pt x="4350" y="2426"/>
                  </a:lnTo>
                  <a:lnTo>
                    <a:pt x="4350" y="2482"/>
                  </a:lnTo>
                  <a:lnTo>
                    <a:pt x="4350" y="3483"/>
                  </a:lnTo>
                  <a:lnTo>
                    <a:pt x="2412" y="4611"/>
                  </a:lnTo>
                  <a:lnTo>
                    <a:pt x="2412" y="3617"/>
                  </a:lnTo>
                  <a:cubicBezTo>
                    <a:pt x="2412" y="3575"/>
                    <a:pt x="2404" y="3526"/>
                    <a:pt x="2404" y="3469"/>
                  </a:cubicBezTo>
                  <a:lnTo>
                    <a:pt x="2404" y="3462"/>
                  </a:lnTo>
                  <a:cubicBezTo>
                    <a:pt x="2404" y="3413"/>
                    <a:pt x="2397" y="3356"/>
                    <a:pt x="2390" y="3307"/>
                  </a:cubicBezTo>
                  <a:cubicBezTo>
                    <a:pt x="2383" y="3265"/>
                    <a:pt x="2369" y="3215"/>
                    <a:pt x="2362" y="3159"/>
                  </a:cubicBezTo>
                  <a:lnTo>
                    <a:pt x="2362" y="3145"/>
                  </a:lnTo>
                  <a:cubicBezTo>
                    <a:pt x="2348" y="3103"/>
                    <a:pt x="2334" y="3053"/>
                    <a:pt x="2320" y="3004"/>
                  </a:cubicBezTo>
                  <a:lnTo>
                    <a:pt x="2313" y="2983"/>
                  </a:lnTo>
                  <a:cubicBezTo>
                    <a:pt x="2299" y="2940"/>
                    <a:pt x="2285" y="2891"/>
                    <a:pt x="2271" y="2849"/>
                  </a:cubicBezTo>
                  <a:lnTo>
                    <a:pt x="2263" y="2828"/>
                  </a:lnTo>
                  <a:lnTo>
                    <a:pt x="2263" y="2821"/>
                  </a:lnTo>
                  <a:cubicBezTo>
                    <a:pt x="2249" y="2785"/>
                    <a:pt x="2235" y="2743"/>
                    <a:pt x="2214" y="2708"/>
                  </a:cubicBezTo>
                  <a:lnTo>
                    <a:pt x="2214" y="2694"/>
                  </a:lnTo>
                  <a:cubicBezTo>
                    <a:pt x="2207" y="2687"/>
                    <a:pt x="2207" y="2680"/>
                    <a:pt x="2200" y="2673"/>
                  </a:cubicBezTo>
                  <a:cubicBezTo>
                    <a:pt x="2193" y="2644"/>
                    <a:pt x="2179" y="2616"/>
                    <a:pt x="2165" y="2588"/>
                  </a:cubicBezTo>
                  <a:lnTo>
                    <a:pt x="2158" y="2581"/>
                  </a:lnTo>
                  <a:lnTo>
                    <a:pt x="2151" y="2560"/>
                  </a:lnTo>
                  <a:lnTo>
                    <a:pt x="2130" y="2518"/>
                  </a:lnTo>
                  <a:cubicBezTo>
                    <a:pt x="2108" y="2482"/>
                    <a:pt x="2094" y="2447"/>
                    <a:pt x="2073" y="2419"/>
                  </a:cubicBezTo>
                  <a:cubicBezTo>
                    <a:pt x="2073" y="2412"/>
                    <a:pt x="2066" y="2405"/>
                    <a:pt x="2066" y="2398"/>
                  </a:cubicBezTo>
                  <a:lnTo>
                    <a:pt x="2052" y="2377"/>
                  </a:lnTo>
                  <a:cubicBezTo>
                    <a:pt x="2024" y="2320"/>
                    <a:pt x="1996" y="2278"/>
                    <a:pt x="1960" y="2236"/>
                  </a:cubicBezTo>
                  <a:cubicBezTo>
                    <a:pt x="1960" y="2228"/>
                    <a:pt x="1953" y="2221"/>
                    <a:pt x="1953" y="2221"/>
                  </a:cubicBezTo>
                  <a:lnTo>
                    <a:pt x="1946" y="2207"/>
                  </a:lnTo>
                  <a:cubicBezTo>
                    <a:pt x="1925" y="2179"/>
                    <a:pt x="1897" y="2137"/>
                    <a:pt x="1869" y="2095"/>
                  </a:cubicBezTo>
                  <a:cubicBezTo>
                    <a:pt x="1862" y="2087"/>
                    <a:pt x="1855" y="2080"/>
                    <a:pt x="1848" y="2066"/>
                  </a:cubicBezTo>
                  <a:lnTo>
                    <a:pt x="1833" y="2052"/>
                  </a:lnTo>
                  <a:lnTo>
                    <a:pt x="1826" y="2045"/>
                  </a:lnTo>
                  <a:cubicBezTo>
                    <a:pt x="1805" y="2017"/>
                    <a:pt x="1791" y="1989"/>
                    <a:pt x="1770" y="1968"/>
                  </a:cubicBezTo>
                  <a:lnTo>
                    <a:pt x="1735" y="1932"/>
                  </a:lnTo>
                  <a:lnTo>
                    <a:pt x="1714" y="1904"/>
                  </a:lnTo>
                  <a:cubicBezTo>
                    <a:pt x="1692" y="1883"/>
                    <a:pt x="1678" y="1862"/>
                    <a:pt x="1657" y="1841"/>
                  </a:cubicBezTo>
                  <a:lnTo>
                    <a:pt x="1643" y="1827"/>
                  </a:lnTo>
                  <a:lnTo>
                    <a:pt x="1636" y="1820"/>
                  </a:lnTo>
                  <a:cubicBezTo>
                    <a:pt x="1601" y="1784"/>
                    <a:pt x="1573" y="1756"/>
                    <a:pt x="1544" y="1728"/>
                  </a:cubicBezTo>
                  <a:lnTo>
                    <a:pt x="1537" y="1721"/>
                  </a:lnTo>
                  <a:cubicBezTo>
                    <a:pt x="1537" y="1721"/>
                    <a:pt x="1530" y="1714"/>
                    <a:pt x="1530" y="1714"/>
                  </a:cubicBezTo>
                  <a:cubicBezTo>
                    <a:pt x="1495" y="1679"/>
                    <a:pt x="1460" y="1650"/>
                    <a:pt x="1418" y="1622"/>
                  </a:cubicBezTo>
                  <a:lnTo>
                    <a:pt x="1411" y="1608"/>
                  </a:lnTo>
                  <a:cubicBezTo>
                    <a:pt x="1368" y="1580"/>
                    <a:pt x="1333" y="1545"/>
                    <a:pt x="1291" y="1524"/>
                  </a:cubicBezTo>
                  <a:lnTo>
                    <a:pt x="1284" y="1517"/>
                  </a:lnTo>
                  <a:cubicBezTo>
                    <a:pt x="1248" y="1488"/>
                    <a:pt x="1199" y="1460"/>
                    <a:pt x="1157" y="1432"/>
                  </a:cubicBezTo>
                  <a:lnTo>
                    <a:pt x="910" y="1291"/>
                  </a:lnTo>
                  <a:cubicBezTo>
                    <a:pt x="875" y="1270"/>
                    <a:pt x="825" y="1249"/>
                    <a:pt x="783" y="1227"/>
                  </a:cubicBezTo>
                  <a:lnTo>
                    <a:pt x="776" y="1227"/>
                  </a:lnTo>
                  <a:cubicBezTo>
                    <a:pt x="734" y="1206"/>
                    <a:pt x="699" y="1192"/>
                    <a:pt x="656" y="1178"/>
                  </a:cubicBezTo>
                  <a:lnTo>
                    <a:pt x="649" y="1178"/>
                  </a:lnTo>
                  <a:cubicBezTo>
                    <a:pt x="614" y="1164"/>
                    <a:pt x="572" y="1157"/>
                    <a:pt x="536" y="1150"/>
                  </a:cubicBezTo>
                  <a:lnTo>
                    <a:pt x="529" y="1150"/>
                  </a:lnTo>
                  <a:cubicBezTo>
                    <a:pt x="487" y="1136"/>
                    <a:pt x="445" y="1136"/>
                    <a:pt x="410" y="1129"/>
                  </a:cubicBezTo>
                  <a:lnTo>
                    <a:pt x="346" y="1129"/>
                  </a:lnTo>
                  <a:lnTo>
                    <a:pt x="346" y="1143"/>
                  </a:lnTo>
                  <a:lnTo>
                    <a:pt x="290" y="1143"/>
                  </a:lnTo>
                  <a:cubicBezTo>
                    <a:pt x="261" y="1150"/>
                    <a:pt x="226" y="1150"/>
                    <a:pt x="198" y="1157"/>
                  </a:cubicBezTo>
                  <a:cubicBezTo>
                    <a:pt x="191" y="1157"/>
                    <a:pt x="184" y="1157"/>
                    <a:pt x="177" y="1164"/>
                  </a:cubicBezTo>
                  <a:lnTo>
                    <a:pt x="149" y="1171"/>
                  </a:lnTo>
                  <a:lnTo>
                    <a:pt x="1974" y="114"/>
                  </a:lnTo>
                  <a:cubicBezTo>
                    <a:pt x="2003" y="93"/>
                    <a:pt x="2038" y="78"/>
                    <a:pt x="2073" y="64"/>
                  </a:cubicBezTo>
                  <a:cubicBezTo>
                    <a:pt x="2101" y="57"/>
                    <a:pt x="2123" y="50"/>
                    <a:pt x="2151" y="43"/>
                  </a:cubicBezTo>
                  <a:lnTo>
                    <a:pt x="2158" y="43"/>
                  </a:lnTo>
                  <a:cubicBezTo>
                    <a:pt x="2186" y="36"/>
                    <a:pt x="2207" y="29"/>
                    <a:pt x="2228" y="29"/>
                  </a:cubicBezTo>
                  <a:lnTo>
                    <a:pt x="2412" y="29"/>
                  </a:lnTo>
                  <a:cubicBezTo>
                    <a:pt x="2426" y="36"/>
                    <a:pt x="2447" y="43"/>
                    <a:pt x="2461" y="43"/>
                  </a:cubicBezTo>
                  <a:lnTo>
                    <a:pt x="2517" y="43"/>
                  </a:lnTo>
                  <a:cubicBezTo>
                    <a:pt x="2531" y="43"/>
                    <a:pt x="2545" y="50"/>
                    <a:pt x="2567" y="57"/>
                  </a:cubicBezTo>
                  <a:lnTo>
                    <a:pt x="2595" y="64"/>
                  </a:lnTo>
                  <a:lnTo>
                    <a:pt x="2616" y="71"/>
                  </a:lnTo>
                  <a:lnTo>
                    <a:pt x="2665" y="93"/>
                  </a:lnTo>
                  <a:cubicBezTo>
                    <a:pt x="2679" y="100"/>
                    <a:pt x="2701" y="107"/>
                    <a:pt x="2715" y="114"/>
                  </a:cubicBezTo>
                  <a:lnTo>
                    <a:pt x="2743" y="121"/>
                  </a:lnTo>
                  <a:lnTo>
                    <a:pt x="2764" y="135"/>
                  </a:lnTo>
                  <a:lnTo>
                    <a:pt x="2820" y="163"/>
                  </a:lnTo>
                  <a:lnTo>
                    <a:pt x="2856" y="184"/>
                  </a:lnTo>
                  <a:lnTo>
                    <a:pt x="3102" y="325"/>
                  </a:lnTo>
                  <a:lnTo>
                    <a:pt x="3116" y="332"/>
                  </a:lnTo>
                  <a:lnTo>
                    <a:pt x="3173" y="367"/>
                  </a:lnTo>
                  <a:lnTo>
                    <a:pt x="3222" y="403"/>
                  </a:lnTo>
                  <a:lnTo>
                    <a:pt x="3236" y="410"/>
                  </a:lnTo>
                  <a:lnTo>
                    <a:pt x="3293" y="424"/>
                  </a:lnTo>
                  <a:lnTo>
                    <a:pt x="3293" y="424"/>
                  </a:lnTo>
                  <a:lnTo>
                    <a:pt x="3250" y="389"/>
                  </a:lnTo>
                  <a:lnTo>
                    <a:pt x="3236" y="382"/>
                  </a:lnTo>
                  <a:lnTo>
                    <a:pt x="3180" y="346"/>
                  </a:lnTo>
                  <a:lnTo>
                    <a:pt x="3131" y="311"/>
                  </a:lnTo>
                  <a:lnTo>
                    <a:pt x="2870" y="163"/>
                  </a:lnTo>
                  <a:lnTo>
                    <a:pt x="2827" y="142"/>
                  </a:lnTo>
                  <a:lnTo>
                    <a:pt x="2778" y="114"/>
                  </a:lnTo>
                  <a:lnTo>
                    <a:pt x="2750" y="100"/>
                  </a:lnTo>
                  <a:lnTo>
                    <a:pt x="2722" y="86"/>
                  </a:lnTo>
                  <a:lnTo>
                    <a:pt x="2672" y="64"/>
                  </a:lnTo>
                  <a:lnTo>
                    <a:pt x="2623" y="50"/>
                  </a:lnTo>
                  <a:lnTo>
                    <a:pt x="2602" y="43"/>
                  </a:lnTo>
                  <a:lnTo>
                    <a:pt x="2574" y="29"/>
                  </a:lnTo>
                  <a:lnTo>
                    <a:pt x="2517" y="15"/>
                  </a:lnTo>
                  <a:lnTo>
                    <a:pt x="2468" y="15"/>
                  </a:lnTo>
                  <a:cubicBezTo>
                    <a:pt x="2447" y="8"/>
                    <a:pt x="2433" y="1"/>
                    <a:pt x="2412" y="1"/>
                  </a:cubicBezTo>
                  <a:close/>
                  <a:moveTo>
                    <a:pt x="2400" y="4645"/>
                  </a:moveTo>
                  <a:lnTo>
                    <a:pt x="2397" y="4646"/>
                  </a:lnTo>
                  <a:lnTo>
                    <a:pt x="2404" y="4646"/>
                  </a:lnTo>
                  <a:cubicBezTo>
                    <a:pt x="2402" y="4646"/>
                    <a:pt x="2401" y="4646"/>
                    <a:pt x="2400" y="4645"/>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2224775" y="1704675"/>
              <a:ext cx="33525" cy="19050"/>
            </a:xfrm>
            <a:custGeom>
              <a:avLst/>
              <a:gdLst/>
              <a:ahLst/>
              <a:cxnLst/>
              <a:rect l="l" t="t" r="r" b="b"/>
              <a:pathLst>
                <a:path w="1341" h="762" extrusionOk="0">
                  <a:moveTo>
                    <a:pt x="1326" y="0"/>
                  </a:moveTo>
                  <a:lnTo>
                    <a:pt x="1" y="747"/>
                  </a:lnTo>
                  <a:lnTo>
                    <a:pt x="8" y="762"/>
                  </a:lnTo>
                  <a:lnTo>
                    <a:pt x="1340" y="21"/>
                  </a:lnTo>
                  <a:lnTo>
                    <a:pt x="132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050125" y="1380525"/>
              <a:ext cx="20650" cy="26550"/>
            </a:xfrm>
            <a:custGeom>
              <a:avLst/>
              <a:gdLst/>
              <a:ahLst/>
              <a:cxnLst/>
              <a:rect l="l" t="t" r="r" b="b"/>
              <a:pathLst>
                <a:path w="826" h="1062" extrusionOk="0">
                  <a:moveTo>
                    <a:pt x="230" y="1"/>
                  </a:moveTo>
                  <a:cubicBezTo>
                    <a:pt x="95" y="1"/>
                    <a:pt x="1" y="108"/>
                    <a:pt x="1" y="292"/>
                  </a:cubicBezTo>
                  <a:cubicBezTo>
                    <a:pt x="15" y="581"/>
                    <a:pt x="170" y="849"/>
                    <a:pt x="410" y="1004"/>
                  </a:cubicBezTo>
                  <a:cubicBezTo>
                    <a:pt x="478" y="1043"/>
                    <a:pt x="543" y="1062"/>
                    <a:pt x="599" y="1062"/>
                  </a:cubicBezTo>
                  <a:cubicBezTo>
                    <a:pt x="734" y="1062"/>
                    <a:pt x="826" y="955"/>
                    <a:pt x="826" y="771"/>
                  </a:cubicBezTo>
                  <a:cubicBezTo>
                    <a:pt x="811" y="482"/>
                    <a:pt x="656" y="214"/>
                    <a:pt x="417" y="59"/>
                  </a:cubicBezTo>
                  <a:cubicBezTo>
                    <a:pt x="350" y="20"/>
                    <a:pt x="287" y="1"/>
                    <a:pt x="23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049425" y="1379600"/>
              <a:ext cx="22225" cy="28425"/>
            </a:xfrm>
            <a:custGeom>
              <a:avLst/>
              <a:gdLst/>
              <a:ahLst/>
              <a:cxnLst/>
              <a:rect l="l" t="t" r="r" b="b"/>
              <a:pathLst>
                <a:path w="889" h="1137" extrusionOk="0">
                  <a:moveTo>
                    <a:pt x="258" y="38"/>
                  </a:moveTo>
                  <a:cubicBezTo>
                    <a:pt x="315" y="38"/>
                    <a:pt x="378" y="57"/>
                    <a:pt x="445" y="96"/>
                  </a:cubicBezTo>
                  <a:cubicBezTo>
                    <a:pt x="684" y="251"/>
                    <a:pt x="839" y="519"/>
                    <a:pt x="854" y="808"/>
                  </a:cubicBezTo>
                  <a:cubicBezTo>
                    <a:pt x="854" y="992"/>
                    <a:pt x="762" y="1099"/>
                    <a:pt x="627" y="1099"/>
                  </a:cubicBezTo>
                  <a:cubicBezTo>
                    <a:pt x="571" y="1099"/>
                    <a:pt x="506" y="1080"/>
                    <a:pt x="438" y="1041"/>
                  </a:cubicBezTo>
                  <a:cubicBezTo>
                    <a:pt x="198" y="886"/>
                    <a:pt x="43" y="618"/>
                    <a:pt x="29" y="329"/>
                  </a:cubicBezTo>
                  <a:cubicBezTo>
                    <a:pt x="29" y="145"/>
                    <a:pt x="123" y="38"/>
                    <a:pt x="258" y="38"/>
                  </a:cubicBezTo>
                  <a:close/>
                  <a:moveTo>
                    <a:pt x="250" y="0"/>
                  </a:moveTo>
                  <a:cubicBezTo>
                    <a:pt x="103" y="0"/>
                    <a:pt x="1" y="115"/>
                    <a:pt x="1" y="315"/>
                  </a:cubicBezTo>
                  <a:cubicBezTo>
                    <a:pt x="8" y="399"/>
                    <a:pt x="22" y="491"/>
                    <a:pt x="50" y="575"/>
                  </a:cubicBezTo>
                  <a:cubicBezTo>
                    <a:pt x="57" y="589"/>
                    <a:pt x="64" y="604"/>
                    <a:pt x="71" y="625"/>
                  </a:cubicBezTo>
                  <a:cubicBezTo>
                    <a:pt x="142" y="808"/>
                    <a:pt x="276" y="970"/>
                    <a:pt x="445" y="1076"/>
                  </a:cubicBezTo>
                  <a:cubicBezTo>
                    <a:pt x="515" y="1117"/>
                    <a:pt x="582" y="1137"/>
                    <a:pt x="641" y="1137"/>
                  </a:cubicBezTo>
                  <a:cubicBezTo>
                    <a:pt x="786" y="1137"/>
                    <a:pt x="889" y="1022"/>
                    <a:pt x="889" y="822"/>
                  </a:cubicBezTo>
                  <a:cubicBezTo>
                    <a:pt x="882" y="745"/>
                    <a:pt x="875" y="660"/>
                    <a:pt x="847" y="589"/>
                  </a:cubicBezTo>
                  <a:cubicBezTo>
                    <a:pt x="839" y="568"/>
                    <a:pt x="832" y="554"/>
                    <a:pt x="832" y="540"/>
                  </a:cubicBezTo>
                  <a:cubicBezTo>
                    <a:pt x="755" y="343"/>
                    <a:pt x="621" y="174"/>
                    <a:pt x="452" y="61"/>
                  </a:cubicBezTo>
                  <a:cubicBezTo>
                    <a:pt x="380" y="20"/>
                    <a:pt x="311" y="0"/>
                    <a:pt x="25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2070050" y="1393100"/>
              <a:ext cx="175200" cy="84250"/>
            </a:xfrm>
            <a:custGeom>
              <a:avLst/>
              <a:gdLst/>
              <a:ahLst/>
              <a:cxnLst/>
              <a:rect l="l" t="t" r="r" b="b"/>
              <a:pathLst>
                <a:path w="7008" h="3370" extrusionOk="0">
                  <a:moveTo>
                    <a:pt x="0" y="0"/>
                  </a:moveTo>
                  <a:lnTo>
                    <a:pt x="0" y="0"/>
                  </a:lnTo>
                  <a:cubicBezTo>
                    <a:pt x="7" y="14"/>
                    <a:pt x="14" y="28"/>
                    <a:pt x="22" y="49"/>
                  </a:cubicBezTo>
                  <a:cubicBezTo>
                    <a:pt x="1340" y="71"/>
                    <a:pt x="2806" y="515"/>
                    <a:pt x="4307" y="1389"/>
                  </a:cubicBezTo>
                  <a:cubicBezTo>
                    <a:pt x="5273" y="1953"/>
                    <a:pt x="6176" y="2615"/>
                    <a:pt x="7000" y="3370"/>
                  </a:cubicBezTo>
                  <a:lnTo>
                    <a:pt x="7007" y="3341"/>
                  </a:lnTo>
                  <a:cubicBezTo>
                    <a:pt x="6183" y="2587"/>
                    <a:pt x="5280" y="1918"/>
                    <a:pt x="4307" y="1354"/>
                  </a:cubicBezTo>
                  <a:cubicBezTo>
                    <a:pt x="2813" y="487"/>
                    <a:pt x="1340" y="28"/>
                    <a:pt x="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2325575" y="1754850"/>
              <a:ext cx="20650" cy="26550"/>
            </a:xfrm>
            <a:custGeom>
              <a:avLst/>
              <a:gdLst/>
              <a:ahLst/>
              <a:cxnLst/>
              <a:rect l="l" t="t" r="r" b="b"/>
              <a:pathLst>
                <a:path w="826" h="1062" extrusionOk="0">
                  <a:moveTo>
                    <a:pt x="227" y="1"/>
                  </a:moveTo>
                  <a:cubicBezTo>
                    <a:pt x="92" y="1"/>
                    <a:pt x="1" y="107"/>
                    <a:pt x="1" y="291"/>
                  </a:cubicBezTo>
                  <a:cubicBezTo>
                    <a:pt x="15" y="580"/>
                    <a:pt x="170" y="848"/>
                    <a:pt x="410" y="1003"/>
                  </a:cubicBezTo>
                  <a:cubicBezTo>
                    <a:pt x="476" y="1043"/>
                    <a:pt x="540" y="1061"/>
                    <a:pt x="596" y="1061"/>
                  </a:cubicBezTo>
                  <a:cubicBezTo>
                    <a:pt x="731" y="1061"/>
                    <a:pt x="826" y="955"/>
                    <a:pt x="826" y="771"/>
                  </a:cubicBezTo>
                  <a:cubicBezTo>
                    <a:pt x="812" y="482"/>
                    <a:pt x="656" y="214"/>
                    <a:pt x="417" y="59"/>
                  </a:cubicBezTo>
                  <a:cubicBezTo>
                    <a:pt x="348" y="19"/>
                    <a:pt x="284" y="1"/>
                    <a:pt x="2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2324875" y="1753875"/>
              <a:ext cx="22050" cy="28550"/>
            </a:xfrm>
            <a:custGeom>
              <a:avLst/>
              <a:gdLst/>
              <a:ahLst/>
              <a:cxnLst/>
              <a:rect l="l" t="t" r="r" b="b"/>
              <a:pathLst>
                <a:path w="882" h="1142" extrusionOk="0">
                  <a:moveTo>
                    <a:pt x="258" y="40"/>
                  </a:moveTo>
                  <a:cubicBezTo>
                    <a:pt x="315" y="40"/>
                    <a:pt x="378" y="58"/>
                    <a:pt x="445" y="98"/>
                  </a:cubicBezTo>
                  <a:cubicBezTo>
                    <a:pt x="684" y="253"/>
                    <a:pt x="840" y="521"/>
                    <a:pt x="854" y="810"/>
                  </a:cubicBezTo>
                  <a:cubicBezTo>
                    <a:pt x="854" y="994"/>
                    <a:pt x="762" y="1100"/>
                    <a:pt x="630" y="1100"/>
                  </a:cubicBezTo>
                  <a:cubicBezTo>
                    <a:pt x="574" y="1100"/>
                    <a:pt x="511" y="1082"/>
                    <a:pt x="445" y="1042"/>
                  </a:cubicBezTo>
                  <a:cubicBezTo>
                    <a:pt x="198" y="887"/>
                    <a:pt x="43" y="619"/>
                    <a:pt x="29" y="330"/>
                  </a:cubicBezTo>
                  <a:cubicBezTo>
                    <a:pt x="29" y="146"/>
                    <a:pt x="124" y="40"/>
                    <a:pt x="258" y="40"/>
                  </a:cubicBezTo>
                  <a:close/>
                  <a:moveTo>
                    <a:pt x="243" y="0"/>
                  </a:moveTo>
                  <a:cubicBezTo>
                    <a:pt x="97" y="0"/>
                    <a:pt x="1" y="117"/>
                    <a:pt x="1" y="316"/>
                  </a:cubicBezTo>
                  <a:cubicBezTo>
                    <a:pt x="15" y="626"/>
                    <a:pt x="177" y="908"/>
                    <a:pt x="438" y="1078"/>
                  </a:cubicBezTo>
                  <a:cubicBezTo>
                    <a:pt x="459" y="1092"/>
                    <a:pt x="487" y="1106"/>
                    <a:pt x="508" y="1113"/>
                  </a:cubicBezTo>
                  <a:lnTo>
                    <a:pt x="536" y="1127"/>
                  </a:lnTo>
                  <a:cubicBezTo>
                    <a:pt x="570" y="1136"/>
                    <a:pt x="602" y="1141"/>
                    <a:pt x="632" y="1141"/>
                  </a:cubicBezTo>
                  <a:cubicBezTo>
                    <a:pt x="780" y="1141"/>
                    <a:pt x="882" y="1029"/>
                    <a:pt x="882" y="824"/>
                  </a:cubicBezTo>
                  <a:cubicBezTo>
                    <a:pt x="868" y="514"/>
                    <a:pt x="706" y="232"/>
                    <a:pt x="445" y="62"/>
                  </a:cubicBezTo>
                  <a:cubicBezTo>
                    <a:pt x="424" y="48"/>
                    <a:pt x="402" y="41"/>
                    <a:pt x="381" y="27"/>
                  </a:cubicBezTo>
                  <a:lnTo>
                    <a:pt x="353" y="20"/>
                  </a:lnTo>
                  <a:cubicBezTo>
                    <a:pt x="314" y="7"/>
                    <a:pt x="277" y="0"/>
                    <a:pt x="2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2014525" y="1501350"/>
              <a:ext cx="320075" cy="253400"/>
            </a:xfrm>
            <a:custGeom>
              <a:avLst/>
              <a:gdLst/>
              <a:ahLst/>
              <a:cxnLst/>
              <a:rect l="l" t="t" r="r" b="b"/>
              <a:pathLst>
                <a:path w="12803" h="10136" extrusionOk="0">
                  <a:moveTo>
                    <a:pt x="3617" y="0"/>
                  </a:moveTo>
                  <a:cubicBezTo>
                    <a:pt x="3551" y="0"/>
                    <a:pt x="3485" y="2"/>
                    <a:pt x="3420" y="5"/>
                  </a:cubicBezTo>
                  <a:cubicBezTo>
                    <a:pt x="1326" y="104"/>
                    <a:pt x="8" y="1866"/>
                    <a:pt x="1" y="4609"/>
                  </a:cubicBezTo>
                  <a:cubicBezTo>
                    <a:pt x="1" y="6378"/>
                    <a:pt x="530" y="8317"/>
                    <a:pt x="1446" y="10100"/>
                  </a:cubicBezTo>
                  <a:cubicBezTo>
                    <a:pt x="565" y="8309"/>
                    <a:pt x="29" y="6392"/>
                    <a:pt x="36" y="4630"/>
                  </a:cubicBezTo>
                  <a:cubicBezTo>
                    <a:pt x="43" y="1895"/>
                    <a:pt x="1347" y="146"/>
                    <a:pt x="3441" y="48"/>
                  </a:cubicBezTo>
                  <a:cubicBezTo>
                    <a:pt x="3506" y="44"/>
                    <a:pt x="3571" y="43"/>
                    <a:pt x="3637" y="43"/>
                  </a:cubicBezTo>
                  <a:cubicBezTo>
                    <a:pt x="4525" y="43"/>
                    <a:pt x="5517" y="351"/>
                    <a:pt x="6521" y="929"/>
                  </a:cubicBezTo>
                  <a:cubicBezTo>
                    <a:pt x="9531" y="2663"/>
                    <a:pt x="12062" y="6505"/>
                    <a:pt x="12802" y="10135"/>
                  </a:cubicBezTo>
                  <a:cubicBezTo>
                    <a:pt x="12090" y="6498"/>
                    <a:pt x="9546" y="2635"/>
                    <a:pt x="6521" y="894"/>
                  </a:cubicBezTo>
                  <a:cubicBezTo>
                    <a:pt x="5511" y="309"/>
                    <a:pt x="4512" y="0"/>
                    <a:pt x="3617"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2337575" y="1781675"/>
              <a:ext cx="1775" cy="22425"/>
            </a:xfrm>
            <a:custGeom>
              <a:avLst/>
              <a:gdLst/>
              <a:ahLst/>
              <a:cxnLst/>
              <a:rect l="l" t="t" r="r" b="b"/>
              <a:pathLst>
                <a:path w="71" h="897" extrusionOk="0">
                  <a:moveTo>
                    <a:pt x="0" y="1"/>
                  </a:moveTo>
                  <a:lnTo>
                    <a:pt x="0" y="1"/>
                  </a:lnTo>
                  <a:cubicBezTo>
                    <a:pt x="28" y="297"/>
                    <a:pt x="42" y="593"/>
                    <a:pt x="42" y="875"/>
                  </a:cubicBezTo>
                  <a:lnTo>
                    <a:pt x="71" y="896"/>
                  </a:lnTo>
                  <a:cubicBezTo>
                    <a:pt x="71" y="607"/>
                    <a:pt x="57" y="311"/>
                    <a:pt x="35" y="15"/>
                  </a:cubicBezTo>
                  <a:lnTo>
                    <a:pt x="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2048200" y="1752300"/>
              <a:ext cx="22225" cy="28525"/>
            </a:xfrm>
            <a:custGeom>
              <a:avLst/>
              <a:gdLst/>
              <a:ahLst/>
              <a:cxnLst/>
              <a:rect l="l" t="t" r="r" b="b"/>
              <a:pathLst>
                <a:path w="889" h="1141" extrusionOk="0">
                  <a:moveTo>
                    <a:pt x="271" y="44"/>
                  </a:moveTo>
                  <a:cubicBezTo>
                    <a:pt x="326" y="44"/>
                    <a:pt x="387" y="61"/>
                    <a:pt x="451" y="97"/>
                  </a:cubicBezTo>
                  <a:cubicBezTo>
                    <a:pt x="698" y="259"/>
                    <a:pt x="846" y="520"/>
                    <a:pt x="867" y="809"/>
                  </a:cubicBezTo>
                  <a:cubicBezTo>
                    <a:pt x="867" y="995"/>
                    <a:pt x="770" y="1102"/>
                    <a:pt x="633" y="1102"/>
                  </a:cubicBezTo>
                  <a:cubicBezTo>
                    <a:pt x="578" y="1102"/>
                    <a:pt x="516" y="1085"/>
                    <a:pt x="451" y="1049"/>
                  </a:cubicBezTo>
                  <a:cubicBezTo>
                    <a:pt x="205" y="887"/>
                    <a:pt x="57" y="626"/>
                    <a:pt x="43" y="337"/>
                  </a:cubicBezTo>
                  <a:cubicBezTo>
                    <a:pt x="43" y="151"/>
                    <a:pt x="136" y="44"/>
                    <a:pt x="271" y="44"/>
                  </a:cubicBezTo>
                  <a:close/>
                  <a:moveTo>
                    <a:pt x="254" y="0"/>
                  </a:moveTo>
                  <a:cubicBezTo>
                    <a:pt x="194" y="0"/>
                    <a:pt x="141" y="20"/>
                    <a:pt x="99" y="55"/>
                  </a:cubicBezTo>
                  <a:lnTo>
                    <a:pt x="78" y="76"/>
                  </a:lnTo>
                  <a:cubicBezTo>
                    <a:pt x="28" y="140"/>
                    <a:pt x="0" y="224"/>
                    <a:pt x="7" y="309"/>
                  </a:cubicBezTo>
                  <a:cubicBezTo>
                    <a:pt x="21" y="626"/>
                    <a:pt x="184" y="908"/>
                    <a:pt x="444" y="1077"/>
                  </a:cubicBezTo>
                  <a:cubicBezTo>
                    <a:pt x="508" y="1119"/>
                    <a:pt x="585" y="1141"/>
                    <a:pt x="663" y="1141"/>
                  </a:cubicBezTo>
                  <a:lnTo>
                    <a:pt x="691" y="1141"/>
                  </a:lnTo>
                  <a:cubicBezTo>
                    <a:pt x="811" y="1119"/>
                    <a:pt x="888" y="1007"/>
                    <a:pt x="888" y="830"/>
                  </a:cubicBezTo>
                  <a:cubicBezTo>
                    <a:pt x="874" y="520"/>
                    <a:pt x="712" y="231"/>
                    <a:pt x="451" y="62"/>
                  </a:cubicBezTo>
                  <a:cubicBezTo>
                    <a:pt x="381" y="20"/>
                    <a:pt x="314" y="0"/>
                    <a:pt x="25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2049075" y="1753375"/>
              <a:ext cx="20650" cy="26525"/>
            </a:xfrm>
            <a:custGeom>
              <a:avLst/>
              <a:gdLst/>
              <a:ahLst/>
              <a:cxnLst/>
              <a:rect l="l" t="t" r="r" b="b"/>
              <a:pathLst>
                <a:path w="826" h="1061" extrusionOk="0">
                  <a:moveTo>
                    <a:pt x="234" y="0"/>
                  </a:moveTo>
                  <a:cubicBezTo>
                    <a:pt x="97" y="0"/>
                    <a:pt x="1" y="106"/>
                    <a:pt x="1" y="287"/>
                  </a:cubicBezTo>
                  <a:cubicBezTo>
                    <a:pt x="15" y="583"/>
                    <a:pt x="170" y="844"/>
                    <a:pt x="409" y="1006"/>
                  </a:cubicBezTo>
                  <a:cubicBezTo>
                    <a:pt x="477" y="1043"/>
                    <a:pt x="541" y="1061"/>
                    <a:pt x="597" y="1061"/>
                  </a:cubicBezTo>
                  <a:cubicBezTo>
                    <a:pt x="733" y="1061"/>
                    <a:pt x="825" y="956"/>
                    <a:pt x="825" y="766"/>
                  </a:cubicBezTo>
                  <a:cubicBezTo>
                    <a:pt x="811" y="477"/>
                    <a:pt x="656" y="216"/>
                    <a:pt x="416" y="54"/>
                  </a:cubicBezTo>
                  <a:cubicBezTo>
                    <a:pt x="351" y="18"/>
                    <a:pt x="289" y="0"/>
                    <a:pt x="23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064750" y="1780800"/>
              <a:ext cx="111775" cy="116150"/>
            </a:xfrm>
            <a:custGeom>
              <a:avLst/>
              <a:gdLst/>
              <a:ahLst/>
              <a:cxnLst/>
              <a:rect l="l" t="t" r="r" b="b"/>
              <a:pathLst>
                <a:path w="4471" h="4646" extrusionOk="0">
                  <a:moveTo>
                    <a:pt x="1" y="1"/>
                  </a:moveTo>
                  <a:cubicBezTo>
                    <a:pt x="1164" y="1953"/>
                    <a:pt x="2736" y="3645"/>
                    <a:pt x="4470" y="4646"/>
                  </a:cubicBezTo>
                  <a:lnTo>
                    <a:pt x="4470" y="4611"/>
                  </a:lnTo>
                  <a:cubicBezTo>
                    <a:pt x="2750" y="3617"/>
                    <a:pt x="1185" y="1939"/>
                    <a:pt x="29"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4"/>
            <p:cNvSpPr/>
            <p:nvPr/>
          </p:nvSpPr>
          <p:spPr>
            <a:xfrm>
              <a:off x="1938225" y="1644925"/>
              <a:ext cx="105400" cy="227000"/>
            </a:xfrm>
            <a:custGeom>
              <a:avLst/>
              <a:gdLst/>
              <a:ahLst/>
              <a:cxnLst/>
              <a:rect l="l" t="t" r="r" b="b"/>
              <a:pathLst>
                <a:path w="4216" h="9080" extrusionOk="0">
                  <a:moveTo>
                    <a:pt x="0" y="1"/>
                  </a:moveTo>
                  <a:lnTo>
                    <a:pt x="0" y="1"/>
                  </a:lnTo>
                  <a:cubicBezTo>
                    <a:pt x="621" y="3109"/>
                    <a:pt x="2115" y="6331"/>
                    <a:pt x="4195" y="9080"/>
                  </a:cubicBezTo>
                  <a:lnTo>
                    <a:pt x="4216" y="9059"/>
                  </a:lnTo>
                  <a:cubicBezTo>
                    <a:pt x="2136" y="6317"/>
                    <a:pt x="649" y="3102"/>
                    <a:pt x="36" y="8"/>
                  </a:cubicBezTo>
                  <a:lnTo>
                    <a:pt x="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4"/>
            <p:cNvSpPr/>
            <p:nvPr/>
          </p:nvSpPr>
          <p:spPr>
            <a:xfrm>
              <a:off x="2350425" y="1989775"/>
              <a:ext cx="20650" cy="26625"/>
            </a:xfrm>
            <a:custGeom>
              <a:avLst/>
              <a:gdLst/>
              <a:ahLst/>
              <a:cxnLst/>
              <a:rect l="l" t="t" r="r" b="b"/>
              <a:pathLst>
                <a:path w="826" h="1065" extrusionOk="0">
                  <a:moveTo>
                    <a:pt x="231" y="0"/>
                  </a:moveTo>
                  <a:cubicBezTo>
                    <a:pt x="96" y="0"/>
                    <a:pt x="1" y="109"/>
                    <a:pt x="1" y="298"/>
                  </a:cubicBezTo>
                  <a:cubicBezTo>
                    <a:pt x="15" y="587"/>
                    <a:pt x="170" y="848"/>
                    <a:pt x="417" y="1010"/>
                  </a:cubicBezTo>
                  <a:cubicBezTo>
                    <a:pt x="483" y="1047"/>
                    <a:pt x="545" y="1065"/>
                    <a:pt x="600" y="1065"/>
                  </a:cubicBezTo>
                  <a:cubicBezTo>
                    <a:pt x="734" y="1065"/>
                    <a:pt x="826" y="960"/>
                    <a:pt x="826" y="770"/>
                  </a:cubicBezTo>
                  <a:cubicBezTo>
                    <a:pt x="811" y="481"/>
                    <a:pt x="656" y="213"/>
                    <a:pt x="417" y="58"/>
                  </a:cubicBezTo>
                  <a:cubicBezTo>
                    <a:pt x="351" y="19"/>
                    <a:pt x="287" y="0"/>
                    <a:pt x="23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2364700" y="1635050"/>
              <a:ext cx="59075" cy="363425"/>
            </a:xfrm>
            <a:custGeom>
              <a:avLst/>
              <a:gdLst/>
              <a:ahLst/>
              <a:cxnLst/>
              <a:rect l="l" t="t" r="r" b="b"/>
              <a:pathLst>
                <a:path w="2363" h="14537" extrusionOk="0">
                  <a:moveTo>
                    <a:pt x="22" y="1"/>
                  </a:moveTo>
                  <a:lnTo>
                    <a:pt x="1" y="8"/>
                  </a:lnTo>
                  <a:cubicBezTo>
                    <a:pt x="1509" y="2919"/>
                    <a:pt x="2334" y="6000"/>
                    <a:pt x="2327" y="8685"/>
                  </a:cubicBezTo>
                  <a:cubicBezTo>
                    <a:pt x="2320" y="11350"/>
                    <a:pt x="1502" y="13338"/>
                    <a:pt x="149" y="14494"/>
                  </a:cubicBezTo>
                  <a:cubicBezTo>
                    <a:pt x="156" y="14508"/>
                    <a:pt x="170" y="14522"/>
                    <a:pt x="177" y="14536"/>
                  </a:cubicBezTo>
                  <a:cubicBezTo>
                    <a:pt x="1580" y="13338"/>
                    <a:pt x="2348" y="11308"/>
                    <a:pt x="2355" y="8700"/>
                  </a:cubicBezTo>
                  <a:cubicBezTo>
                    <a:pt x="2362" y="6014"/>
                    <a:pt x="1538" y="2919"/>
                    <a:pt x="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2176150" y="1992625"/>
              <a:ext cx="178350" cy="35050"/>
            </a:xfrm>
            <a:custGeom>
              <a:avLst/>
              <a:gdLst/>
              <a:ahLst/>
              <a:cxnLst/>
              <a:rect l="l" t="t" r="r" b="b"/>
              <a:pathLst>
                <a:path w="7134" h="1402" extrusionOk="0">
                  <a:moveTo>
                    <a:pt x="0" y="1"/>
                  </a:moveTo>
                  <a:lnTo>
                    <a:pt x="0" y="43"/>
                  </a:lnTo>
                  <a:cubicBezTo>
                    <a:pt x="1561" y="945"/>
                    <a:pt x="3068" y="1401"/>
                    <a:pt x="4426" y="1401"/>
                  </a:cubicBezTo>
                  <a:cubicBezTo>
                    <a:pt x="5360" y="1401"/>
                    <a:pt x="6224" y="1185"/>
                    <a:pt x="6986" y="748"/>
                  </a:cubicBezTo>
                  <a:cubicBezTo>
                    <a:pt x="7035" y="720"/>
                    <a:pt x="7085" y="692"/>
                    <a:pt x="7134" y="663"/>
                  </a:cubicBezTo>
                  <a:cubicBezTo>
                    <a:pt x="7120" y="649"/>
                    <a:pt x="7113" y="635"/>
                    <a:pt x="7106" y="621"/>
                  </a:cubicBezTo>
                  <a:cubicBezTo>
                    <a:pt x="6329" y="1099"/>
                    <a:pt x="5416" y="1350"/>
                    <a:pt x="4406" y="1350"/>
                  </a:cubicBezTo>
                  <a:cubicBezTo>
                    <a:pt x="3078" y="1350"/>
                    <a:pt x="1581" y="917"/>
                    <a:pt x="0"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962725" y="1393975"/>
              <a:ext cx="88325" cy="53600"/>
            </a:xfrm>
            <a:custGeom>
              <a:avLst/>
              <a:gdLst/>
              <a:ahLst/>
              <a:cxnLst/>
              <a:rect l="l" t="t" r="r" b="b"/>
              <a:pathLst>
                <a:path w="3533" h="2144" extrusionOk="0">
                  <a:moveTo>
                    <a:pt x="3518" y="0"/>
                  </a:moveTo>
                  <a:cubicBezTo>
                    <a:pt x="2087" y="148"/>
                    <a:pt x="804" y="924"/>
                    <a:pt x="0" y="2115"/>
                  </a:cubicBezTo>
                  <a:lnTo>
                    <a:pt x="29" y="2143"/>
                  </a:lnTo>
                  <a:cubicBezTo>
                    <a:pt x="825" y="952"/>
                    <a:pt x="2108" y="184"/>
                    <a:pt x="3532" y="43"/>
                  </a:cubicBezTo>
                  <a:cubicBezTo>
                    <a:pt x="3525" y="29"/>
                    <a:pt x="3518" y="14"/>
                    <a:pt x="351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100875" y="1981700"/>
              <a:ext cx="197600" cy="110700"/>
            </a:xfrm>
            <a:custGeom>
              <a:avLst/>
              <a:gdLst/>
              <a:ahLst/>
              <a:cxnLst/>
              <a:rect l="l" t="t" r="r" b="b"/>
              <a:pathLst>
                <a:path w="7904" h="4428" extrusionOk="0">
                  <a:moveTo>
                    <a:pt x="8" y="1"/>
                  </a:moveTo>
                  <a:lnTo>
                    <a:pt x="1" y="22"/>
                  </a:lnTo>
                  <a:lnTo>
                    <a:pt x="7889" y="4428"/>
                  </a:lnTo>
                  <a:lnTo>
                    <a:pt x="7903" y="4406"/>
                  </a:lnTo>
                  <a:lnTo>
                    <a:pt x="8"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9" name="Google Shape;1189;p34"/>
          <p:cNvGrpSpPr/>
          <p:nvPr/>
        </p:nvGrpSpPr>
        <p:grpSpPr>
          <a:xfrm>
            <a:off x="6670301" y="3135215"/>
            <a:ext cx="1418607" cy="1374718"/>
            <a:chOff x="2424100" y="2559575"/>
            <a:chExt cx="375750" cy="364125"/>
          </a:xfrm>
        </p:grpSpPr>
        <p:sp>
          <p:nvSpPr>
            <p:cNvPr id="1190" name="Google Shape;1190;p34"/>
            <p:cNvSpPr/>
            <p:nvPr/>
          </p:nvSpPr>
          <p:spPr>
            <a:xfrm>
              <a:off x="2427275" y="2724000"/>
              <a:ext cx="365875" cy="199475"/>
            </a:xfrm>
            <a:custGeom>
              <a:avLst/>
              <a:gdLst/>
              <a:ahLst/>
              <a:cxnLst/>
              <a:rect l="l" t="t" r="r" b="b"/>
              <a:pathLst>
                <a:path w="14635" h="7979" extrusionOk="0">
                  <a:moveTo>
                    <a:pt x="9706" y="1"/>
                  </a:moveTo>
                  <a:cubicBezTo>
                    <a:pt x="9566" y="1"/>
                    <a:pt x="9425" y="28"/>
                    <a:pt x="9291" y="85"/>
                  </a:cubicBezTo>
                  <a:lnTo>
                    <a:pt x="247" y="4568"/>
                  </a:lnTo>
                  <a:cubicBezTo>
                    <a:pt x="14" y="4688"/>
                    <a:pt x="0" y="4899"/>
                    <a:pt x="219" y="5047"/>
                  </a:cubicBezTo>
                  <a:lnTo>
                    <a:pt x="4371" y="7825"/>
                  </a:lnTo>
                  <a:cubicBezTo>
                    <a:pt x="4536" y="7926"/>
                    <a:pt x="4724" y="7978"/>
                    <a:pt x="4915" y="7978"/>
                  </a:cubicBezTo>
                  <a:cubicBezTo>
                    <a:pt x="5057" y="7978"/>
                    <a:pt x="5201" y="7949"/>
                    <a:pt x="5337" y="7888"/>
                  </a:cubicBezTo>
                  <a:lnTo>
                    <a:pt x="14381" y="3412"/>
                  </a:lnTo>
                  <a:cubicBezTo>
                    <a:pt x="14621" y="3292"/>
                    <a:pt x="14635" y="3081"/>
                    <a:pt x="14409" y="2933"/>
                  </a:cubicBezTo>
                  <a:lnTo>
                    <a:pt x="10264" y="155"/>
                  </a:lnTo>
                  <a:cubicBezTo>
                    <a:pt x="10093" y="53"/>
                    <a:pt x="9900" y="1"/>
                    <a:pt x="970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2426750" y="2723700"/>
              <a:ext cx="365175" cy="200000"/>
            </a:xfrm>
            <a:custGeom>
              <a:avLst/>
              <a:gdLst/>
              <a:ahLst/>
              <a:cxnLst/>
              <a:rect l="l" t="t" r="r" b="b"/>
              <a:pathLst>
                <a:path w="14607" h="8000" extrusionOk="0">
                  <a:moveTo>
                    <a:pt x="9692" y="25"/>
                  </a:moveTo>
                  <a:cubicBezTo>
                    <a:pt x="9704" y="25"/>
                    <a:pt x="9716" y="26"/>
                    <a:pt x="9728" y="26"/>
                  </a:cubicBezTo>
                  <a:cubicBezTo>
                    <a:pt x="9739" y="26"/>
                    <a:pt x="9750" y="26"/>
                    <a:pt x="9761" y="26"/>
                  </a:cubicBezTo>
                  <a:cubicBezTo>
                    <a:pt x="9947" y="26"/>
                    <a:pt x="10125" y="81"/>
                    <a:pt x="10278" y="174"/>
                  </a:cubicBezTo>
                  <a:lnTo>
                    <a:pt x="14423" y="2952"/>
                  </a:lnTo>
                  <a:cubicBezTo>
                    <a:pt x="14515" y="3001"/>
                    <a:pt x="14571" y="3093"/>
                    <a:pt x="14578" y="3191"/>
                  </a:cubicBezTo>
                  <a:cubicBezTo>
                    <a:pt x="14557" y="3297"/>
                    <a:pt x="14493" y="3375"/>
                    <a:pt x="14402" y="3417"/>
                  </a:cubicBezTo>
                  <a:lnTo>
                    <a:pt x="5358" y="7893"/>
                  </a:lnTo>
                  <a:cubicBezTo>
                    <a:pt x="5221" y="7951"/>
                    <a:pt x="5077" y="7980"/>
                    <a:pt x="4935" y="7980"/>
                  </a:cubicBezTo>
                  <a:cubicBezTo>
                    <a:pt x="4748" y="7980"/>
                    <a:pt x="4563" y="7930"/>
                    <a:pt x="4399" y="7830"/>
                  </a:cubicBezTo>
                  <a:lnTo>
                    <a:pt x="247" y="5052"/>
                  </a:lnTo>
                  <a:cubicBezTo>
                    <a:pt x="155" y="5010"/>
                    <a:pt x="99" y="4911"/>
                    <a:pt x="92" y="4813"/>
                  </a:cubicBezTo>
                  <a:cubicBezTo>
                    <a:pt x="113" y="4707"/>
                    <a:pt x="183" y="4629"/>
                    <a:pt x="275" y="4594"/>
                  </a:cubicBezTo>
                  <a:lnTo>
                    <a:pt x="9319" y="111"/>
                  </a:lnTo>
                  <a:cubicBezTo>
                    <a:pt x="9435" y="59"/>
                    <a:pt x="9563" y="25"/>
                    <a:pt x="9692" y="25"/>
                  </a:cubicBezTo>
                  <a:close/>
                  <a:moveTo>
                    <a:pt x="9737" y="0"/>
                  </a:moveTo>
                  <a:cubicBezTo>
                    <a:pt x="9593" y="0"/>
                    <a:pt x="9448" y="29"/>
                    <a:pt x="9312" y="90"/>
                  </a:cubicBezTo>
                  <a:lnTo>
                    <a:pt x="268" y="4573"/>
                  </a:lnTo>
                  <a:cubicBezTo>
                    <a:pt x="21" y="4637"/>
                    <a:pt x="0" y="4975"/>
                    <a:pt x="233" y="5074"/>
                  </a:cubicBezTo>
                  <a:lnTo>
                    <a:pt x="4385" y="7851"/>
                  </a:lnTo>
                  <a:cubicBezTo>
                    <a:pt x="4544" y="7944"/>
                    <a:pt x="4723" y="8000"/>
                    <a:pt x="4914" y="8000"/>
                  </a:cubicBezTo>
                  <a:cubicBezTo>
                    <a:pt x="4926" y="8000"/>
                    <a:pt x="4937" y="7999"/>
                    <a:pt x="4949" y="7999"/>
                  </a:cubicBezTo>
                  <a:cubicBezTo>
                    <a:pt x="4961" y="8000"/>
                    <a:pt x="4973" y="8000"/>
                    <a:pt x="4985" y="8000"/>
                  </a:cubicBezTo>
                  <a:cubicBezTo>
                    <a:pt x="5114" y="8000"/>
                    <a:pt x="5242" y="7966"/>
                    <a:pt x="5365" y="7914"/>
                  </a:cubicBezTo>
                  <a:lnTo>
                    <a:pt x="14409" y="3431"/>
                  </a:lnTo>
                  <a:cubicBezTo>
                    <a:pt x="14515" y="3396"/>
                    <a:pt x="14585" y="3304"/>
                    <a:pt x="14606" y="3198"/>
                  </a:cubicBezTo>
                  <a:cubicBezTo>
                    <a:pt x="14599" y="3086"/>
                    <a:pt x="14543" y="2987"/>
                    <a:pt x="14444" y="2931"/>
                  </a:cubicBezTo>
                  <a:lnTo>
                    <a:pt x="10292" y="153"/>
                  </a:lnTo>
                  <a:cubicBezTo>
                    <a:pt x="10123" y="52"/>
                    <a:pt x="9930" y="0"/>
                    <a:pt x="97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2424450" y="2769100"/>
              <a:ext cx="375400" cy="133500"/>
            </a:xfrm>
            <a:custGeom>
              <a:avLst/>
              <a:gdLst/>
              <a:ahLst/>
              <a:cxnLst/>
              <a:rect l="l" t="t" r="r" b="b"/>
              <a:pathLst>
                <a:path w="15016" h="5340" extrusionOk="0">
                  <a:moveTo>
                    <a:pt x="14776" y="1"/>
                  </a:moveTo>
                  <a:cubicBezTo>
                    <a:pt x="14762" y="107"/>
                    <a:pt x="14684" y="198"/>
                    <a:pt x="14585" y="233"/>
                  </a:cubicBezTo>
                  <a:lnTo>
                    <a:pt x="5548" y="4717"/>
                  </a:lnTo>
                  <a:cubicBezTo>
                    <a:pt x="5415" y="4773"/>
                    <a:pt x="5274" y="4801"/>
                    <a:pt x="5133" y="4801"/>
                  </a:cubicBezTo>
                  <a:cubicBezTo>
                    <a:pt x="4940" y="4801"/>
                    <a:pt x="4747" y="4748"/>
                    <a:pt x="4575" y="4646"/>
                  </a:cubicBezTo>
                  <a:lnTo>
                    <a:pt x="430" y="1869"/>
                  </a:lnTo>
                  <a:cubicBezTo>
                    <a:pt x="332" y="1820"/>
                    <a:pt x="275" y="1721"/>
                    <a:pt x="275" y="1615"/>
                  </a:cubicBezTo>
                  <a:lnTo>
                    <a:pt x="275" y="1615"/>
                  </a:lnTo>
                  <a:cubicBezTo>
                    <a:pt x="275" y="1615"/>
                    <a:pt x="1" y="2137"/>
                    <a:pt x="395" y="2412"/>
                  </a:cubicBezTo>
                  <a:lnTo>
                    <a:pt x="4540" y="5189"/>
                  </a:lnTo>
                  <a:cubicBezTo>
                    <a:pt x="4708" y="5289"/>
                    <a:pt x="4897" y="5339"/>
                    <a:pt x="5086" y="5339"/>
                  </a:cubicBezTo>
                  <a:cubicBezTo>
                    <a:pt x="5229" y="5339"/>
                    <a:pt x="5372" y="5310"/>
                    <a:pt x="5506" y="5253"/>
                  </a:cubicBezTo>
                  <a:lnTo>
                    <a:pt x="14550" y="776"/>
                  </a:lnTo>
                  <a:cubicBezTo>
                    <a:pt x="15015" y="515"/>
                    <a:pt x="14776" y="1"/>
                    <a:pt x="1477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2424100" y="2768925"/>
              <a:ext cx="375750" cy="134000"/>
            </a:xfrm>
            <a:custGeom>
              <a:avLst/>
              <a:gdLst/>
              <a:ahLst/>
              <a:cxnLst/>
              <a:rect l="l" t="t" r="r" b="b"/>
              <a:pathLst>
                <a:path w="15030" h="5360" extrusionOk="0">
                  <a:moveTo>
                    <a:pt x="14790" y="50"/>
                  </a:moveTo>
                  <a:cubicBezTo>
                    <a:pt x="14832" y="170"/>
                    <a:pt x="14945" y="558"/>
                    <a:pt x="14557" y="776"/>
                  </a:cubicBezTo>
                  <a:lnTo>
                    <a:pt x="5513" y="5252"/>
                  </a:lnTo>
                  <a:cubicBezTo>
                    <a:pt x="5379" y="5310"/>
                    <a:pt x="5236" y="5339"/>
                    <a:pt x="5093" y="5339"/>
                  </a:cubicBezTo>
                  <a:cubicBezTo>
                    <a:pt x="4905" y="5339"/>
                    <a:pt x="4718" y="5289"/>
                    <a:pt x="4554" y="5189"/>
                  </a:cubicBezTo>
                  <a:lnTo>
                    <a:pt x="409" y="2412"/>
                  </a:lnTo>
                  <a:cubicBezTo>
                    <a:pt x="92" y="2186"/>
                    <a:pt x="219" y="1798"/>
                    <a:pt x="275" y="1671"/>
                  </a:cubicBezTo>
                  <a:lnTo>
                    <a:pt x="275" y="1671"/>
                  </a:lnTo>
                  <a:cubicBezTo>
                    <a:pt x="289" y="1763"/>
                    <a:pt x="353" y="1841"/>
                    <a:pt x="430" y="1890"/>
                  </a:cubicBezTo>
                  <a:lnTo>
                    <a:pt x="4582" y="4667"/>
                  </a:lnTo>
                  <a:cubicBezTo>
                    <a:pt x="4751" y="4767"/>
                    <a:pt x="4942" y="4818"/>
                    <a:pt x="5133" y="4818"/>
                  </a:cubicBezTo>
                  <a:cubicBezTo>
                    <a:pt x="5279" y="4818"/>
                    <a:pt x="5425" y="4789"/>
                    <a:pt x="5562" y="4731"/>
                  </a:cubicBezTo>
                  <a:lnTo>
                    <a:pt x="14607" y="247"/>
                  </a:lnTo>
                  <a:cubicBezTo>
                    <a:pt x="14691" y="212"/>
                    <a:pt x="14762" y="142"/>
                    <a:pt x="14790" y="50"/>
                  </a:cubicBezTo>
                  <a:close/>
                  <a:moveTo>
                    <a:pt x="14776" y="1"/>
                  </a:moveTo>
                  <a:cubicBezTo>
                    <a:pt x="14776" y="1"/>
                    <a:pt x="14769" y="8"/>
                    <a:pt x="14769" y="15"/>
                  </a:cubicBezTo>
                  <a:cubicBezTo>
                    <a:pt x="14755" y="114"/>
                    <a:pt x="14684" y="191"/>
                    <a:pt x="14592" y="233"/>
                  </a:cubicBezTo>
                  <a:lnTo>
                    <a:pt x="5548" y="4710"/>
                  </a:lnTo>
                  <a:cubicBezTo>
                    <a:pt x="5414" y="4767"/>
                    <a:pt x="5271" y="4796"/>
                    <a:pt x="5128" y="4796"/>
                  </a:cubicBezTo>
                  <a:cubicBezTo>
                    <a:pt x="4941" y="4796"/>
                    <a:pt x="4754" y="4746"/>
                    <a:pt x="4589" y="4646"/>
                  </a:cubicBezTo>
                  <a:lnTo>
                    <a:pt x="444" y="1869"/>
                  </a:lnTo>
                  <a:cubicBezTo>
                    <a:pt x="353" y="1819"/>
                    <a:pt x="296" y="1728"/>
                    <a:pt x="289" y="1622"/>
                  </a:cubicBezTo>
                  <a:cubicBezTo>
                    <a:pt x="289" y="1622"/>
                    <a:pt x="289" y="1615"/>
                    <a:pt x="282" y="1615"/>
                  </a:cubicBezTo>
                  <a:cubicBezTo>
                    <a:pt x="282" y="1615"/>
                    <a:pt x="275" y="1615"/>
                    <a:pt x="268" y="1622"/>
                  </a:cubicBezTo>
                  <a:cubicBezTo>
                    <a:pt x="268" y="1622"/>
                    <a:pt x="0" y="2151"/>
                    <a:pt x="395" y="2433"/>
                  </a:cubicBezTo>
                  <a:lnTo>
                    <a:pt x="4540" y="5210"/>
                  </a:lnTo>
                  <a:cubicBezTo>
                    <a:pt x="4700" y="5303"/>
                    <a:pt x="4885" y="5359"/>
                    <a:pt x="5071" y="5359"/>
                  </a:cubicBezTo>
                  <a:cubicBezTo>
                    <a:pt x="5082" y="5359"/>
                    <a:pt x="5093" y="5359"/>
                    <a:pt x="5104" y="5358"/>
                  </a:cubicBezTo>
                  <a:cubicBezTo>
                    <a:pt x="5116" y="5359"/>
                    <a:pt x="5128" y="5359"/>
                    <a:pt x="5140" y="5359"/>
                  </a:cubicBezTo>
                  <a:cubicBezTo>
                    <a:pt x="5269" y="5359"/>
                    <a:pt x="5397" y="5325"/>
                    <a:pt x="5513" y="5274"/>
                  </a:cubicBezTo>
                  <a:lnTo>
                    <a:pt x="14564" y="790"/>
                  </a:lnTo>
                  <a:cubicBezTo>
                    <a:pt x="15029" y="536"/>
                    <a:pt x="14790" y="15"/>
                    <a:pt x="14790" y="8"/>
                  </a:cubicBezTo>
                  <a:cubicBezTo>
                    <a:pt x="14790" y="1"/>
                    <a:pt x="14783" y="1"/>
                    <a:pt x="14776"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2429550" y="2689650"/>
              <a:ext cx="365900" cy="199475"/>
            </a:xfrm>
            <a:custGeom>
              <a:avLst/>
              <a:gdLst/>
              <a:ahLst/>
              <a:cxnLst/>
              <a:rect l="l" t="t" r="r" b="b"/>
              <a:pathLst>
                <a:path w="14636" h="7979" extrusionOk="0">
                  <a:moveTo>
                    <a:pt x="9714" y="0"/>
                  </a:moveTo>
                  <a:cubicBezTo>
                    <a:pt x="9573" y="0"/>
                    <a:pt x="9432" y="28"/>
                    <a:pt x="9299" y="84"/>
                  </a:cubicBezTo>
                  <a:lnTo>
                    <a:pt x="255" y="4568"/>
                  </a:lnTo>
                  <a:cubicBezTo>
                    <a:pt x="15" y="4687"/>
                    <a:pt x="1" y="4899"/>
                    <a:pt x="226" y="5047"/>
                  </a:cubicBezTo>
                  <a:lnTo>
                    <a:pt x="4371" y="7824"/>
                  </a:lnTo>
                  <a:cubicBezTo>
                    <a:pt x="4543" y="7926"/>
                    <a:pt x="4736" y="7979"/>
                    <a:pt x="4929" y="7979"/>
                  </a:cubicBezTo>
                  <a:cubicBezTo>
                    <a:pt x="5070" y="7979"/>
                    <a:pt x="5211" y="7951"/>
                    <a:pt x="5344" y="7895"/>
                  </a:cubicBezTo>
                  <a:lnTo>
                    <a:pt x="14381" y="3411"/>
                  </a:lnTo>
                  <a:cubicBezTo>
                    <a:pt x="14621" y="3292"/>
                    <a:pt x="14635" y="3080"/>
                    <a:pt x="14410" y="2932"/>
                  </a:cubicBezTo>
                  <a:lnTo>
                    <a:pt x="10272" y="155"/>
                  </a:lnTo>
                  <a:cubicBezTo>
                    <a:pt x="10100" y="53"/>
                    <a:pt x="9907" y="0"/>
                    <a:pt x="971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2429025" y="2689400"/>
              <a:ext cx="365000" cy="199950"/>
            </a:xfrm>
            <a:custGeom>
              <a:avLst/>
              <a:gdLst/>
              <a:ahLst/>
              <a:cxnLst/>
              <a:rect l="l" t="t" r="r" b="b"/>
              <a:pathLst>
                <a:path w="14600" h="7998" extrusionOk="0">
                  <a:moveTo>
                    <a:pt x="9693" y="23"/>
                  </a:moveTo>
                  <a:cubicBezTo>
                    <a:pt x="9705" y="23"/>
                    <a:pt x="9717" y="23"/>
                    <a:pt x="9729" y="24"/>
                  </a:cubicBezTo>
                  <a:cubicBezTo>
                    <a:pt x="9739" y="23"/>
                    <a:pt x="9750" y="23"/>
                    <a:pt x="9761" y="23"/>
                  </a:cubicBezTo>
                  <a:cubicBezTo>
                    <a:pt x="9940" y="23"/>
                    <a:pt x="10119" y="79"/>
                    <a:pt x="10272" y="172"/>
                  </a:cubicBezTo>
                  <a:lnTo>
                    <a:pt x="14424" y="2949"/>
                  </a:lnTo>
                  <a:cubicBezTo>
                    <a:pt x="14508" y="2998"/>
                    <a:pt x="14572" y="3090"/>
                    <a:pt x="14572" y="3189"/>
                  </a:cubicBezTo>
                  <a:cubicBezTo>
                    <a:pt x="14558" y="3295"/>
                    <a:pt x="14487" y="3372"/>
                    <a:pt x="14395" y="3414"/>
                  </a:cubicBezTo>
                  <a:lnTo>
                    <a:pt x="5351" y="7891"/>
                  </a:lnTo>
                  <a:cubicBezTo>
                    <a:pt x="5217" y="7948"/>
                    <a:pt x="5074" y="7977"/>
                    <a:pt x="4931" y="7977"/>
                  </a:cubicBezTo>
                  <a:cubicBezTo>
                    <a:pt x="4744" y="7977"/>
                    <a:pt x="4557" y="7927"/>
                    <a:pt x="4392" y="7827"/>
                  </a:cubicBezTo>
                  <a:lnTo>
                    <a:pt x="247" y="5050"/>
                  </a:lnTo>
                  <a:cubicBezTo>
                    <a:pt x="156" y="5008"/>
                    <a:pt x="99" y="4909"/>
                    <a:pt x="92" y="4810"/>
                  </a:cubicBezTo>
                  <a:cubicBezTo>
                    <a:pt x="114" y="4704"/>
                    <a:pt x="184" y="4627"/>
                    <a:pt x="276" y="4592"/>
                  </a:cubicBezTo>
                  <a:lnTo>
                    <a:pt x="9320" y="108"/>
                  </a:lnTo>
                  <a:cubicBezTo>
                    <a:pt x="9436" y="57"/>
                    <a:pt x="9564" y="23"/>
                    <a:pt x="9693" y="23"/>
                  </a:cubicBezTo>
                  <a:close/>
                  <a:moveTo>
                    <a:pt x="9740" y="0"/>
                  </a:moveTo>
                  <a:cubicBezTo>
                    <a:pt x="9595" y="0"/>
                    <a:pt x="9450" y="29"/>
                    <a:pt x="9313" y="87"/>
                  </a:cubicBezTo>
                  <a:lnTo>
                    <a:pt x="269" y="4570"/>
                  </a:lnTo>
                  <a:cubicBezTo>
                    <a:pt x="22" y="4634"/>
                    <a:pt x="1" y="4972"/>
                    <a:pt x="233" y="5071"/>
                  </a:cubicBezTo>
                  <a:lnTo>
                    <a:pt x="4385" y="7848"/>
                  </a:lnTo>
                  <a:cubicBezTo>
                    <a:pt x="4545" y="7942"/>
                    <a:pt x="4724" y="7997"/>
                    <a:pt x="4915" y="7997"/>
                  </a:cubicBezTo>
                  <a:cubicBezTo>
                    <a:pt x="4926" y="7997"/>
                    <a:pt x="4938" y="7997"/>
                    <a:pt x="4949" y="7996"/>
                  </a:cubicBezTo>
                  <a:cubicBezTo>
                    <a:pt x="4961" y="7997"/>
                    <a:pt x="4973" y="7997"/>
                    <a:pt x="4985" y="7997"/>
                  </a:cubicBezTo>
                  <a:cubicBezTo>
                    <a:pt x="5114" y="7997"/>
                    <a:pt x="5243" y="7963"/>
                    <a:pt x="5365" y="7912"/>
                  </a:cubicBezTo>
                  <a:lnTo>
                    <a:pt x="14410" y="3436"/>
                  </a:lnTo>
                  <a:cubicBezTo>
                    <a:pt x="14508" y="3393"/>
                    <a:pt x="14586" y="3302"/>
                    <a:pt x="14600" y="3196"/>
                  </a:cubicBezTo>
                  <a:cubicBezTo>
                    <a:pt x="14600" y="3083"/>
                    <a:pt x="14536" y="2984"/>
                    <a:pt x="14438" y="2928"/>
                  </a:cubicBezTo>
                  <a:lnTo>
                    <a:pt x="10293" y="151"/>
                  </a:lnTo>
                  <a:cubicBezTo>
                    <a:pt x="10121" y="50"/>
                    <a:pt x="9930" y="0"/>
                    <a:pt x="974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2469750" y="2702325"/>
              <a:ext cx="296450" cy="165850"/>
            </a:xfrm>
            <a:custGeom>
              <a:avLst/>
              <a:gdLst/>
              <a:ahLst/>
              <a:cxnLst/>
              <a:rect l="l" t="t" r="r" b="b"/>
              <a:pathLst>
                <a:path w="11858" h="6634" extrusionOk="0">
                  <a:moveTo>
                    <a:pt x="7479" y="0"/>
                  </a:moveTo>
                  <a:lnTo>
                    <a:pt x="0" y="3708"/>
                  </a:lnTo>
                  <a:lnTo>
                    <a:pt x="4371" y="6633"/>
                  </a:lnTo>
                  <a:lnTo>
                    <a:pt x="11857" y="2933"/>
                  </a:lnTo>
                  <a:lnTo>
                    <a:pt x="7479"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2469575" y="2702150"/>
              <a:ext cx="296800" cy="166375"/>
            </a:xfrm>
            <a:custGeom>
              <a:avLst/>
              <a:gdLst/>
              <a:ahLst/>
              <a:cxnLst/>
              <a:rect l="l" t="t" r="r" b="b"/>
              <a:pathLst>
                <a:path w="11872" h="6655" extrusionOk="0">
                  <a:moveTo>
                    <a:pt x="7486" y="21"/>
                  </a:moveTo>
                  <a:lnTo>
                    <a:pt x="11843" y="2940"/>
                  </a:lnTo>
                  <a:lnTo>
                    <a:pt x="4385" y="6633"/>
                  </a:lnTo>
                  <a:lnTo>
                    <a:pt x="28" y="3715"/>
                  </a:lnTo>
                  <a:lnTo>
                    <a:pt x="7486" y="21"/>
                  </a:lnTo>
                  <a:close/>
                  <a:moveTo>
                    <a:pt x="7486" y="0"/>
                  </a:moveTo>
                  <a:lnTo>
                    <a:pt x="7" y="3701"/>
                  </a:lnTo>
                  <a:cubicBezTo>
                    <a:pt x="0" y="3701"/>
                    <a:pt x="0" y="3708"/>
                    <a:pt x="0" y="3715"/>
                  </a:cubicBezTo>
                  <a:cubicBezTo>
                    <a:pt x="0" y="3715"/>
                    <a:pt x="0" y="3715"/>
                    <a:pt x="0" y="3722"/>
                  </a:cubicBezTo>
                  <a:cubicBezTo>
                    <a:pt x="0" y="3722"/>
                    <a:pt x="4378" y="6655"/>
                    <a:pt x="4385" y="6655"/>
                  </a:cubicBezTo>
                  <a:lnTo>
                    <a:pt x="11864" y="2954"/>
                  </a:lnTo>
                  <a:cubicBezTo>
                    <a:pt x="11871" y="2947"/>
                    <a:pt x="11871" y="2947"/>
                    <a:pt x="11871" y="2940"/>
                  </a:cubicBezTo>
                  <a:cubicBezTo>
                    <a:pt x="11871" y="2940"/>
                    <a:pt x="11871" y="2933"/>
                    <a:pt x="11871" y="2933"/>
                  </a:cubicBezTo>
                  <a:lnTo>
                    <a:pt x="749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2489300" y="2830250"/>
              <a:ext cx="31400" cy="12375"/>
            </a:xfrm>
            <a:custGeom>
              <a:avLst/>
              <a:gdLst/>
              <a:ahLst/>
              <a:cxnLst/>
              <a:rect l="l" t="t" r="r" b="b"/>
              <a:pathLst>
                <a:path w="1256" h="495" extrusionOk="0">
                  <a:moveTo>
                    <a:pt x="431" y="1"/>
                  </a:moveTo>
                  <a:lnTo>
                    <a:pt x="374" y="15"/>
                  </a:lnTo>
                  <a:lnTo>
                    <a:pt x="367" y="15"/>
                  </a:lnTo>
                  <a:lnTo>
                    <a:pt x="318" y="29"/>
                  </a:lnTo>
                  <a:lnTo>
                    <a:pt x="311" y="29"/>
                  </a:lnTo>
                  <a:lnTo>
                    <a:pt x="261" y="43"/>
                  </a:lnTo>
                  <a:cubicBezTo>
                    <a:pt x="240" y="50"/>
                    <a:pt x="226" y="57"/>
                    <a:pt x="212" y="64"/>
                  </a:cubicBezTo>
                  <a:cubicBezTo>
                    <a:pt x="106" y="107"/>
                    <a:pt x="29" y="198"/>
                    <a:pt x="8" y="311"/>
                  </a:cubicBezTo>
                  <a:lnTo>
                    <a:pt x="1" y="403"/>
                  </a:lnTo>
                  <a:cubicBezTo>
                    <a:pt x="22" y="290"/>
                    <a:pt x="99" y="191"/>
                    <a:pt x="205" y="156"/>
                  </a:cubicBezTo>
                  <a:lnTo>
                    <a:pt x="247" y="135"/>
                  </a:lnTo>
                  <a:cubicBezTo>
                    <a:pt x="269" y="128"/>
                    <a:pt x="283" y="121"/>
                    <a:pt x="304" y="114"/>
                  </a:cubicBezTo>
                  <a:lnTo>
                    <a:pt x="311" y="114"/>
                  </a:lnTo>
                  <a:lnTo>
                    <a:pt x="360" y="100"/>
                  </a:lnTo>
                  <a:lnTo>
                    <a:pt x="367" y="100"/>
                  </a:lnTo>
                  <a:cubicBezTo>
                    <a:pt x="381" y="100"/>
                    <a:pt x="402" y="93"/>
                    <a:pt x="417" y="93"/>
                  </a:cubicBezTo>
                  <a:lnTo>
                    <a:pt x="473" y="85"/>
                  </a:lnTo>
                  <a:lnTo>
                    <a:pt x="487" y="85"/>
                  </a:lnTo>
                  <a:lnTo>
                    <a:pt x="536" y="78"/>
                  </a:lnTo>
                  <a:lnTo>
                    <a:pt x="663" y="78"/>
                  </a:lnTo>
                  <a:lnTo>
                    <a:pt x="720" y="85"/>
                  </a:lnTo>
                  <a:lnTo>
                    <a:pt x="734" y="85"/>
                  </a:lnTo>
                  <a:lnTo>
                    <a:pt x="776" y="93"/>
                  </a:lnTo>
                  <a:lnTo>
                    <a:pt x="790" y="93"/>
                  </a:lnTo>
                  <a:cubicBezTo>
                    <a:pt x="804" y="93"/>
                    <a:pt x="825" y="93"/>
                    <a:pt x="839" y="100"/>
                  </a:cubicBezTo>
                  <a:lnTo>
                    <a:pt x="889" y="114"/>
                  </a:lnTo>
                  <a:lnTo>
                    <a:pt x="903" y="121"/>
                  </a:lnTo>
                  <a:lnTo>
                    <a:pt x="945" y="135"/>
                  </a:lnTo>
                  <a:lnTo>
                    <a:pt x="959" y="135"/>
                  </a:lnTo>
                  <a:lnTo>
                    <a:pt x="1002" y="149"/>
                  </a:lnTo>
                  <a:lnTo>
                    <a:pt x="1016" y="156"/>
                  </a:lnTo>
                  <a:lnTo>
                    <a:pt x="1051" y="177"/>
                  </a:lnTo>
                  <a:lnTo>
                    <a:pt x="1065" y="184"/>
                  </a:lnTo>
                  <a:lnTo>
                    <a:pt x="1107" y="205"/>
                  </a:lnTo>
                  <a:lnTo>
                    <a:pt x="1129" y="219"/>
                  </a:lnTo>
                  <a:lnTo>
                    <a:pt x="1136" y="226"/>
                  </a:lnTo>
                  <a:lnTo>
                    <a:pt x="1150" y="255"/>
                  </a:lnTo>
                  <a:lnTo>
                    <a:pt x="1157" y="255"/>
                  </a:lnTo>
                  <a:lnTo>
                    <a:pt x="1171" y="269"/>
                  </a:lnTo>
                  <a:lnTo>
                    <a:pt x="1178" y="276"/>
                  </a:lnTo>
                  <a:cubicBezTo>
                    <a:pt x="1178" y="276"/>
                    <a:pt x="1185" y="283"/>
                    <a:pt x="1185" y="283"/>
                  </a:cubicBezTo>
                  <a:lnTo>
                    <a:pt x="1192" y="290"/>
                  </a:lnTo>
                  <a:lnTo>
                    <a:pt x="1199" y="297"/>
                  </a:lnTo>
                  <a:lnTo>
                    <a:pt x="1206" y="311"/>
                  </a:lnTo>
                  <a:lnTo>
                    <a:pt x="1213" y="318"/>
                  </a:lnTo>
                  <a:lnTo>
                    <a:pt x="1220" y="325"/>
                  </a:lnTo>
                  <a:cubicBezTo>
                    <a:pt x="1227" y="325"/>
                    <a:pt x="1227" y="332"/>
                    <a:pt x="1227" y="332"/>
                  </a:cubicBezTo>
                  <a:lnTo>
                    <a:pt x="1234" y="339"/>
                  </a:lnTo>
                  <a:lnTo>
                    <a:pt x="1241" y="353"/>
                  </a:lnTo>
                  <a:lnTo>
                    <a:pt x="1248" y="360"/>
                  </a:lnTo>
                  <a:cubicBezTo>
                    <a:pt x="1248" y="360"/>
                    <a:pt x="1248" y="367"/>
                    <a:pt x="1248" y="367"/>
                  </a:cubicBezTo>
                  <a:lnTo>
                    <a:pt x="1248" y="382"/>
                  </a:lnTo>
                  <a:cubicBezTo>
                    <a:pt x="1248" y="382"/>
                    <a:pt x="1248" y="382"/>
                    <a:pt x="1248" y="389"/>
                  </a:cubicBezTo>
                  <a:lnTo>
                    <a:pt x="1248" y="396"/>
                  </a:lnTo>
                  <a:lnTo>
                    <a:pt x="1248" y="403"/>
                  </a:lnTo>
                  <a:cubicBezTo>
                    <a:pt x="1248" y="410"/>
                    <a:pt x="1248" y="410"/>
                    <a:pt x="1248" y="417"/>
                  </a:cubicBezTo>
                  <a:lnTo>
                    <a:pt x="1248" y="424"/>
                  </a:lnTo>
                  <a:cubicBezTo>
                    <a:pt x="1248" y="424"/>
                    <a:pt x="1248" y="431"/>
                    <a:pt x="1248" y="431"/>
                  </a:cubicBezTo>
                  <a:cubicBezTo>
                    <a:pt x="1248" y="438"/>
                    <a:pt x="1248" y="445"/>
                    <a:pt x="1248" y="452"/>
                  </a:cubicBezTo>
                  <a:cubicBezTo>
                    <a:pt x="1248" y="459"/>
                    <a:pt x="1248" y="466"/>
                    <a:pt x="1248" y="473"/>
                  </a:cubicBezTo>
                  <a:lnTo>
                    <a:pt x="1248" y="494"/>
                  </a:lnTo>
                  <a:lnTo>
                    <a:pt x="1255" y="410"/>
                  </a:lnTo>
                  <a:lnTo>
                    <a:pt x="1255" y="389"/>
                  </a:lnTo>
                  <a:cubicBezTo>
                    <a:pt x="1255" y="382"/>
                    <a:pt x="1255" y="375"/>
                    <a:pt x="1255" y="375"/>
                  </a:cubicBezTo>
                  <a:lnTo>
                    <a:pt x="1255" y="353"/>
                  </a:lnTo>
                  <a:lnTo>
                    <a:pt x="1255" y="332"/>
                  </a:lnTo>
                  <a:cubicBezTo>
                    <a:pt x="1255" y="332"/>
                    <a:pt x="1255" y="332"/>
                    <a:pt x="1255" y="325"/>
                  </a:cubicBezTo>
                  <a:cubicBezTo>
                    <a:pt x="1255" y="325"/>
                    <a:pt x="1255" y="318"/>
                    <a:pt x="1255" y="318"/>
                  </a:cubicBezTo>
                  <a:cubicBezTo>
                    <a:pt x="1255" y="318"/>
                    <a:pt x="1255" y="311"/>
                    <a:pt x="1255" y="311"/>
                  </a:cubicBezTo>
                  <a:cubicBezTo>
                    <a:pt x="1255" y="304"/>
                    <a:pt x="1255" y="304"/>
                    <a:pt x="1255" y="297"/>
                  </a:cubicBezTo>
                  <a:lnTo>
                    <a:pt x="1255" y="290"/>
                  </a:lnTo>
                  <a:lnTo>
                    <a:pt x="1248" y="283"/>
                  </a:lnTo>
                  <a:cubicBezTo>
                    <a:pt x="1255" y="276"/>
                    <a:pt x="1255" y="276"/>
                    <a:pt x="1248" y="276"/>
                  </a:cubicBezTo>
                  <a:lnTo>
                    <a:pt x="1248" y="262"/>
                  </a:lnTo>
                  <a:lnTo>
                    <a:pt x="1241" y="255"/>
                  </a:lnTo>
                  <a:lnTo>
                    <a:pt x="1234" y="248"/>
                  </a:lnTo>
                  <a:lnTo>
                    <a:pt x="1227" y="234"/>
                  </a:lnTo>
                  <a:lnTo>
                    <a:pt x="1220" y="226"/>
                  </a:lnTo>
                  <a:lnTo>
                    <a:pt x="1213" y="219"/>
                  </a:lnTo>
                  <a:lnTo>
                    <a:pt x="1206" y="212"/>
                  </a:lnTo>
                  <a:lnTo>
                    <a:pt x="1199" y="205"/>
                  </a:lnTo>
                  <a:lnTo>
                    <a:pt x="1192" y="198"/>
                  </a:lnTo>
                  <a:lnTo>
                    <a:pt x="1185" y="184"/>
                  </a:lnTo>
                  <a:lnTo>
                    <a:pt x="1178" y="177"/>
                  </a:lnTo>
                  <a:lnTo>
                    <a:pt x="1164" y="170"/>
                  </a:lnTo>
                  <a:lnTo>
                    <a:pt x="1157" y="163"/>
                  </a:lnTo>
                  <a:lnTo>
                    <a:pt x="1143" y="156"/>
                  </a:lnTo>
                  <a:lnTo>
                    <a:pt x="1136" y="149"/>
                  </a:lnTo>
                  <a:lnTo>
                    <a:pt x="1114" y="135"/>
                  </a:lnTo>
                  <a:cubicBezTo>
                    <a:pt x="1100" y="121"/>
                    <a:pt x="1086" y="114"/>
                    <a:pt x="1072" y="107"/>
                  </a:cubicBezTo>
                  <a:lnTo>
                    <a:pt x="1058" y="100"/>
                  </a:lnTo>
                  <a:lnTo>
                    <a:pt x="1023" y="85"/>
                  </a:lnTo>
                  <a:lnTo>
                    <a:pt x="1016" y="78"/>
                  </a:lnTo>
                  <a:cubicBezTo>
                    <a:pt x="995" y="71"/>
                    <a:pt x="980" y="64"/>
                    <a:pt x="966" y="57"/>
                  </a:cubicBezTo>
                  <a:lnTo>
                    <a:pt x="959" y="57"/>
                  </a:lnTo>
                  <a:cubicBezTo>
                    <a:pt x="945" y="57"/>
                    <a:pt x="931" y="50"/>
                    <a:pt x="917" y="43"/>
                  </a:cubicBezTo>
                  <a:lnTo>
                    <a:pt x="903" y="36"/>
                  </a:lnTo>
                  <a:lnTo>
                    <a:pt x="854" y="29"/>
                  </a:lnTo>
                  <a:lnTo>
                    <a:pt x="797" y="15"/>
                  </a:lnTo>
                  <a:lnTo>
                    <a:pt x="783" y="15"/>
                  </a:lnTo>
                  <a:lnTo>
                    <a:pt x="741" y="8"/>
                  </a:lnTo>
                  <a:lnTo>
                    <a:pt x="727" y="8"/>
                  </a:lnTo>
                  <a:cubicBezTo>
                    <a:pt x="706" y="8"/>
                    <a:pt x="691" y="8"/>
                    <a:pt x="6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2489125" y="2830250"/>
              <a:ext cx="32450" cy="12725"/>
            </a:xfrm>
            <a:custGeom>
              <a:avLst/>
              <a:gdLst/>
              <a:ahLst/>
              <a:cxnLst/>
              <a:rect l="l" t="t" r="r" b="b"/>
              <a:pathLst>
                <a:path w="1298" h="509" extrusionOk="0">
                  <a:moveTo>
                    <a:pt x="684" y="15"/>
                  </a:moveTo>
                  <a:cubicBezTo>
                    <a:pt x="698" y="15"/>
                    <a:pt x="720" y="22"/>
                    <a:pt x="734" y="22"/>
                  </a:cubicBezTo>
                  <a:lnTo>
                    <a:pt x="748" y="22"/>
                  </a:lnTo>
                  <a:lnTo>
                    <a:pt x="790" y="29"/>
                  </a:lnTo>
                  <a:lnTo>
                    <a:pt x="804" y="29"/>
                  </a:lnTo>
                  <a:lnTo>
                    <a:pt x="861" y="43"/>
                  </a:lnTo>
                  <a:lnTo>
                    <a:pt x="910" y="50"/>
                  </a:lnTo>
                  <a:lnTo>
                    <a:pt x="924" y="57"/>
                  </a:lnTo>
                  <a:lnTo>
                    <a:pt x="966" y="71"/>
                  </a:lnTo>
                  <a:lnTo>
                    <a:pt x="973" y="71"/>
                  </a:lnTo>
                  <a:cubicBezTo>
                    <a:pt x="987" y="78"/>
                    <a:pt x="1002" y="85"/>
                    <a:pt x="1023" y="93"/>
                  </a:cubicBezTo>
                  <a:lnTo>
                    <a:pt x="1030" y="93"/>
                  </a:lnTo>
                  <a:lnTo>
                    <a:pt x="1065" y="114"/>
                  </a:lnTo>
                  <a:lnTo>
                    <a:pt x="1079" y="121"/>
                  </a:lnTo>
                  <a:lnTo>
                    <a:pt x="1121" y="142"/>
                  </a:lnTo>
                  <a:cubicBezTo>
                    <a:pt x="1128" y="149"/>
                    <a:pt x="1136" y="156"/>
                    <a:pt x="1143" y="156"/>
                  </a:cubicBezTo>
                  <a:lnTo>
                    <a:pt x="1150" y="163"/>
                  </a:lnTo>
                  <a:lnTo>
                    <a:pt x="1157" y="177"/>
                  </a:lnTo>
                  <a:lnTo>
                    <a:pt x="1171" y="184"/>
                  </a:lnTo>
                  <a:lnTo>
                    <a:pt x="1178" y="191"/>
                  </a:lnTo>
                  <a:lnTo>
                    <a:pt x="1185" y="198"/>
                  </a:lnTo>
                  <a:lnTo>
                    <a:pt x="1192" y="205"/>
                  </a:lnTo>
                  <a:lnTo>
                    <a:pt x="1206" y="212"/>
                  </a:lnTo>
                  <a:lnTo>
                    <a:pt x="1213" y="219"/>
                  </a:lnTo>
                  <a:lnTo>
                    <a:pt x="1220" y="234"/>
                  </a:lnTo>
                  <a:lnTo>
                    <a:pt x="1227" y="241"/>
                  </a:lnTo>
                  <a:lnTo>
                    <a:pt x="1234" y="248"/>
                  </a:lnTo>
                  <a:lnTo>
                    <a:pt x="1248" y="269"/>
                  </a:lnTo>
                  <a:cubicBezTo>
                    <a:pt x="1248" y="276"/>
                    <a:pt x="1255" y="283"/>
                    <a:pt x="1255" y="290"/>
                  </a:cubicBezTo>
                  <a:cubicBezTo>
                    <a:pt x="1262" y="304"/>
                    <a:pt x="1269" y="325"/>
                    <a:pt x="1277" y="339"/>
                  </a:cubicBezTo>
                  <a:lnTo>
                    <a:pt x="1277" y="360"/>
                  </a:lnTo>
                  <a:lnTo>
                    <a:pt x="1277" y="375"/>
                  </a:lnTo>
                  <a:cubicBezTo>
                    <a:pt x="1277" y="382"/>
                    <a:pt x="1277" y="389"/>
                    <a:pt x="1277" y="389"/>
                  </a:cubicBezTo>
                  <a:cubicBezTo>
                    <a:pt x="1277" y="382"/>
                    <a:pt x="1269" y="375"/>
                    <a:pt x="1269" y="375"/>
                  </a:cubicBezTo>
                  <a:lnTo>
                    <a:pt x="1262" y="360"/>
                  </a:lnTo>
                  <a:lnTo>
                    <a:pt x="1248" y="346"/>
                  </a:lnTo>
                  <a:lnTo>
                    <a:pt x="1255" y="339"/>
                  </a:lnTo>
                  <a:lnTo>
                    <a:pt x="1248" y="325"/>
                  </a:lnTo>
                  <a:cubicBezTo>
                    <a:pt x="1248" y="325"/>
                    <a:pt x="1241" y="318"/>
                    <a:pt x="1241" y="311"/>
                  </a:cubicBezTo>
                  <a:lnTo>
                    <a:pt x="1227" y="290"/>
                  </a:lnTo>
                  <a:lnTo>
                    <a:pt x="1213" y="276"/>
                  </a:lnTo>
                  <a:lnTo>
                    <a:pt x="1192" y="262"/>
                  </a:lnTo>
                  <a:lnTo>
                    <a:pt x="1178" y="241"/>
                  </a:lnTo>
                  <a:lnTo>
                    <a:pt x="1164" y="234"/>
                  </a:lnTo>
                  <a:lnTo>
                    <a:pt x="1157" y="226"/>
                  </a:lnTo>
                  <a:lnTo>
                    <a:pt x="1143" y="219"/>
                  </a:lnTo>
                  <a:lnTo>
                    <a:pt x="1136" y="212"/>
                  </a:lnTo>
                  <a:lnTo>
                    <a:pt x="1114" y="191"/>
                  </a:lnTo>
                  <a:cubicBezTo>
                    <a:pt x="1100" y="184"/>
                    <a:pt x="1086" y="177"/>
                    <a:pt x="1072" y="170"/>
                  </a:cubicBezTo>
                  <a:lnTo>
                    <a:pt x="1058" y="163"/>
                  </a:lnTo>
                  <a:lnTo>
                    <a:pt x="1023" y="142"/>
                  </a:lnTo>
                  <a:lnTo>
                    <a:pt x="1016" y="135"/>
                  </a:lnTo>
                  <a:lnTo>
                    <a:pt x="966" y="121"/>
                  </a:lnTo>
                  <a:lnTo>
                    <a:pt x="952" y="121"/>
                  </a:lnTo>
                  <a:lnTo>
                    <a:pt x="917" y="107"/>
                  </a:lnTo>
                  <a:lnTo>
                    <a:pt x="896" y="100"/>
                  </a:lnTo>
                  <a:lnTo>
                    <a:pt x="846" y="85"/>
                  </a:lnTo>
                  <a:cubicBezTo>
                    <a:pt x="832" y="85"/>
                    <a:pt x="811" y="78"/>
                    <a:pt x="790" y="78"/>
                  </a:cubicBezTo>
                  <a:lnTo>
                    <a:pt x="776" y="78"/>
                  </a:lnTo>
                  <a:lnTo>
                    <a:pt x="734" y="71"/>
                  </a:lnTo>
                  <a:lnTo>
                    <a:pt x="473" y="71"/>
                  </a:lnTo>
                  <a:lnTo>
                    <a:pt x="424" y="78"/>
                  </a:lnTo>
                  <a:lnTo>
                    <a:pt x="367" y="93"/>
                  </a:lnTo>
                  <a:lnTo>
                    <a:pt x="360" y="93"/>
                  </a:lnTo>
                  <a:lnTo>
                    <a:pt x="311" y="107"/>
                  </a:lnTo>
                  <a:lnTo>
                    <a:pt x="304" y="107"/>
                  </a:lnTo>
                  <a:cubicBezTo>
                    <a:pt x="283" y="114"/>
                    <a:pt x="268" y="114"/>
                    <a:pt x="254" y="121"/>
                  </a:cubicBezTo>
                  <a:cubicBezTo>
                    <a:pt x="233" y="128"/>
                    <a:pt x="219" y="135"/>
                    <a:pt x="205" y="142"/>
                  </a:cubicBezTo>
                  <a:cubicBezTo>
                    <a:pt x="127" y="177"/>
                    <a:pt x="71" y="234"/>
                    <a:pt x="29" y="304"/>
                  </a:cubicBezTo>
                  <a:cubicBezTo>
                    <a:pt x="50" y="198"/>
                    <a:pt x="127" y="114"/>
                    <a:pt x="226" y="78"/>
                  </a:cubicBezTo>
                  <a:cubicBezTo>
                    <a:pt x="233" y="71"/>
                    <a:pt x="254" y="64"/>
                    <a:pt x="276" y="57"/>
                  </a:cubicBezTo>
                  <a:cubicBezTo>
                    <a:pt x="290" y="50"/>
                    <a:pt x="304" y="43"/>
                    <a:pt x="318" y="43"/>
                  </a:cubicBezTo>
                  <a:lnTo>
                    <a:pt x="325" y="43"/>
                  </a:lnTo>
                  <a:cubicBezTo>
                    <a:pt x="346" y="36"/>
                    <a:pt x="360" y="29"/>
                    <a:pt x="374" y="29"/>
                  </a:cubicBezTo>
                  <a:lnTo>
                    <a:pt x="381" y="29"/>
                  </a:lnTo>
                  <a:cubicBezTo>
                    <a:pt x="402" y="22"/>
                    <a:pt x="416" y="15"/>
                    <a:pt x="438" y="15"/>
                  </a:cubicBezTo>
                  <a:close/>
                  <a:moveTo>
                    <a:pt x="459" y="1"/>
                  </a:moveTo>
                  <a:lnTo>
                    <a:pt x="431" y="8"/>
                  </a:lnTo>
                  <a:lnTo>
                    <a:pt x="381" y="15"/>
                  </a:lnTo>
                  <a:lnTo>
                    <a:pt x="367" y="15"/>
                  </a:lnTo>
                  <a:cubicBezTo>
                    <a:pt x="353" y="22"/>
                    <a:pt x="339" y="22"/>
                    <a:pt x="325" y="29"/>
                  </a:cubicBezTo>
                  <a:lnTo>
                    <a:pt x="311" y="29"/>
                  </a:lnTo>
                  <a:lnTo>
                    <a:pt x="261" y="50"/>
                  </a:lnTo>
                  <a:lnTo>
                    <a:pt x="212" y="71"/>
                  </a:lnTo>
                  <a:cubicBezTo>
                    <a:pt x="106" y="114"/>
                    <a:pt x="22" y="205"/>
                    <a:pt x="8" y="325"/>
                  </a:cubicBezTo>
                  <a:lnTo>
                    <a:pt x="1" y="417"/>
                  </a:lnTo>
                  <a:cubicBezTo>
                    <a:pt x="1" y="417"/>
                    <a:pt x="1" y="424"/>
                    <a:pt x="8" y="424"/>
                  </a:cubicBezTo>
                  <a:cubicBezTo>
                    <a:pt x="15" y="424"/>
                    <a:pt x="22" y="424"/>
                    <a:pt x="22" y="417"/>
                  </a:cubicBezTo>
                  <a:cubicBezTo>
                    <a:pt x="36" y="304"/>
                    <a:pt x="113" y="212"/>
                    <a:pt x="219" y="177"/>
                  </a:cubicBezTo>
                  <a:lnTo>
                    <a:pt x="268" y="156"/>
                  </a:lnTo>
                  <a:lnTo>
                    <a:pt x="318" y="142"/>
                  </a:lnTo>
                  <a:lnTo>
                    <a:pt x="325" y="142"/>
                  </a:lnTo>
                  <a:lnTo>
                    <a:pt x="367" y="128"/>
                  </a:lnTo>
                  <a:lnTo>
                    <a:pt x="381" y="128"/>
                  </a:lnTo>
                  <a:cubicBezTo>
                    <a:pt x="395" y="121"/>
                    <a:pt x="416" y="121"/>
                    <a:pt x="438" y="114"/>
                  </a:cubicBezTo>
                  <a:lnTo>
                    <a:pt x="480" y="107"/>
                  </a:lnTo>
                  <a:lnTo>
                    <a:pt x="741" y="107"/>
                  </a:lnTo>
                  <a:lnTo>
                    <a:pt x="783" y="114"/>
                  </a:lnTo>
                  <a:lnTo>
                    <a:pt x="797" y="114"/>
                  </a:lnTo>
                  <a:cubicBezTo>
                    <a:pt x="811" y="121"/>
                    <a:pt x="832" y="121"/>
                    <a:pt x="854" y="128"/>
                  </a:cubicBezTo>
                  <a:lnTo>
                    <a:pt x="896" y="142"/>
                  </a:lnTo>
                  <a:lnTo>
                    <a:pt x="910" y="142"/>
                  </a:lnTo>
                  <a:cubicBezTo>
                    <a:pt x="924" y="149"/>
                    <a:pt x="938" y="156"/>
                    <a:pt x="952" y="156"/>
                  </a:cubicBezTo>
                  <a:lnTo>
                    <a:pt x="959" y="156"/>
                  </a:lnTo>
                  <a:lnTo>
                    <a:pt x="1009" y="177"/>
                  </a:lnTo>
                  <a:lnTo>
                    <a:pt x="1016" y="184"/>
                  </a:lnTo>
                  <a:cubicBezTo>
                    <a:pt x="1030" y="191"/>
                    <a:pt x="1044" y="191"/>
                    <a:pt x="1058" y="198"/>
                  </a:cubicBezTo>
                  <a:lnTo>
                    <a:pt x="1065" y="205"/>
                  </a:lnTo>
                  <a:lnTo>
                    <a:pt x="1107" y="234"/>
                  </a:lnTo>
                  <a:lnTo>
                    <a:pt x="1136" y="241"/>
                  </a:lnTo>
                  <a:lnTo>
                    <a:pt x="1143" y="248"/>
                  </a:lnTo>
                  <a:lnTo>
                    <a:pt x="1150" y="255"/>
                  </a:lnTo>
                  <a:lnTo>
                    <a:pt x="1164" y="269"/>
                  </a:lnTo>
                  <a:lnTo>
                    <a:pt x="1171" y="276"/>
                  </a:lnTo>
                  <a:lnTo>
                    <a:pt x="1178" y="283"/>
                  </a:lnTo>
                  <a:lnTo>
                    <a:pt x="1199" y="297"/>
                  </a:lnTo>
                  <a:lnTo>
                    <a:pt x="1213" y="311"/>
                  </a:lnTo>
                  <a:cubicBezTo>
                    <a:pt x="1213" y="318"/>
                    <a:pt x="1220" y="325"/>
                    <a:pt x="1227" y="332"/>
                  </a:cubicBezTo>
                  <a:lnTo>
                    <a:pt x="1241" y="353"/>
                  </a:lnTo>
                  <a:cubicBezTo>
                    <a:pt x="1241" y="360"/>
                    <a:pt x="1241" y="360"/>
                    <a:pt x="1277" y="445"/>
                  </a:cubicBezTo>
                  <a:lnTo>
                    <a:pt x="1277" y="459"/>
                  </a:lnTo>
                  <a:cubicBezTo>
                    <a:pt x="1277" y="466"/>
                    <a:pt x="1277" y="473"/>
                    <a:pt x="1277" y="480"/>
                  </a:cubicBezTo>
                  <a:lnTo>
                    <a:pt x="1277" y="494"/>
                  </a:lnTo>
                  <a:cubicBezTo>
                    <a:pt x="1277" y="501"/>
                    <a:pt x="1277" y="508"/>
                    <a:pt x="1284" y="508"/>
                  </a:cubicBezTo>
                  <a:cubicBezTo>
                    <a:pt x="1291" y="501"/>
                    <a:pt x="1291" y="501"/>
                    <a:pt x="1291" y="494"/>
                  </a:cubicBezTo>
                  <a:lnTo>
                    <a:pt x="1298" y="410"/>
                  </a:lnTo>
                  <a:lnTo>
                    <a:pt x="1298" y="389"/>
                  </a:lnTo>
                  <a:lnTo>
                    <a:pt x="1298" y="367"/>
                  </a:lnTo>
                  <a:lnTo>
                    <a:pt x="1298" y="346"/>
                  </a:lnTo>
                  <a:lnTo>
                    <a:pt x="1291" y="325"/>
                  </a:lnTo>
                  <a:cubicBezTo>
                    <a:pt x="1291" y="318"/>
                    <a:pt x="1284" y="311"/>
                    <a:pt x="1284" y="311"/>
                  </a:cubicBezTo>
                  <a:lnTo>
                    <a:pt x="1277" y="290"/>
                  </a:lnTo>
                  <a:cubicBezTo>
                    <a:pt x="1277" y="290"/>
                    <a:pt x="1269" y="276"/>
                    <a:pt x="1262" y="269"/>
                  </a:cubicBezTo>
                  <a:cubicBezTo>
                    <a:pt x="1262" y="269"/>
                    <a:pt x="1262" y="269"/>
                    <a:pt x="1248" y="248"/>
                  </a:cubicBezTo>
                  <a:lnTo>
                    <a:pt x="1234" y="226"/>
                  </a:lnTo>
                  <a:lnTo>
                    <a:pt x="1227" y="219"/>
                  </a:lnTo>
                  <a:lnTo>
                    <a:pt x="1220" y="212"/>
                  </a:lnTo>
                  <a:lnTo>
                    <a:pt x="1213" y="205"/>
                  </a:lnTo>
                  <a:lnTo>
                    <a:pt x="1206" y="191"/>
                  </a:lnTo>
                  <a:lnTo>
                    <a:pt x="1199" y="184"/>
                  </a:lnTo>
                  <a:lnTo>
                    <a:pt x="1185" y="177"/>
                  </a:lnTo>
                  <a:lnTo>
                    <a:pt x="1178" y="170"/>
                  </a:lnTo>
                  <a:lnTo>
                    <a:pt x="1171" y="163"/>
                  </a:lnTo>
                  <a:lnTo>
                    <a:pt x="1157" y="149"/>
                  </a:lnTo>
                  <a:lnTo>
                    <a:pt x="1150" y="142"/>
                  </a:lnTo>
                  <a:lnTo>
                    <a:pt x="1128" y="128"/>
                  </a:lnTo>
                  <a:lnTo>
                    <a:pt x="1079" y="107"/>
                  </a:lnTo>
                  <a:lnTo>
                    <a:pt x="1072" y="100"/>
                  </a:lnTo>
                  <a:lnTo>
                    <a:pt x="1037" y="78"/>
                  </a:lnTo>
                  <a:lnTo>
                    <a:pt x="1023" y="71"/>
                  </a:lnTo>
                  <a:cubicBezTo>
                    <a:pt x="1009" y="64"/>
                    <a:pt x="995" y="57"/>
                    <a:pt x="973" y="50"/>
                  </a:cubicBezTo>
                  <a:lnTo>
                    <a:pt x="966" y="50"/>
                  </a:lnTo>
                  <a:lnTo>
                    <a:pt x="924" y="36"/>
                  </a:lnTo>
                  <a:lnTo>
                    <a:pt x="910" y="36"/>
                  </a:lnTo>
                  <a:lnTo>
                    <a:pt x="861" y="22"/>
                  </a:lnTo>
                  <a:lnTo>
                    <a:pt x="804" y="15"/>
                  </a:lnTo>
                  <a:lnTo>
                    <a:pt x="790" y="15"/>
                  </a:lnTo>
                  <a:lnTo>
                    <a:pt x="748" y="8"/>
                  </a:lnTo>
                  <a:lnTo>
                    <a:pt x="734" y="8"/>
                  </a:lnTo>
                  <a:cubicBezTo>
                    <a:pt x="713" y="1"/>
                    <a:pt x="698" y="1"/>
                    <a:pt x="67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487725" y="2832250"/>
              <a:ext cx="35275" cy="18600"/>
            </a:xfrm>
            <a:custGeom>
              <a:avLst/>
              <a:gdLst/>
              <a:ahLst/>
              <a:cxnLst/>
              <a:rect l="l" t="t" r="r" b="b"/>
              <a:pathLst>
                <a:path w="1411" h="744" extrusionOk="0">
                  <a:moveTo>
                    <a:pt x="665" y="1"/>
                  </a:moveTo>
                  <a:cubicBezTo>
                    <a:pt x="531" y="1"/>
                    <a:pt x="396" y="28"/>
                    <a:pt x="268" y="83"/>
                  </a:cubicBezTo>
                  <a:cubicBezTo>
                    <a:pt x="14" y="210"/>
                    <a:pt x="0" y="443"/>
                    <a:pt x="240" y="605"/>
                  </a:cubicBezTo>
                  <a:cubicBezTo>
                    <a:pt x="396" y="697"/>
                    <a:pt x="570" y="743"/>
                    <a:pt x="745" y="743"/>
                  </a:cubicBezTo>
                  <a:cubicBezTo>
                    <a:pt x="879" y="743"/>
                    <a:pt x="1014" y="716"/>
                    <a:pt x="1142" y="661"/>
                  </a:cubicBezTo>
                  <a:cubicBezTo>
                    <a:pt x="1396" y="534"/>
                    <a:pt x="1410" y="302"/>
                    <a:pt x="1170" y="139"/>
                  </a:cubicBezTo>
                  <a:cubicBezTo>
                    <a:pt x="1014" y="47"/>
                    <a:pt x="840" y="1"/>
                    <a:pt x="66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487200" y="2831975"/>
              <a:ext cx="36325" cy="19125"/>
            </a:xfrm>
            <a:custGeom>
              <a:avLst/>
              <a:gdLst/>
              <a:ahLst/>
              <a:cxnLst/>
              <a:rect l="l" t="t" r="r" b="b"/>
              <a:pathLst>
                <a:path w="1453" h="765" extrusionOk="0">
                  <a:moveTo>
                    <a:pt x="636" y="22"/>
                  </a:moveTo>
                  <a:cubicBezTo>
                    <a:pt x="650" y="22"/>
                    <a:pt x="663" y="23"/>
                    <a:pt x="677" y="24"/>
                  </a:cubicBezTo>
                  <a:cubicBezTo>
                    <a:pt x="688" y="23"/>
                    <a:pt x="699" y="23"/>
                    <a:pt x="710" y="23"/>
                  </a:cubicBezTo>
                  <a:cubicBezTo>
                    <a:pt x="876" y="23"/>
                    <a:pt x="1046" y="72"/>
                    <a:pt x="1184" y="165"/>
                  </a:cubicBezTo>
                  <a:cubicBezTo>
                    <a:pt x="1283" y="214"/>
                    <a:pt x="1346" y="313"/>
                    <a:pt x="1354" y="425"/>
                  </a:cubicBezTo>
                  <a:cubicBezTo>
                    <a:pt x="1332" y="531"/>
                    <a:pt x="1262" y="623"/>
                    <a:pt x="1156" y="665"/>
                  </a:cubicBezTo>
                  <a:cubicBezTo>
                    <a:pt x="1033" y="716"/>
                    <a:pt x="903" y="741"/>
                    <a:pt x="773" y="741"/>
                  </a:cubicBezTo>
                  <a:cubicBezTo>
                    <a:pt x="597" y="741"/>
                    <a:pt x="422" y="695"/>
                    <a:pt x="268" y="602"/>
                  </a:cubicBezTo>
                  <a:cubicBezTo>
                    <a:pt x="21" y="510"/>
                    <a:pt x="42" y="165"/>
                    <a:pt x="296" y="101"/>
                  </a:cubicBezTo>
                  <a:cubicBezTo>
                    <a:pt x="404" y="50"/>
                    <a:pt x="517" y="22"/>
                    <a:pt x="636" y="22"/>
                  </a:cubicBezTo>
                  <a:close/>
                  <a:moveTo>
                    <a:pt x="678" y="1"/>
                  </a:moveTo>
                  <a:cubicBezTo>
                    <a:pt x="546" y="1"/>
                    <a:pt x="414" y="26"/>
                    <a:pt x="289" y="80"/>
                  </a:cubicBezTo>
                  <a:cubicBezTo>
                    <a:pt x="28" y="157"/>
                    <a:pt x="0" y="517"/>
                    <a:pt x="254" y="623"/>
                  </a:cubicBezTo>
                  <a:cubicBezTo>
                    <a:pt x="399" y="715"/>
                    <a:pt x="569" y="764"/>
                    <a:pt x="741" y="764"/>
                  </a:cubicBezTo>
                  <a:cubicBezTo>
                    <a:pt x="752" y="764"/>
                    <a:pt x="764" y="764"/>
                    <a:pt x="775" y="764"/>
                  </a:cubicBezTo>
                  <a:cubicBezTo>
                    <a:pt x="789" y="764"/>
                    <a:pt x="803" y="765"/>
                    <a:pt x="816" y="765"/>
                  </a:cubicBezTo>
                  <a:cubicBezTo>
                    <a:pt x="936" y="765"/>
                    <a:pt x="1055" y="737"/>
                    <a:pt x="1163" y="686"/>
                  </a:cubicBezTo>
                  <a:cubicBezTo>
                    <a:pt x="1424" y="609"/>
                    <a:pt x="1452" y="249"/>
                    <a:pt x="1198" y="143"/>
                  </a:cubicBezTo>
                  <a:cubicBezTo>
                    <a:pt x="1039" y="50"/>
                    <a:pt x="859" y="1"/>
                    <a:pt x="6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2704125" y="2719575"/>
              <a:ext cx="4800" cy="3375"/>
            </a:xfrm>
            <a:custGeom>
              <a:avLst/>
              <a:gdLst/>
              <a:ahLst/>
              <a:cxnLst/>
              <a:rect l="l" t="t" r="r" b="b"/>
              <a:pathLst>
                <a:path w="192" h="135" extrusionOk="0">
                  <a:moveTo>
                    <a:pt x="57" y="1"/>
                  </a:moveTo>
                  <a:lnTo>
                    <a:pt x="36" y="8"/>
                  </a:lnTo>
                  <a:cubicBezTo>
                    <a:pt x="15" y="15"/>
                    <a:pt x="8" y="29"/>
                    <a:pt x="1" y="50"/>
                  </a:cubicBezTo>
                  <a:lnTo>
                    <a:pt x="1" y="114"/>
                  </a:lnTo>
                  <a:cubicBezTo>
                    <a:pt x="8" y="100"/>
                    <a:pt x="15" y="86"/>
                    <a:pt x="36" y="78"/>
                  </a:cubicBezTo>
                  <a:lnTo>
                    <a:pt x="50" y="71"/>
                  </a:lnTo>
                  <a:lnTo>
                    <a:pt x="71" y="64"/>
                  </a:lnTo>
                  <a:lnTo>
                    <a:pt x="121" y="64"/>
                  </a:lnTo>
                  <a:lnTo>
                    <a:pt x="142" y="71"/>
                  </a:lnTo>
                  <a:lnTo>
                    <a:pt x="156" y="78"/>
                  </a:lnTo>
                  <a:cubicBezTo>
                    <a:pt x="163" y="78"/>
                    <a:pt x="170" y="86"/>
                    <a:pt x="170" y="86"/>
                  </a:cubicBezTo>
                  <a:lnTo>
                    <a:pt x="184" y="100"/>
                  </a:lnTo>
                  <a:lnTo>
                    <a:pt x="184" y="107"/>
                  </a:lnTo>
                  <a:cubicBezTo>
                    <a:pt x="184" y="114"/>
                    <a:pt x="184" y="114"/>
                    <a:pt x="184" y="121"/>
                  </a:cubicBezTo>
                  <a:cubicBezTo>
                    <a:pt x="184" y="121"/>
                    <a:pt x="184" y="128"/>
                    <a:pt x="184" y="135"/>
                  </a:cubicBezTo>
                  <a:lnTo>
                    <a:pt x="191" y="64"/>
                  </a:lnTo>
                  <a:cubicBezTo>
                    <a:pt x="191" y="64"/>
                    <a:pt x="191" y="57"/>
                    <a:pt x="191" y="57"/>
                  </a:cubicBezTo>
                  <a:cubicBezTo>
                    <a:pt x="191" y="50"/>
                    <a:pt x="191" y="43"/>
                    <a:pt x="184" y="43"/>
                  </a:cubicBezTo>
                  <a:lnTo>
                    <a:pt x="184" y="36"/>
                  </a:lnTo>
                  <a:cubicBezTo>
                    <a:pt x="177" y="29"/>
                    <a:pt x="170" y="29"/>
                    <a:pt x="163" y="22"/>
                  </a:cubicBezTo>
                  <a:cubicBezTo>
                    <a:pt x="163" y="22"/>
                    <a:pt x="156" y="15"/>
                    <a:pt x="149" y="15"/>
                  </a:cubicBezTo>
                  <a:lnTo>
                    <a:pt x="135" y="8"/>
                  </a:lnTo>
                  <a:lnTo>
                    <a:pt x="11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2703950" y="2719575"/>
              <a:ext cx="5500" cy="3675"/>
            </a:xfrm>
            <a:custGeom>
              <a:avLst/>
              <a:gdLst/>
              <a:ahLst/>
              <a:cxnLst/>
              <a:rect l="l" t="t" r="r" b="b"/>
              <a:pathLst>
                <a:path w="220" h="147" extrusionOk="0">
                  <a:moveTo>
                    <a:pt x="128" y="8"/>
                  </a:moveTo>
                  <a:lnTo>
                    <a:pt x="142" y="15"/>
                  </a:lnTo>
                  <a:lnTo>
                    <a:pt x="156" y="22"/>
                  </a:lnTo>
                  <a:lnTo>
                    <a:pt x="170" y="29"/>
                  </a:lnTo>
                  <a:cubicBezTo>
                    <a:pt x="177" y="29"/>
                    <a:pt x="184" y="36"/>
                    <a:pt x="184" y="43"/>
                  </a:cubicBezTo>
                  <a:cubicBezTo>
                    <a:pt x="191" y="50"/>
                    <a:pt x="191" y="50"/>
                    <a:pt x="191" y="57"/>
                  </a:cubicBezTo>
                  <a:lnTo>
                    <a:pt x="191" y="86"/>
                  </a:lnTo>
                  <a:lnTo>
                    <a:pt x="177" y="71"/>
                  </a:lnTo>
                  <a:lnTo>
                    <a:pt x="156" y="64"/>
                  </a:lnTo>
                  <a:lnTo>
                    <a:pt x="142" y="57"/>
                  </a:lnTo>
                  <a:lnTo>
                    <a:pt x="92" y="57"/>
                  </a:lnTo>
                  <a:lnTo>
                    <a:pt x="85" y="50"/>
                  </a:lnTo>
                  <a:lnTo>
                    <a:pt x="71" y="50"/>
                  </a:lnTo>
                  <a:lnTo>
                    <a:pt x="50" y="57"/>
                  </a:lnTo>
                  <a:cubicBezTo>
                    <a:pt x="43" y="57"/>
                    <a:pt x="36" y="57"/>
                    <a:pt x="29" y="64"/>
                  </a:cubicBezTo>
                  <a:lnTo>
                    <a:pt x="22" y="71"/>
                  </a:lnTo>
                  <a:lnTo>
                    <a:pt x="22" y="43"/>
                  </a:lnTo>
                  <a:cubicBezTo>
                    <a:pt x="22" y="29"/>
                    <a:pt x="29" y="22"/>
                    <a:pt x="43" y="15"/>
                  </a:cubicBezTo>
                  <a:cubicBezTo>
                    <a:pt x="50" y="8"/>
                    <a:pt x="57" y="8"/>
                    <a:pt x="64" y="8"/>
                  </a:cubicBezTo>
                  <a:close/>
                  <a:moveTo>
                    <a:pt x="64" y="1"/>
                  </a:moveTo>
                  <a:lnTo>
                    <a:pt x="43" y="8"/>
                  </a:lnTo>
                  <a:cubicBezTo>
                    <a:pt x="22" y="15"/>
                    <a:pt x="8" y="36"/>
                    <a:pt x="8" y="57"/>
                  </a:cubicBezTo>
                  <a:lnTo>
                    <a:pt x="1" y="121"/>
                  </a:lnTo>
                  <a:cubicBezTo>
                    <a:pt x="1" y="128"/>
                    <a:pt x="6" y="131"/>
                    <a:pt x="11" y="131"/>
                  </a:cubicBezTo>
                  <a:cubicBezTo>
                    <a:pt x="17" y="131"/>
                    <a:pt x="22" y="128"/>
                    <a:pt x="22" y="121"/>
                  </a:cubicBezTo>
                  <a:cubicBezTo>
                    <a:pt x="22" y="114"/>
                    <a:pt x="29" y="100"/>
                    <a:pt x="50" y="93"/>
                  </a:cubicBezTo>
                  <a:cubicBezTo>
                    <a:pt x="57" y="93"/>
                    <a:pt x="64" y="86"/>
                    <a:pt x="71" y="86"/>
                  </a:cubicBezTo>
                  <a:lnTo>
                    <a:pt x="142" y="86"/>
                  </a:lnTo>
                  <a:lnTo>
                    <a:pt x="156" y="93"/>
                  </a:lnTo>
                  <a:lnTo>
                    <a:pt x="170" y="100"/>
                  </a:lnTo>
                  <a:cubicBezTo>
                    <a:pt x="177" y="100"/>
                    <a:pt x="184" y="107"/>
                    <a:pt x="191" y="114"/>
                  </a:cubicBezTo>
                  <a:cubicBezTo>
                    <a:pt x="191" y="121"/>
                    <a:pt x="191" y="128"/>
                    <a:pt x="191" y="128"/>
                  </a:cubicBezTo>
                  <a:cubicBezTo>
                    <a:pt x="184" y="135"/>
                    <a:pt x="191" y="142"/>
                    <a:pt x="198" y="142"/>
                  </a:cubicBezTo>
                  <a:cubicBezTo>
                    <a:pt x="201" y="145"/>
                    <a:pt x="205" y="147"/>
                    <a:pt x="209" y="147"/>
                  </a:cubicBezTo>
                  <a:cubicBezTo>
                    <a:pt x="214" y="147"/>
                    <a:pt x="219" y="143"/>
                    <a:pt x="219" y="135"/>
                  </a:cubicBezTo>
                  <a:lnTo>
                    <a:pt x="219" y="71"/>
                  </a:lnTo>
                  <a:cubicBezTo>
                    <a:pt x="219" y="64"/>
                    <a:pt x="219" y="57"/>
                    <a:pt x="219" y="57"/>
                  </a:cubicBezTo>
                  <a:cubicBezTo>
                    <a:pt x="219" y="50"/>
                    <a:pt x="219" y="43"/>
                    <a:pt x="219" y="43"/>
                  </a:cubicBezTo>
                  <a:lnTo>
                    <a:pt x="205" y="29"/>
                  </a:lnTo>
                  <a:lnTo>
                    <a:pt x="191" y="15"/>
                  </a:lnTo>
                  <a:lnTo>
                    <a:pt x="177" y="8"/>
                  </a:lnTo>
                  <a:lnTo>
                    <a:pt x="15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703775" y="2721200"/>
              <a:ext cx="5500" cy="2950"/>
            </a:xfrm>
            <a:custGeom>
              <a:avLst/>
              <a:gdLst/>
              <a:ahLst/>
              <a:cxnLst/>
              <a:rect l="l" t="t" r="r" b="b"/>
              <a:pathLst>
                <a:path w="220" h="118" extrusionOk="0">
                  <a:moveTo>
                    <a:pt x="94" y="1"/>
                  </a:moveTo>
                  <a:cubicBezTo>
                    <a:pt x="74" y="1"/>
                    <a:pt x="54" y="5"/>
                    <a:pt x="36" y="13"/>
                  </a:cubicBezTo>
                  <a:cubicBezTo>
                    <a:pt x="1" y="35"/>
                    <a:pt x="1" y="70"/>
                    <a:pt x="36" y="98"/>
                  </a:cubicBezTo>
                  <a:cubicBezTo>
                    <a:pt x="60" y="110"/>
                    <a:pt x="87" y="118"/>
                    <a:pt x="115" y="118"/>
                  </a:cubicBezTo>
                  <a:cubicBezTo>
                    <a:pt x="136" y="118"/>
                    <a:pt x="156" y="114"/>
                    <a:pt x="177" y="105"/>
                  </a:cubicBezTo>
                  <a:cubicBezTo>
                    <a:pt x="212" y="84"/>
                    <a:pt x="219" y="49"/>
                    <a:pt x="177" y="21"/>
                  </a:cubicBezTo>
                  <a:cubicBezTo>
                    <a:pt x="152" y="8"/>
                    <a:pt x="123" y="1"/>
                    <a:pt x="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2703600" y="2720975"/>
              <a:ext cx="5500" cy="3400"/>
            </a:xfrm>
            <a:custGeom>
              <a:avLst/>
              <a:gdLst/>
              <a:ahLst/>
              <a:cxnLst/>
              <a:rect l="l" t="t" r="r" b="b"/>
              <a:pathLst>
                <a:path w="220" h="136" extrusionOk="0">
                  <a:moveTo>
                    <a:pt x="106" y="22"/>
                  </a:moveTo>
                  <a:cubicBezTo>
                    <a:pt x="135" y="22"/>
                    <a:pt x="156" y="30"/>
                    <a:pt x="184" y="44"/>
                  </a:cubicBezTo>
                  <a:cubicBezTo>
                    <a:pt x="191" y="44"/>
                    <a:pt x="198" y="58"/>
                    <a:pt x="205" y="72"/>
                  </a:cubicBezTo>
                  <a:cubicBezTo>
                    <a:pt x="205" y="86"/>
                    <a:pt x="191" y="93"/>
                    <a:pt x="177" y="100"/>
                  </a:cubicBezTo>
                  <a:cubicBezTo>
                    <a:pt x="159" y="109"/>
                    <a:pt x="140" y="113"/>
                    <a:pt x="121" y="113"/>
                  </a:cubicBezTo>
                  <a:cubicBezTo>
                    <a:pt x="96" y="113"/>
                    <a:pt x="70" y="105"/>
                    <a:pt x="50" y="93"/>
                  </a:cubicBezTo>
                  <a:cubicBezTo>
                    <a:pt x="36" y="86"/>
                    <a:pt x="29" y="72"/>
                    <a:pt x="29" y="65"/>
                  </a:cubicBezTo>
                  <a:cubicBezTo>
                    <a:pt x="29" y="51"/>
                    <a:pt x="36" y="44"/>
                    <a:pt x="50" y="30"/>
                  </a:cubicBezTo>
                  <a:cubicBezTo>
                    <a:pt x="71" y="22"/>
                    <a:pt x="85" y="22"/>
                    <a:pt x="106" y="22"/>
                  </a:cubicBezTo>
                  <a:close/>
                  <a:moveTo>
                    <a:pt x="112" y="0"/>
                  </a:moveTo>
                  <a:cubicBezTo>
                    <a:pt x="89" y="0"/>
                    <a:pt x="66" y="6"/>
                    <a:pt x="43" y="15"/>
                  </a:cubicBezTo>
                  <a:cubicBezTo>
                    <a:pt x="22" y="22"/>
                    <a:pt x="8" y="37"/>
                    <a:pt x="1" y="58"/>
                  </a:cubicBezTo>
                  <a:cubicBezTo>
                    <a:pt x="1" y="86"/>
                    <a:pt x="15" y="100"/>
                    <a:pt x="36" y="114"/>
                  </a:cubicBezTo>
                  <a:cubicBezTo>
                    <a:pt x="57" y="128"/>
                    <a:pt x="92" y="135"/>
                    <a:pt x="120" y="135"/>
                  </a:cubicBezTo>
                  <a:cubicBezTo>
                    <a:pt x="142" y="135"/>
                    <a:pt x="163" y="128"/>
                    <a:pt x="184" y="121"/>
                  </a:cubicBezTo>
                  <a:cubicBezTo>
                    <a:pt x="205" y="114"/>
                    <a:pt x="219" y="100"/>
                    <a:pt x="219" y="79"/>
                  </a:cubicBezTo>
                  <a:cubicBezTo>
                    <a:pt x="219" y="51"/>
                    <a:pt x="212" y="37"/>
                    <a:pt x="191" y="22"/>
                  </a:cubicBezTo>
                  <a:cubicBezTo>
                    <a:pt x="164" y="7"/>
                    <a:pt x="138" y="0"/>
                    <a:pt x="11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2712600" y="2725400"/>
              <a:ext cx="22575" cy="15000"/>
            </a:xfrm>
            <a:custGeom>
              <a:avLst/>
              <a:gdLst/>
              <a:ahLst/>
              <a:cxnLst/>
              <a:rect l="l" t="t" r="r" b="b"/>
              <a:pathLst>
                <a:path w="903" h="600" extrusionOk="0">
                  <a:moveTo>
                    <a:pt x="56" y="1"/>
                  </a:moveTo>
                  <a:lnTo>
                    <a:pt x="35" y="8"/>
                  </a:lnTo>
                  <a:cubicBezTo>
                    <a:pt x="21" y="15"/>
                    <a:pt x="7" y="29"/>
                    <a:pt x="0" y="43"/>
                  </a:cubicBezTo>
                  <a:lnTo>
                    <a:pt x="0" y="113"/>
                  </a:lnTo>
                  <a:cubicBezTo>
                    <a:pt x="0" y="92"/>
                    <a:pt x="14" y="78"/>
                    <a:pt x="28" y="71"/>
                  </a:cubicBezTo>
                  <a:lnTo>
                    <a:pt x="49" y="64"/>
                  </a:lnTo>
                  <a:lnTo>
                    <a:pt x="134" y="64"/>
                  </a:lnTo>
                  <a:lnTo>
                    <a:pt x="155" y="71"/>
                  </a:lnTo>
                  <a:lnTo>
                    <a:pt x="169" y="78"/>
                  </a:lnTo>
                  <a:lnTo>
                    <a:pt x="874" y="557"/>
                  </a:lnTo>
                  <a:lnTo>
                    <a:pt x="888" y="565"/>
                  </a:lnTo>
                  <a:lnTo>
                    <a:pt x="895" y="579"/>
                  </a:lnTo>
                  <a:cubicBezTo>
                    <a:pt x="895" y="579"/>
                    <a:pt x="895" y="586"/>
                    <a:pt x="895" y="586"/>
                  </a:cubicBezTo>
                  <a:cubicBezTo>
                    <a:pt x="895" y="593"/>
                    <a:pt x="895" y="593"/>
                    <a:pt x="895" y="600"/>
                  </a:cubicBezTo>
                  <a:lnTo>
                    <a:pt x="902" y="529"/>
                  </a:lnTo>
                  <a:cubicBezTo>
                    <a:pt x="902" y="529"/>
                    <a:pt x="902" y="522"/>
                    <a:pt x="902" y="522"/>
                  </a:cubicBezTo>
                  <a:cubicBezTo>
                    <a:pt x="902" y="515"/>
                    <a:pt x="902" y="515"/>
                    <a:pt x="902" y="508"/>
                  </a:cubicBezTo>
                  <a:lnTo>
                    <a:pt x="895" y="501"/>
                  </a:lnTo>
                  <a:lnTo>
                    <a:pt x="881" y="487"/>
                  </a:lnTo>
                  <a:lnTo>
                    <a:pt x="176" y="15"/>
                  </a:lnTo>
                  <a:lnTo>
                    <a:pt x="162" y="8"/>
                  </a:lnTo>
                  <a:lnTo>
                    <a:pt x="14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2712600" y="2725225"/>
              <a:ext cx="23100" cy="15350"/>
            </a:xfrm>
            <a:custGeom>
              <a:avLst/>
              <a:gdLst/>
              <a:ahLst/>
              <a:cxnLst/>
              <a:rect l="l" t="t" r="r" b="b"/>
              <a:pathLst>
                <a:path w="924" h="614" extrusionOk="0">
                  <a:moveTo>
                    <a:pt x="148" y="15"/>
                  </a:moveTo>
                  <a:lnTo>
                    <a:pt x="162" y="22"/>
                  </a:lnTo>
                  <a:lnTo>
                    <a:pt x="176" y="29"/>
                  </a:lnTo>
                  <a:lnTo>
                    <a:pt x="881" y="501"/>
                  </a:lnTo>
                  <a:cubicBezTo>
                    <a:pt x="888" y="508"/>
                    <a:pt x="888" y="515"/>
                    <a:pt x="895" y="522"/>
                  </a:cubicBezTo>
                  <a:cubicBezTo>
                    <a:pt x="895" y="522"/>
                    <a:pt x="895" y="529"/>
                    <a:pt x="895" y="536"/>
                  </a:cubicBezTo>
                  <a:lnTo>
                    <a:pt x="895" y="564"/>
                  </a:lnTo>
                  <a:lnTo>
                    <a:pt x="881" y="550"/>
                  </a:lnTo>
                  <a:lnTo>
                    <a:pt x="176" y="78"/>
                  </a:lnTo>
                  <a:lnTo>
                    <a:pt x="162" y="71"/>
                  </a:lnTo>
                  <a:lnTo>
                    <a:pt x="141" y="64"/>
                  </a:lnTo>
                  <a:cubicBezTo>
                    <a:pt x="134" y="64"/>
                    <a:pt x="127" y="57"/>
                    <a:pt x="120" y="57"/>
                  </a:cubicBezTo>
                  <a:lnTo>
                    <a:pt x="92" y="57"/>
                  </a:lnTo>
                  <a:lnTo>
                    <a:pt x="92" y="64"/>
                  </a:lnTo>
                  <a:lnTo>
                    <a:pt x="56" y="64"/>
                  </a:lnTo>
                  <a:lnTo>
                    <a:pt x="35" y="71"/>
                  </a:lnTo>
                  <a:lnTo>
                    <a:pt x="21" y="78"/>
                  </a:lnTo>
                  <a:lnTo>
                    <a:pt x="21" y="57"/>
                  </a:lnTo>
                  <a:cubicBezTo>
                    <a:pt x="21" y="43"/>
                    <a:pt x="35" y="36"/>
                    <a:pt x="49" y="22"/>
                  </a:cubicBezTo>
                  <a:cubicBezTo>
                    <a:pt x="56" y="22"/>
                    <a:pt x="64" y="22"/>
                    <a:pt x="71" y="15"/>
                  </a:cubicBezTo>
                  <a:close/>
                  <a:moveTo>
                    <a:pt x="56" y="1"/>
                  </a:moveTo>
                  <a:cubicBezTo>
                    <a:pt x="49" y="1"/>
                    <a:pt x="42" y="1"/>
                    <a:pt x="35" y="8"/>
                  </a:cubicBezTo>
                  <a:cubicBezTo>
                    <a:pt x="14" y="15"/>
                    <a:pt x="0" y="29"/>
                    <a:pt x="0" y="57"/>
                  </a:cubicBezTo>
                  <a:lnTo>
                    <a:pt x="0" y="120"/>
                  </a:lnTo>
                  <a:cubicBezTo>
                    <a:pt x="0" y="127"/>
                    <a:pt x="0" y="134"/>
                    <a:pt x="7" y="134"/>
                  </a:cubicBezTo>
                  <a:cubicBezTo>
                    <a:pt x="14" y="134"/>
                    <a:pt x="21" y="127"/>
                    <a:pt x="21" y="120"/>
                  </a:cubicBezTo>
                  <a:cubicBezTo>
                    <a:pt x="21" y="106"/>
                    <a:pt x="28" y="99"/>
                    <a:pt x="42" y="92"/>
                  </a:cubicBezTo>
                  <a:cubicBezTo>
                    <a:pt x="49" y="92"/>
                    <a:pt x="56" y="85"/>
                    <a:pt x="64" y="85"/>
                  </a:cubicBezTo>
                  <a:lnTo>
                    <a:pt x="141" y="85"/>
                  </a:lnTo>
                  <a:lnTo>
                    <a:pt x="155" y="92"/>
                  </a:lnTo>
                  <a:lnTo>
                    <a:pt x="169" y="99"/>
                  </a:lnTo>
                  <a:lnTo>
                    <a:pt x="874" y="572"/>
                  </a:lnTo>
                  <a:cubicBezTo>
                    <a:pt x="881" y="579"/>
                    <a:pt x="888" y="586"/>
                    <a:pt x="895" y="593"/>
                  </a:cubicBezTo>
                  <a:cubicBezTo>
                    <a:pt x="895" y="593"/>
                    <a:pt x="895" y="600"/>
                    <a:pt x="895" y="607"/>
                  </a:cubicBezTo>
                  <a:cubicBezTo>
                    <a:pt x="895" y="614"/>
                    <a:pt x="895" y="614"/>
                    <a:pt x="902" y="614"/>
                  </a:cubicBezTo>
                  <a:cubicBezTo>
                    <a:pt x="909" y="614"/>
                    <a:pt x="916" y="614"/>
                    <a:pt x="916" y="607"/>
                  </a:cubicBezTo>
                  <a:lnTo>
                    <a:pt x="924" y="536"/>
                  </a:lnTo>
                  <a:cubicBezTo>
                    <a:pt x="924" y="536"/>
                    <a:pt x="924" y="529"/>
                    <a:pt x="924" y="529"/>
                  </a:cubicBezTo>
                  <a:cubicBezTo>
                    <a:pt x="916" y="522"/>
                    <a:pt x="916" y="515"/>
                    <a:pt x="916" y="508"/>
                  </a:cubicBezTo>
                  <a:lnTo>
                    <a:pt x="902" y="501"/>
                  </a:lnTo>
                  <a:lnTo>
                    <a:pt x="888" y="487"/>
                  </a:lnTo>
                  <a:lnTo>
                    <a:pt x="183" y="15"/>
                  </a:lnTo>
                  <a:cubicBezTo>
                    <a:pt x="183" y="15"/>
                    <a:pt x="176" y="8"/>
                    <a:pt x="169" y="8"/>
                  </a:cubicBezTo>
                  <a:lnTo>
                    <a:pt x="14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2712425" y="2726975"/>
              <a:ext cx="23100" cy="14625"/>
            </a:xfrm>
            <a:custGeom>
              <a:avLst/>
              <a:gdLst/>
              <a:ahLst/>
              <a:cxnLst/>
              <a:rect l="l" t="t" r="r" b="b"/>
              <a:pathLst>
                <a:path w="924" h="585" extrusionOk="0">
                  <a:moveTo>
                    <a:pt x="110" y="0"/>
                  </a:moveTo>
                  <a:cubicBezTo>
                    <a:pt x="88" y="0"/>
                    <a:pt x="65" y="5"/>
                    <a:pt x="42" y="15"/>
                  </a:cubicBezTo>
                  <a:cubicBezTo>
                    <a:pt x="7" y="22"/>
                    <a:pt x="0" y="79"/>
                    <a:pt x="42" y="93"/>
                  </a:cubicBezTo>
                  <a:lnTo>
                    <a:pt x="747" y="565"/>
                  </a:lnTo>
                  <a:cubicBezTo>
                    <a:pt x="772" y="577"/>
                    <a:pt x="799" y="585"/>
                    <a:pt x="825" y="585"/>
                  </a:cubicBezTo>
                  <a:cubicBezTo>
                    <a:pt x="845" y="585"/>
                    <a:pt x="863" y="581"/>
                    <a:pt x="881" y="572"/>
                  </a:cubicBezTo>
                  <a:cubicBezTo>
                    <a:pt x="923" y="558"/>
                    <a:pt x="923" y="509"/>
                    <a:pt x="881" y="494"/>
                  </a:cubicBezTo>
                  <a:lnTo>
                    <a:pt x="183" y="22"/>
                  </a:lnTo>
                  <a:cubicBezTo>
                    <a:pt x="161" y="7"/>
                    <a:pt x="136" y="0"/>
                    <a:pt x="11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2711875" y="2726675"/>
              <a:ext cx="23475" cy="15325"/>
            </a:xfrm>
            <a:custGeom>
              <a:avLst/>
              <a:gdLst/>
              <a:ahLst/>
              <a:cxnLst/>
              <a:rect l="l" t="t" r="r" b="b"/>
              <a:pathLst>
                <a:path w="939" h="613" extrusionOk="0">
                  <a:moveTo>
                    <a:pt x="121" y="20"/>
                  </a:moveTo>
                  <a:cubicBezTo>
                    <a:pt x="149" y="20"/>
                    <a:pt x="170" y="27"/>
                    <a:pt x="198" y="41"/>
                  </a:cubicBezTo>
                  <a:lnTo>
                    <a:pt x="903" y="514"/>
                  </a:lnTo>
                  <a:cubicBezTo>
                    <a:pt x="910" y="521"/>
                    <a:pt x="924" y="535"/>
                    <a:pt x="924" y="549"/>
                  </a:cubicBezTo>
                  <a:cubicBezTo>
                    <a:pt x="917" y="563"/>
                    <a:pt x="910" y="570"/>
                    <a:pt x="896" y="577"/>
                  </a:cubicBezTo>
                  <a:cubicBezTo>
                    <a:pt x="877" y="583"/>
                    <a:pt x="857" y="587"/>
                    <a:pt x="837" y="587"/>
                  </a:cubicBezTo>
                  <a:cubicBezTo>
                    <a:pt x="812" y="587"/>
                    <a:pt x="789" y="582"/>
                    <a:pt x="769" y="570"/>
                  </a:cubicBezTo>
                  <a:lnTo>
                    <a:pt x="64" y="98"/>
                  </a:lnTo>
                  <a:cubicBezTo>
                    <a:pt x="50" y="91"/>
                    <a:pt x="43" y="76"/>
                    <a:pt x="43" y="62"/>
                  </a:cubicBezTo>
                  <a:cubicBezTo>
                    <a:pt x="43" y="48"/>
                    <a:pt x="50" y="41"/>
                    <a:pt x="64" y="34"/>
                  </a:cubicBezTo>
                  <a:cubicBezTo>
                    <a:pt x="85" y="27"/>
                    <a:pt x="100" y="20"/>
                    <a:pt x="121" y="20"/>
                  </a:cubicBezTo>
                  <a:close/>
                  <a:moveTo>
                    <a:pt x="113" y="1"/>
                  </a:moveTo>
                  <a:cubicBezTo>
                    <a:pt x="93" y="1"/>
                    <a:pt x="74" y="5"/>
                    <a:pt x="57" y="13"/>
                  </a:cubicBezTo>
                  <a:cubicBezTo>
                    <a:pt x="8" y="27"/>
                    <a:pt x="1" y="98"/>
                    <a:pt x="50" y="112"/>
                  </a:cubicBezTo>
                  <a:lnTo>
                    <a:pt x="755" y="584"/>
                  </a:lnTo>
                  <a:cubicBezTo>
                    <a:pt x="776" y="598"/>
                    <a:pt x="812" y="612"/>
                    <a:pt x="840" y="612"/>
                  </a:cubicBezTo>
                  <a:cubicBezTo>
                    <a:pt x="861" y="612"/>
                    <a:pt x="882" y="605"/>
                    <a:pt x="903" y="598"/>
                  </a:cubicBezTo>
                  <a:cubicBezTo>
                    <a:pt x="924" y="584"/>
                    <a:pt x="938" y="570"/>
                    <a:pt x="938" y="549"/>
                  </a:cubicBezTo>
                  <a:cubicBezTo>
                    <a:pt x="938" y="528"/>
                    <a:pt x="931" y="506"/>
                    <a:pt x="910" y="499"/>
                  </a:cubicBezTo>
                  <a:lnTo>
                    <a:pt x="205" y="27"/>
                  </a:lnTo>
                  <a:cubicBezTo>
                    <a:pt x="175" y="10"/>
                    <a:pt x="143" y="1"/>
                    <a:pt x="11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2474150" y="2847800"/>
              <a:ext cx="14125" cy="12525"/>
            </a:xfrm>
            <a:custGeom>
              <a:avLst/>
              <a:gdLst/>
              <a:ahLst/>
              <a:cxnLst/>
              <a:rect l="l" t="t" r="r" b="b"/>
              <a:pathLst>
                <a:path w="565" h="501" extrusionOk="0">
                  <a:moveTo>
                    <a:pt x="47" y="1"/>
                  </a:moveTo>
                  <a:cubicBezTo>
                    <a:pt x="20" y="1"/>
                    <a:pt x="0" y="24"/>
                    <a:pt x="0" y="67"/>
                  </a:cubicBezTo>
                  <a:cubicBezTo>
                    <a:pt x="0" y="131"/>
                    <a:pt x="29" y="187"/>
                    <a:pt x="78" y="229"/>
                  </a:cubicBezTo>
                  <a:lnTo>
                    <a:pt x="466" y="483"/>
                  </a:lnTo>
                  <a:cubicBezTo>
                    <a:pt x="482" y="495"/>
                    <a:pt x="499" y="500"/>
                    <a:pt x="513" y="500"/>
                  </a:cubicBezTo>
                  <a:cubicBezTo>
                    <a:pt x="542" y="500"/>
                    <a:pt x="564" y="478"/>
                    <a:pt x="564" y="441"/>
                  </a:cubicBezTo>
                  <a:cubicBezTo>
                    <a:pt x="564" y="377"/>
                    <a:pt x="536" y="314"/>
                    <a:pt x="480" y="279"/>
                  </a:cubicBezTo>
                  <a:lnTo>
                    <a:pt x="92" y="18"/>
                  </a:lnTo>
                  <a:cubicBezTo>
                    <a:pt x="76" y="6"/>
                    <a:pt x="61" y="1"/>
                    <a:pt x="4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2473800" y="2847450"/>
              <a:ext cx="14650" cy="13150"/>
            </a:xfrm>
            <a:custGeom>
              <a:avLst/>
              <a:gdLst/>
              <a:ahLst/>
              <a:cxnLst/>
              <a:rect l="l" t="t" r="r" b="b"/>
              <a:pathLst>
                <a:path w="586" h="526" extrusionOk="0">
                  <a:moveTo>
                    <a:pt x="64" y="25"/>
                  </a:moveTo>
                  <a:cubicBezTo>
                    <a:pt x="78" y="25"/>
                    <a:pt x="92" y="32"/>
                    <a:pt x="106" y="39"/>
                  </a:cubicBezTo>
                  <a:lnTo>
                    <a:pt x="494" y="300"/>
                  </a:lnTo>
                  <a:cubicBezTo>
                    <a:pt x="536" y="335"/>
                    <a:pt x="564" y="391"/>
                    <a:pt x="564" y="448"/>
                  </a:cubicBezTo>
                  <a:cubicBezTo>
                    <a:pt x="564" y="469"/>
                    <a:pt x="557" y="490"/>
                    <a:pt x="543" y="497"/>
                  </a:cubicBezTo>
                  <a:cubicBezTo>
                    <a:pt x="537" y="499"/>
                    <a:pt x="531" y="500"/>
                    <a:pt x="525" y="500"/>
                  </a:cubicBezTo>
                  <a:cubicBezTo>
                    <a:pt x="510" y="500"/>
                    <a:pt x="497" y="495"/>
                    <a:pt x="487" y="490"/>
                  </a:cubicBezTo>
                  <a:lnTo>
                    <a:pt x="99" y="229"/>
                  </a:lnTo>
                  <a:cubicBezTo>
                    <a:pt x="50" y="194"/>
                    <a:pt x="21" y="138"/>
                    <a:pt x="28" y="74"/>
                  </a:cubicBezTo>
                  <a:cubicBezTo>
                    <a:pt x="21" y="53"/>
                    <a:pt x="36" y="39"/>
                    <a:pt x="50" y="25"/>
                  </a:cubicBezTo>
                  <a:close/>
                  <a:moveTo>
                    <a:pt x="58" y="1"/>
                  </a:moveTo>
                  <a:cubicBezTo>
                    <a:pt x="51" y="1"/>
                    <a:pt x="43" y="2"/>
                    <a:pt x="36" y="4"/>
                  </a:cubicBezTo>
                  <a:cubicBezTo>
                    <a:pt x="14" y="18"/>
                    <a:pt x="0" y="46"/>
                    <a:pt x="0" y="74"/>
                  </a:cubicBezTo>
                  <a:cubicBezTo>
                    <a:pt x="0" y="145"/>
                    <a:pt x="28" y="208"/>
                    <a:pt x="92" y="250"/>
                  </a:cubicBezTo>
                  <a:lnTo>
                    <a:pt x="473" y="511"/>
                  </a:lnTo>
                  <a:cubicBezTo>
                    <a:pt x="487" y="518"/>
                    <a:pt x="508" y="525"/>
                    <a:pt x="529" y="525"/>
                  </a:cubicBezTo>
                  <a:cubicBezTo>
                    <a:pt x="536" y="525"/>
                    <a:pt x="543" y="525"/>
                    <a:pt x="550" y="518"/>
                  </a:cubicBezTo>
                  <a:cubicBezTo>
                    <a:pt x="571" y="504"/>
                    <a:pt x="585" y="483"/>
                    <a:pt x="585" y="455"/>
                  </a:cubicBezTo>
                  <a:cubicBezTo>
                    <a:pt x="585" y="384"/>
                    <a:pt x="557" y="321"/>
                    <a:pt x="501" y="279"/>
                  </a:cubicBezTo>
                  <a:lnTo>
                    <a:pt x="113" y="18"/>
                  </a:lnTo>
                  <a:cubicBezTo>
                    <a:pt x="98" y="7"/>
                    <a:pt x="78" y="1"/>
                    <a:pt x="5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2730925" y="2798175"/>
              <a:ext cx="24150" cy="17125"/>
            </a:xfrm>
            <a:custGeom>
              <a:avLst/>
              <a:gdLst/>
              <a:ahLst/>
              <a:cxnLst/>
              <a:rect l="l" t="t" r="r" b="b"/>
              <a:pathLst>
                <a:path w="966" h="685" extrusionOk="0">
                  <a:moveTo>
                    <a:pt x="957" y="44"/>
                  </a:moveTo>
                  <a:lnTo>
                    <a:pt x="966" y="50"/>
                  </a:lnTo>
                  <a:cubicBezTo>
                    <a:pt x="963" y="47"/>
                    <a:pt x="960" y="45"/>
                    <a:pt x="957" y="44"/>
                  </a:cubicBezTo>
                  <a:close/>
                  <a:moveTo>
                    <a:pt x="825" y="1"/>
                  </a:moveTo>
                  <a:lnTo>
                    <a:pt x="804" y="15"/>
                  </a:lnTo>
                  <a:lnTo>
                    <a:pt x="155" y="332"/>
                  </a:lnTo>
                  <a:lnTo>
                    <a:pt x="134" y="339"/>
                  </a:lnTo>
                  <a:lnTo>
                    <a:pt x="120" y="353"/>
                  </a:lnTo>
                  <a:lnTo>
                    <a:pt x="106" y="367"/>
                  </a:lnTo>
                  <a:lnTo>
                    <a:pt x="85" y="382"/>
                  </a:lnTo>
                  <a:cubicBezTo>
                    <a:pt x="78" y="389"/>
                    <a:pt x="78" y="396"/>
                    <a:pt x="71" y="403"/>
                  </a:cubicBezTo>
                  <a:lnTo>
                    <a:pt x="57" y="424"/>
                  </a:lnTo>
                  <a:cubicBezTo>
                    <a:pt x="50" y="431"/>
                    <a:pt x="42" y="438"/>
                    <a:pt x="42" y="445"/>
                  </a:cubicBezTo>
                  <a:cubicBezTo>
                    <a:pt x="35" y="452"/>
                    <a:pt x="35" y="459"/>
                    <a:pt x="28" y="466"/>
                  </a:cubicBezTo>
                  <a:cubicBezTo>
                    <a:pt x="28" y="473"/>
                    <a:pt x="21" y="480"/>
                    <a:pt x="21" y="487"/>
                  </a:cubicBezTo>
                  <a:cubicBezTo>
                    <a:pt x="14" y="494"/>
                    <a:pt x="14" y="501"/>
                    <a:pt x="14" y="508"/>
                  </a:cubicBezTo>
                  <a:cubicBezTo>
                    <a:pt x="14" y="523"/>
                    <a:pt x="14" y="523"/>
                    <a:pt x="7" y="530"/>
                  </a:cubicBezTo>
                  <a:lnTo>
                    <a:pt x="7" y="558"/>
                  </a:lnTo>
                  <a:cubicBezTo>
                    <a:pt x="0" y="586"/>
                    <a:pt x="14" y="621"/>
                    <a:pt x="42" y="642"/>
                  </a:cubicBezTo>
                  <a:lnTo>
                    <a:pt x="106" y="685"/>
                  </a:lnTo>
                  <a:cubicBezTo>
                    <a:pt x="78" y="664"/>
                    <a:pt x="64" y="635"/>
                    <a:pt x="71" y="600"/>
                  </a:cubicBezTo>
                  <a:lnTo>
                    <a:pt x="71" y="579"/>
                  </a:lnTo>
                  <a:lnTo>
                    <a:pt x="71" y="558"/>
                  </a:lnTo>
                  <a:cubicBezTo>
                    <a:pt x="71" y="551"/>
                    <a:pt x="78" y="544"/>
                    <a:pt x="78" y="530"/>
                  </a:cubicBezTo>
                  <a:lnTo>
                    <a:pt x="85" y="516"/>
                  </a:lnTo>
                  <a:lnTo>
                    <a:pt x="99" y="494"/>
                  </a:lnTo>
                  <a:cubicBezTo>
                    <a:pt x="106" y="480"/>
                    <a:pt x="106" y="473"/>
                    <a:pt x="113" y="466"/>
                  </a:cubicBezTo>
                  <a:lnTo>
                    <a:pt x="127" y="452"/>
                  </a:lnTo>
                  <a:lnTo>
                    <a:pt x="141" y="431"/>
                  </a:lnTo>
                  <a:lnTo>
                    <a:pt x="162" y="417"/>
                  </a:lnTo>
                  <a:cubicBezTo>
                    <a:pt x="162" y="410"/>
                    <a:pt x="169" y="403"/>
                    <a:pt x="176" y="403"/>
                  </a:cubicBezTo>
                  <a:lnTo>
                    <a:pt x="191" y="389"/>
                  </a:lnTo>
                  <a:lnTo>
                    <a:pt x="212" y="375"/>
                  </a:lnTo>
                  <a:lnTo>
                    <a:pt x="867" y="57"/>
                  </a:lnTo>
                  <a:lnTo>
                    <a:pt x="881" y="50"/>
                  </a:lnTo>
                  <a:lnTo>
                    <a:pt x="888" y="43"/>
                  </a:lnTo>
                  <a:lnTo>
                    <a:pt x="952" y="43"/>
                  </a:lnTo>
                  <a:cubicBezTo>
                    <a:pt x="952" y="43"/>
                    <a:pt x="954" y="43"/>
                    <a:pt x="957" y="44"/>
                  </a:cubicBezTo>
                  <a:lnTo>
                    <a:pt x="957" y="44"/>
                  </a:lnTo>
                  <a:lnTo>
                    <a:pt x="903" y="8"/>
                  </a:lnTo>
                  <a:lnTo>
                    <a:pt x="88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2730575" y="2797700"/>
              <a:ext cx="24500" cy="17950"/>
            </a:xfrm>
            <a:custGeom>
              <a:avLst/>
              <a:gdLst/>
              <a:ahLst/>
              <a:cxnLst/>
              <a:rect l="l" t="t" r="r" b="b"/>
              <a:pathLst>
                <a:path w="980" h="718" extrusionOk="0">
                  <a:moveTo>
                    <a:pt x="902" y="27"/>
                  </a:moveTo>
                  <a:lnTo>
                    <a:pt x="917" y="34"/>
                  </a:lnTo>
                  <a:lnTo>
                    <a:pt x="931" y="48"/>
                  </a:lnTo>
                  <a:lnTo>
                    <a:pt x="902" y="55"/>
                  </a:lnTo>
                  <a:lnTo>
                    <a:pt x="881" y="62"/>
                  </a:lnTo>
                  <a:lnTo>
                    <a:pt x="233" y="379"/>
                  </a:lnTo>
                  <a:cubicBezTo>
                    <a:pt x="226" y="386"/>
                    <a:pt x="219" y="386"/>
                    <a:pt x="212" y="394"/>
                  </a:cubicBezTo>
                  <a:lnTo>
                    <a:pt x="190" y="408"/>
                  </a:lnTo>
                  <a:lnTo>
                    <a:pt x="176" y="422"/>
                  </a:lnTo>
                  <a:cubicBezTo>
                    <a:pt x="169" y="429"/>
                    <a:pt x="162" y="429"/>
                    <a:pt x="162" y="436"/>
                  </a:cubicBezTo>
                  <a:cubicBezTo>
                    <a:pt x="155" y="443"/>
                    <a:pt x="148" y="450"/>
                    <a:pt x="141" y="457"/>
                  </a:cubicBezTo>
                  <a:cubicBezTo>
                    <a:pt x="134" y="464"/>
                    <a:pt x="134" y="471"/>
                    <a:pt x="127" y="478"/>
                  </a:cubicBezTo>
                  <a:cubicBezTo>
                    <a:pt x="120" y="485"/>
                    <a:pt x="120" y="492"/>
                    <a:pt x="113" y="499"/>
                  </a:cubicBezTo>
                  <a:lnTo>
                    <a:pt x="99" y="520"/>
                  </a:lnTo>
                  <a:cubicBezTo>
                    <a:pt x="99" y="527"/>
                    <a:pt x="92" y="535"/>
                    <a:pt x="92" y="542"/>
                  </a:cubicBezTo>
                  <a:cubicBezTo>
                    <a:pt x="92" y="549"/>
                    <a:pt x="92" y="563"/>
                    <a:pt x="85" y="570"/>
                  </a:cubicBezTo>
                  <a:cubicBezTo>
                    <a:pt x="78" y="577"/>
                    <a:pt x="78" y="584"/>
                    <a:pt x="78" y="591"/>
                  </a:cubicBezTo>
                  <a:lnTo>
                    <a:pt x="78" y="612"/>
                  </a:lnTo>
                  <a:cubicBezTo>
                    <a:pt x="78" y="633"/>
                    <a:pt x="78" y="647"/>
                    <a:pt x="85" y="661"/>
                  </a:cubicBezTo>
                  <a:lnTo>
                    <a:pt x="64" y="647"/>
                  </a:lnTo>
                  <a:cubicBezTo>
                    <a:pt x="42" y="633"/>
                    <a:pt x="28" y="598"/>
                    <a:pt x="35" y="570"/>
                  </a:cubicBezTo>
                  <a:lnTo>
                    <a:pt x="35" y="549"/>
                  </a:lnTo>
                  <a:cubicBezTo>
                    <a:pt x="35" y="542"/>
                    <a:pt x="28" y="535"/>
                    <a:pt x="35" y="527"/>
                  </a:cubicBezTo>
                  <a:cubicBezTo>
                    <a:pt x="42" y="520"/>
                    <a:pt x="42" y="513"/>
                    <a:pt x="42" y="506"/>
                  </a:cubicBezTo>
                  <a:lnTo>
                    <a:pt x="49" y="506"/>
                  </a:lnTo>
                  <a:cubicBezTo>
                    <a:pt x="49" y="499"/>
                    <a:pt x="56" y="492"/>
                    <a:pt x="56" y="485"/>
                  </a:cubicBezTo>
                  <a:lnTo>
                    <a:pt x="71" y="464"/>
                  </a:lnTo>
                  <a:cubicBezTo>
                    <a:pt x="71" y="457"/>
                    <a:pt x="78" y="450"/>
                    <a:pt x="85" y="443"/>
                  </a:cubicBezTo>
                  <a:lnTo>
                    <a:pt x="99" y="422"/>
                  </a:lnTo>
                  <a:cubicBezTo>
                    <a:pt x="99" y="415"/>
                    <a:pt x="106" y="415"/>
                    <a:pt x="113" y="408"/>
                  </a:cubicBezTo>
                  <a:lnTo>
                    <a:pt x="127" y="386"/>
                  </a:lnTo>
                  <a:lnTo>
                    <a:pt x="148" y="379"/>
                  </a:lnTo>
                  <a:lnTo>
                    <a:pt x="162" y="365"/>
                  </a:lnTo>
                  <a:lnTo>
                    <a:pt x="176" y="358"/>
                  </a:lnTo>
                  <a:lnTo>
                    <a:pt x="825" y="34"/>
                  </a:lnTo>
                  <a:lnTo>
                    <a:pt x="846" y="27"/>
                  </a:lnTo>
                  <a:close/>
                  <a:moveTo>
                    <a:pt x="857" y="1"/>
                  </a:moveTo>
                  <a:cubicBezTo>
                    <a:pt x="855" y="1"/>
                    <a:pt x="853" y="2"/>
                    <a:pt x="853" y="6"/>
                  </a:cubicBezTo>
                  <a:lnTo>
                    <a:pt x="825" y="6"/>
                  </a:lnTo>
                  <a:lnTo>
                    <a:pt x="804" y="20"/>
                  </a:lnTo>
                  <a:lnTo>
                    <a:pt x="155" y="337"/>
                  </a:lnTo>
                  <a:cubicBezTo>
                    <a:pt x="148" y="337"/>
                    <a:pt x="141" y="344"/>
                    <a:pt x="134" y="351"/>
                  </a:cubicBezTo>
                  <a:lnTo>
                    <a:pt x="113" y="365"/>
                  </a:lnTo>
                  <a:lnTo>
                    <a:pt x="99" y="379"/>
                  </a:lnTo>
                  <a:lnTo>
                    <a:pt x="85" y="394"/>
                  </a:lnTo>
                  <a:lnTo>
                    <a:pt x="92" y="401"/>
                  </a:lnTo>
                  <a:lnTo>
                    <a:pt x="85" y="401"/>
                  </a:lnTo>
                  <a:lnTo>
                    <a:pt x="64" y="415"/>
                  </a:lnTo>
                  <a:lnTo>
                    <a:pt x="49" y="436"/>
                  </a:lnTo>
                  <a:cubicBezTo>
                    <a:pt x="42" y="443"/>
                    <a:pt x="42" y="450"/>
                    <a:pt x="35" y="464"/>
                  </a:cubicBezTo>
                  <a:lnTo>
                    <a:pt x="21" y="485"/>
                  </a:lnTo>
                  <a:lnTo>
                    <a:pt x="14" y="506"/>
                  </a:lnTo>
                  <a:cubicBezTo>
                    <a:pt x="14" y="513"/>
                    <a:pt x="7" y="520"/>
                    <a:pt x="7" y="527"/>
                  </a:cubicBezTo>
                  <a:lnTo>
                    <a:pt x="7" y="556"/>
                  </a:lnTo>
                  <a:lnTo>
                    <a:pt x="7" y="570"/>
                  </a:lnTo>
                  <a:cubicBezTo>
                    <a:pt x="0" y="612"/>
                    <a:pt x="14" y="647"/>
                    <a:pt x="49" y="668"/>
                  </a:cubicBezTo>
                  <a:cubicBezTo>
                    <a:pt x="49" y="668"/>
                    <a:pt x="113" y="718"/>
                    <a:pt x="113" y="718"/>
                  </a:cubicBezTo>
                  <a:cubicBezTo>
                    <a:pt x="120" y="711"/>
                    <a:pt x="120" y="704"/>
                    <a:pt x="113" y="697"/>
                  </a:cubicBezTo>
                  <a:cubicBezTo>
                    <a:pt x="120" y="697"/>
                    <a:pt x="120" y="690"/>
                    <a:pt x="113" y="683"/>
                  </a:cubicBezTo>
                  <a:cubicBezTo>
                    <a:pt x="92" y="668"/>
                    <a:pt x="78" y="633"/>
                    <a:pt x="85" y="605"/>
                  </a:cubicBezTo>
                  <a:lnTo>
                    <a:pt x="85" y="584"/>
                  </a:lnTo>
                  <a:cubicBezTo>
                    <a:pt x="92" y="577"/>
                    <a:pt x="85" y="570"/>
                    <a:pt x="92" y="563"/>
                  </a:cubicBezTo>
                  <a:cubicBezTo>
                    <a:pt x="99" y="556"/>
                    <a:pt x="99" y="549"/>
                    <a:pt x="99" y="542"/>
                  </a:cubicBezTo>
                  <a:cubicBezTo>
                    <a:pt x="99" y="535"/>
                    <a:pt x="99" y="527"/>
                    <a:pt x="106" y="520"/>
                  </a:cubicBezTo>
                  <a:lnTo>
                    <a:pt x="120" y="499"/>
                  </a:lnTo>
                  <a:cubicBezTo>
                    <a:pt x="120" y="492"/>
                    <a:pt x="127" y="485"/>
                    <a:pt x="134" y="478"/>
                  </a:cubicBezTo>
                  <a:lnTo>
                    <a:pt x="148" y="457"/>
                  </a:lnTo>
                  <a:lnTo>
                    <a:pt x="162" y="443"/>
                  </a:lnTo>
                  <a:lnTo>
                    <a:pt x="176" y="429"/>
                  </a:lnTo>
                  <a:lnTo>
                    <a:pt x="197" y="415"/>
                  </a:lnTo>
                  <a:lnTo>
                    <a:pt x="212" y="401"/>
                  </a:lnTo>
                  <a:lnTo>
                    <a:pt x="226" y="394"/>
                  </a:lnTo>
                  <a:lnTo>
                    <a:pt x="874" y="76"/>
                  </a:lnTo>
                  <a:lnTo>
                    <a:pt x="895" y="62"/>
                  </a:lnTo>
                  <a:lnTo>
                    <a:pt x="917" y="62"/>
                  </a:lnTo>
                  <a:cubicBezTo>
                    <a:pt x="931" y="62"/>
                    <a:pt x="938" y="62"/>
                    <a:pt x="952" y="69"/>
                  </a:cubicBezTo>
                  <a:lnTo>
                    <a:pt x="959" y="69"/>
                  </a:lnTo>
                  <a:cubicBezTo>
                    <a:pt x="962" y="73"/>
                    <a:pt x="966" y="75"/>
                    <a:pt x="969" y="75"/>
                  </a:cubicBezTo>
                  <a:cubicBezTo>
                    <a:pt x="971" y="75"/>
                    <a:pt x="973" y="73"/>
                    <a:pt x="973" y="69"/>
                  </a:cubicBezTo>
                  <a:cubicBezTo>
                    <a:pt x="980" y="62"/>
                    <a:pt x="980" y="55"/>
                    <a:pt x="973" y="55"/>
                  </a:cubicBezTo>
                  <a:lnTo>
                    <a:pt x="909" y="13"/>
                  </a:lnTo>
                  <a:cubicBezTo>
                    <a:pt x="902" y="6"/>
                    <a:pt x="902" y="6"/>
                    <a:pt x="895" y="6"/>
                  </a:cubicBezTo>
                  <a:lnTo>
                    <a:pt x="867" y="6"/>
                  </a:lnTo>
                  <a:cubicBezTo>
                    <a:pt x="864" y="2"/>
                    <a:pt x="860" y="1"/>
                    <a:pt x="8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2732500" y="2799175"/>
              <a:ext cx="23425" cy="16550"/>
            </a:xfrm>
            <a:custGeom>
              <a:avLst/>
              <a:gdLst/>
              <a:ahLst/>
              <a:cxnLst/>
              <a:rect l="l" t="t" r="r" b="b"/>
              <a:pathLst>
                <a:path w="937" h="662" extrusionOk="0">
                  <a:moveTo>
                    <a:pt x="861" y="1"/>
                  </a:moveTo>
                  <a:cubicBezTo>
                    <a:pt x="844" y="1"/>
                    <a:pt x="825" y="6"/>
                    <a:pt x="804" y="17"/>
                  </a:cubicBezTo>
                  <a:lnTo>
                    <a:pt x="156" y="335"/>
                  </a:lnTo>
                  <a:cubicBezTo>
                    <a:pt x="71" y="384"/>
                    <a:pt x="15" y="461"/>
                    <a:pt x="1" y="560"/>
                  </a:cubicBezTo>
                  <a:cubicBezTo>
                    <a:pt x="1" y="622"/>
                    <a:pt x="31" y="661"/>
                    <a:pt x="77" y="661"/>
                  </a:cubicBezTo>
                  <a:cubicBezTo>
                    <a:pt x="95" y="661"/>
                    <a:pt x="114" y="656"/>
                    <a:pt x="135" y="645"/>
                  </a:cubicBezTo>
                  <a:lnTo>
                    <a:pt x="783" y="327"/>
                  </a:lnTo>
                  <a:cubicBezTo>
                    <a:pt x="868" y="278"/>
                    <a:pt x="917" y="201"/>
                    <a:pt x="931" y="102"/>
                  </a:cubicBezTo>
                  <a:cubicBezTo>
                    <a:pt x="936" y="40"/>
                    <a:pt x="907" y="1"/>
                    <a:pt x="86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2732150" y="2798800"/>
              <a:ext cx="24400" cy="17200"/>
            </a:xfrm>
            <a:custGeom>
              <a:avLst/>
              <a:gdLst/>
              <a:ahLst/>
              <a:cxnLst/>
              <a:rect l="l" t="t" r="r" b="b"/>
              <a:pathLst>
                <a:path w="976" h="688" extrusionOk="0">
                  <a:moveTo>
                    <a:pt x="864" y="22"/>
                  </a:moveTo>
                  <a:cubicBezTo>
                    <a:pt x="880" y="22"/>
                    <a:pt x="896" y="25"/>
                    <a:pt x="910" y="32"/>
                  </a:cubicBezTo>
                  <a:cubicBezTo>
                    <a:pt x="931" y="53"/>
                    <a:pt x="945" y="89"/>
                    <a:pt x="938" y="117"/>
                  </a:cubicBezTo>
                  <a:cubicBezTo>
                    <a:pt x="924" y="209"/>
                    <a:pt x="875" y="286"/>
                    <a:pt x="790" y="328"/>
                  </a:cubicBezTo>
                  <a:lnTo>
                    <a:pt x="142" y="646"/>
                  </a:lnTo>
                  <a:cubicBezTo>
                    <a:pt x="128" y="659"/>
                    <a:pt x="113" y="664"/>
                    <a:pt x="97" y="664"/>
                  </a:cubicBezTo>
                  <a:cubicBezTo>
                    <a:pt x="55" y="664"/>
                    <a:pt x="13" y="622"/>
                    <a:pt x="29" y="575"/>
                  </a:cubicBezTo>
                  <a:cubicBezTo>
                    <a:pt x="43" y="483"/>
                    <a:pt x="92" y="406"/>
                    <a:pt x="177" y="357"/>
                  </a:cubicBezTo>
                  <a:lnTo>
                    <a:pt x="825" y="39"/>
                  </a:lnTo>
                  <a:lnTo>
                    <a:pt x="818" y="32"/>
                  </a:lnTo>
                  <a:cubicBezTo>
                    <a:pt x="832" y="25"/>
                    <a:pt x="848" y="22"/>
                    <a:pt x="864" y="22"/>
                  </a:cubicBezTo>
                  <a:close/>
                  <a:moveTo>
                    <a:pt x="865" y="1"/>
                  </a:moveTo>
                  <a:cubicBezTo>
                    <a:pt x="847" y="1"/>
                    <a:pt x="828" y="6"/>
                    <a:pt x="811" y="18"/>
                  </a:cubicBezTo>
                  <a:lnTo>
                    <a:pt x="163" y="342"/>
                  </a:lnTo>
                  <a:cubicBezTo>
                    <a:pt x="78" y="385"/>
                    <a:pt x="22" y="476"/>
                    <a:pt x="8" y="575"/>
                  </a:cubicBezTo>
                  <a:cubicBezTo>
                    <a:pt x="1" y="610"/>
                    <a:pt x="15" y="646"/>
                    <a:pt x="50" y="674"/>
                  </a:cubicBezTo>
                  <a:cubicBezTo>
                    <a:pt x="64" y="681"/>
                    <a:pt x="78" y="688"/>
                    <a:pt x="92" y="688"/>
                  </a:cubicBezTo>
                  <a:cubicBezTo>
                    <a:pt x="113" y="681"/>
                    <a:pt x="134" y="681"/>
                    <a:pt x="156" y="667"/>
                  </a:cubicBezTo>
                  <a:lnTo>
                    <a:pt x="804" y="350"/>
                  </a:lnTo>
                  <a:cubicBezTo>
                    <a:pt x="889" y="300"/>
                    <a:pt x="945" y="216"/>
                    <a:pt x="959" y="117"/>
                  </a:cubicBezTo>
                  <a:cubicBezTo>
                    <a:pt x="975" y="53"/>
                    <a:pt x="923" y="1"/>
                    <a:pt x="86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4"/>
            <p:cNvSpPr/>
            <p:nvPr/>
          </p:nvSpPr>
          <p:spPr>
            <a:xfrm>
              <a:off x="2769700" y="2783600"/>
              <a:ext cx="6350" cy="14250"/>
            </a:xfrm>
            <a:custGeom>
              <a:avLst/>
              <a:gdLst/>
              <a:ahLst/>
              <a:cxnLst/>
              <a:rect l="l" t="t" r="r" b="b"/>
              <a:pathLst>
                <a:path w="254" h="570" extrusionOk="0">
                  <a:moveTo>
                    <a:pt x="47" y="1"/>
                  </a:moveTo>
                  <a:cubicBezTo>
                    <a:pt x="44" y="1"/>
                    <a:pt x="42" y="2"/>
                    <a:pt x="42" y="6"/>
                  </a:cubicBezTo>
                  <a:cubicBezTo>
                    <a:pt x="35" y="6"/>
                    <a:pt x="35" y="13"/>
                    <a:pt x="42" y="20"/>
                  </a:cubicBezTo>
                  <a:cubicBezTo>
                    <a:pt x="42" y="20"/>
                    <a:pt x="226" y="260"/>
                    <a:pt x="7" y="549"/>
                  </a:cubicBezTo>
                  <a:cubicBezTo>
                    <a:pt x="0" y="556"/>
                    <a:pt x="0" y="563"/>
                    <a:pt x="14" y="570"/>
                  </a:cubicBezTo>
                  <a:cubicBezTo>
                    <a:pt x="14" y="563"/>
                    <a:pt x="14" y="563"/>
                    <a:pt x="21" y="563"/>
                  </a:cubicBezTo>
                  <a:cubicBezTo>
                    <a:pt x="254" y="260"/>
                    <a:pt x="56" y="6"/>
                    <a:pt x="56" y="6"/>
                  </a:cubicBezTo>
                  <a:cubicBezTo>
                    <a:pt x="53" y="2"/>
                    <a:pt x="49" y="1"/>
                    <a:pt x="4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4"/>
            <p:cNvSpPr/>
            <p:nvPr/>
          </p:nvSpPr>
          <p:spPr>
            <a:xfrm>
              <a:off x="2573725" y="2880650"/>
              <a:ext cx="4250" cy="13775"/>
            </a:xfrm>
            <a:custGeom>
              <a:avLst/>
              <a:gdLst/>
              <a:ahLst/>
              <a:cxnLst/>
              <a:rect l="l" t="t" r="r" b="b"/>
              <a:pathLst>
                <a:path w="170" h="551" extrusionOk="0">
                  <a:moveTo>
                    <a:pt x="43" y="1"/>
                  </a:moveTo>
                  <a:cubicBezTo>
                    <a:pt x="43" y="8"/>
                    <a:pt x="43" y="15"/>
                    <a:pt x="43" y="15"/>
                  </a:cubicBezTo>
                  <a:cubicBezTo>
                    <a:pt x="148" y="177"/>
                    <a:pt x="127" y="396"/>
                    <a:pt x="0" y="537"/>
                  </a:cubicBezTo>
                  <a:cubicBezTo>
                    <a:pt x="0" y="544"/>
                    <a:pt x="0" y="544"/>
                    <a:pt x="7" y="551"/>
                  </a:cubicBezTo>
                  <a:cubicBezTo>
                    <a:pt x="14" y="551"/>
                    <a:pt x="14" y="551"/>
                    <a:pt x="14" y="544"/>
                  </a:cubicBezTo>
                  <a:cubicBezTo>
                    <a:pt x="148" y="396"/>
                    <a:pt x="169" y="177"/>
                    <a:pt x="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4"/>
            <p:cNvSpPr/>
            <p:nvPr/>
          </p:nvSpPr>
          <p:spPr>
            <a:xfrm>
              <a:off x="2451950" y="2748025"/>
              <a:ext cx="94300" cy="58750"/>
            </a:xfrm>
            <a:custGeom>
              <a:avLst/>
              <a:gdLst/>
              <a:ahLst/>
              <a:cxnLst/>
              <a:rect l="l" t="t" r="r" b="b"/>
              <a:pathLst>
                <a:path w="3772" h="2350" extrusionOk="0">
                  <a:moveTo>
                    <a:pt x="617" y="1"/>
                  </a:moveTo>
                  <a:cubicBezTo>
                    <a:pt x="549" y="1"/>
                    <a:pt x="481" y="14"/>
                    <a:pt x="416" y="40"/>
                  </a:cubicBezTo>
                  <a:lnTo>
                    <a:pt x="120" y="188"/>
                  </a:lnTo>
                  <a:cubicBezTo>
                    <a:pt x="14" y="216"/>
                    <a:pt x="0" y="371"/>
                    <a:pt x="106" y="414"/>
                  </a:cubicBezTo>
                  <a:lnTo>
                    <a:pt x="2890" y="2275"/>
                  </a:lnTo>
                  <a:cubicBezTo>
                    <a:pt x="2973" y="2324"/>
                    <a:pt x="3067" y="2349"/>
                    <a:pt x="3162" y="2349"/>
                  </a:cubicBezTo>
                  <a:cubicBezTo>
                    <a:pt x="3230" y="2349"/>
                    <a:pt x="3298" y="2336"/>
                    <a:pt x="3363" y="2310"/>
                  </a:cubicBezTo>
                  <a:lnTo>
                    <a:pt x="3659" y="2162"/>
                  </a:lnTo>
                  <a:cubicBezTo>
                    <a:pt x="3764" y="2113"/>
                    <a:pt x="3772" y="2007"/>
                    <a:pt x="3673" y="1936"/>
                  </a:cubicBezTo>
                  <a:lnTo>
                    <a:pt x="888" y="75"/>
                  </a:lnTo>
                  <a:cubicBezTo>
                    <a:pt x="806" y="26"/>
                    <a:pt x="712" y="1"/>
                    <a:pt x="6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4"/>
            <p:cNvSpPr/>
            <p:nvPr/>
          </p:nvSpPr>
          <p:spPr>
            <a:xfrm>
              <a:off x="2451600" y="2747725"/>
              <a:ext cx="94300" cy="59325"/>
            </a:xfrm>
            <a:custGeom>
              <a:avLst/>
              <a:gdLst/>
              <a:ahLst/>
              <a:cxnLst/>
              <a:rect l="l" t="t" r="r" b="b"/>
              <a:pathLst>
                <a:path w="3772" h="2373" extrusionOk="0">
                  <a:moveTo>
                    <a:pt x="635" y="24"/>
                  </a:moveTo>
                  <a:cubicBezTo>
                    <a:pt x="726" y="24"/>
                    <a:pt x="818" y="45"/>
                    <a:pt x="895" y="94"/>
                  </a:cubicBezTo>
                  <a:lnTo>
                    <a:pt x="3680" y="1955"/>
                  </a:lnTo>
                  <a:cubicBezTo>
                    <a:pt x="3715" y="1977"/>
                    <a:pt x="3743" y="2019"/>
                    <a:pt x="3750" y="2068"/>
                  </a:cubicBezTo>
                  <a:cubicBezTo>
                    <a:pt x="3736" y="2111"/>
                    <a:pt x="3708" y="2146"/>
                    <a:pt x="3666" y="2167"/>
                  </a:cubicBezTo>
                  <a:lnTo>
                    <a:pt x="3370" y="2308"/>
                  </a:lnTo>
                  <a:cubicBezTo>
                    <a:pt x="3304" y="2336"/>
                    <a:pt x="3234" y="2350"/>
                    <a:pt x="3163" y="2350"/>
                  </a:cubicBezTo>
                  <a:cubicBezTo>
                    <a:pt x="3073" y="2350"/>
                    <a:pt x="2983" y="2327"/>
                    <a:pt x="2904" y="2280"/>
                  </a:cubicBezTo>
                  <a:lnTo>
                    <a:pt x="127" y="419"/>
                  </a:lnTo>
                  <a:cubicBezTo>
                    <a:pt x="85" y="398"/>
                    <a:pt x="64" y="355"/>
                    <a:pt x="56" y="306"/>
                  </a:cubicBezTo>
                  <a:cubicBezTo>
                    <a:pt x="64" y="264"/>
                    <a:pt x="99" y="228"/>
                    <a:pt x="141" y="207"/>
                  </a:cubicBezTo>
                  <a:lnTo>
                    <a:pt x="437" y="66"/>
                  </a:lnTo>
                  <a:cubicBezTo>
                    <a:pt x="501" y="38"/>
                    <a:pt x="564" y="24"/>
                    <a:pt x="635" y="24"/>
                  </a:cubicBezTo>
                  <a:close/>
                  <a:moveTo>
                    <a:pt x="635" y="1"/>
                  </a:moveTo>
                  <a:cubicBezTo>
                    <a:pt x="565" y="1"/>
                    <a:pt x="496" y="15"/>
                    <a:pt x="430" y="45"/>
                  </a:cubicBezTo>
                  <a:lnTo>
                    <a:pt x="134" y="193"/>
                  </a:lnTo>
                  <a:cubicBezTo>
                    <a:pt x="14" y="221"/>
                    <a:pt x="0" y="391"/>
                    <a:pt x="120" y="440"/>
                  </a:cubicBezTo>
                  <a:lnTo>
                    <a:pt x="2897" y="2301"/>
                  </a:lnTo>
                  <a:cubicBezTo>
                    <a:pt x="2973" y="2345"/>
                    <a:pt x="3055" y="2372"/>
                    <a:pt x="3142" y="2372"/>
                  </a:cubicBezTo>
                  <a:cubicBezTo>
                    <a:pt x="3152" y="2372"/>
                    <a:pt x="3162" y="2372"/>
                    <a:pt x="3172" y="2371"/>
                  </a:cubicBezTo>
                  <a:cubicBezTo>
                    <a:pt x="3243" y="2371"/>
                    <a:pt x="3313" y="2357"/>
                    <a:pt x="3377" y="2329"/>
                  </a:cubicBezTo>
                  <a:lnTo>
                    <a:pt x="3673" y="2181"/>
                  </a:lnTo>
                  <a:cubicBezTo>
                    <a:pt x="3722" y="2167"/>
                    <a:pt x="3757" y="2118"/>
                    <a:pt x="3771" y="2068"/>
                  </a:cubicBezTo>
                  <a:cubicBezTo>
                    <a:pt x="3764" y="2012"/>
                    <a:pt x="3736" y="1963"/>
                    <a:pt x="3687" y="1941"/>
                  </a:cubicBezTo>
                  <a:lnTo>
                    <a:pt x="909" y="80"/>
                  </a:lnTo>
                  <a:cubicBezTo>
                    <a:pt x="824" y="28"/>
                    <a:pt x="730" y="1"/>
                    <a:pt x="635"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p:nvPr/>
          </p:nvSpPr>
          <p:spPr>
            <a:xfrm>
              <a:off x="2452825" y="2735025"/>
              <a:ext cx="94300" cy="58850"/>
            </a:xfrm>
            <a:custGeom>
              <a:avLst/>
              <a:gdLst/>
              <a:ahLst/>
              <a:cxnLst/>
              <a:rect l="l" t="t" r="r" b="b"/>
              <a:pathLst>
                <a:path w="3772" h="2354" extrusionOk="0">
                  <a:moveTo>
                    <a:pt x="625" y="0"/>
                  </a:moveTo>
                  <a:cubicBezTo>
                    <a:pt x="554" y="0"/>
                    <a:pt x="483" y="15"/>
                    <a:pt x="416" y="46"/>
                  </a:cubicBezTo>
                  <a:lnTo>
                    <a:pt x="120" y="194"/>
                  </a:lnTo>
                  <a:cubicBezTo>
                    <a:pt x="7" y="243"/>
                    <a:pt x="0" y="349"/>
                    <a:pt x="106" y="419"/>
                  </a:cubicBezTo>
                  <a:lnTo>
                    <a:pt x="2891" y="2280"/>
                  </a:lnTo>
                  <a:cubicBezTo>
                    <a:pt x="2971" y="2328"/>
                    <a:pt x="3062" y="2354"/>
                    <a:pt x="3155" y="2354"/>
                  </a:cubicBezTo>
                  <a:cubicBezTo>
                    <a:pt x="3225" y="2354"/>
                    <a:pt x="3296" y="2339"/>
                    <a:pt x="3363" y="2308"/>
                  </a:cubicBezTo>
                  <a:lnTo>
                    <a:pt x="3652" y="2167"/>
                  </a:lnTo>
                  <a:cubicBezTo>
                    <a:pt x="3765" y="2132"/>
                    <a:pt x="3772" y="1984"/>
                    <a:pt x="3666" y="1935"/>
                  </a:cubicBezTo>
                  <a:lnTo>
                    <a:pt x="889" y="74"/>
                  </a:lnTo>
                  <a:cubicBezTo>
                    <a:pt x="809" y="26"/>
                    <a:pt x="717" y="0"/>
                    <a:pt x="625"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4"/>
            <p:cNvSpPr/>
            <p:nvPr/>
          </p:nvSpPr>
          <p:spPr>
            <a:xfrm>
              <a:off x="2453350" y="2734850"/>
              <a:ext cx="94125" cy="59300"/>
            </a:xfrm>
            <a:custGeom>
              <a:avLst/>
              <a:gdLst/>
              <a:ahLst/>
              <a:cxnLst/>
              <a:rect l="l" t="t" r="r" b="b"/>
              <a:pathLst>
                <a:path w="3765" h="2372" extrusionOk="0">
                  <a:moveTo>
                    <a:pt x="600" y="17"/>
                  </a:moveTo>
                  <a:cubicBezTo>
                    <a:pt x="691" y="17"/>
                    <a:pt x="783" y="46"/>
                    <a:pt x="868" y="95"/>
                  </a:cubicBezTo>
                  <a:lnTo>
                    <a:pt x="3645" y="1956"/>
                  </a:lnTo>
                  <a:cubicBezTo>
                    <a:pt x="3744" y="1991"/>
                    <a:pt x="3737" y="2132"/>
                    <a:pt x="3631" y="2160"/>
                  </a:cubicBezTo>
                  <a:lnTo>
                    <a:pt x="3335" y="2308"/>
                  </a:lnTo>
                  <a:cubicBezTo>
                    <a:pt x="3272" y="2335"/>
                    <a:pt x="3205" y="2348"/>
                    <a:pt x="3138" y="2348"/>
                  </a:cubicBezTo>
                  <a:cubicBezTo>
                    <a:pt x="3048" y="2348"/>
                    <a:pt x="2958" y="2325"/>
                    <a:pt x="2877" y="2280"/>
                  </a:cubicBezTo>
                  <a:lnTo>
                    <a:pt x="99" y="419"/>
                  </a:lnTo>
                  <a:cubicBezTo>
                    <a:pt x="57" y="391"/>
                    <a:pt x="29" y="349"/>
                    <a:pt x="29" y="306"/>
                  </a:cubicBezTo>
                  <a:cubicBezTo>
                    <a:pt x="36" y="257"/>
                    <a:pt x="64" y="222"/>
                    <a:pt x="106" y="208"/>
                  </a:cubicBezTo>
                  <a:lnTo>
                    <a:pt x="402" y="60"/>
                  </a:lnTo>
                  <a:cubicBezTo>
                    <a:pt x="466" y="31"/>
                    <a:pt x="536" y="17"/>
                    <a:pt x="600" y="17"/>
                  </a:cubicBezTo>
                  <a:close/>
                  <a:moveTo>
                    <a:pt x="603" y="0"/>
                  </a:moveTo>
                  <a:cubicBezTo>
                    <a:pt x="531" y="0"/>
                    <a:pt x="458" y="15"/>
                    <a:pt x="388" y="46"/>
                  </a:cubicBezTo>
                  <a:lnTo>
                    <a:pt x="92" y="187"/>
                  </a:lnTo>
                  <a:cubicBezTo>
                    <a:pt x="43" y="208"/>
                    <a:pt x="8" y="250"/>
                    <a:pt x="1" y="306"/>
                  </a:cubicBezTo>
                  <a:cubicBezTo>
                    <a:pt x="1" y="363"/>
                    <a:pt x="36" y="412"/>
                    <a:pt x="78" y="433"/>
                  </a:cubicBezTo>
                  <a:lnTo>
                    <a:pt x="2863" y="2301"/>
                  </a:lnTo>
                  <a:cubicBezTo>
                    <a:pt x="2940" y="2351"/>
                    <a:pt x="3039" y="2372"/>
                    <a:pt x="3138" y="2372"/>
                  </a:cubicBezTo>
                  <a:cubicBezTo>
                    <a:pt x="3208" y="2372"/>
                    <a:pt x="3278" y="2358"/>
                    <a:pt x="3342" y="2322"/>
                  </a:cubicBezTo>
                  <a:lnTo>
                    <a:pt x="3638" y="2181"/>
                  </a:lnTo>
                  <a:cubicBezTo>
                    <a:pt x="3758" y="2146"/>
                    <a:pt x="3765" y="1984"/>
                    <a:pt x="3652" y="1935"/>
                  </a:cubicBezTo>
                  <a:lnTo>
                    <a:pt x="875" y="74"/>
                  </a:lnTo>
                  <a:cubicBezTo>
                    <a:pt x="791" y="26"/>
                    <a:pt x="697" y="0"/>
                    <a:pt x="60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4"/>
            <p:cNvSpPr/>
            <p:nvPr/>
          </p:nvSpPr>
          <p:spPr>
            <a:xfrm>
              <a:off x="2468725" y="2739475"/>
              <a:ext cx="54275" cy="36525"/>
            </a:xfrm>
            <a:custGeom>
              <a:avLst/>
              <a:gdLst/>
              <a:ahLst/>
              <a:cxnLst/>
              <a:rect l="l" t="t" r="r" b="b"/>
              <a:pathLst>
                <a:path w="2171" h="1461" extrusionOk="0">
                  <a:moveTo>
                    <a:pt x="21" y="0"/>
                  </a:moveTo>
                  <a:cubicBezTo>
                    <a:pt x="10" y="0"/>
                    <a:pt x="1" y="17"/>
                    <a:pt x="13" y="23"/>
                  </a:cubicBezTo>
                  <a:cubicBezTo>
                    <a:pt x="13" y="23"/>
                    <a:pt x="2156" y="1461"/>
                    <a:pt x="2163" y="1461"/>
                  </a:cubicBezTo>
                  <a:cubicBezTo>
                    <a:pt x="2163" y="1461"/>
                    <a:pt x="2170" y="1454"/>
                    <a:pt x="2170" y="1454"/>
                  </a:cubicBezTo>
                  <a:cubicBezTo>
                    <a:pt x="2170" y="1454"/>
                    <a:pt x="2170" y="1447"/>
                    <a:pt x="2170" y="1440"/>
                  </a:cubicBezTo>
                  <a:lnTo>
                    <a:pt x="27" y="2"/>
                  </a:lnTo>
                  <a:cubicBezTo>
                    <a:pt x="25" y="1"/>
                    <a:pt x="23" y="0"/>
                    <a:pt x="21"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4"/>
            <p:cNvSpPr/>
            <p:nvPr/>
          </p:nvSpPr>
          <p:spPr>
            <a:xfrm>
              <a:off x="2461800" y="2743075"/>
              <a:ext cx="38975" cy="26225"/>
            </a:xfrm>
            <a:custGeom>
              <a:avLst/>
              <a:gdLst/>
              <a:ahLst/>
              <a:cxnLst/>
              <a:rect l="l" t="t" r="r" b="b"/>
              <a:pathLst>
                <a:path w="1559" h="1049" extrusionOk="0">
                  <a:moveTo>
                    <a:pt x="12" y="0"/>
                  </a:moveTo>
                  <a:cubicBezTo>
                    <a:pt x="10" y="0"/>
                    <a:pt x="8" y="2"/>
                    <a:pt x="8" y="6"/>
                  </a:cubicBezTo>
                  <a:cubicBezTo>
                    <a:pt x="1" y="6"/>
                    <a:pt x="1" y="13"/>
                    <a:pt x="8" y="20"/>
                  </a:cubicBezTo>
                  <a:cubicBezTo>
                    <a:pt x="8" y="20"/>
                    <a:pt x="1538" y="1049"/>
                    <a:pt x="1545" y="1049"/>
                  </a:cubicBezTo>
                  <a:cubicBezTo>
                    <a:pt x="1545" y="1049"/>
                    <a:pt x="1552" y="1049"/>
                    <a:pt x="1552" y="1042"/>
                  </a:cubicBezTo>
                  <a:cubicBezTo>
                    <a:pt x="1559" y="1042"/>
                    <a:pt x="1559" y="1035"/>
                    <a:pt x="1552" y="1028"/>
                  </a:cubicBezTo>
                  <a:lnTo>
                    <a:pt x="22" y="6"/>
                  </a:lnTo>
                  <a:cubicBezTo>
                    <a:pt x="19" y="2"/>
                    <a:pt x="15" y="0"/>
                    <a:pt x="12"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2620075" y="2782275"/>
              <a:ext cx="127950" cy="73700"/>
            </a:xfrm>
            <a:custGeom>
              <a:avLst/>
              <a:gdLst/>
              <a:ahLst/>
              <a:cxnLst/>
              <a:rect l="l" t="t" r="r" b="b"/>
              <a:pathLst>
                <a:path w="5118" h="2948" extrusionOk="0">
                  <a:moveTo>
                    <a:pt x="1982" y="1"/>
                  </a:moveTo>
                  <a:cubicBezTo>
                    <a:pt x="1863" y="1"/>
                    <a:pt x="1745" y="24"/>
                    <a:pt x="1636" y="73"/>
                  </a:cubicBezTo>
                  <a:lnTo>
                    <a:pt x="169" y="799"/>
                  </a:lnTo>
                  <a:cubicBezTo>
                    <a:pt x="7" y="877"/>
                    <a:pt x="0" y="1025"/>
                    <a:pt x="148" y="1123"/>
                  </a:cubicBezTo>
                  <a:lnTo>
                    <a:pt x="2693" y="2822"/>
                  </a:lnTo>
                  <a:cubicBezTo>
                    <a:pt x="2830" y="2907"/>
                    <a:pt x="2982" y="2947"/>
                    <a:pt x="3136" y="2947"/>
                  </a:cubicBezTo>
                  <a:cubicBezTo>
                    <a:pt x="3253" y="2947"/>
                    <a:pt x="3370" y="2924"/>
                    <a:pt x="3483" y="2879"/>
                  </a:cubicBezTo>
                  <a:lnTo>
                    <a:pt x="4949" y="2153"/>
                  </a:lnTo>
                  <a:cubicBezTo>
                    <a:pt x="5111" y="2075"/>
                    <a:pt x="5118" y="1927"/>
                    <a:pt x="4970" y="1828"/>
                  </a:cubicBezTo>
                  <a:lnTo>
                    <a:pt x="2432" y="122"/>
                  </a:lnTo>
                  <a:cubicBezTo>
                    <a:pt x="2296" y="42"/>
                    <a:pt x="2139" y="1"/>
                    <a:pt x="19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2620775" y="2782125"/>
              <a:ext cx="127625" cy="74250"/>
            </a:xfrm>
            <a:custGeom>
              <a:avLst/>
              <a:gdLst/>
              <a:ahLst/>
              <a:cxnLst/>
              <a:rect l="l" t="t" r="r" b="b"/>
              <a:pathLst>
                <a:path w="5105" h="2970" extrusionOk="0">
                  <a:moveTo>
                    <a:pt x="1939" y="16"/>
                  </a:moveTo>
                  <a:cubicBezTo>
                    <a:pt x="2101" y="16"/>
                    <a:pt x="2256" y="58"/>
                    <a:pt x="2397" y="142"/>
                  </a:cubicBezTo>
                  <a:lnTo>
                    <a:pt x="4935" y="1841"/>
                  </a:lnTo>
                  <a:cubicBezTo>
                    <a:pt x="4998" y="1877"/>
                    <a:pt x="5034" y="1933"/>
                    <a:pt x="5041" y="2003"/>
                  </a:cubicBezTo>
                  <a:cubicBezTo>
                    <a:pt x="5027" y="2067"/>
                    <a:pt x="4984" y="2123"/>
                    <a:pt x="4921" y="2151"/>
                  </a:cubicBezTo>
                  <a:lnTo>
                    <a:pt x="3448" y="2878"/>
                  </a:lnTo>
                  <a:cubicBezTo>
                    <a:pt x="3341" y="2922"/>
                    <a:pt x="3227" y="2944"/>
                    <a:pt x="3114" y="2944"/>
                  </a:cubicBezTo>
                  <a:cubicBezTo>
                    <a:pt x="2959" y="2944"/>
                    <a:pt x="2804" y="2903"/>
                    <a:pt x="2665" y="2821"/>
                  </a:cubicBezTo>
                  <a:lnTo>
                    <a:pt x="120" y="1122"/>
                  </a:lnTo>
                  <a:cubicBezTo>
                    <a:pt x="64" y="1087"/>
                    <a:pt x="22" y="1024"/>
                    <a:pt x="22" y="960"/>
                  </a:cubicBezTo>
                  <a:cubicBezTo>
                    <a:pt x="29" y="890"/>
                    <a:pt x="78" y="840"/>
                    <a:pt x="141" y="812"/>
                  </a:cubicBezTo>
                  <a:lnTo>
                    <a:pt x="1608" y="86"/>
                  </a:lnTo>
                  <a:cubicBezTo>
                    <a:pt x="1713" y="37"/>
                    <a:pt x="1826" y="16"/>
                    <a:pt x="1939" y="16"/>
                  </a:cubicBezTo>
                  <a:close/>
                  <a:moveTo>
                    <a:pt x="1946" y="0"/>
                  </a:moveTo>
                  <a:cubicBezTo>
                    <a:pt x="1829" y="0"/>
                    <a:pt x="1712" y="24"/>
                    <a:pt x="1601" y="72"/>
                  </a:cubicBezTo>
                  <a:lnTo>
                    <a:pt x="127" y="798"/>
                  </a:lnTo>
                  <a:cubicBezTo>
                    <a:pt x="57" y="826"/>
                    <a:pt x="7" y="890"/>
                    <a:pt x="0" y="960"/>
                  </a:cubicBezTo>
                  <a:cubicBezTo>
                    <a:pt x="0" y="1038"/>
                    <a:pt x="43" y="1101"/>
                    <a:pt x="106" y="1136"/>
                  </a:cubicBezTo>
                  <a:lnTo>
                    <a:pt x="2651" y="2842"/>
                  </a:lnTo>
                  <a:cubicBezTo>
                    <a:pt x="2792" y="2927"/>
                    <a:pt x="2954" y="2969"/>
                    <a:pt x="3116" y="2969"/>
                  </a:cubicBezTo>
                  <a:cubicBezTo>
                    <a:pt x="3236" y="2969"/>
                    <a:pt x="3349" y="2948"/>
                    <a:pt x="3462" y="2899"/>
                  </a:cubicBezTo>
                  <a:lnTo>
                    <a:pt x="4928" y="2173"/>
                  </a:lnTo>
                  <a:cubicBezTo>
                    <a:pt x="5090" y="2123"/>
                    <a:pt x="5104" y="1898"/>
                    <a:pt x="4949" y="1827"/>
                  </a:cubicBezTo>
                  <a:lnTo>
                    <a:pt x="2404" y="128"/>
                  </a:lnTo>
                  <a:cubicBezTo>
                    <a:pt x="2263" y="43"/>
                    <a:pt x="2105" y="0"/>
                    <a:pt x="194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2620950" y="2768525"/>
              <a:ext cx="127975" cy="73650"/>
            </a:xfrm>
            <a:custGeom>
              <a:avLst/>
              <a:gdLst/>
              <a:ahLst/>
              <a:cxnLst/>
              <a:rect l="l" t="t" r="r" b="b"/>
              <a:pathLst>
                <a:path w="5119" h="2946" extrusionOk="0">
                  <a:moveTo>
                    <a:pt x="1983" y="1"/>
                  </a:moveTo>
                  <a:cubicBezTo>
                    <a:pt x="1866" y="1"/>
                    <a:pt x="1748" y="25"/>
                    <a:pt x="1636" y="73"/>
                  </a:cubicBezTo>
                  <a:lnTo>
                    <a:pt x="170" y="799"/>
                  </a:lnTo>
                  <a:cubicBezTo>
                    <a:pt x="7" y="877"/>
                    <a:pt x="0" y="1025"/>
                    <a:pt x="148" y="1123"/>
                  </a:cubicBezTo>
                  <a:lnTo>
                    <a:pt x="2693" y="2822"/>
                  </a:lnTo>
                  <a:cubicBezTo>
                    <a:pt x="2832" y="2904"/>
                    <a:pt x="2989" y="2945"/>
                    <a:pt x="3147" y="2945"/>
                  </a:cubicBezTo>
                  <a:cubicBezTo>
                    <a:pt x="3261" y="2945"/>
                    <a:pt x="3376" y="2923"/>
                    <a:pt x="3483" y="2879"/>
                  </a:cubicBezTo>
                  <a:lnTo>
                    <a:pt x="4949" y="2153"/>
                  </a:lnTo>
                  <a:cubicBezTo>
                    <a:pt x="5111" y="2075"/>
                    <a:pt x="5118" y="1927"/>
                    <a:pt x="4970" y="1828"/>
                  </a:cubicBezTo>
                  <a:lnTo>
                    <a:pt x="2432" y="122"/>
                  </a:lnTo>
                  <a:cubicBezTo>
                    <a:pt x="2292" y="42"/>
                    <a:pt x="2138" y="1"/>
                    <a:pt x="198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2621650" y="2768525"/>
              <a:ext cx="127100" cy="74100"/>
            </a:xfrm>
            <a:custGeom>
              <a:avLst/>
              <a:gdLst/>
              <a:ahLst/>
              <a:cxnLst/>
              <a:rect l="l" t="t" r="r" b="b"/>
              <a:pathLst>
                <a:path w="5084" h="2964" extrusionOk="0">
                  <a:moveTo>
                    <a:pt x="1980" y="16"/>
                  </a:moveTo>
                  <a:cubicBezTo>
                    <a:pt x="2124" y="16"/>
                    <a:pt x="2273" y="58"/>
                    <a:pt x="2397" y="137"/>
                  </a:cubicBezTo>
                  <a:lnTo>
                    <a:pt x="4942" y="1843"/>
                  </a:lnTo>
                  <a:cubicBezTo>
                    <a:pt x="5083" y="1899"/>
                    <a:pt x="5069" y="2103"/>
                    <a:pt x="4921" y="2146"/>
                  </a:cubicBezTo>
                  <a:lnTo>
                    <a:pt x="3455" y="2872"/>
                  </a:lnTo>
                  <a:cubicBezTo>
                    <a:pt x="3346" y="2917"/>
                    <a:pt x="3229" y="2941"/>
                    <a:pt x="3112" y="2941"/>
                  </a:cubicBezTo>
                  <a:cubicBezTo>
                    <a:pt x="2957" y="2941"/>
                    <a:pt x="2802" y="2900"/>
                    <a:pt x="2665" y="2815"/>
                  </a:cubicBezTo>
                  <a:lnTo>
                    <a:pt x="128" y="1116"/>
                  </a:lnTo>
                  <a:cubicBezTo>
                    <a:pt x="64" y="1081"/>
                    <a:pt x="29" y="1025"/>
                    <a:pt x="29" y="961"/>
                  </a:cubicBezTo>
                  <a:cubicBezTo>
                    <a:pt x="36" y="891"/>
                    <a:pt x="78" y="834"/>
                    <a:pt x="142" y="813"/>
                  </a:cubicBezTo>
                  <a:lnTo>
                    <a:pt x="1615" y="87"/>
                  </a:lnTo>
                  <a:cubicBezTo>
                    <a:pt x="1721" y="38"/>
                    <a:pt x="1833" y="17"/>
                    <a:pt x="1946" y="17"/>
                  </a:cubicBezTo>
                  <a:cubicBezTo>
                    <a:pt x="1957" y="16"/>
                    <a:pt x="1969" y="16"/>
                    <a:pt x="1980" y="16"/>
                  </a:cubicBezTo>
                  <a:close/>
                  <a:moveTo>
                    <a:pt x="1954" y="1"/>
                  </a:moveTo>
                  <a:cubicBezTo>
                    <a:pt x="1833" y="1"/>
                    <a:pt x="1713" y="25"/>
                    <a:pt x="1601" y="73"/>
                  </a:cubicBezTo>
                  <a:lnTo>
                    <a:pt x="135" y="799"/>
                  </a:lnTo>
                  <a:cubicBezTo>
                    <a:pt x="64" y="827"/>
                    <a:pt x="15" y="884"/>
                    <a:pt x="1" y="961"/>
                  </a:cubicBezTo>
                  <a:cubicBezTo>
                    <a:pt x="8" y="1032"/>
                    <a:pt x="50" y="1102"/>
                    <a:pt x="113" y="1138"/>
                  </a:cubicBezTo>
                  <a:lnTo>
                    <a:pt x="2658" y="2836"/>
                  </a:lnTo>
                  <a:cubicBezTo>
                    <a:pt x="2790" y="2916"/>
                    <a:pt x="2935" y="2964"/>
                    <a:pt x="3092" y="2964"/>
                  </a:cubicBezTo>
                  <a:cubicBezTo>
                    <a:pt x="3102" y="2964"/>
                    <a:pt x="3113" y="2964"/>
                    <a:pt x="3123" y="2963"/>
                  </a:cubicBezTo>
                  <a:cubicBezTo>
                    <a:pt x="3236" y="2963"/>
                    <a:pt x="3356" y="2935"/>
                    <a:pt x="3462" y="2886"/>
                  </a:cubicBezTo>
                  <a:lnTo>
                    <a:pt x="4928" y="2160"/>
                  </a:lnTo>
                  <a:cubicBezTo>
                    <a:pt x="4999" y="2132"/>
                    <a:pt x="5048" y="2068"/>
                    <a:pt x="5062" y="1998"/>
                  </a:cubicBezTo>
                  <a:cubicBezTo>
                    <a:pt x="5055" y="1920"/>
                    <a:pt x="5013" y="1857"/>
                    <a:pt x="4949" y="1821"/>
                  </a:cubicBezTo>
                  <a:lnTo>
                    <a:pt x="2412" y="122"/>
                  </a:lnTo>
                  <a:cubicBezTo>
                    <a:pt x="2271" y="42"/>
                    <a:pt x="2112" y="1"/>
                    <a:pt x="19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2653025" y="2784825"/>
              <a:ext cx="53950" cy="36475"/>
            </a:xfrm>
            <a:custGeom>
              <a:avLst/>
              <a:gdLst/>
              <a:ahLst/>
              <a:cxnLst/>
              <a:rect l="l" t="t" r="r" b="b"/>
              <a:pathLst>
                <a:path w="2158" h="1459" extrusionOk="0">
                  <a:moveTo>
                    <a:pt x="10" y="1"/>
                  </a:moveTo>
                  <a:cubicBezTo>
                    <a:pt x="7" y="1"/>
                    <a:pt x="4" y="3"/>
                    <a:pt x="0" y="6"/>
                  </a:cubicBezTo>
                  <a:cubicBezTo>
                    <a:pt x="0" y="6"/>
                    <a:pt x="0" y="13"/>
                    <a:pt x="0" y="20"/>
                  </a:cubicBezTo>
                  <a:cubicBezTo>
                    <a:pt x="0" y="20"/>
                    <a:pt x="2143" y="1458"/>
                    <a:pt x="2150" y="1458"/>
                  </a:cubicBezTo>
                  <a:cubicBezTo>
                    <a:pt x="2150" y="1451"/>
                    <a:pt x="2158" y="1451"/>
                    <a:pt x="2158" y="1444"/>
                  </a:cubicBezTo>
                  <a:cubicBezTo>
                    <a:pt x="2158" y="1444"/>
                    <a:pt x="2158" y="1437"/>
                    <a:pt x="2158" y="1430"/>
                  </a:cubicBezTo>
                  <a:lnTo>
                    <a:pt x="15" y="6"/>
                  </a:lnTo>
                  <a:cubicBezTo>
                    <a:pt x="15" y="3"/>
                    <a:pt x="13" y="1"/>
                    <a:pt x="10"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2645800" y="2788350"/>
              <a:ext cx="38800" cy="26075"/>
            </a:xfrm>
            <a:custGeom>
              <a:avLst/>
              <a:gdLst/>
              <a:ahLst/>
              <a:cxnLst/>
              <a:rect l="l" t="t" r="r" b="b"/>
              <a:pathLst>
                <a:path w="1552" h="1043" extrusionOk="0">
                  <a:moveTo>
                    <a:pt x="12" y="1"/>
                  </a:moveTo>
                  <a:cubicBezTo>
                    <a:pt x="9" y="1"/>
                    <a:pt x="7" y="3"/>
                    <a:pt x="7" y="6"/>
                  </a:cubicBezTo>
                  <a:cubicBezTo>
                    <a:pt x="0" y="6"/>
                    <a:pt x="0" y="13"/>
                    <a:pt x="7" y="20"/>
                  </a:cubicBezTo>
                  <a:cubicBezTo>
                    <a:pt x="7" y="20"/>
                    <a:pt x="1537" y="1042"/>
                    <a:pt x="1544" y="1042"/>
                  </a:cubicBezTo>
                  <a:lnTo>
                    <a:pt x="1551" y="1042"/>
                  </a:lnTo>
                  <a:cubicBezTo>
                    <a:pt x="1551" y="1035"/>
                    <a:pt x="1551" y="1028"/>
                    <a:pt x="1551" y="1028"/>
                  </a:cubicBezTo>
                  <a:lnTo>
                    <a:pt x="22" y="6"/>
                  </a:lnTo>
                  <a:cubicBezTo>
                    <a:pt x="18" y="3"/>
                    <a:pt x="14" y="1"/>
                    <a:pt x="12"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2592925" y="2582075"/>
              <a:ext cx="86725" cy="166475"/>
            </a:xfrm>
            <a:custGeom>
              <a:avLst/>
              <a:gdLst/>
              <a:ahLst/>
              <a:cxnLst/>
              <a:rect l="l" t="t" r="r" b="b"/>
              <a:pathLst>
                <a:path w="3469" h="6659" extrusionOk="0">
                  <a:moveTo>
                    <a:pt x="1715" y="664"/>
                  </a:moveTo>
                  <a:cubicBezTo>
                    <a:pt x="1789" y="664"/>
                    <a:pt x="1873" y="692"/>
                    <a:pt x="1960" y="750"/>
                  </a:cubicBezTo>
                  <a:cubicBezTo>
                    <a:pt x="2256" y="968"/>
                    <a:pt x="2426" y="1321"/>
                    <a:pt x="2426" y="1687"/>
                  </a:cubicBezTo>
                  <a:lnTo>
                    <a:pt x="2383" y="2279"/>
                  </a:lnTo>
                  <a:lnTo>
                    <a:pt x="1382" y="1610"/>
                  </a:lnTo>
                  <a:lnTo>
                    <a:pt x="1418" y="1018"/>
                  </a:lnTo>
                  <a:cubicBezTo>
                    <a:pt x="1437" y="792"/>
                    <a:pt x="1554" y="664"/>
                    <a:pt x="1715" y="664"/>
                  </a:cubicBezTo>
                  <a:close/>
                  <a:moveTo>
                    <a:pt x="1492" y="1"/>
                  </a:moveTo>
                  <a:cubicBezTo>
                    <a:pt x="1218" y="1"/>
                    <a:pt x="1016" y="218"/>
                    <a:pt x="988" y="602"/>
                  </a:cubicBezTo>
                  <a:lnTo>
                    <a:pt x="938" y="1314"/>
                  </a:lnTo>
                  <a:lnTo>
                    <a:pt x="854" y="1257"/>
                  </a:lnTo>
                  <a:cubicBezTo>
                    <a:pt x="742" y="1182"/>
                    <a:pt x="636" y="1147"/>
                    <a:pt x="541" y="1147"/>
                  </a:cubicBezTo>
                  <a:cubicBezTo>
                    <a:pt x="342" y="1147"/>
                    <a:pt x="196" y="1304"/>
                    <a:pt x="177" y="1582"/>
                  </a:cubicBezTo>
                  <a:lnTo>
                    <a:pt x="8" y="4028"/>
                  </a:lnTo>
                  <a:cubicBezTo>
                    <a:pt x="1" y="4479"/>
                    <a:pt x="212" y="4909"/>
                    <a:pt x="579" y="5184"/>
                  </a:cubicBezTo>
                  <a:lnTo>
                    <a:pt x="2623" y="6551"/>
                  </a:lnTo>
                  <a:cubicBezTo>
                    <a:pt x="2732" y="6624"/>
                    <a:pt x="2837" y="6658"/>
                    <a:pt x="2931" y="6658"/>
                  </a:cubicBezTo>
                  <a:cubicBezTo>
                    <a:pt x="3128" y="6658"/>
                    <a:pt x="3274" y="6504"/>
                    <a:pt x="3293" y="6227"/>
                  </a:cubicBezTo>
                  <a:lnTo>
                    <a:pt x="3462" y="3781"/>
                  </a:lnTo>
                  <a:cubicBezTo>
                    <a:pt x="3469" y="3330"/>
                    <a:pt x="3257" y="2900"/>
                    <a:pt x="2898" y="2625"/>
                  </a:cubicBezTo>
                  <a:lnTo>
                    <a:pt x="2820" y="2576"/>
                  </a:lnTo>
                  <a:lnTo>
                    <a:pt x="2870" y="1864"/>
                  </a:lnTo>
                  <a:cubicBezTo>
                    <a:pt x="2912" y="1300"/>
                    <a:pt x="2560" y="581"/>
                    <a:pt x="2087" y="263"/>
                  </a:cubicBezTo>
                  <a:lnTo>
                    <a:pt x="1918" y="151"/>
                  </a:lnTo>
                  <a:cubicBezTo>
                    <a:pt x="1767" y="49"/>
                    <a:pt x="1622" y="1"/>
                    <a:pt x="1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a:off x="2592575" y="2581875"/>
              <a:ext cx="87250" cy="167000"/>
            </a:xfrm>
            <a:custGeom>
              <a:avLst/>
              <a:gdLst/>
              <a:ahLst/>
              <a:cxnLst/>
              <a:rect l="l" t="t" r="r" b="b"/>
              <a:pathLst>
                <a:path w="3490" h="6680" extrusionOk="0">
                  <a:moveTo>
                    <a:pt x="1732" y="682"/>
                  </a:moveTo>
                  <a:cubicBezTo>
                    <a:pt x="1805" y="682"/>
                    <a:pt x="1888" y="710"/>
                    <a:pt x="1974" y="765"/>
                  </a:cubicBezTo>
                  <a:cubicBezTo>
                    <a:pt x="2263" y="983"/>
                    <a:pt x="2433" y="1329"/>
                    <a:pt x="2425" y="1695"/>
                  </a:cubicBezTo>
                  <a:lnTo>
                    <a:pt x="2383" y="2273"/>
                  </a:lnTo>
                  <a:lnTo>
                    <a:pt x="1403" y="1611"/>
                  </a:lnTo>
                  <a:lnTo>
                    <a:pt x="1453" y="1026"/>
                  </a:lnTo>
                  <a:cubicBezTo>
                    <a:pt x="1460" y="871"/>
                    <a:pt x="1523" y="758"/>
                    <a:pt x="1622" y="708"/>
                  </a:cubicBezTo>
                  <a:cubicBezTo>
                    <a:pt x="1655" y="691"/>
                    <a:pt x="1692" y="682"/>
                    <a:pt x="1732" y="682"/>
                  </a:cubicBezTo>
                  <a:close/>
                  <a:moveTo>
                    <a:pt x="1725" y="661"/>
                  </a:moveTo>
                  <a:cubicBezTo>
                    <a:pt x="1682" y="661"/>
                    <a:pt x="1642" y="670"/>
                    <a:pt x="1608" y="687"/>
                  </a:cubicBezTo>
                  <a:cubicBezTo>
                    <a:pt x="1502" y="737"/>
                    <a:pt x="1439" y="856"/>
                    <a:pt x="1432" y="1019"/>
                  </a:cubicBezTo>
                  <a:lnTo>
                    <a:pt x="1389" y="1618"/>
                  </a:lnTo>
                  <a:cubicBezTo>
                    <a:pt x="1382" y="1618"/>
                    <a:pt x="1382" y="1625"/>
                    <a:pt x="1389" y="1625"/>
                  </a:cubicBezTo>
                  <a:cubicBezTo>
                    <a:pt x="1389" y="1625"/>
                    <a:pt x="2390" y="2302"/>
                    <a:pt x="2397" y="2302"/>
                  </a:cubicBezTo>
                  <a:cubicBezTo>
                    <a:pt x="2404" y="2294"/>
                    <a:pt x="2404" y="2294"/>
                    <a:pt x="2404" y="2287"/>
                  </a:cubicBezTo>
                  <a:lnTo>
                    <a:pt x="2447" y="1695"/>
                  </a:lnTo>
                  <a:cubicBezTo>
                    <a:pt x="2454" y="1322"/>
                    <a:pt x="2277" y="969"/>
                    <a:pt x="1981" y="751"/>
                  </a:cubicBezTo>
                  <a:cubicBezTo>
                    <a:pt x="1894" y="691"/>
                    <a:pt x="1804" y="661"/>
                    <a:pt x="1725" y="661"/>
                  </a:cubicBezTo>
                  <a:close/>
                  <a:moveTo>
                    <a:pt x="1508" y="29"/>
                  </a:moveTo>
                  <a:cubicBezTo>
                    <a:pt x="1637" y="29"/>
                    <a:pt x="1781" y="79"/>
                    <a:pt x="1932" y="180"/>
                  </a:cubicBezTo>
                  <a:lnTo>
                    <a:pt x="2094" y="292"/>
                  </a:lnTo>
                  <a:cubicBezTo>
                    <a:pt x="2566" y="603"/>
                    <a:pt x="2919" y="1315"/>
                    <a:pt x="2877" y="1879"/>
                  </a:cubicBezTo>
                  <a:lnTo>
                    <a:pt x="2827" y="2591"/>
                  </a:lnTo>
                  <a:cubicBezTo>
                    <a:pt x="2827" y="2591"/>
                    <a:pt x="2827" y="2598"/>
                    <a:pt x="2827" y="2598"/>
                  </a:cubicBezTo>
                  <a:lnTo>
                    <a:pt x="2905" y="2647"/>
                  </a:lnTo>
                  <a:cubicBezTo>
                    <a:pt x="3264" y="2922"/>
                    <a:pt x="3476" y="3345"/>
                    <a:pt x="3469" y="3796"/>
                  </a:cubicBezTo>
                  <a:lnTo>
                    <a:pt x="3300" y="6235"/>
                  </a:lnTo>
                  <a:cubicBezTo>
                    <a:pt x="3285" y="6432"/>
                    <a:pt x="3208" y="6566"/>
                    <a:pt x="3088" y="6630"/>
                  </a:cubicBezTo>
                  <a:cubicBezTo>
                    <a:pt x="3044" y="6652"/>
                    <a:pt x="2996" y="6663"/>
                    <a:pt x="2945" y="6663"/>
                  </a:cubicBezTo>
                  <a:cubicBezTo>
                    <a:pt x="2852" y="6663"/>
                    <a:pt x="2749" y="6625"/>
                    <a:pt x="2644" y="6552"/>
                  </a:cubicBezTo>
                  <a:lnTo>
                    <a:pt x="600" y="5178"/>
                  </a:lnTo>
                  <a:cubicBezTo>
                    <a:pt x="240" y="4910"/>
                    <a:pt x="29" y="4480"/>
                    <a:pt x="36" y="4036"/>
                  </a:cubicBezTo>
                  <a:lnTo>
                    <a:pt x="205" y="1590"/>
                  </a:lnTo>
                  <a:cubicBezTo>
                    <a:pt x="219" y="1399"/>
                    <a:pt x="290" y="1258"/>
                    <a:pt x="416" y="1202"/>
                  </a:cubicBezTo>
                  <a:cubicBezTo>
                    <a:pt x="459" y="1174"/>
                    <a:pt x="508" y="1167"/>
                    <a:pt x="557" y="1167"/>
                  </a:cubicBezTo>
                  <a:cubicBezTo>
                    <a:pt x="670" y="1174"/>
                    <a:pt x="776" y="1216"/>
                    <a:pt x="868" y="1286"/>
                  </a:cubicBezTo>
                  <a:lnTo>
                    <a:pt x="952" y="1343"/>
                  </a:lnTo>
                  <a:lnTo>
                    <a:pt x="966" y="1343"/>
                  </a:lnTo>
                  <a:cubicBezTo>
                    <a:pt x="966" y="1343"/>
                    <a:pt x="966" y="1336"/>
                    <a:pt x="966" y="1336"/>
                  </a:cubicBezTo>
                  <a:lnTo>
                    <a:pt x="1016" y="624"/>
                  </a:lnTo>
                  <a:cubicBezTo>
                    <a:pt x="1037" y="356"/>
                    <a:pt x="1142" y="159"/>
                    <a:pt x="1312" y="74"/>
                  </a:cubicBezTo>
                  <a:cubicBezTo>
                    <a:pt x="1371" y="44"/>
                    <a:pt x="1437" y="29"/>
                    <a:pt x="1508" y="29"/>
                  </a:cubicBezTo>
                  <a:close/>
                  <a:moveTo>
                    <a:pt x="1501" y="1"/>
                  </a:moveTo>
                  <a:cubicBezTo>
                    <a:pt x="1428" y="1"/>
                    <a:pt x="1360" y="16"/>
                    <a:pt x="1298" y="46"/>
                  </a:cubicBezTo>
                  <a:cubicBezTo>
                    <a:pt x="1114" y="130"/>
                    <a:pt x="1009" y="335"/>
                    <a:pt x="987" y="610"/>
                  </a:cubicBezTo>
                  <a:lnTo>
                    <a:pt x="938" y="1301"/>
                  </a:lnTo>
                  <a:lnTo>
                    <a:pt x="868" y="1258"/>
                  </a:lnTo>
                  <a:cubicBezTo>
                    <a:pt x="758" y="1185"/>
                    <a:pt x="648" y="1147"/>
                    <a:pt x="550" y="1147"/>
                  </a:cubicBezTo>
                  <a:cubicBezTo>
                    <a:pt x="497" y="1147"/>
                    <a:pt x="447" y="1158"/>
                    <a:pt x="402" y="1181"/>
                  </a:cubicBezTo>
                  <a:cubicBezTo>
                    <a:pt x="275" y="1244"/>
                    <a:pt x="191" y="1392"/>
                    <a:pt x="177" y="1590"/>
                  </a:cubicBezTo>
                  <a:lnTo>
                    <a:pt x="8" y="4036"/>
                  </a:lnTo>
                  <a:cubicBezTo>
                    <a:pt x="1" y="4487"/>
                    <a:pt x="219" y="4924"/>
                    <a:pt x="586" y="5199"/>
                  </a:cubicBezTo>
                  <a:lnTo>
                    <a:pt x="2630" y="6566"/>
                  </a:lnTo>
                  <a:cubicBezTo>
                    <a:pt x="2722" y="6637"/>
                    <a:pt x="2834" y="6672"/>
                    <a:pt x="2947" y="6679"/>
                  </a:cubicBezTo>
                  <a:cubicBezTo>
                    <a:pt x="2996" y="6679"/>
                    <a:pt x="3046" y="6665"/>
                    <a:pt x="3095" y="6644"/>
                  </a:cubicBezTo>
                  <a:cubicBezTo>
                    <a:pt x="3229" y="6580"/>
                    <a:pt x="3300" y="6432"/>
                    <a:pt x="3314" y="6235"/>
                  </a:cubicBezTo>
                  <a:lnTo>
                    <a:pt x="3490" y="3789"/>
                  </a:lnTo>
                  <a:cubicBezTo>
                    <a:pt x="3490" y="3331"/>
                    <a:pt x="3278" y="2901"/>
                    <a:pt x="2912" y="2626"/>
                  </a:cubicBezTo>
                  <a:lnTo>
                    <a:pt x="2848" y="2576"/>
                  </a:lnTo>
                  <a:lnTo>
                    <a:pt x="2898" y="1872"/>
                  </a:lnTo>
                  <a:cubicBezTo>
                    <a:pt x="2933" y="1301"/>
                    <a:pt x="2581" y="582"/>
                    <a:pt x="2101" y="264"/>
                  </a:cubicBezTo>
                  <a:lnTo>
                    <a:pt x="1932" y="152"/>
                  </a:lnTo>
                  <a:cubicBezTo>
                    <a:pt x="1781" y="51"/>
                    <a:pt x="1634" y="1"/>
                    <a:pt x="15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a:off x="2595400" y="2678700"/>
              <a:ext cx="47250" cy="25225"/>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4"/>
            <p:cNvSpPr/>
            <p:nvPr/>
          </p:nvSpPr>
          <p:spPr>
            <a:xfrm>
              <a:off x="2595225" y="2678350"/>
              <a:ext cx="47425" cy="25750"/>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4"/>
            <p:cNvSpPr/>
            <p:nvPr/>
          </p:nvSpPr>
          <p:spPr>
            <a:xfrm>
              <a:off x="2594350" y="2645925"/>
              <a:ext cx="39500" cy="50600"/>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4"/>
            <p:cNvSpPr/>
            <p:nvPr/>
          </p:nvSpPr>
          <p:spPr>
            <a:xfrm>
              <a:off x="2594150" y="2645525"/>
              <a:ext cx="40225" cy="51175"/>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4"/>
            <p:cNvSpPr/>
            <p:nvPr/>
          </p:nvSpPr>
          <p:spPr>
            <a:xfrm>
              <a:off x="2569125" y="2588825"/>
              <a:ext cx="49550" cy="21875"/>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4"/>
            <p:cNvSpPr/>
            <p:nvPr/>
          </p:nvSpPr>
          <p:spPr>
            <a:xfrm>
              <a:off x="2568775" y="2588300"/>
              <a:ext cx="50075" cy="22575"/>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4"/>
            <p:cNvSpPr/>
            <p:nvPr/>
          </p:nvSpPr>
          <p:spPr>
            <a:xfrm>
              <a:off x="2593800" y="2600100"/>
              <a:ext cx="61000" cy="34575"/>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2593625" y="2599750"/>
              <a:ext cx="61725" cy="35275"/>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4"/>
            <p:cNvSpPr/>
            <p:nvPr/>
          </p:nvSpPr>
          <p:spPr>
            <a:xfrm>
              <a:off x="2593975" y="2577025"/>
              <a:ext cx="41100" cy="40900"/>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4"/>
            <p:cNvSpPr/>
            <p:nvPr/>
          </p:nvSpPr>
          <p:spPr>
            <a:xfrm>
              <a:off x="2593450" y="2576775"/>
              <a:ext cx="41625" cy="41325"/>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4"/>
            <p:cNvSpPr/>
            <p:nvPr/>
          </p:nvSpPr>
          <p:spPr>
            <a:xfrm>
              <a:off x="2630650" y="2624250"/>
              <a:ext cx="51300" cy="119150"/>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a:off x="2629750" y="2623900"/>
              <a:ext cx="52375" cy="119675"/>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a:off x="2559275" y="2577675"/>
              <a:ext cx="86725" cy="166400"/>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4"/>
            <p:cNvSpPr/>
            <p:nvPr/>
          </p:nvSpPr>
          <p:spPr>
            <a:xfrm>
              <a:off x="2559100" y="2577475"/>
              <a:ext cx="87250" cy="166975"/>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4"/>
            <p:cNvSpPr/>
            <p:nvPr/>
          </p:nvSpPr>
          <p:spPr>
            <a:xfrm>
              <a:off x="2591875" y="2560100"/>
              <a:ext cx="75800" cy="82150"/>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4"/>
            <p:cNvSpPr/>
            <p:nvPr/>
          </p:nvSpPr>
          <p:spPr>
            <a:xfrm>
              <a:off x="2591000" y="2559575"/>
              <a:ext cx="75625" cy="82850"/>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2651800" y="2647150"/>
              <a:ext cx="24675" cy="12025"/>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4"/>
          <p:cNvGrpSpPr/>
          <p:nvPr/>
        </p:nvGrpSpPr>
        <p:grpSpPr>
          <a:xfrm>
            <a:off x="5969100" y="2811250"/>
            <a:ext cx="553994" cy="921500"/>
            <a:chOff x="244800" y="1988000"/>
            <a:chExt cx="553994" cy="921500"/>
          </a:xfrm>
        </p:grpSpPr>
        <p:sp>
          <p:nvSpPr>
            <p:cNvPr id="1250" name="Google Shape;1250;p34"/>
            <p:cNvSpPr/>
            <p:nvPr/>
          </p:nvSpPr>
          <p:spPr>
            <a:xfrm>
              <a:off x="334310" y="2676863"/>
              <a:ext cx="441349" cy="232637"/>
            </a:xfrm>
            <a:custGeom>
              <a:avLst/>
              <a:gdLst/>
              <a:ahLst/>
              <a:cxnLst/>
              <a:rect l="l" t="t" r="r" b="b"/>
              <a:pathLst>
                <a:path w="7268" h="3831" extrusionOk="0">
                  <a:moveTo>
                    <a:pt x="3634" y="0"/>
                  </a:moveTo>
                  <a:cubicBezTo>
                    <a:pt x="2789" y="0"/>
                    <a:pt x="1944" y="187"/>
                    <a:pt x="1297" y="563"/>
                  </a:cubicBezTo>
                  <a:cubicBezTo>
                    <a:pt x="7" y="1310"/>
                    <a:pt x="0" y="2523"/>
                    <a:pt x="1283" y="3270"/>
                  </a:cubicBezTo>
                  <a:cubicBezTo>
                    <a:pt x="1928" y="3644"/>
                    <a:pt x="2774" y="3831"/>
                    <a:pt x="3621" y="3831"/>
                  </a:cubicBezTo>
                  <a:cubicBezTo>
                    <a:pt x="4468" y="3831"/>
                    <a:pt x="5315" y="3644"/>
                    <a:pt x="5964" y="3270"/>
                  </a:cubicBezTo>
                  <a:cubicBezTo>
                    <a:pt x="7261" y="2523"/>
                    <a:pt x="7268" y="1310"/>
                    <a:pt x="5978" y="563"/>
                  </a:cubicBezTo>
                  <a:cubicBezTo>
                    <a:pt x="5331" y="189"/>
                    <a:pt x="4483" y="0"/>
                    <a:pt x="363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4"/>
            <p:cNvSpPr/>
            <p:nvPr/>
          </p:nvSpPr>
          <p:spPr>
            <a:xfrm>
              <a:off x="280810" y="2174668"/>
              <a:ext cx="482460" cy="689775"/>
            </a:xfrm>
            <a:custGeom>
              <a:avLst/>
              <a:gdLst/>
              <a:ahLst/>
              <a:cxnLst/>
              <a:rect l="l" t="t" r="r" b="b"/>
              <a:pathLst>
                <a:path w="7945" h="11359" extrusionOk="0">
                  <a:moveTo>
                    <a:pt x="0" y="0"/>
                  </a:moveTo>
                  <a:lnTo>
                    <a:pt x="120" y="1044"/>
                  </a:lnTo>
                  <a:lnTo>
                    <a:pt x="190" y="1657"/>
                  </a:lnTo>
                  <a:lnTo>
                    <a:pt x="247" y="2108"/>
                  </a:lnTo>
                  <a:lnTo>
                    <a:pt x="529" y="4526"/>
                  </a:lnTo>
                  <a:lnTo>
                    <a:pt x="663" y="5654"/>
                  </a:lnTo>
                  <a:lnTo>
                    <a:pt x="1036" y="8812"/>
                  </a:lnTo>
                  <a:lnTo>
                    <a:pt x="1142" y="9721"/>
                  </a:lnTo>
                  <a:cubicBezTo>
                    <a:pt x="1142" y="10137"/>
                    <a:pt x="1410" y="10553"/>
                    <a:pt x="1960" y="10877"/>
                  </a:cubicBezTo>
                  <a:cubicBezTo>
                    <a:pt x="2513" y="11198"/>
                    <a:pt x="3237" y="11359"/>
                    <a:pt x="3962" y="11359"/>
                  </a:cubicBezTo>
                  <a:cubicBezTo>
                    <a:pt x="4686" y="11359"/>
                    <a:pt x="5410" y="11198"/>
                    <a:pt x="5964" y="10877"/>
                  </a:cubicBezTo>
                  <a:cubicBezTo>
                    <a:pt x="6514" y="10553"/>
                    <a:pt x="6796" y="10137"/>
                    <a:pt x="6796" y="9721"/>
                  </a:cubicBezTo>
                  <a:lnTo>
                    <a:pt x="6901" y="8798"/>
                  </a:lnTo>
                  <a:lnTo>
                    <a:pt x="7275" y="5647"/>
                  </a:lnTo>
                  <a:lnTo>
                    <a:pt x="7409" y="4512"/>
                  </a:lnTo>
                  <a:lnTo>
                    <a:pt x="7691" y="2101"/>
                  </a:lnTo>
                  <a:lnTo>
                    <a:pt x="7811" y="1114"/>
                  </a:lnTo>
                  <a:lnTo>
                    <a:pt x="7902" y="325"/>
                  </a:lnTo>
                  <a:lnTo>
                    <a:pt x="7945" y="0"/>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4"/>
            <p:cNvSpPr/>
            <p:nvPr/>
          </p:nvSpPr>
          <p:spPr>
            <a:xfrm>
              <a:off x="279899" y="2174243"/>
              <a:ext cx="483371" cy="690504"/>
            </a:xfrm>
            <a:custGeom>
              <a:avLst/>
              <a:gdLst/>
              <a:ahLst/>
              <a:cxnLst/>
              <a:rect l="l" t="t" r="r" b="b"/>
              <a:pathLst>
                <a:path w="7960" h="11371" extrusionOk="0">
                  <a:moveTo>
                    <a:pt x="7945" y="22"/>
                  </a:moveTo>
                  <a:lnTo>
                    <a:pt x="7699" y="2115"/>
                  </a:lnTo>
                  <a:lnTo>
                    <a:pt x="7417" y="4519"/>
                  </a:lnTo>
                  <a:lnTo>
                    <a:pt x="6909" y="8805"/>
                  </a:lnTo>
                  <a:lnTo>
                    <a:pt x="6803" y="9728"/>
                  </a:lnTo>
                  <a:cubicBezTo>
                    <a:pt x="6803" y="10158"/>
                    <a:pt x="6500" y="10567"/>
                    <a:pt x="5972" y="10877"/>
                  </a:cubicBezTo>
                  <a:cubicBezTo>
                    <a:pt x="5422" y="11195"/>
                    <a:pt x="4699" y="11353"/>
                    <a:pt x="3978" y="11353"/>
                  </a:cubicBezTo>
                  <a:cubicBezTo>
                    <a:pt x="3256" y="11353"/>
                    <a:pt x="2535" y="11195"/>
                    <a:pt x="1989" y="10877"/>
                  </a:cubicBezTo>
                  <a:cubicBezTo>
                    <a:pt x="1460" y="10567"/>
                    <a:pt x="1171" y="10158"/>
                    <a:pt x="1171" y="9728"/>
                  </a:cubicBezTo>
                  <a:lnTo>
                    <a:pt x="22" y="22"/>
                  </a:lnTo>
                  <a:close/>
                  <a:moveTo>
                    <a:pt x="1" y="0"/>
                  </a:moveTo>
                  <a:cubicBezTo>
                    <a:pt x="1" y="0"/>
                    <a:pt x="1" y="7"/>
                    <a:pt x="1" y="7"/>
                  </a:cubicBezTo>
                  <a:lnTo>
                    <a:pt x="1143" y="9728"/>
                  </a:lnTo>
                  <a:cubicBezTo>
                    <a:pt x="1143" y="10165"/>
                    <a:pt x="1439" y="10581"/>
                    <a:pt x="1975" y="10892"/>
                  </a:cubicBezTo>
                  <a:cubicBezTo>
                    <a:pt x="2525" y="11216"/>
                    <a:pt x="3251" y="11371"/>
                    <a:pt x="3977" y="11371"/>
                  </a:cubicBezTo>
                  <a:cubicBezTo>
                    <a:pt x="4703" y="11371"/>
                    <a:pt x="5429" y="11216"/>
                    <a:pt x="5972" y="10892"/>
                  </a:cubicBezTo>
                  <a:cubicBezTo>
                    <a:pt x="6514" y="10581"/>
                    <a:pt x="6818" y="10165"/>
                    <a:pt x="6818" y="9728"/>
                  </a:cubicBezTo>
                  <a:lnTo>
                    <a:pt x="7960" y="7"/>
                  </a:lnTo>
                  <a:cubicBezTo>
                    <a:pt x="7960" y="7"/>
                    <a:pt x="7960" y="0"/>
                    <a:pt x="796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4"/>
            <p:cNvSpPr/>
            <p:nvPr/>
          </p:nvSpPr>
          <p:spPr>
            <a:xfrm>
              <a:off x="288037" y="2167806"/>
              <a:ext cx="476934" cy="180596"/>
            </a:xfrm>
            <a:custGeom>
              <a:avLst/>
              <a:gdLst/>
              <a:ahLst/>
              <a:cxnLst/>
              <a:rect l="l" t="t" r="r" b="b"/>
              <a:pathLst>
                <a:path w="7854" h="2974" extrusionOk="0">
                  <a:moveTo>
                    <a:pt x="7854" y="1"/>
                  </a:moveTo>
                  <a:cubicBezTo>
                    <a:pt x="7854" y="149"/>
                    <a:pt x="7833" y="290"/>
                    <a:pt x="7783" y="431"/>
                  </a:cubicBezTo>
                  <a:cubicBezTo>
                    <a:pt x="7642" y="903"/>
                    <a:pt x="7255" y="1347"/>
                    <a:pt x="6627" y="1707"/>
                  </a:cubicBezTo>
                  <a:cubicBezTo>
                    <a:pt x="5813" y="2179"/>
                    <a:pt x="4749" y="2415"/>
                    <a:pt x="3686" y="2415"/>
                  </a:cubicBezTo>
                  <a:cubicBezTo>
                    <a:pt x="2623" y="2415"/>
                    <a:pt x="1562" y="2179"/>
                    <a:pt x="755" y="1707"/>
                  </a:cubicBezTo>
                  <a:cubicBezTo>
                    <a:pt x="410" y="1509"/>
                    <a:pt x="177" y="1354"/>
                    <a:pt x="1" y="1157"/>
                  </a:cubicBezTo>
                  <a:lnTo>
                    <a:pt x="1" y="1157"/>
                  </a:lnTo>
                  <a:lnTo>
                    <a:pt x="71" y="1777"/>
                  </a:lnTo>
                  <a:cubicBezTo>
                    <a:pt x="262" y="1967"/>
                    <a:pt x="480" y="2137"/>
                    <a:pt x="720" y="2271"/>
                  </a:cubicBezTo>
                  <a:cubicBezTo>
                    <a:pt x="1527" y="2739"/>
                    <a:pt x="2597" y="2974"/>
                    <a:pt x="3668" y="2974"/>
                  </a:cubicBezTo>
                  <a:cubicBezTo>
                    <a:pt x="4740" y="2974"/>
                    <a:pt x="5813" y="2739"/>
                    <a:pt x="6627" y="2271"/>
                  </a:cubicBezTo>
                  <a:cubicBezTo>
                    <a:pt x="7149" y="1967"/>
                    <a:pt x="7501" y="1608"/>
                    <a:pt x="7692" y="1227"/>
                  </a:cubicBezTo>
                  <a:cubicBezTo>
                    <a:pt x="7797" y="1016"/>
                    <a:pt x="7854" y="790"/>
                    <a:pt x="7854" y="558"/>
                  </a:cubicBezTo>
                  <a:lnTo>
                    <a:pt x="785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4"/>
            <p:cNvSpPr/>
            <p:nvPr/>
          </p:nvSpPr>
          <p:spPr>
            <a:xfrm>
              <a:off x="269637" y="2157119"/>
              <a:ext cx="504321" cy="180596"/>
            </a:xfrm>
            <a:custGeom>
              <a:avLst/>
              <a:gdLst/>
              <a:ahLst/>
              <a:cxnLst/>
              <a:rect l="l" t="t" r="r" b="b"/>
              <a:pathLst>
                <a:path w="8305" h="2974" extrusionOk="0">
                  <a:moveTo>
                    <a:pt x="8305" y="0"/>
                  </a:moveTo>
                  <a:cubicBezTo>
                    <a:pt x="8305" y="621"/>
                    <a:pt x="7896" y="1241"/>
                    <a:pt x="7078" y="1713"/>
                  </a:cubicBezTo>
                  <a:cubicBezTo>
                    <a:pt x="6264" y="2182"/>
                    <a:pt x="5200" y="2417"/>
                    <a:pt x="4137" y="2417"/>
                  </a:cubicBezTo>
                  <a:cubicBezTo>
                    <a:pt x="3074" y="2417"/>
                    <a:pt x="2013" y="2182"/>
                    <a:pt x="1206" y="1713"/>
                  </a:cubicBezTo>
                  <a:cubicBezTo>
                    <a:pt x="403" y="1248"/>
                    <a:pt x="1" y="635"/>
                    <a:pt x="1" y="22"/>
                  </a:cubicBezTo>
                  <a:lnTo>
                    <a:pt x="1" y="586"/>
                  </a:lnTo>
                  <a:cubicBezTo>
                    <a:pt x="1" y="1192"/>
                    <a:pt x="403" y="1805"/>
                    <a:pt x="1206" y="2270"/>
                  </a:cubicBezTo>
                  <a:cubicBezTo>
                    <a:pt x="2013" y="2739"/>
                    <a:pt x="3074" y="2973"/>
                    <a:pt x="4137" y="2973"/>
                  </a:cubicBezTo>
                  <a:cubicBezTo>
                    <a:pt x="5200" y="2973"/>
                    <a:pt x="6264" y="2739"/>
                    <a:pt x="7078" y="2270"/>
                  </a:cubicBezTo>
                  <a:cubicBezTo>
                    <a:pt x="7896" y="1798"/>
                    <a:pt x="8305" y="1178"/>
                    <a:pt x="8305" y="557"/>
                  </a:cubicBezTo>
                  <a:lnTo>
                    <a:pt x="8305" y="0"/>
                  </a:ln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269212" y="2156451"/>
              <a:ext cx="505596" cy="181811"/>
            </a:xfrm>
            <a:custGeom>
              <a:avLst/>
              <a:gdLst/>
              <a:ahLst/>
              <a:cxnLst/>
              <a:rect l="l" t="t" r="r" b="b"/>
              <a:pathLst>
                <a:path w="8326" h="2994" extrusionOk="0">
                  <a:moveTo>
                    <a:pt x="8305" y="258"/>
                  </a:moveTo>
                  <a:lnTo>
                    <a:pt x="8305" y="568"/>
                  </a:lnTo>
                  <a:cubicBezTo>
                    <a:pt x="8305" y="1217"/>
                    <a:pt x="7868" y="1816"/>
                    <a:pt x="7078" y="2274"/>
                  </a:cubicBezTo>
                  <a:cubicBezTo>
                    <a:pt x="6268" y="2743"/>
                    <a:pt x="5207" y="2977"/>
                    <a:pt x="4147" y="2977"/>
                  </a:cubicBezTo>
                  <a:cubicBezTo>
                    <a:pt x="3087" y="2977"/>
                    <a:pt x="2027" y="2743"/>
                    <a:pt x="1220" y="2274"/>
                  </a:cubicBezTo>
                  <a:cubicBezTo>
                    <a:pt x="445" y="1830"/>
                    <a:pt x="22" y="1224"/>
                    <a:pt x="22" y="597"/>
                  </a:cubicBezTo>
                  <a:lnTo>
                    <a:pt x="22" y="279"/>
                  </a:lnTo>
                  <a:cubicBezTo>
                    <a:pt x="113" y="829"/>
                    <a:pt x="529" y="1337"/>
                    <a:pt x="1206" y="1731"/>
                  </a:cubicBezTo>
                  <a:cubicBezTo>
                    <a:pt x="2017" y="2200"/>
                    <a:pt x="3081" y="2435"/>
                    <a:pt x="4147" y="2435"/>
                  </a:cubicBezTo>
                  <a:cubicBezTo>
                    <a:pt x="5212" y="2435"/>
                    <a:pt x="6278" y="2200"/>
                    <a:pt x="7092" y="1731"/>
                  </a:cubicBezTo>
                  <a:cubicBezTo>
                    <a:pt x="7783" y="1330"/>
                    <a:pt x="8206" y="815"/>
                    <a:pt x="8305" y="258"/>
                  </a:cubicBezTo>
                  <a:close/>
                  <a:moveTo>
                    <a:pt x="8315" y="1"/>
                  </a:moveTo>
                  <a:cubicBezTo>
                    <a:pt x="8310" y="1"/>
                    <a:pt x="8305" y="4"/>
                    <a:pt x="8305" y="11"/>
                  </a:cubicBezTo>
                  <a:cubicBezTo>
                    <a:pt x="8305" y="653"/>
                    <a:pt x="7868" y="1259"/>
                    <a:pt x="7085" y="1717"/>
                  </a:cubicBezTo>
                  <a:cubicBezTo>
                    <a:pt x="6275" y="2183"/>
                    <a:pt x="5212" y="2415"/>
                    <a:pt x="4150" y="2415"/>
                  </a:cubicBezTo>
                  <a:cubicBezTo>
                    <a:pt x="3088" y="2415"/>
                    <a:pt x="2027" y="2183"/>
                    <a:pt x="1220" y="1717"/>
                  </a:cubicBezTo>
                  <a:cubicBezTo>
                    <a:pt x="445" y="1266"/>
                    <a:pt x="22" y="667"/>
                    <a:pt x="22" y="33"/>
                  </a:cubicBezTo>
                  <a:cubicBezTo>
                    <a:pt x="22" y="26"/>
                    <a:pt x="17" y="22"/>
                    <a:pt x="11" y="22"/>
                  </a:cubicBezTo>
                  <a:cubicBezTo>
                    <a:pt x="6" y="22"/>
                    <a:pt x="1" y="26"/>
                    <a:pt x="1" y="33"/>
                  </a:cubicBezTo>
                  <a:lnTo>
                    <a:pt x="1" y="597"/>
                  </a:lnTo>
                  <a:cubicBezTo>
                    <a:pt x="1" y="1231"/>
                    <a:pt x="431" y="1837"/>
                    <a:pt x="1213" y="2288"/>
                  </a:cubicBezTo>
                  <a:cubicBezTo>
                    <a:pt x="2017" y="2761"/>
                    <a:pt x="3081" y="2993"/>
                    <a:pt x="4146" y="2993"/>
                  </a:cubicBezTo>
                  <a:cubicBezTo>
                    <a:pt x="5210" y="2993"/>
                    <a:pt x="6282" y="2768"/>
                    <a:pt x="7092" y="2288"/>
                  </a:cubicBezTo>
                  <a:cubicBezTo>
                    <a:pt x="7889" y="1830"/>
                    <a:pt x="8326" y="1217"/>
                    <a:pt x="8326" y="568"/>
                  </a:cubicBezTo>
                  <a:lnTo>
                    <a:pt x="8326" y="11"/>
                  </a:lnTo>
                  <a:cubicBezTo>
                    <a:pt x="8326" y="4"/>
                    <a:pt x="8321" y="1"/>
                    <a:pt x="8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244800" y="2011683"/>
              <a:ext cx="553994" cy="292209"/>
            </a:xfrm>
            <a:custGeom>
              <a:avLst/>
              <a:gdLst/>
              <a:ahLst/>
              <a:cxnLst/>
              <a:rect l="l" t="t" r="r" b="b"/>
              <a:pathLst>
                <a:path w="9123" h="4812" extrusionOk="0">
                  <a:moveTo>
                    <a:pt x="4578" y="0"/>
                  </a:moveTo>
                  <a:cubicBezTo>
                    <a:pt x="3515" y="0"/>
                    <a:pt x="2451" y="235"/>
                    <a:pt x="1636" y="704"/>
                  </a:cubicBezTo>
                  <a:cubicBezTo>
                    <a:pt x="8" y="1648"/>
                    <a:pt x="1" y="3171"/>
                    <a:pt x="1615" y="4108"/>
                  </a:cubicBezTo>
                  <a:cubicBezTo>
                    <a:pt x="2422" y="4577"/>
                    <a:pt x="3483" y="4812"/>
                    <a:pt x="4546" y="4812"/>
                  </a:cubicBezTo>
                  <a:cubicBezTo>
                    <a:pt x="5609" y="4812"/>
                    <a:pt x="6673" y="4577"/>
                    <a:pt x="7487" y="4108"/>
                  </a:cubicBezTo>
                  <a:cubicBezTo>
                    <a:pt x="9116" y="3171"/>
                    <a:pt x="9123" y="1648"/>
                    <a:pt x="7508" y="704"/>
                  </a:cubicBezTo>
                  <a:cubicBezTo>
                    <a:pt x="6701" y="235"/>
                    <a:pt x="5640" y="0"/>
                    <a:pt x="4578"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4"/>
            <p:cNvSpPr/>
            <p:nvPr/>
          </p:nvSpPr>
          <p:spPr>
            <a:xfrm>
              <a:off x="268787" y="2011258"/>
              <a:ext cx="506021" cy="293180"/>
            </a:xfrm>
            <a:custGeom>
              <a:avLst/>
              <a:gdLst/>
              <a:ahLst/>
              <a:cxnLst/>
              <a:rect l="l" t="t" r="r" b="b"/>
              <a:pathLst>
                <a:path w="8333" h="4828" extrusionOk="0">
                  <a:moveTo>
                    <a:pt x="4176" y="22"/>
                  </a:moveTo>
                  <a:cubicBezTo>
                    <a:pt x="5238" y="22"/>
                    <a:pt x="6299" y="256"/>
                    <a:pt x="7106" y="725"/>
                  </a:cubicBezTo>
                  <a:cubicBezTo>
                    <a:pt x="7882" y="1176"/>
                    <a:pt x="8305" y="1768"/>
                    <a:pt x="8305" y="2410"/>
                  </a:cubicBezTo>
                  <a:cubicBezTo>
                    <a:pt x="8305" y="3044"/>
                    <a:pt x="7868" y="3650"/>
                    <a:pt x="7085" y="4108"/>
                  </a:cubicBezTo>
                  <a:cubicBezTo>
                    <a:pt x="6275" y="4574"/>
                    <a:pt x="5210" y="4813"/>
                    <a:pt x="4153" y="4813"/>
                  </a:cubicBezTo>
                  <a:cubicBezTo>
                    <a:pt x="3088" y="4813"/>
                    <a:pt x="2031" y="4574"/>
                    <a:pt x="1227" y="4108"/>
                  </a:cubicBezTo>
                  <a:cubicBezTo>
                    <a:pt x="452" y="3657"/>
                    <a:pt x="29" y="3058"/>
                    <a:pt x="29" y="2417"/>
                  </a:cubicBezTo>
                  <a:cubicBezTo>
                    <a:pt x="29" y="1782"/>
                    <a:pt x="466" y="1176"/>
                    <a:pt x="1248" y="725"/>
                  </a:cubicBezTo>
                  <a:lnTo>
                    <a:pt x="1248" y="721"/>
                  </a:lnTo>
                  <a:lnTo>
                    <a:pt x="1248" y="721"/>
                  </a:lnTo>
                  <a:cubicBezTo>
                    <a:pt x="2058" y="255"/>
                    <a:pt x="3118" y="22"/>
                    <a:pt x="4176" y="22"/>
                  </a:cubicBezTo>
                  <a:close/>
                  <a:moveTo>
                    <a:pt x="4184" y="0"/>
                  </a:moveTo>
                  <a:cubicBezTo>
                    <a:pt x="3118" y="0"/>
                    <a:pt x="2052" y="235"/>
                    <a:pt x="1241" y="704"/>
                  </a:cubicBezTo>
                  <a:cubicBezTo>
                    <a:pt x="445" y="1162"/>
                    <a:pt x="8" y="1775"/>
                    <a:pt x="8" y="2417"/>
                  </a:cubicBezTo>
                  <a:cubicBezTo>
                    <a:pt x="1" y="3065"/>
                    <a:pt x="431" y="3671"/>
                    <a:pt x="1213" y="4122"/>
                  </a:cubicBezTo>
                  <a:cubicBezTo>
                    <a:pt x="2024" y="4595"/>
                    <a:pt x="3088" y="4827"/>
                    <a:pt x="4153" y="4827"/>
                  </a:cubicBezTo>
                  <a:cubicBezTo>
                    <a:pt x="5217" y="4827"/>
                    <a:pt x="6282" y="4595"/>
                    <a:pt x="7099" y="4122"/>
                  </a:cubicBezTo>
                  <a:cubicBezTo>
                    <a:pt x="7889" y="3664"/>
                    <a:pt x="8333" y="3051"/>
                    <a:pt x="8333" y="2410"/>
                  </a:cubicBezTo>
                  <a:cubicBezTo>
                    <a:pt x="8333" y="1761"/>
                    <a:pt x="7903" y="1162"/>
                    <a:pt x="7120" y="704"/>
                  </a:cubicBezTo>
                  <a:cubicBezTo>
                    <a:pt x="6313" y="235"/>
                    <a:pt x="5249" y="0"/>
                    <a:pt x="4184"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4"/>
            <p:cNvSpPr/>
            <p:nvPr/>
          </p:nvSpPr>
          <p:spPr>
            <a:xfrm>
              <a:off x="298360" y="2047085"/>
              <a:ext cx="417849" cy="220128"/>
            </a:xfrm>
            <a:custGeom>
              <a:avLst/>
              <a:gdLst/>
              <a:ahLst/>
              <a:cxnLst/>
              <a:rect l="l" t="t" r="r" b="b"/>
              <a:pathLst>
                <a:path w="6881" h="3625" extrusionOk="0">
                  <a:moveTo>
                    <a:pt x="3450" y="1"/>
                  </a:moveTo>
                  <a:cubicBezTo>
                    <a:pt x="2649" y="1"/>
                    <a:pt x="1847" y="177"/>
                    <a:pt x="1234" y="529"/>
                  </a:cubicBezTo>
                  <a:cubicBezTo>
                    <a:pt x="7" y="1234"/>
                    <a:pt x="0" y="2383"/>
                    <a:pt x="1220" y="3095"/>
                  </a:cubicBezTo>
                  <a:cubicBezTo>
                    <a:pt x="1829" y="3448"/>
                    <a:pt x="2629" y="3624"/>
                    <a:pt x="3430" y="3624"/>
                  </a:cubicBezTo>
                  <a:cubicBezTo>
                    <a:pt x="4231" y="3624"/>
                    <a:pt x="5033" y="3448"/>
                    <a:pt x="5647" y="3095"/>
                  </a:cubicBezTo>
                  <a:cubicBezTo>
                    <a:pt x="6873" y="2390"/>
                    <a:pt x="6880" y="1234"/>
                    <a:pt x="5661" y="529"/>
                  </a:cubicBezTo>
                  <a:cubicBezTo>
                    <a:pt x="5051" y="177"/>
                    <a:pt x="4251" y="1"/>
                    <a:pt x="34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4"/>
            <p:cNvSpPr/>
            <p:nvPr/>
          </p:nvSpPr>
          <p:spPr>
            <a:xfrm>
              <a:off x="331698" y="2097608"/>
              <a:ext cx="380199" cy="161468"/>
            </a:xfrm>
            <a:custGeom>
              <a:avLst/>
              <a:gdLst/>
              <a:ahLst/>
              <a:cxnLst/>
              <a:rect l="l" t="t" r="r" b="b"/>
              <a:pathLst>
                <a:path w="6261" h="2659" extrusionOk="0">
                  <a:moveTo>
                    <a:pt x="6261" y="1"/>
                  </a:moveTo>
                  <a:cubicBezTo>
                    <a:pt x="6261" y="466"/>
                    <a:pt x="5950" y="938"/>
                    <a:pt x="5337" y="1291"/>
                  </a:cubicBezTo>
                  <a:cubicBezTo>
                    <a:pt x="4724" y="1643"/>
                    <a:pt x="3922" y="1819"/>
                    <a:pt x="3121" y="1819"/>
                  </a:cubicBezTo>
                  <a:cubicBezTo>
                    <a:pt x="2320" y="1819"/>
                    <a:pt x="1520" y="1643"/>
                    <a:pt x="910" y="1291"/>
                  </a:cubicBezTo>
                  <a:cubicBezTo>
                    <a:pt x="304" y="938"/>
                    <a:pt x="1" y="480"/>
                    <a:pt x="1" y="22"/>
                  </a:cubicBezTo>
                  <a:lnTo>
                    <a:pt x="1" y="861"/>
                  </a:lnTo>
                  <a:cubicBezTo>
                    <a:pt x="1" y="1319"/>
                    <a:pt x="304" y="1777"/>
                    <a:pt x="910" y="2129"/>
                  </a:cubicBezTo>
                  <a:cubicBezTo>
                    <a:pt x="1520" y="2482"/>
                    <a:pt x="2320" y="2658"/>
                    <a:pt x="3121" y="2658"/>
                  </a:cubicBezTo>
                  <a:cubicBezTo>
                    <a:pt x="3922" y="2658"/>
                    <a:pt x="4724" y="2482"/>
                    <a:pt x="5337" y="2129"/>
                  </a:cubicBezTo>
                  <a:cubicBezTo>
                    <a:pt x="5950" y="1777"/>
                    <a:pt x="6261" y="1305"/>
                    <a:pt x="6261" y="839"/>
                  </a:cubicBezTo>
                  <a:lnTo>
                    <a:pt x="626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4"/>
            <p:cNvSpPr/>
            <p:nvPr/>
          </p:nvSpPr>
          <p:spPr>
            <a:xfrm>
              <a:off x="331273" y="2097426"/>
              <a:ext cx="381474" cy="162500"/>
            </a:xfrm>
            <a:custGeom>
              <a:avLst/>
              <a:gdLst/>
              <a:ahLst/>
              <a:cxnLst/>
              <a:rect l="l" t="t" r="r" b="b"/>
              <a:pathLst>
                <a:path w="6282" h="2676" extrusionOk="0">
                  <a:moveTo>
                    <a:pt x="6261" y="222"/>
                  </a:moveTo>
                  <a:lnTo>
                    <a:pt x="6261" y="842"/>
                  </a:lnTo>
                  <a:cubicBezTo>
                    <a:pt x="6261" y="1329"/>
                    <a:pt x="5936" y="1780"/>
                    <a:pt x="5337" y="2125"/>
                  </a:cubicBezTo>
                  <a:cubicBezTo>
                    <a:pt x="4727" y="2478"/>
                    <a:pt x="3927" y="2654"/>
                    <a:pt x="3128" y="2654"/>
                  </a:cubicBezTo>
                  <a:cubicBezTo>
                    <a:pt x="2329" y="2654"/>
                    <a:pt x="1531" y="2478"/>
                    <a:pt x="924" y="2125"/>
                  </a:cubicBezTo>
                  <a:cubicBezTo>
                    <a:pt x="339" y="1787"/>
                    <a:pt x="22" y="1336"/>
                    <a:pt x="22" y="864"/>
                  </a:cubicBezTo>
                  <a:lnTo>
                    <a:pt x="22" y="236"/>
                  </a:lnTo>
                  <a:cubicBezTo>
                    <a:pt x="100" y="638"/>
                    <a:pt x="410" y="1012"/>
                    <a:pt x="910" y="1308"/>
                  </a:cubicBezTo>
                  <a:cubicBezTo>
                    <a:pt x="1520" y="1660"/>
                    <a:pt x="2324" y="1836"/>
                    <a:pt x="3128" y="1836"/>
                  </a:cubicBezTo>
                  <a:cubicBezTo>
                    <a:pt x="3933" y="1836"/>
                    <a:pt x="4738" y="1660"/>
                    <a:pt x="5351" y="1308"/>
                  </a:cubicBezTo>
                  <a:cubicBezTo>
                    <a:pt x="5866" y="1012"/>
                    <a:pt x="6176" y="631"/>
                    <a:pt x="6261" y="222"/>
                  </a:cubicBezTo>
                  <a:close/>
                  <a:moveTo>
                    <a:pt x="6271" y="0"/>
                  </a:moveTo>
                  <a:cubicBezTo>
                    <a:pt x="6266" y="0"/>
                    <a:pt x="6261" y="4"/>
                    <a:pt x="6261" y="11"/>
                  </a:cubicBezTo>
                  <a:cubicBezTo>
                    <a:pt x="6261" y="497"/>
                    <a:pt x="5936" y="948"/>
                    <a:pt x="5337" y="1287"/>
                  </a:cubicBezTo>
                  <a:cubicBezTo>
                    <a:pt x="4727" y="1639"/>
                    <a:pt x="3927" y="1815"/>
                    <a:pt x="3128" y="1815"/>
                  </a:cubicBezTo>
                  <a:cubicBezTo>
                    <a:pt x="2329" y="1815"/>
                    <a:pt x="1531" y="1639"/>
                    <a:pt x="924" y="1287"/>
                  </a:cubicBezTo>
                  <a:cubicBezTo>
                    <a:pt x="346" y="948"/>
                    <a:pt x="22" y="504"/>
                    <a:pt x="22" y="25"/>
                  </a:cubicBezTo>
                  <a:cubicBezTo>
                    <a:pt x="22" y="18"/>
                    <a:pt x="17" y="14"/>
                    <a:pt x="11" y="14"/>
                  </a:cubicBezTo>
                  <a:cubicBezTo>
                    <a:pt x="6" y="14"/>
                    <a:pt x="1" y="18"/>
                    <a:pt x="1" y="25"/>
                  </a:cubicBezTo>
                  <a:lnTo>
                    <a:pt x="1" y="864"/>
                  </a:lnTo>
                  <a:cubicBezTo>
                    <a:pt x="1" y="1350"/>
                    <a:pt x="325" y="1801"/>
                    <a:pt x="917" y="2147"/>
                  </a:cubicBezTo>
                  <a:cubicBezTo>
                    <a:pt x="1523" y="2499"/>
                    <a:pt x="2327" y="2675"/>
                    <a:pt x="3131" y="2675"/>
                  </a:cubicBezTo>
                  <a:cubicBezTo>
                    <a:pt x="3934" y="2675"/>
                    <a:pt x="4752" y="2492"/>
                    <a:pt x="5351" y="2147"/>
                  </a:cubicBezTo>
                  <a:cubicBezTo>
                    <a:pt x="5950" y="1801"/>
                    <a:pt x="6282" y="1336"/>
                    <a:pt x="6282" y="842"/>
                  </a:cubicBezTo>
                  <a:lnTo>
                    <a:pt x="6282" y="11"/>
                  </a:lnTo>
                  <a:cubicBezTo>
                    <a:pt x="6282" y="4"/>
                    <a:pt x="6276" y="0"/>
                    <a:pt x="627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4"/>
            <p:cNvSpPr/>
            <p:nvPr/>
          </p:nvSpPr>
          <p:spPr>
            <a:xfrm>
              <a:off x="312873" y="1988000"/>
              <a:ext cx="417849" cy="220250"/>
            </a:xfrm>
            <a:custGeom>
              <a:avLst/>
              <a:gdLst/>
              <a:ahLst/>
              <a:cxnLst/>
              <a:rect l="l" t="t" r="r" b="b"/>
              <a:pathLst>
                <a:path w="6881" h="3627" extrusionOk="0">
                  <a:moveTo>
                    <a:pt x="3450" y="1"/>
                  </a:moveTo>
                  <a:cubicBezTo>
                    <a:pt x="2649" y="1"/>
                    <a:pt x="1848" y="177"/>
                    <a:pt x="1234" y="530"/>
                  </a:cubicBezTo>
                  <a:cubicBezTo>
                    <a:pt x="8" y="1235"/>
                    <a:pt x="1" y="2391"/>
                    <a:pt x="1220" y="3096"/>
                  </a:cubicBezTo>
                  <a:cubicBezTo>
                    <a:pt x="1828" y="3451"/>
                    <a:pt x="2626" y="3627"/>
                    <a:pt x="3425" y="3627"/>
                  </a:cubicBezTo>
                  <a:cubicBezTo>
                    <a:pt x="4228" y="3627"/>
                    <a:pt x="5032" y="3449"/>
                    <a:pt x="5647" y="3096"/>
                  </a:cubicBezTo>
                  <a:cubicBezTo>
                    <a:pt x="6874" y="2391"/>
                    <a:pt x="6881" y="1242"/>
                    <a:pt x="5661" y="530"/>
                  </a:cubicBezTo>
                  <a:cubicBezTo>
                    <a:pt x="5052" y="177"/>
                    <a:pt x="4251" y="1"/>
                    <a:pt x="345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4"/>
            <p:cNvSpPr/>
            <p:nvPr/>
          </p:nvSpPr>
          <p:spPr>
            <a:xfrm>
              <a:off x="330848" y="1988000"/>
              <a:ext cx="381900" cy="220978"/>
            </a:xfrm>
            <a:custGeom>
              <a:avLst/>
              <a:gdLst/>
              <a:ahLst/>
              <a:cxnLst/>
              <a:rect l="l" t="t" r="r" b="b"/>
              <a:pathLst>
                <a:path w="6289" h="3639" extrusionOk="0">
                  <a:moveTo>
                    <a:pt x="3152" y="15"/>
                  </a:moveTo>
                  <a:cubicBezTo>
                    <a:pt x="3955" y="15"/>
                    <a:pt x="4752" y="191"/>
                    <a:pt x="5358" y="544"/>
                  </a:cubicBezTo>
                  <a:cubicBezTo>
                    <a:pt x="5943" y="882"/>
                    <a:pt x="6268" y="1326"/>
                    <a:pt x="6261" y="1813"/>
                  </a:cubicBezTo>
                  <a:cubicBezTo>
                    <a:pt x="6261" y="2292"/>
                    <a:pt x="5936" y="2743"/>
                    <a:pt x="5344" y="3089"/>
                  </a:cubicBezTo>
                  <a:cubicBezTo>
                    <a:pt x="4734" y="3441"/>
                    <a:pt x="3934" y="3617"/>
                    <a:pt x="3135" y="3617"/>
                  </a:cubicBezTo>
                  <a:cubicBezTo>
                    <a:pt x="2336" y="3617"/>
                    <a:pt x="1538" y="3441"/>
                    <a:pt x="931" y="3089"/>
                  </a:cubicBezTo>
                  <a:cubicBezTo>
                    <a:pt x="346" y="2750"/>
                    <a:pt x="22" y="2306"/>
                    <a:pt x="22" y="1820"/>
                  </a:cubicBezTo>
                  <a:cubicBezTo>
                    <a:pt x="22" y="1333"/>
                    <a:pt x="353" y="882"/>
                    <a:pt x="945" y="544"/>
                  </a:cubicBezTo>
                  <a:cubicBezTo>
                    <a:pt x="1552" y="191"/>
                    <a:pt x="2355" y="15"/>
                    <a:pt x="3152" y="15"/>
                  </a:cubicBezTo>
                  <a:close/>
                  <a:moveTo>
                    <a:pt x="3154" y="1"/>
                  </a:moveTo>
                  <a:cubicBezTo>
                    <a:pt x="2350" y="1"/>
                    <a:pt x="1545" y="177"/>
                    <a:pt x="931" y="530"/>
                  </a:cubicBezTo>
                  <a:cubicBezTo>
                    <a:pt x="332" y="875"/>
                    <a:pt x="8" y="1333"/>
                    <a:pt x="1" y="1820"/>
                  </a:cubicBezTo>
                  <a:cubicBezTo>
                    <a:pt x="1" y="2306"/>
                    <a:pt x="325" y="2764"/>
                    <a:pt x="917" y="3110"/>
                  </a:cubicBezTo>
                  <a:cubicBezTo>
                    <a:pt x="1530" y="3462"/>
                    <a:pt x="2334" y="3638"/>
                    <a:pt x="3131" y="3638"/>
                  </a:cubicBezTo>
                  <a:cubicBezTo>
                    <a:pt x="3934" y="3638"/>
                    <a:pt x="4738" y="3462"/>
                    <a:pt x="5358" y="3110"/>
                  </a:cubicBezTo>
                  <a:cubicBezTo>
                    <a:pt x="5957" y="2764"/>
                    <a:pt x="6282" y="2299"/>
                    <a:pt x="6282" y="1813"/>
                  </a:cubicBezTo>
                  <a:cubicBezTo>
                    <a:pt x="6289" y="1326"/>
                    <a:pt x="5957" y="868"/>
                    <a:pt x="5372" y="530"/>
                  </a:cubicBezTo>
                  <a:cubicBezTo>
                    <a:pt x="4763" y="177"/>
                    <a:pt x="3959" y="1"/>
                    <a:pt x="31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4"/>
            <p:cNvSpPr/>
            <p:nvPr/>
          </p:nvSpPr>
          <p:spPr>
            <a:xfrm>
              <a:off x="357385" y="2009314"/>
              <a:ext cx="328401" cy="173248"/>
            </a:xfrm>
            <a:custGeom>
              <a:avLst/>
              <a:gdLst/>
              <a:ahLst/>
              <a:cxnLst/>
              <a:rect l="l" t="t" r="r" b="b"/>
              <a:pathLst>
                <a:path w="5408" h="2853" extrusionOk="0">
                  <a:moveTo>
                    <a:pt x="2717" y="1"/>
                  </a:moveTo>
                  <a:cubicBezTo>
                    <a:pt x="2087" y="1"/>
                    <a:pt x="1457" y="140"/>
                    <a:pt x="974" y="418"/>
                  </a:cubicBezTo>
                  <a:cubicBezTo>
                    <a:pt x="8" y="975"/>
                    <a:pt x="1" y="1878"/>
                    <a:pt x="960" y="2434"/>
                  </a:cubicBezTo>
                  <a:cubicBezTo>
                    <a:pt x="1439" y="2713"/>
                    <a:pt x="2068" y="2852"/>
                    <a:pt x="2698" y="2852"/>
                  </a:cubicBezTo>
                  <a:cubicBezTo>
                    <a:pt x="3328" y="2852"/>
                    <a:pt x="3959" y="2713"/>
                    <a:pt x="4442" y="2434"/>
                  </a:cubicBezTo>
                  <a:cubicBezTo>
                    <a:pt x="5408" y="1878"/>
                    <a:pt x="5408" y="975"/>
                    <a:pt x="4449" y="418"/>
                  </a:cubicBezTo>
                  <a:cubicBezTo>
                    <a:pt x="3973" y="140"/>
                    <a:pt x="3346" y="1"/>
                    <a:pt x="271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4"/>
            <p:cNvSpPr/>
            <p:nvPr/>
          </p:nvSpPr>
          <p:spPr>
            <a:xfrm>
              <a:off x="371534" y="2008889"/>
              <a:ext cx="300589" cy="174402"/>
            </a:xfrm>
            <a:custGeom>
              <a:avLst/>
              <a:gdLst/>
              <a:ahLst/>
              <a:cxnLst/>
              <a:rect l="l" t="t" r="r" b="b"/>
              <a:pathLst>
                <a:path w="4950" h="2872" extrusionOk="0">
                  <a:moveTo>
                    <a:pt x="2482" y="24"/>
                  </a:moveTo>
                  <a:cubicBezTo>
                    <a:pt x="3109" y="24"/>
                    <a:pt x="3737" y="157"/>
                    <a:pt x="4216" y="439"/>
                  </a:cubicBezTo>
                  <a:cubicBezTo>
                    <a:pt x="4674" y="700"/>
                    <a:pt x="4921" y="1053"/>
                    <a:pt x="4921" y="1433"/>
                  </a:cubicBezTo>
                  <a:cubicBezTo>
                    <a:pt x="4921" y="1807"/>
                    <a:pt x="4660" y="2167"/>
                    <a:pt x="4202" y="2434"/>
                  </a:cubicBezTo>
                  <a:cubicBezTo>
                    <a:pt x="3719" y="2709"/>
                    <a:pt x="3090" y="2847"/>
                    <a:pt x="2462" y="2847"/>
                  </a:cubicBezTo>
                  <a:cubicBezTo>
                    <a:pt x="1833" y="2847"/>
                    <a:pt x="1206" y="2709"/>
                    <a:pt x="727" y="2434"/>
                  </a:cubicBezTo>
                  <a:cubicBezTo>
                    <a:pt x="275" y="2167"/>
                    <a:pt x="22" y="1814"/>
                    <a:pt x="22" y="1440"/>
                  </a:cubicBezTo>
                  <a:cubicBezTo>
                    <a:pt x="29" y="1060"/>
                    <a:pt x="282" y="700"/>
                    <a:pt x="748" y="432"/>
                  </a:cubicBezTo>
                  <a:cubicBezTo>
                    <a:pt x="1227" y="157"/>
                    <a:pt x="1854" y="24"/>
                    <a:pt x="2482" y="24"/>
                  </a:cubicBezTo>
                  <a:close/>
                  <a:moveTo>
                    <a:pt x="2484" y="1"/>
                  </a:moveTo>
                  <a:cubicBezTo>
                    <a:pt x="1853" y="1"/>
                    <a:pt x="1220" y="140"/>
                    <a:pt x="734" y="418"/>
                  </a:cubicBezTo>
                  <a:cubicBezTo>
                    <a:pt x="268" y="686"/>
                    <a:pt x="0" y="1053"/>
                    <a:pt x="0" y="1440"/>
                  </a:cubicBezTo>
                  <a:cubicBezTo>
                    <a:pt x="0" y="1821"/>
                    <a:pt x="261" y="2181"/>
                    <a:pt x="727" y="2449"/>
                  </a:cubicBezTo>
                  <a:cubicBezTo>
                    <a:pt x="1206" y="2730"/>
                    <a:pt x="1833" y="2871"/>
                    <a:pt x="2468" y="2871"/>
                  </a:cubicBezTo>
                  <a:cubicBezTo>
                    <a:pt x="3095" y="2871"/>
                    <a:pt x="3744" y="2723"/>
                    <a:pt x="4216" y="2456"/>
                  </a:cubicBezTo>
                  <a:cubicBezTo>
                    <a:pt x="4688" y="2181"/>
                    <a:pt x="4942" y="1814"/>
                    <a:pt x="4942" y="1433"/>
                  </a:cubicBezTo>
                  <a:cubicBezTo>
                    <a:pt x="4949" y="1046"/>
                    <a:pt x="4688" y="686"/>
                    <a:pt x="4223" y="418"/>
                  </a:cubicBezTo>
                  <a:cubicBezTo>
                    <a:pt x="3744" y="140"/>
                    <a:pt x="3114" y="1"/>
                    <a:pt x="248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4"/>
            <p:cNvSpPr/>
            <p:nvPr/>
          </p:nvSpPr>
          <p:spPr>
            <a:xfrm>
              <a:off x="545331" y="2055648"/>
              <a:ext cx="109669" cy="49187"/>
            </a:xfrm>
            <a:custGeom>
              <a:avLst/>
              <a:gdLst/>
              <a:ahLst/>
              <a:cxnLst/>
              <a:rect l="l" t="t" r="r" b="b"/>
              <a:pathLst>
                <a:path w="1806" h="810" extrusionOk="0">
                  <a:moveTo>
                    <a:pt x="1805" y="1"/>
                  </a:moveTo>
                  <a:cubicBezTo>
                    <a:pt x="1805" y="142"/>
                    <a:pt x="1721" y="276"/>
                    <a:pt x="1544" y="374"/>
                  </a:cubicBezTo>
                  <a:cubicBezTo>
                    <a:pt x="1343" y="477"/>
                    <a:pt x="1123" y="528"/>
                    <a:pt x="903" y="528"/>
                  </a:cubicBezTo>
                  <a:cubicBezTo>
                    <a:pt x="682" y="528"/>
                    <a:pt x="462" y="477"/>
                    <a:pt x="261" y="374"/>
                  </a:cubicBezTo>
                  <a:cubicBezTo>
                    <a:pt x="85" y="276"/>
                    <a:pt x="0" y="142"/>
                    <a:pt x="0" y="8"/>
                  </a:cubicBezTo>
                  <a:lnTo>
                    <a:pt x="0" y="290"/>
                  </a:lnTo>
                  <a:cubicBezTo>
                    <a:pt x="0" y="424"/>
                    <a:pt x="85" y="551"/>
                    <a:pt x="261" y="656"/>
                  </a:cubicBezTo>
                  <a:cubicBezTo>
                    <a:pt x="462" y="759"/>
                    <a:pt x="682" y="810"/>
                    <a:pt x="903" y="810"/>
                  </a:cubicBezTo>
                  <a:cubicBezTo>
                    <a:pt x="1123" y="810"/>
                    <a:pt x="1343" y="759"/>
                    <a:pt x="1544" y="656"/>
                  </a:cubicBezTo>
                  <a:cubicBezTo>
                    <a:pt x="1721" y="551"/>
                    <a:pt x="1805" y="417"/>
                    <a:pt x="1805" y="283"/>
                  </a:cubicBezTo>
                  <a:lnTo>
                    <a:pt x="180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544481" y="2055465"/>
              <a:ext cx="111370" cy="49977"/>
            </a:xfrm>
            <a:custGeom>
              <a:avLst/>
              <a:gdLst/>
              <a:ahLst/>
              <a:cxnLst/>
              <a:rect l="l" t="t" r="r" b="b"/>
              <a:pathLst>
                <a:path w="1834" h="823" extrusionOk="0">
                  <a:moveTo>
                    <a:pt x="1812" y="124"/>
                  </a:moveTo>
                  <a:lnTo>
                    <a:pt x="1812" y="286"/>
                  </a:lnTo>
                  <a:cubicBezTo>
                    <a:pt x="1812" y="427"/>
                    <a:pt x="1720" y="554"/>
                    <a:pt x="1551" y="652"/>
                  </a:cubicBezTo>
                  <a:cubicBezTo>
                    <a:pt x="1350" y="751"/>
                    <a:pt x="1132" y="800"/>
                    <a:pt x="914" y="800"/>
                  </a:cubicBezTo>
                  <a:cubicBezTo>
                    <a:pt x="696" y="800"/>
                    <a:pt x="480" y="751"/>
                    <a:pt x="282" y="652"/>
                  </a:cubicBezTo>
                  <a:cubicBezTo>
                    <a:pt x="113" y="554"/>
                    <a:pt x="22" y="427"/>
                    <a:pt x="22" y="293"/>
                  </a:cubicBezTo>
                  <a:lnTo>
                    <a:pt x="22" y="131"/>
                  </a:lnTo>
                  <a:cubicBezTo>
                    <a:pt x="78" y="243"/>
                    <a:pt x="163" y="328"/>
                    <a:pt x="268" y="384"/>
                  </a:cubicBezTo>
                  <a:cubicBezTo>
                    <a:pt x="473" y="490"/>
                    <a:pt x="695" y="543"/>
                    <a:pt x="916" y="543"/>
                  </a:cubicBezTo>
                  <a:cubicBezTo>
                    <a:pt x="1137" y="543"/>
                    <a:pt x="1357" y="490"/>
                    <a:pt x="1558" y="384"/>
                  </a:cubicBezTo>
                  <a:cubicBezTo>
                    <a:pt x="1671" y="328"/>
                    <a:pt x="1763" y="236"/>
                    <a:pt x="1812" y="124"/>
                  </a:cubicBezTo>
                  <a:close/>
                  <a:moveTo>
                    <a:pt x="1823" y="0"/>
                  </a:moveTo>
                  <a:cubicBezTo>
                    <a:pt x="1817" y="0"/>
                    <a:pt x="1812" y="4"/>
                    <a:pt x="1812" y="11"/>
                  </a:cubicBezTo>
                  <a:cubicBezTo>
                    <a:pt x="1812" y="145"/>
                    <a:pt x="1720" y="272"/>
                    <a:pt x="1551" y="370"/>
                  </a:cubicBezTo>
                  <a:cubicBezTo>
                    <a:pt x="1350" y="473"/>
                    <a:pt x="1132" y="524"/>
                    <a:pt x="914" y="524"/>
                  </a:cubicBezTo>
                  <a:cubicBezTo>
                    <a:pt x="696" y="524"/>
                    <a:pt x="480" y="473"/>
                    <a:pt x="282" y="370"/>
                  </a:cubicBezTo>
                  <a:cubicBezTo>
                    <a:pt x="113" y="279"/>
                    <a:pt x="22" y="145"/>
                    <a:pt x="22" y="11"/>
                  </a:cubicBezTo>
                  <a:cubicBezTo>
                    <a:pt x="22" y="4"/>
                    <a:pt x="22" y="4"/>
                    <a:pt x="14" y="4"/>
                  </a:cubicBezTo>
                  <a:cubicBezTo>
                    <a:pt x="7" y="4"/>
                    <a:pt x="0" y="4"/>
                    <a:pt x="0" y="11"/>
                  </a:cubicBezTo>
                  <a:lnTo>
                    <a:pt x="0" y="293"/>
                  </a:lnTo>
                  <a:cubicBezTo>
                    <a:pt x="7" y="434"/>
                    <a:pt x="92" y="568"/>
                    <a:pt x="268" y="666"/>
                  </a:cubicBezTo>
                  <a:cubicBezTo>
                    <a:pt x="455" y="766"/>
                    <a:pt x="666" y="822"/>
                    <a:pt x="879" y="822"/>
                  </a:cubicBezTo>
                  <a:cubicBezTo>
                    <a:pt x="892" y="822"/>
                    <a:pt x="904" y="822"/>
                    <a:pt x="917" y="821"/>
                  </a:cubicBezTo>
                  <a:cubicBezTo>
                    <a:pt x="929" y="822"/>
                    <a:pt x="942" y="822"/>
                    <a:pt x="955" y="822"/>
                  </a:cubicBezTo>
                  <a:cubicBezTo>
                    <a:pt x="1167" y="822"/>
                    <a:pt x="1372" y="767"/>
                    <a:pt x="1565" y="673"/>
                  </a:cubicBezTo>
                  <a:cubicBezTo>
                    <a:pt x="1742" y="568"/>
                    <a:pt x="1833" y="434"/>
                    <a:pt x="1833" y="286"/>
                  </a:cubicBezTo>
                  <a:lnTo>
                    <a:pt x="1833" y="11"/>
                  </a:lnTo>
                  <a:cubicBezTo>
                    <a:pt x="1833" y="4"/>
                    <a:pt x="1828" y="0"/>
                    <a:pt x="1823"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540170" y="2024071"/>
              <a:ext cx="120357" cy="63640"/>
            </a:xfrm>
            <a:custGeom>
              <a:avLst/>
              <a:gdLst/>
              <a:ahLst/>
              <a:cxnLst/>
              <a:rect l="l" t="t" r="r" b="b"/>
              <a:pathLst>
                <a:path w="1982" h="1048" extrusionOk="0">
                  <a:moveTo>
                    <a:pt x="991" y="1"/>
                  </a:moveTo>
                  <a:cubicBezTo>
                    <a:pt x="773" y="1"/>
                    <a:pt x="554" y="52"/>
                    <a:pt x="353" y="154"/>
                  </a:cubicBezTo>
                  <a:cubicBezTo>
                    <a:pt x="1" y="359"/>
                    <a:pt x="1" y="690"/>
                    <a:pt x="346" y="894"/>
                  </a:cubicBezTo>
                  <a:cubicBezTo>
                    <a:pt x="547" y="997"/>
                    <a:pt x="767" y="1048"/>
                    <a:pt x="988" y="1048"/>
                  </a:cubicBezTo>
                  <a:cubicBezTo>
                    <a:pt x="1208" y="1048"/>
                    <a:pt x="1428" y="997"/>
                    <a:pt x="1629" y="894"/>
                  </a:cubicBezTo>
                  <a:cubicBezTo>
                    <a:pt x="1982" y="690"/>
                    <a:pt x="1982" y="359"/>
                    <a:pt x="1629" y="154"/>
                  </a:cubicBezTo>
                  <a:cubicBezTo>
                    <a:pt x="1428" y="52"/>
                    <a:pt x="1210" y="1"/>
                    <a:pt x="99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4"/>
            <p:cNvSpPr/>
            <p:nvPr/>
          </p:nvSpPr>
          <p:spPr>
            <a:xfrm>
              <a:off x="544906" y="2023646"/>
              <a:ext cx="111370" cy="65036"/>
            </a:xfrm>
            <a:custGeom>
              <a:avLst/>
              <a:gdLst/>
              <a:ahLst/>
              <a:cxnLst/>
              <a:rect l="l" t="t" r="r" b="b"/>
              <a:pathLst>
                <a:path w="1834" h="1071" extrusionOk="0">
                  <a:moveTo>
                    <a:pt x="953" y="20"/>
                  </a:moveTo>
                  <a:cubicBezTo>
                    <a:pt x="1160" y="20"/>
                    <a:pt x="1365" y="75"/>
                    <a:pt x="1544" y="175"/>
                  </a:cubicBezTo>
                  <a:cubicBezTo>
                    <a:pt x="1713" y="267"/>
                    <a:pt x="1805" y="394"/>
                    <a:pt x="1805" y="535"/>
                  </a:cubicBezTo>
                  <a:cubicBezTo>
                    <a:pt x="1805" y="669"/>
                    <a:pt x="1706" y="796"/>
                    <a:pt x="1537" y="894"/>
                  </a:cubicBezTo>
                  <a:cubicBezTo>
                    <a:pt x="1340" y="997"/>
                    <a:pt x="1123" y="1048"/>
                    <a:pt x="905" y="1048"/>
                  </a:cubicBezTo>
                  <a:cubicBezTo>
                    <a:pt x="688" y="1048"/>
                    <a:pt x="469" y="997"/>
                    <a:pt x="268" y="894"/>
                  </a:cubicBezTo>
                  <a:cubicBezTo>
                    <a:pt x="99" y="803"/>
                    <a:pt x="15" y="669"/>
                    <a:pt x="15" y="535"/>
                  </a:cubicBezTo>
                  <a:cubicBezTo>
                    <a:pt x="15" y="401"/>
                    <a:pt x="106" y="267"/>
                    <a:pt x="275" y="175"/>
                  </a:cubicBezTo>
                  <a:cubicBezTo>
                    <a:pt x="462" y="75"/>
                    <a:pt x="667" y="20"/>
                    <a:pt x="873" y="20"/>
                  </a:cubicBezTo>
                  <a:cubicBezTo>
                    <a:pt x="885" y="20"/>
                    <a:pt x="898" y="20"/>
                    <a:pt x="910" y="20"/>
                  </a:cubicBezTo>
                  <a:lnTo>
                    <a:pt x="917" y="20"/>
                  </a:lnTo>
                  <a:cubicBezTo>
                    <a:pt x="929" y="20"/>
                    <a:pt x="941" y="20"/>
                    <a:pt x="953" y="20"/>
                  </a:cubicBezTo>
                  <a:close/>
                  <a:moveTo>
                    <a:pt x="916" y="1"/>
                  </a:moveTo>
                  <a:cubicBezTo>
                    <a:pt x="695" y="1"/>
                    <a:pt x="473" y="52"/>
                    <a:pt x="268" y="154"/>
                  </a:cubicBezTo>
                  <a:cubicBezTo>
                    <a:pt x="92" y="253"/>
                    <a:pt x="0" y="394"/>
                    <a:pt x="0" y="535"/>
                  </a:cubicBezTo>
                  <a:cubicBezTo>
                    <a:pt x="0" y="676"/>
                    <a:pt x="85" y="810"/>
                    <a:pt x="261" y="915"/>
                  </a:cubicBezTo>
                  <a:cubicBezTo>
                    <a:pt x="459" y="1021"/>
                    <a:pt x="684" y="1071"/>
                    <a:pt x="910" y="1071"/>
                  </a:cubicBezTo>
                  <a:cubicBezTo>
                    <a:pt x="1135" y="1071"/>
                    <a:pt x="1361" y="1021"/>
                    <a:pt x="1558" y="915"/>
                  </a:cubicBezTo>
                  <a:cubicBezTo>
                    <a:pt x="1735" y="810"/>
                    <a:pt x="1833" y="676"/>
                    <a:pt x="1833" y="535"/>
                  </a:cubicBezTo>
                  <a:cubicBezTo>
                    <a:pt x="1833" y="387"/>
                    <a:pt x="1735" y="253"/>
                    <a:pt x="1558" y="154"/>
                  </a:cubicBezTo>
                  <a:cubicBezTo>
                    <a:pt x="1357" y="52"/>
                    <a:pt x="1137" y="1"/>
                    <a:pt x="916"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4"/>
            <p:cNvSpPr/>
            <p:nvPr/>
          </p:nvSpPr>
          <p:spPr>
            <a:xfrm>
              <a:off x="460133" y="2507926"/>
              <a:ext cx="167844" cy="172580"/>
            </a:xfrm>
            <a:custGeom>
              <a:avLst/>
              <a:gdLst/>
              <a:ahLst/>
              <a:cxnLst/>
              <a:rect l="l" t="t" r="r" b="b"/>
              <a:pathLst>
                <a:path w="2764" h="2842" extrusionOk="0">
                  <a:moveTo>
                    <a:pt x="1488" y="0"/>
                  </a:moveTo>
                  <a:cubicBezTo>
                    <a:pt x="932" y="0"/>
                    <a:pt x="400" y="445"/>
                    <a:pt x="219" y="1096"/>
                  </a:cubicBezTo>
                  <a:cubicBezTo>
                    <a:pt x="1" y="1858"/>
                    <a:pt x="353" y="2626"/>
                    <a:pt x="995" y="2802"/>
                  </a:cubicBezTo>
                  <a:cubicBezTo>
                    <a:pt x="1089" y="2829"/>
                    <a:pt x="1185" y="2842"/>
                    <a:pt x="1279" y="2842"/>
                  </a:cubicBezTo>
                  <a:cubicBezTo>
                    <a:pt x="1836" y="2842"/>
                    <a:pt x="2372" y="2402"/>
                    <a:pt x="2553" y="1745"/>
                  </a:cubicBezTo>
                  <a:cubicBezTo>
                    <a:pt x="2764" y="984"/>
                    <a:pt x="2412" y="215"/>
                    <a:pt x="1770" y="39"/>
                  </a:cubicBezTo>
                  <a:cubicBezTo>
                    <a:pt x="1676" y="13"/>
                    <a:pt x="1582" y="0"/>
                    <a:pt x="148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4"/>
            <p:cNvSpPr/>
            <p:nvPr/>
          </p:nvSpPr>
          <p:spPr>
            <a:xfrm>
              <a:off x="459708" y="2507258"/>
              <a:ext cx="168755" cy="173856"/>
            </a:xfrm>
            <a:custGeom>
              <a:avLst/>
              <a:gdLst/>
              <a:ahLst/>
              <a:cxnLst/>
              <a:rect l="l" t="t" r="r" b="b"/>
              <a:pathLst>
                <a:path w="2779" h="2863" extrusionOk="0">
                  <a:moveTo>
                    <a:pt x="1495" y="22"/>
                  </a:moveTo>
                  <a:cubicBezTo>
                    <a:pt x="1587" y="22"/>
                    <a:pt x="1685" y="36"/>
                    <a:pt x="1770" y="57"/>
                  </a:cubicBezTo>
                  <a:cubicBezTo>
                    <a:pt x="2411" y="240"/>
                    <a:pt x="2764" y="995"/>
                    <a:pt x="2552" y="1756"/>
                  </a:cubicBezTo>
                  <a:cubicBezTo>
                    <a:pt x="2454" y="2108"/>
                    <a:pt x="2242" y="2419"/>
                    <a:pt x="1939" y="2630"/>
                  </a:cubicBezTo>
                  <a:cubicBezTo>
                    <a:pt x="1747" y="2767"/>
                    <a:pt x="1514" y="2842"/>
                    <a:pt x="1281" y="2842"/>
                  </a:cubicBezTo>
                  <a:cubicBezTo>
                    <a:pt x="1190" y="2842"/>
                    <a:pt x="1098" y="2830"/>
                    <a:pt x="1009" y="2806"/>
                  </a:cubicBezTo>
                  <a:cubicBezTo>
                    <a:pt x="374" y="2630"/>
                    <a:pt x="22" y="1869"/>
                    <a:pt x="233" y="1107"/>
                  </a:cubicBezTo>
                  <a:cubicBezTo>
                    <a:pt x="325" y="755"/>
                    <a:pt x="543" y="445"/>
                    <a:pt x="839" y="233"/>
                  </a:cubicBezTo>
                  <a:cubicBezTo>
                    <a:pt x="1037" y="99"/>
                    <a:pt x="1262" y="29"/>
                    <a:pt x="1495" y="22"/>
                  </a:cubicBezTo>
                  <a:close/>
                  <a:moveTo>
                    <a:pt x="1496" y="1"/>
                  </a:moveTo>
                  <a:cubicBezTo>
                    <a:pt x="1257" y="1"/>
                    <a:pt x="1023" y="76"/>
                    <a:pt x="825" y="212"/>
                  </a:cubicBezTo>
                  <a:cubicBezTo>
                    <a:pt x="522" y="431"/>
                    <a:pt x="304" y="741"/>
                    <a:pt x="212" y="1100"/>
                  </a:cubicBezTo>
                  <a:cubicBezTo>
                    <a:pt x="1" y="1869"/>
                    <a:pt x="353" y="2644"/>
                    <a:pt x="1002" y="2820"/>
                  </a:cubicBezTo>
                  <a:cubicBezTo>
                    <a:pt x="1093" y="2849"/>
                    <a:pt x="1192" y="2863"/>
                    <a:pt x="1284" y="2863"/>
                  </a:cubicBezTo>
                  <a:cubicBezTo>
                    <a:pt x="1523" y="2863"/>
                    <a:pt x="1756" y="2785"/>
                    <a:pt x="1953" y="2644"/>
                  </a:cubicBezTo>
                  <a:cubicBezTo>
                    <a:pt x="2256" y="2433"/>
                    <a:pt x="2475" y="2116"/>
                    <a:pt x="2567" y="1756"/>
                  </a:cubicBezTo>
                  <a:cubicBezTo>
                    <a:pt x="2778" y="995"/>
                    <a:pt x="2426" y="219"/>
                    <a:pt x="1777" y="36"/>
                  </a:cubicBezTo>
                  <a:cubicBezTo>
                    <a:pt x="1684" y="12"/>
                    <a:pt x="1589" y="1"/>
                    <a:pt x="14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4"/>
            <p:cNvSpPr/>
            <p:nvPr/>
          </p:nvSpPr>
          <p:spPr>
            <a:xfrm>
              <a:off x="516669" y="2509262"/>
              <a:ext cx="57810" cy="168451"/>
            </a:xfrm>
            <a:custGeom>
              <a:avLst/>
              <a:gdLst/>
              <a:ahLst/>
              <a:cxnLst/>
              <a:rect l="l" t="t" r="r" b="b"/>
              <a:pathLst>
                <a:path w="952" h="2774" extrusionOk="0">
                  <a:moveTo>
                    <a:pt x="775" y="0"/>
                  </a:moveTo>
                  <a:cubicBezTo>
                    <a:pt x="773" y="0"/>
                    <a:pt x="771" y="1"/>
                    <a:pt x="769" y="3"/>
                  </a:cubicBezTo>
                  <a:cubicBezTo>
                    <a:pt x="761" y="3"/>
                    <a:pt x="761" y="10"/>
                    <a:pt x="761" y="17"/>
                  </a:cubicBezTo>
                  <a:cubicBezTo>
                    <a:pt x="895" y="299"/>
                    <a:pt x="931" y="616"/>
                    <a:pt x="853" y="919"/>
                  </a:cubicBezTo>
                  <a:cubicBezTo>
                    <a:pt x="783" y="1166"/>
                    <a:pt x="642" y="1392"/>
                    <a:pt x="451" y="1561"/>
                  </a:cubicBezTo>
                  <a:cubicBezTo>
                    <a:pt x="219" y="1794"/>
                    <a:pt x="0" y="2012"/>
                    <a:pt x="0" y="2759"/>
                  </a:cubicBezTo>
                  <a:cubicBezTo>
                    <a:pt x="0" y="2766"/>
                    <a:pt x="7" y="2773"/>
                    <a:pt x="7" y="2773"/>
                  </a:cubicBezTo>
                  <a:cubicBezTo>
                    <a:pt x="21" y="2773"/>
                    <a:pt x="21" y="2766"/>
                    <a:pt x="21" y="2759"/>
                  </a:cubicBezTo>
                  <a:cubicBezTo>
                    <a:pt x="21" y="2019"/>
                    <a:pt x="240" y="1801"/>
                    <a:pt x="465" y="1568"/>
                  </a:cubicBezTo>
                  <a:cubicBezTo>
                    <a:pt x="663" y="1399"/>
                    <a:pt x="804" y="1173"/>
                    <a:pt x="874" y="926"/>
                  </a:cubicBezTo>
                  <a:cubicBezTo>
                    <a:pt x="952" y="616"/>
                    <a:pt x="917" y="292"/>
                    <a:pt x="783" y="10"/>
                  </a:cubicBezTo>
                  <a:cubicBezTo>
                    <a:pt x="783" y="5"/>
                    <a:pt x="779" y="0"/>
                    <a:pt x="775" y="0"/>
                  </a:cubicBezTo>
                  <a:close/>
                </a:path>
              </a:pathLst>
            </a:custGeom>
            <a:solidFill>
              <a:srgbClr val="F4EEE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4"/>
            <p:cNvSpPr/>
            <p:nvPr/>
          </p:nvSpPr>
          <p:spPr>
            <a:xfrm>
              <a:off x="422058" y="2421393"/>
              <a:ext cx="65097" cy="68255"/>
            </a:xfrm>
            <a:custGeom>
              <a:avLst/>
              <a:gdLst/>
              <a:ahLst/>
              <a:cxnLst/>
              <a:rect l="l" t="t" r="r" b="b"/>
              <a:pathLst>
                <a:path w="1072" h="1124" extrusionOk="0">
                  <a:moveTo>
                    <a:pt x="508" y="0"/>
                  </a:moveTo>
                  <a:cubicBezTo>
                    <a:pt x="475" y="0"/>
                    <a:pt x="442" y="4"/>
                    <a:pt x="409" y="12"/>
                  </a:cubicBezTo>
                  <a:cubicBezTo>
                    <a:pt x="148" y="75"/>
                    <a:pt x="0" y="364"/>
                    <a:pt x="71" y="668"/>
                  </a:cubicBezTo>
                  <a:cubicBezTo>
                    <a:pt x="133" y="933"/>
                    <a:pt x="341" y="1123"/>
                    <a:pt x="567" y="1123"/>
                  </a:cubicBezTo>
                  <a:cubicBezTo>
                    <a:pt x="599" y="1123"/>
                    <a:pt x="631" y="1119"/>
                    <a:pt x="663" y="1112"/>
                  </a:cubicBezTo>
                  <a:cubicBezTo>
                    <a:pt x="924" y="1048"/>
                    <a:pt x="1072" y="759"/>
                    <a:pt x="1001" y="449"/>
                  </a:cubicBezTo>
                  <a:cubicBezTo>
                    <a:pt x="940" y="184"/>
                    <a:pt x="733" y="0"/>
                    <a:pt x="50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4"/>
            <p:cNvSpPr/>
            <p:nvPr/>
          </p:nvSpPr>
          <p:spPr>
            <a:xfrm>
              <a:off x="423333" y="2420665"/>
              <a:ext cx="64672" cy="69530"/>
            </a:xfrm>
            <a:custGeom>
              <a:avLst/>
              <a:gdLst/>
              <a:ahLst/>
              <a:cxnLst/>
              <a:rect l="l" t="t" r="r" b="b"/>
              <a:pathLst>
                <a:path w="1065" h="1145" extrusionOk="0">
                  <a:moveTo>
                    <a:pt x="476" y="21"/>
                  </a:moveTo>
                  <a:cubicBezTo>
                    <a:pt x="699" y="21"/>
                    <a:pt x="911" y="207"/>
                    <a:pt x="973" y="475"/>
                  </a:cubicBezTo>
                  <a:cubicBezTo>
                    <a:pt x="1037" y="771"/>
                    <a:pt x="889" y="1067"/>
                    <a:pt x="642" y="1117"/>
                  </a:cubicBezTo>
                  <a:cubicBezTo>
                    <a:pt x="613" y="1123"/>
                    <a:pt x="583" y="1126"/>
                    <a:pt x="554" y="1126"/>
                  </a:cubicBezTo>
                  <a:cubicBezTo>
                    <a:pt x="331" y="1126"/>
                    <a:pt x="119" y="942"/>
                    <a:pt x="57" y="680"/>
                  </a:cubicBezTo>
                  <a:cubicBezTo>
                    <a:pt x="29" y="539"/>
                    <a:pt x="43" y="391"/>
                    <a:pt x="106" y="264"/>
                  </a:cubicBezTo>
                  <a:cubicBezTo>
                    <a:pt x="163" y="151"/>
                    <a:pt x="268" y="66"/>
                    <a:pt x="388" y="31"/>
                  </a:cubicBezTo>
                  <a:cubicBezTo>
                    <a:pt x="417" y="25"/>
                    <a:pt x="447" y="21"/>
                    <a:pt x="476" y="21"/>
                  </a:cubicBezTo>
                  <a:close/>
                  <a:moveTo>
                    <a:pt x="476" y="0"/>
                  </a:moveTo>
                  <a:cubicBezTo>
                    <a:pt x="447" y="0"/>
                    <a:pt x="417" y="4"/>
                    <a:pt x="388" y="10"/>
                  </a:cubicBezTo>
                  <a:cubicBezTo>
                    <a:pt x="254" y="45"/>
                    <a:pt x="148" y="130"/>
                    <a:pt x="85" y="257"/>
                  </a:cubicBezTo>
                  <a:cubicBezTo>
                    <a:pt x="22" y="383"/>
                    <a:pt x="0" y="539"/>
                    <a:pt x="36" y="687"/>
                  </a:cubicBezTo>
                  <a:cubicBezTo>
                    <a:pt x="99" y="954"/>
                    <a:pt x="318" y="1145"/>
                    <a:pt x="550" y="1145"/>
                  </a:cubicBezTo>
                  <a:cubicBezTo>
                    <a:pt x="578" y="1145"/>
                    <a:pt x="614" y="1145"/>
                    <a:pt x="642" y="1138"/>
                  </a:cubicBezTo>
                  <a:cubicBezTo>
                    <a:pt x="903" y="1074"/>
                    <a:pt x="1065" y="771"/>
                    <a:pt x="994" y="468"/>
                  </a:cubicBezTo>
                  <a:cubicBezTo>
                    <a:pt x="932" y="193"/>
                    <a:pt x="708" y="0"/>
                    <a:pt x="47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4"/>
            <p:cNvSpPr/>
            <p:nvPr/>
          </p:nvSpPr>
          <p:spPr>
            <a:xfrm>
              <a:off x="444466" y="2422001"/>
              <a:ext cx="17003" cy="67769"/>
            </a:xfrm>
            <a:custGeom>
              <a:avLst/>
              <a:gdLst/>
              <a:ahLst/>
              <a:cxnLst/>
              <a:rect l="l" t="t" r="r" b="b"/>
              <a:pathLst>
                <a:path w="280" h="1116" extrusionOk="0">
                  <a:moveTo>
                    <a:pt x="18" y="0"/>
                  </a:moveTo>
                  <a:cubicBezTo>
                    <a:pt x="8" y="0"/>
                    <a:pt x="0" y="12"/>
                    <a:pt x="12" y="23"/>
                  </a:cubicBezTo>
                  <a:cubicBezTo>
                    <a:pt x="111" y="94"/>
                    <a:pt x="181" y="199"/>
                    <a:pt x="209" y="312"/>
                  </a:cubicBezTo>
                  <a:cubicBezTo>
                    <a:pt x="230" y="411"/>
                    <a:pt x="223" y="509"/>
                    <a:pt x="188" y="608"/>
                  </a:cubicBezTo>
                  <a:cubicBezTo>
                    <a:pt x="153" y="728"/>
                    <a:pt x="118" y="848"/>
                    <a:pt x="259" y="1116"/>
                  </a:cubicBezTo>
                  <a:lnTo>
                    <a:pt x="280" y="1116"/>
                  </a:lnTo>
                  <a:cubicBezTo>
                    <a:pt x="280" y="1109"/>
                    <a:pt x="280" y="1109"/>
                    <a:pt x="280" y="1102"/>
                  </a:cubicBezTo>
                  <a:cubicBezTo>
                    <a:pt x="139" y="848"/>
                    <a:pt x="174" y="735"/>
                    <a:pt x="209" y="608"/>
                  </a:cubicBezTo>
                  <a:cubicBezTo>
                    <a:pt x="245" y="517"/>
                    <a:pt x="252" y="411"/>
                    <a:pt x="230" y="312"/>
                  </a:cubicBezTo>
                  <a:cubicBezTo>
                    <a:pt x="202" y="185"/>
                    <a:pt x="125" y="79"/>
                    <a:pt x="26" y="2"/>
                  </a:cubicBezTo>
                  <a:cubicBezTo>
                    <a:pt x="23" y="1"/>
                    <a:pt x="21" y="0"/>
                    <a:pt x="1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407484" y="2534706"/>
              <a:ext cx="41597" cy="40868"/>
            </a:xfrm>
            <a:custGeom>
              <a:avLst/>
              <a:gdLst/>
              <a:ahLst/>
              <a:cxnLst/>
              <a:rect l="l" t="t" r="r" b="b"/>
              <a:pathLst>
                <a:path w="685" h="673" extrusionOk="0">
                  <a:moveTo>
                    <a:pt x="377" y="0"/>
                  </a:moveTo>
                  <a:cubicBezTo>
                    <a:pt x="256" y="0"/>
                    <a:pt x="133" y="82"/>
                    <a:pt x="78" y="218"/>
                  </a:cubicBezTo>
                  <a:cubicBezTo>
                    <a:pt x="1" y="395"/>
                    <a:pt x="57" y="585"/>
                    <a:pt x="198" y="655"/>
                  </a:cubicBezTo>
                  <a:cubicBezTo>
                    <a:pt x="232" y="667"/>
                    <a:pt x="267" y="672"/>
                    <a:pt x="301" y="672"/>
                  </a:cubicBezTo>
                  <a:cubicBezTo>
                    <a:pt x="436" y="672"/>
                    <a:pt x="562" y="588"/>
                    <a:pt x="607" y="458"/>
                  </a:cubicBezTo>
                  <a:cubicBezTo>
                    <a:pt x="684" y="282"/>
                    <a:pt x="628" y="92"/>
                    <a:pt x="480" y="21"/>
                  </a:cubicBezTo>
                  <a:cubicBezTo>
                    <a:pt x="447" y="7"/>
                    <a:pt x="412" y="0"/>
                    <a:pt x="377"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407059" y="2534099"/>
              <a:ext cx="42872" cy="42143"/>
            </a:xfrm>
            <a:custGeom>
              <a:avLst/>
              <a:gdLst/>
              <a:ahLst/>
              <a:cxnLst/>
              <a:rect l="l" t="t" r="r" b="b"/>
              <a:pathLst>
                <a:path w="706" h="694" extrusionOk="0">
                  <a:moveTo>
                    <a:pt x="388" y="24"/>
                  </a:moveTo>
                  <a:cubicBezTo>
                    <a:pt x="424" y="24"/>
                    <a:pt x="459" y="31"/>
                    <a:pt x="487" y="45"/>
                  </a:cubicBezTo>
                  <a:cubicBezTo>
                    <a:pt x="628" y="109"/>
                    <a:pt x="684" y="292"/>
                    <a:pt x="607" y="461"/>
                  </a:cubicBezTo>
                  <a:cubicBezTo>
                    <a:pt x="572" y="539"/>
                    <a:pt x="508" y="609"/>
                    <a:pt x="431" y="644"/>
                  </a:cubicBezTo>
                  <a:cubicBezTo>
                    <a:pt x="393" y="665"/>
                    <a:pt x="353" y="675"/>
                    <a:pt x="313" y="675"/>
                  </a:cubicBezTo>
                  <a:cubicBezTo>
                    <a:pt x="203" y="675"/>
                    <a:pt x="97" y="601"/>
                    <a:pt x="71" y="482"/>
                  </a:cubicBezTo>
                  <a:cubicBezTo>
                    <a:pt x="29" y="313"/>
                    <a:pt x="106" y="130"/>
                    <a:pt x="261" y="52"/>
                  </a:cubicBezTo>
                  <a:cubicBezTo>
                    <a:pt x="304" y="31"/>
                    <a:pt x="346" y="24"/>
                    <a:pt x="388" y="24"/>
                  </a:cubicBezTo>
                  <a:close/>
                  <a:moveTo>
                    <a:pt x="386" y="1"/>
                  </a:moveTo>
                  <a:cubicBezTo>
                    <a:pt x="342" y="1"/>
                    <a:pt x="297" y="12"/>
                    <a:pt x="254" y="31"/>
                  </a:cubicBezTo>
                  <a:cubicBezTo>
                    <a:pt x="85" y="116"/>
                    <a:pt x="1" y="306"/>
                    <a:pt x="50" y="489"/>
                  </a:cubicBezTo>
                  <a:cubicBezTo>
                    <a:pt x="71" y="567"/>
                    <a:pt x="127" y="637"/>
                    <a:pt x="205" y="673"/>
                  </a:cubicBezTo>
                  <a:cubicBezTo>
                    <a:pt x="240" y="687"/>
                    <a:pt x="275" y="694"/>
                    <a:pt x="311" y="694"/>
                  </a:cubicBezTo>
                  <a:cubicBezTo>
                    <a:pt x="353" y="694"/>
                    <a:pt x="402" y="687"/>
                    <a:pt x="445" y="665"/>
                  </a:cubicBezTo>
                  <a:cubicBezTo>
                    <a:pt x="522" y="623"/>
                    <a:pt x="586" y="553"/>
                    <a:pt x="621" y="468"/>
                  </a:cubicBezTo>
                  <a:cubicBezTo>
                    <a:pt x="705" y="285"/>
                    <a:pt x="642" y="87"/>
                    <a:pt x="494" y="24"/>
                  </a:cubicBezTo>
                  <a:cubicBezTo>
                    <a:pt x="459" y="8"/>
                    <a:pt x="423" y="1"/>
                    <a:pt x="3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418172" y="2535070"/>
              <a:ext cx="19796" cy="39471"/>
            </a:xfrm>
            <a:custGeom>
              <a:avLst/>
              <a:gdLst/>
              <a:ahLst/>
              <a:cxnLst/>
              <a:rect l="l" t="t" r="r" b="b"/>
              <a:pathLst>
                <a:path w="326" h="650" extrusionOk="0">
                  <a:moveTo>
                    <a:pt x="290" y="1"/>
                  </a:moveTo>
                  <a:cubicBezTo>
                    <a:pt x="283" y="8"/>
                    <a:pt x="276" y="8"/>
                    <a:pt x="283" y="15"/>
                  </a:cubicBezTo>
                  <a:cubicBezTo>
                    <a:pt x="304" y="86"/>
                    <a:pt x="297" y="163"/>
                    <a:pt x="269" y="234"/>
                  </a:cubicBezTo>
                  <a:cubicBezTo>
                    <a:pt x="248" y="283"/>
                    <a:pt x="205" y="332"/>
                    <a:pt x="156" y="360"/>
                  </a:cubicBezTo>
                  <a:cubicBezTo>
                    <a:pt x="64" y="424"/>
                    <a:pt x="8" y="530"/>
                    <a:pt x="1" y="635"/>
                  </a:cubicBezTo>
                  <a:cubicBezTo>
                    <a:pt x="1" y="642"/>
                    <a:pt x="8" y="649"/>
                    <a:pt x="15" y="649"/>
                  </a:cubicBezTo>
                  <a:cubicBezTo>
                    <a:pt x="15" y="649"/>
                    <a:pt x="22" y="649"/>
                    <a:pt x="22" y="642"/>
                  </a:cubicBezTo>
                  <a:cubicBezTo>
                    <a:pt x="22" y="537"/>
                    <a:pt x="78" y="438"/>
                    <a:pt x="170" y="382"/>
                  </a:cubicBezTo>
                  <a:cubicBezTo>
                    <a:pt x="219" y="346"/>
                    <a:pt x="262" y="297"/>
                    <a:pt x="290" y="241"/>
                  </a:cubicBezTo>
                  <a:cubicBezTo>
                    <a:pt x="318" y="163"/>
                    <a:pt x="325" y="86"/>
                    <a:pt x="304" y="8"/>
                  </a:cubicBezTo>
                  <a:cubicBezTo>
                    <a:pt x="297" y="8"/>
                    <a:pt x="290" y="1"/>
                    <a:pt x="29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659192" y="2688340"/>
              <a:ext cx="9473" cy="77121"/>
            </a:xfrm>
            <a:custGeom>
              <a:avLst/>
              <a:gdLst/>
              <a:ahLst/>
              <a:cxnLst/>
              <a:rect l="l" t="t" r="r" b="b"/>
              <a:pathLst>
                <a:path w="156" h="1270" extrusionOk="0">
                  <a:moveTo>
                    <a:pt x="135" y="1"/>
                  </a:moveTo>
                  <a:lnTo>
                    <a:pt x="1" y="1262"/>
                  </a:lnTo>
                  <a:lnTo>
                    <a:pt x="22" y="1269"/>
                  </a:lnTo>
                  <a:lnTo>
                    <a:pt x="156"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4"/>
            <p:cNvSpPr/>
            <p:nvPr/>
          </p:nvSpPr>
          <p:spPr>
            <a:xfrm>
              <a:off x="674191" y="2477321"/>
              <a:ext cx="17610" cy="149444"/>
            </a:xfrm>
            <a:custGeom>
              <a:avLst/>
              <a:gdLst/>
              <a:ahLst/>
              <a:cxnLst/>
              <a:rect l="l" t="t" r="r" b="b"/>
              <a:pathLst>
                <a:path w="290" h="2461" extrusionOk="0">
                  <a:moveTo>
                    <a:pt x="268" y="0"/>
                  </a:moveTo>
                  <a:lnTo>
                    <a:pt x="0" y="2460"/>
                  </a:lnTo>
                  <a:lnTo>
                    <a:pt x="21" y="2460"/>
                  </a:lnTo>
                  <a:lnTo>
                    <a:pt x="289"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4"/>
            <p:cNvSpPr/>
            <p:nvPr/>
          </p:nvSpPr>
          <p:spPr>
            <a:xfrm>
              <a:off x="338135" y="2347613"/>
              <a:ext cx="16760" cy="148169"/>
            </a:xfrm>
            <a:custGeom>
              <a:avLst/>
              <a:gdLst/>
              <a:ahLst/>
              <a:cxnLst/>
              <a:rect l="l" t="t" r="r" b="b"/>
              <a:pathLst>
                <a:path w="276" h="2440" extrusionOk="0">
                  <a:moveTo>
                    <a:pt x="8" y="0"/>
                  </a:moveTo>
                  <a:cubicBezTo>
                    <a:pt x="1" y="0"/>
                    <a:pt x="1" y="7"/>
                    <a:pt x="1" y="14"/>
                  </a:cubicBezTo>
                  <a:lnTo>
                    <a:pt x="247" y="2425"/>
                  </a:lnTo>
                  <a:cubicBezTo>
                    <a:pt x="247" y="2432"/>
                    <a:pt x="254" y="2439"/>
                    <a:pt x="261" y="2439"/>
                  </a:cubicBezTo>
                  <a:cubicBezTo>
                    <a:pt x="268" y="2439"/>
                    <a:pt x="276" y="2432"/>
                    <a:pt x="268" y="2425"/>
                  </a:cubicBezTo>
                  <a:lnTo>
                    <a:pt x="22" y="14"/>
                  </a:lnTo>
                  <a:cubicBezTo>
                    <a:pt x="22" y="7"/>
                    <a:pt x="15" y="0"/>
                    <a:pt x="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44"/>
            <a:ext cx="655997" cy="68826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673" y="-4289"/>
            <a:ext cx="2624778" cy="50215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36"/>
          <p:cNvSpPr/>
          <p:nvPr/>
        </p:nvSpPr>
        <p:spPr>
          <a:xfrm rot="-5400000" flipH="1">
            <a:off x="4576950" y="-964800"/>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rot="5400000">
            <a:off x="4006375" y="-2782600"/>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txBox="1">
            <a:spLocks noGrp="1"/>
          </p:cNvSpPr>
          <p:nvPr>
            <p:ph type="subTitle" idx="16"/>
          </p:nvPr>
        </p:nvSpPr>
        <p:spPr>
          <a:xfrm>
            <a:off x="71755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2400" dirty="0" smtClean="0"/>
              <a:t>INTRODUCTION</a:t>
            </a:r>
            <a:endParaRPr sz="2400" dirty="0"/>
          </a:p>
        </p:txBody>
      </p:sp>
      <p:sp>
        <p:nvSpPr>
          <p:cNvPr id="1319" name="Google Shape;1319;p36"/>
          <p:cNvSpPr txBox="1">
            <a:spLocks noGrp="1"/>
          </p:cNvSpPr>
          <p:nvPr>
            <p:ph type="title"/>
          </p:nvPr>
        </p:nvSpPr>
        <p:spPr>
          <a:xfrm>
            <a:off x="7175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solidFill>
                  <a:schemeClr val="lt1"/>
                </a:solidFill>
              </a:rPr>
              <a:t>01</a:t>
            </a:r>
            <a:endParaRPr dirty="0">
              <a:solidFill>
                <a:schemeClr val="lt1"/>
              </a:solidFill>
            </a:endParaRPr>
          </a:p>
        </p:txBody>
      </p:sp>
      <p:sp>
        <p:nvSpPr>
          <p:cNvPr id="1320" name="Google Shape;1320;p36"/>
          <p:cNvSpPr txBox="1">
            <a:spLocks noGrp="1"/>
          </p:cNvSpPr>
          <p:nvPr>
            <p:ph type="subTitle" idx="1"/>
          </p:nvPr>
        </p:nvSpPr>
        <p:spPr>
          <a:xfrm>
            <a:off x="717550" y="2257186"/>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ABOUT PROJECT</a:t>
            </a:r>
            <a:endParaRPr dirty="0"/>
          </a:p>
        </p:txBody>
      </p:sp>
      <p:sp>
        <p:nvSpPr>
          <p:cNvPr id="1321" name="Google Shape;1321;p36"/>
          <p:cNvSpPr txBox="1">
            <a:spLocks noGrp="1"/>
          </p:cNvSpPr>
          <p:nvPr>
            <p:ph type="title" idx="2"/>
          </p:nvPr>
        </p:nvSpPr>
        <p:spPr>
          <a:xfrm>
            <a:off x="340380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1322" name="Google Shape;1322;p36"/>
          <p:cNvSpPr txBox="1">
            <a:spLocks noGrp="1"/>
          </p:cNvSpPr>
          <p:nvPr>
            <p:ph type="subTitle" idx="3"/>
          </p:nvPr>
        </p:nvSpPr>
        <p:spPr>
          <a:xfrm>
            <a:off x="3403800" y="2257186"/>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FLOW OF MECHANISM</a:t>
            </a:r>
            <a:endParaRPr dirty="0"/>
          </a:p>
        </p:txBody>
      </p:sp>
      <p:sp>
        <p:nvSpPr>
          <p:cNvPr id="1323" name="Google Shape;1323;p36"/>
          <p:cNvSpPr txBox="1">
            <a:spLocks noGrp="1"/>
          </p:cNvSpPr>
          <p:nvPr>
            <p:ph type="title" idx="4"/>
          </p:nvPr>
        </p:nvSpPr>
        <p:spPr>
          <a:xfrm>
            <a:off x="60900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1324" name="Google Shape;1324;p36"/>
          <p:cNvSpPr txBox="1">
            <a:spLocks noGrp="1"/>
          </p:cNvSpPr>
          <p:nvPr>
            <p:ph type="subTitle" idx="5"/>
          </p:nvPr>
        </p:nvSpPr>
        <p:spPr>
          <a:xfrm>
            <a:off x="6090050" y="2257186"/>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USES OF SYSTEM</a:t>
            </a:r>
            <a:endParaRPr dirty="0"/>
          </a:p>
        </p:txBody>
      </p:sp>
      <p:sp>
        <p:nvSpPr>
          <p:cNvPr id="1325" name="Google Shape;1325;p36"/>
          <p:cNvSpPr txBox="1">
            <a:spLocks noGrp="1"/>
          </p:cNvSpPr>
          <p:nvPr>
            <p:ph type="title" idx="6"/>
          </p:nvPr>
        </p:nvSpPr>
        <p:spPr>
          <a:xfrm>
            <a:off x="717550" y="31006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04</a:t>
            </a:r>
            <a:endParaRPr>
              <a:solidFill>
                <a:schemeClr val="lt1"/>
              </a:solidFill>
            </a:endParaRPr>
          </a:p>
        </p:txBody>
      </p:sp>
      <p:sp>
        <p:nvSpPr>
          <p:cNvPr id="1326" name="Google Shape;1326;p36"/>
          <p:cNvSpPr txBox="1">
            <a:spLocks noGrp="1"/>
          </p:cNvSpPr>
          <p:nvPr>
            <p:ph type="subTitle" idx="7"/>
          </p:nvPr>
        </p:nvSpPr>
        <p:spPr>
          <a:xfrm>
            <a:off x="717550" y="4067903"/>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ADVANTAGES </a:t>
            </a:r>
            <a:endParaRPr dirty="0"/>
          </a:p>
        </p:txBody>
      </p:sp>
      <p:sp>
        <p:nvSpPr>
          <p:cNvPr id="1327" name="Google Shape;1327;p36"/>
          <p:cNvSpPr txBox="1">
            <a:spLocks noGrp="1"/>
          </p:cNvSpPr>
          <p:nvPr>
            <p:ph type="title" idx="8"/>
          </p:nvPr>
        </p:nvSpPr>
        <p:spPr>
          <a:xfrm>
            <a:off x="3403800" y="31006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05</a:t>
            </a:r>
            <a:endParaRPr>
              <a:solidFill>
                <a:schemeClr val="lt1"/>
              </a:solidFill>
            </a:endParaRPr>
          </a:p>
        </p:txBody>
      </p:sp>
      <p:sp>
        <p:nvSpPr>
          <p:cNvPr id="1328" name="Google Shape;1328;p36"/>
          <p:cNvSpPr txBox="1">
            <a:spLocks noGrp="1"/>
          </p:cNvSpPr>
          <p:nvPr>
            <p:ph type="subTitle" idx="9"/>
          </p:nvPr>
        </p:nvSpPr>
        <p:spPr>
          <a:xfrm>
            <a:off x="3403800" y="4067903"/>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SCOPE AND CONCLUSION</a:t>
            </a:r>
            <a:endParaRPr dirty="0"/>
          </a:p>
        </p:txBody>
      </p:sp>
      <p:sp>
        <p:nvSpPr>
          <p:cNvPr id="1329" name="Google Shape;1329;p36"/>
          <p:cNvSpPr txBox="1">
            <a:spLocks noGrp="1"/>
          </p:cNvSpPr>
          <p:nvPr>
            <p:ph type="title" idx="13"/>
          </p:nvPr>
        </p:nvSpPr>
        <p:spPr>
          <a:xfrm>
            <a:off x="6090050" y="31006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solidFill>
                  <a:schemeClr val="lt1"/>
                </a:solidFill>
              </a:rPr>
              <a:t> </a:t>
            </a:r>
            <a:endParaRPr dirty="0">
              <a:solidFill>
                <a:schemeClr val="lt1"/>
              </a:solidFill>
            </a:endParaRPr>
          </a:p>
        </p:txBody>
      </p:sp>
      <p:sp>
        <p:nvSpPr>
          <p:cNvPr id="1330" name="Google Shape;1330;p36"/>
          <p:cNvSpPr txBox="1">
            <a:spLocks noGrp="1"/>
          </p:cNvSpPr>
          <p:nvPr>
            <p:ph type="subTitle" idx="14"/>
          </p:nvPr>
        </p:nvSpPr>
        <p:spPr>
          <a:xfrm>
            <a:off x="6090050" y="4067903"/>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a:t>
            </a:r>
            <a:endParaRPr dirty="0"/>
          </a:p>
        </p:txBody>
      </p:sp>
      <p:sp>
        <p:nvSpPr>
          <p:cNvPr id="1331" name="Google Shape;1331;p36"/>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1332" name="Google Shape;1332;p36"/>
          <p:cNvSpPr txBox="1">
            <a:spLocks noGrp="1"/>
          </p:cNvSpPr>
          <p:nvPr>
            <p:ph type="subTitle" idx="17"/>
          </p:nvPr>
        </p:nvSpPr>
        <p:spPr>
          <a:xfrm>
            <a:off x="340380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smtClean="0"/>
              <a:t>FLOWCHART</a:t>
            </a:r>
            <a:endParaRPr dirty="0"/>
          </a:p>
        </p:txBody>
      </p:sp>
      <p:sp>
        <p:nvSpPr>
          <p:cNvPr id="1333" name="Google Shape;1333;p36"/>
          <p:cNvSpPr txBox="1">
            <a:spLocks noGrp="1"/>
          </p:cNvSpPr>
          <p:nvPr>
            <p:ph type="subTitle" idx="18"/>
          </p:nvPr>
        </p:nvSpPr>
        <p:spPr>
          <a:xfrm>
            <a:off x="6090050" y="187707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smtClean="0"/>
              <a:t>APPLICATION</a:t>
            </a:r>
            <a:endParaRPr dirty="0"/>
          </a:p>
        </p:txBody>
      </p:sp>
      <p:sp>
        <p:nvSpPr>
          <p:cNvPr id="1334" name="Google Shape;1334;p36"/>
          <p:cNvSpPr txBox="1">
            <a:spLocks noGrp="1"/>
          </p:cNvSpPr>
          <p:nvPr>
            <p:ph type="subTitle" idx="19"/>
          </p:nvPr>
        </p:nvSpPr>
        <p:spPr>
          <a:xfrm>
            <a:off x="717550" y="368312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smtClean="0"/>
              <a:t>MERITS</a:t>
            </a:r>
            <a:endParaRPr dirty="0"/>
          </a:p>
        </p:txBody>
      </p:sp>
      <p:sp>
        <p:nvSpPr>
          <p:cNvPr id="1335" name="Google Shape;1335;p36"/>
          <p:cNvSpPr txBox="1">
            <a:spLocks noGrp="1"/>
          </p:cNvSpPr>
          <p:nvPr>
            <p:ph type="subTitle" idx="20"/>
          </p:nvPr>
        </p:nvSpPr>
        <p:spPr>
          <a:xfrm>
            <a:off x="3403800" y="368312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smtClean="0"/>
              <a:t>CONCLUSION</a:t>
            </a:r>
            <a:endParaRPr dirty="0"/>
          </a:p>
        </p:txBody>
      </p:sp>
      <p:sp>
        <p:nvSpPr>
          <p:cNvPr id="1336" name="Google Shape;1336;p36"/>
          <p:cNvSpPr txBox="1">
            <a:spLocks noGrp="1"/>
          </p:cNvSpPr>
          <p:nvPr>
            <p:ph type="subTitle" idx="21"/>
          </p:nvPr>
        </p:nvSpPr>
        <p:spPr>
          <a:xfrm>
            <a:off x="6090050" y="368312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smtClean="0"/>
              <a:t> </a:t>
            </a:r>
            <a:endParaRPr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44"/>
            <a:ext cx="655997" cy="68826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673" y="-4289"/>
            <a:ext cx="2624778" cy="50215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8"/>
        <p:cNvGrpSpPr/>
        <p:nvPr/>
      </p:nvGrpSpPr>
      <p:grpSpPr>
        <a:xfrm>
          <a:off x="0" y="0"/>
          <a:ext cx="0" cy="0"/>
          <a:chOff x="0" y="0"/>
          <a:chExt cx="0" cy="0"/>
        </a:xfrm>
      </p:grpSpPr>
      <p:sp>
        <p:nvSpPr>
          <p:cNvPr id="2739" name="Google Shape;2739;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01  INTRODUCTION</a:t>
            </a:r>
            <a:endParaRPr dirty="0"/>
          </a:p>
        </p:txBody>
      </p:sp>
      <p:sp>
        <p:nvSpPr>
          <p:cNvPr id="2740" name="Google Shape;2740;p56"/>
          <p:cNvSpPr txBox="1">
            <a:spLocks noGrp="1"/>
          </p:cNvSpPr>
          <p:nvPr>
            <p:ph type="body" idx="1"/>
          </p:nvPr>
        </p:nvSpPr>
        <p:spPr>
          <a:xfrm>
            <a:off x="720000" y="1571300"/>
            <a:ext cx="4488000" cy="30372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US" dirty="0" smtClean="0"/>
              <a:t>CIRCULAR LINKED LIST IS A LINKED LIST WHERE ALL NODES ARE CONNECTED TO FROM A CIRCLE. THERE IS NO NULL AT THE END.</a:t>
            </a:r>
          </a:p>
          <a:p>
            <a:pPr marL="285750" indent="-285750">
              <a:buFont typeface="Wingdings" panose="05000000000000000000" pitchFamily="2" charset="2"/>
              <a:buChar char="v"/>
            </a:pPr>
            <a:r>
              <a:rPr lang="en-US" dirty="0" smtClean="0"/>
              <a:t>WE USE THE SLOW AND FAST POINTER TECHNIQUE TO SPLIT THE LIST INTO TWO HALVES BY FINDING THE MIDDLE NODE OF THE LIST.</a:t>
            </a:r>
          </a:p>
          <a:p>
            <a:pPr marL="285750" indent="-285750">
              <a:buFont typeface="Wingdings" panose="05000000000000000000" pitchFamily="2" charset="2"/>
              <a:buChar char="v"/>
            </a:pPr>
            <a:r>
              <a:rPr lang="en-US" dirty="0" smtClean="0"/>
              <a:t>AFTER FINDING THE MIDDLE NODE WE MAKE THE NODE POINTED BY THE FAST POINTER THE FIRST HEAD AND THE NODE POINTED BY THE SLOW POINTER THE HEAD OF THE SECOND HALF LIST.</a:t>
            </a:r>
          </a:p>
          <a:p>
            <a:pPr marL="285750" indent="-285750">
              <a:buFont typeface="Wingdings" panose="05000000000000000000" pitchFamily="2" charset="2"/>
              <a:buChar char="v"/>
            </a:pPr>
            <a:r>
              <a:rPr lang="en-US" dirty="0" smtClean="0"/>
              <a:t>IF GIVEN LINKED LIST HAS ODD NUMBERS OF NODES THEN THE FIRST LIST SHOULD CONTAIN ONE EXTRA NODE.</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dirty="0"/>
          </a:p>
        </p:txBody>
      </p:sp>
      <p:grpSp>
        <p:nvGrpSpPr>
          <p:cNvPr id="2741" name="Google Shape;2741;p56"/>
          <p:cNvGrpSpPr/>
          <p:nvPr/>
        </p:nvGrpSpPr>
        <p:grpSpPr>
          <a:xfrm>
            <a:off x="5733521" y="1256234"/>
            <a:ext cx="2724715" cy="3100336"/>
            <a:chOff x="5822446" y="1345134"/>
            <a:chExt cx="2724715" cy="3100336"/>
          </a:xfrm>
        </p:grpSpPr>
        <p:sp>
          <p:nvSpPr>
            <p:cNvPr id="2742" name="Google Shape;2742;p56"/>
            <p:cNvSpPr/>
            <p:nvPr/>
          </p:nvSpPr>
          <p:spPr>
            <a:xfrm>
              <a:off x="5980528" y="2260333"/>
              <a:ext cx="159609" cy="47158"/>
            </a:xfrm>
            <a:custGeom>
              <a:avLst/>
              <a:gdLst/>
              <a:ahLst/>
              <a:cxnLst/>
              <a:rect l="l" t="t" r="r" b="b"/>
              <a:pathLst>
                <a:path w="1672" h="494" extrusionOk="0">
                  <a:moveTo>
                    <a:pt x="903" y="0"/>
                  </a:moveTo>
                  <a:cubicBezTo>
                    <a:pt x="558" y="0"/>
                    <a:pt x="283" y="205"/>
                    <a:pt x="1" y="367"/>
                  </a:cubicBezTo>
                  <a:cubicBezTo>
                    <a:pt x="50" y="346"/>
                    <a:pt x="107" y="318"/>
                    <a:pt x="163" y="304"/>
                  </a:cubicBezTo>
                  <a:cubicBezTo>
                    <a:pt x="184" y="296"/>
                    <a:pt x="198" y="289"/>
                    <a:pt x="255" y="275"/>
                  </a:cubicBezTo>
                  <a:cubicBezTo>
                    <a:pt x="283" y="268"/>
                    <a:pt x="311" y="261"/>
                    <a:pt x="346" y="261"/>
                  </a:cubicBezTo>
                  <a:lnTo>
                    <a:pt x="579" y="261"/>
                  </a:lnTo>
                  <a:cubicBezTo>
                    <a:pt x="593" y="261"/>
                    <a:pt x="614" y="268"/>
                    <a:pt x="713" y="282"/>
                  </a:cubicBezTo>
                  <a:lnTo>
                    <a:pt x="790" y="304"/>
                  </a:lnTo>
                  <a:cubicBezTo>
                    <a:pt x="826" y="311"/>
                    <a:pt x="861" y="325"/>
                    <a:pt x="903" y="339"/>
                  </a:cubicBezTo>
                  <a:cubicBezTo>
                    <a:pt x="917" y="346"/>
                    <a:pt x="931" y="353"/>
                    <a:pt x="1002" y="381"/>
                  </a:cubicBezTo>
                  <a:lnTo>
                    <a:pt x="1044" y="395"/>
                  </a:lnTo>
                  <a:lnTo>
                    <a:pt x="1093" y="423"/>
                  </a:lnTo>
                  <a:lnTo>
                    <a:pt x="1136" y="445"/>
                  </a:lnTo>
                  <a:cubicBezTo>
                    <a:pt x="1157" y="459"/>
                    <a:pt x="1192" y="473"/>
                    <a:pt x="1220" y="494"/>
                  </a:cubicBezTo>
                  <a:lnTo>
                    <a:pt x="1671" y="233"/>
                  </a:lnTo>
                  <a:cubicBezTo>
                    <a:pt x="1538" y="155"/>
                    <a:pt x="1397" y="92"/>
                    <a:pt x="1249" y="50"/>
                  </a:cubicBezTo>
                  <a:cubicBezTo>
                    <a:pt x="1136" y="15"/>
                    <a:pt x="1023" y="0"/>
                    <a:pt x="903" y="0"/>
                  </a:cubicBezTo>
                  <a:close/>
                </a:path>
              </a:pathLst>
            </a:custGeom>
            <a:solidFill>
              <a:srgbClr val="F4EE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5981196" y="2258329"/>
              <a:ext cx="159609" cy="51168"/>
            </a:xfrm>
            <a:custGeom>
              <a:avLst/>
              <a:gdLst/>
              <a:ahLst/>
              <a:cxnLst/>
              <a:rect l="l" t="t" r="r" b="b"/>
              <a:pathLst>
                <a:path w="1672" h="536" extrusionOk="0">
                  <a:moveTo>
                    <a:pt x="889" y="36"/>
                  </a:moveTo>
                  <a:cubicBezTo>
                    <a:pt x="1009" y="36"/>
                    <a:pt x="1122" y="50"/>
                    <a:pt x="1227" y="85"/>
                  </a:cubicBezTo>
                  <a:cubicBezTo>
                    <a:pt x="1361" y="127"/>
                    <a:pt x="1495" y="184"/>
                    <a:pt x="1615" y="247"/>
                  </a:cubicBezTo>
                  <a:lnTo>
                    <a:pt x="1213" y="487"/>
                  </a:lnTo>
                  <a:cubicBezTo>
                    <a:pt x="1185" y="466"/>
                    <a:pt x="1157" y="458"/>
                    <a:pt x="1086" y="416"/>
                  </a:cubicBezTo>
                  <a:cubicBezTo>
                    <a:pt x="1072" y="409"/>
                    <a:pt x="1058" y="402"/>
                    <a:pt x="988" y="374"/>
                  </a:cubicBezTo>
                  <a:lnTo>
                    <a:pt x="945" y="353"/>
                  </a:lnTo>
                  <a:lnTo>
                    <a:pt x="896" y="339"/>
                  </a:lnTo>
                  <a:cubicBezTo>
                    <a:pt x="847" y="317"/>
                    <a:pt x="804" y="303"/>
                    <a:pt x="755" y="296"/>
                  </a:cubicBezTo>
                  <a:cubicBezTo>
                    <a:pt x="741" y="289"/>
                    <a:pt x="727" y="282"/>
                    <a:pt x="621" y="261"/>
                  </a:cubicBezTo>
                  <a:lnTo>
                    <a:pt x="572" y="261"/>
                  </a:lnTo>
                  <a:lnTo>
                    <a:pt x="530" y="254"/>
                  </a:lnTo>
                  <a:lnTo>
                    <a:pt x="325" y="254"/>
                  </a:lnTo>
                  <a:cubicBezTo>
                    <a:pt x="290" y="261"/>
                    <a:pt x="248" y="268"/>
                    <a:pt x="212" y="275"/>
                  </a:cubicBezTo>
                  <a:cubicBezTo>
                    <a:pt x="424" y="148"/>
                    <a:pt x="635" y="36"/>
                    <a:pt x="889" y="36"/>
                  </a:cubicBezTo>
                  <a:close/>
                  <a:moveTo>
                    <a:pt x="889" y="0"/>
                  </a:moveTo>
                  <a:cubicBezTo>
                    <a:pt x="593" y="0"/>
                    <a:pt x="346" y="148"/>
                    <a:pt x="114" y="289"/>
                  </a:cubicBezTo>
                  <a:cubicBezTo>
                    <a:pt x="57" y="317"/>
                    <a:pt x="22" y="360"/>
                    <a:pt x="1" y="409"/>
                  </a:cubicBezTo>
                  <a:cubicBezTo>
                    <a:pt x="50" y="381"/>
                    <a:pt x="100" y="360"/>
                    <a:pt x="156" y="339"/>
                  </a:cubicBezTo>
                  <a:cubicBezTo>
                    <a:pt x="184" y="332"/>
                    <a:pt x="219" y="325"/>
                    <a:pt x="248" y="317"/>
                  </a:cubicBezTo>
                  <a:cubicBezTo>
                    <a:pt x="276" y="310"/>
                    <a:pt x="311" y="303"/>
                    <a:pt x="339" y="303"/>
                  </a:cubicBezTo>
                  <a:lnTo>
                    <a:pt x="572" y="303"/>
                  </a:lnTo>
                  <a:cubicBezTo>
                    <a:pt x="586" y="303"/>
                    <a:pt x="600" y="310"/>
                    <a:pt x="699" y="325"/>
                  </a:cubicBezTo>
                  <a:lnTo>
                    <a:pt x="769" y="346"/>
                  </a:lnTo>
                  <a:cubicBezTo>
                    <a:pt x="811" y="353"/>
                    <a:pt x="840" y="367"/>
                    <a:pt x="931" y="402"/>
                  </a:cubicBezTo>
                  <a:lnTo>
                    <a:pt x="1023" y="437"/>
                  </a:lnTo>
                  <a:lnTo>
                    <a:pt x="1072" y="458"/>
                  </a:lnTo>
                  <a:cubicBezTo>
                    <a:pt x="1086" y="466"/>
                    <a:pt x="1101" y="473"/>
                    <a:pt x="1115" y="480"/>
                  </a:cubicBezTo>
                  <a:cubicBezTo>
                    <a:pt x="1143" y="501"/>
                    <a:pt x="1171" y="515"/>
                    <a:pt x="1213" y="536"/>
                  </a:cubicBezTo>
                  <a:lnTo>
                    <a:pt x="1227" y="536"/>
                  </a:lnTo>
                  <a:cubicBezTo>
                    <a:pt x="1227" y="536"/>
                    <a:pt x="1672" y="275"/>
                    <a:pt x="1672" y="240"/>
                  </a:cubicBezTo>
                  <a:cubicBezTo>
                    <a:pt x="1538" y="155"/>
                    <a:pt x="1390" y="92"/>
                    <a:pt x="1242" y="50"/>
                  </a:cubicBezTo>
                  <a:cubicBezTo>
                    <a:pt x="1129" y="14"/>
                    <a:pt x="1009" y="0"/>
                    <a:pt x="889" y="0"/>
                  </a:cubicBezTo>
                  <a:close/>
                </a:path>
              </a:pathLst>
            </a:custGeom>
            <a:solidFill>
              <a:srgbClr val="231F2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5931461" y="2284581"/>
              <a:ext cx="165623" cy="403138"/>
            </a:xfrm>
            <a:custGeom>
              <a:avLst/>
              <a:gdLst/>
              <a:ahLst/>
              <a:cxnLst/>
              <a:rect l="l" t="t" r="r" b="b"/>
              <a:pathLst>
                <a:path w="1735" h="4223" extrusionOk="0">
                  <a:moveTo>
                    <a:pt x="853" y="0"/>
                  </a:moveTo>
                  <a:cubicBezTo>
                    <a:pt x="818" y="7"/>
                    <a:pt x="776" y="14"/>
                    <a:pt x="740" y="21"/>
                  </a:cubicBezTo>
                  <a:cubicBezTo>
                    <a:pt x="684" y="35"/>
                    <a:pt x="635" y="50"/>
                    <a:pt x="585" y="71"/>
                  </a:cubicBezTo>
                  <a:cubicBezTo>
                    <a:pt x="564" y="85"/>
                    <a:pt x="536" y="92"/>
                    <a:pt x="515" y="106"/>
                  </a:cubicBezTo>
                  <a:cubicBezTo>
                    <a:pt x="388" y="183"/>
                    <a:pt x="275" y="289"/>
                    <a:pt x="198" y="416"/>
                  </a:cubicBezTo>
                  <a:cubicBezTo>
                    <a:pt x="148" y="508"/>
                    <a:pt x="106" y="599"/>
                    <a:pt x="71" y="698"/>
                  </a:cubicBezTo>
                  <a:cubicBezTo>
                    <a:pt x="21" y="874"/>
                    <a:pt x="0" y="1051"/>
                    <a:pt x="0" y="1227"/>
                  </a:cubicBezTo>
                  <a:cubicBezTo>
                    <a:pt x="14" y="1706"/>
                    <a:pt x="127" y="2178"/>
                    <a:pt x="339" y="2608"/>
                  </a:cubicBezTo>
                  <a:cubicBezTo>
                    <a:pt x="656" y="3285"/>
                    <a:pt x="1156" y="3891"/>
                    <a:pt x="1727" y="4223"/>
                  </a:cubicBezTo>
                  <a:lnTo>
                    <a:pt x="1727" y="4068"/>
                  </a:lnTo>
                  <a:lnTo>
                    <a:pt x="1727" y="3194"/>
                  </a:lnTo>
                  <a:lnTo>
                    <a:pt x="1727" y="2806"/>
                  </a:lnTo>
                  <a:lnTo>
                    <a:pt x="1734" y="924"/>
                  </a:lnTo>
                  <a:lnTo>
                    <a:pt x="1734" y="240"/>
                  </a:lnTo>
                  <a:cubicBezTo>
                    <a:pt x="1706" y="219"/>
                    <a:pt x="1671" y="205"/>
                    <a:pt x="1650" y="183"/>
                  </a:cubicBezTo>
                  <a:lnTo>
                    <a:pt x="1607" y="162"/>
                  </a:lnTo>
                  <a:lnTo>
                    <a:pt x="1558" y="134"/>
                  </a:lnTo>
                  <a:lnTo>
                    <a:pt x="1466" y="99"/>
                  </a:lnTo>
                  <a:lnTo>
                    <a:pt x="1417" y="78"/>
                  </a:lnTo>
                  <a:cubicBezTo>
                    <a:pt x="1375" y="64"/>
                    <a:pt x="1340" y="50"/>
                    <a:pt x="1276" y="35"/>
                  </a:cubicBezTo>
                  <a:cubicBezTo>
                    <a:pt x="1262" y="28"/>
                    <a:pt x="1248" y="28"/>
                    <a:pt x="1142" y="7"/>
                  </a:cubicBezTo>
                  <a:lnTo>
                    <a:pt x="1100" y="0"/>
                  </a:lnTo>
                  <a:close/>
                </a:path>
              </a:pathLst>
            </a:custGeom>
            <a:solidFill>
              <a:srgbClr val="F4EE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5928693" y="2283244"/>
              <a:ext cx="170396" cy="406479"/>
            </a:xfrm>
            <a:custGeom>
              <a:avLst/>
              <a:gdLst/>
              <a:ahLst/>
              <a:cxnLst/>
              <a:rect l="l" t="t" r="r" b="b"/>
              <a:pathLst>
                <a:path w="1785" h="4258" extrusionOk="0">
                  <a:moveTo>
                    <a:pt x="1115" y="42"/>
                  </a:moveTo>
                  <a:lnTo>
                    <a:pt x="1249" y="64"/>
                  </a:lnTo>
                  <a:lnTo>
                    <a:pt x="1319" y="85"/>
                  </a:lnTo>
                  <a:cubicBezTo>
                    <a:pt x="1361" y="92"/>
                    <a:pt x="1390" y="106"/>
                    <a:pt x="1481" y="141"/>
                  </a:cubicBezTo>
                  <a:lnTo>
                    <a:pt x="1573" y="176"/>
                  </a:lnTo>
                  <a:lnTo>
                    <a:pt x="1622" y="197"/>
                  </a:lnTo>
                  <a:cubicBezTo>
                    <a:pt x="1636" y="205"/>
                    <a:pt x="1651" y="212"/>
                    <a:pt x="1665" y="219"/>
                  </a:cubicBezTo>
                  <a:cubicBezTo>
                    <a:pt x="1693" y="233"/>
                    <a:pt x="1714" y="247"/>
                    <a:pt x="1742" y="268"/>
                  </a:cubicBezTo>
                  <a:lnTo>
                    <a:pt x="1735" y="4194"/>
                  </a:lnTo>
                  <a:cubicBezTo>
                    <a:pt x="1199" y="3877"/>
                    <a:pt x="699" y="3292"/>
                    <a:pt x="382" y="2615"/>
                  </a:cubicBezTo>
                  <a:cubicBezTo>
                    <a:pt x="170" y="2185"/>
                    <a:pt x="57" y="1720"/>
                    <a:pt x="50" y="1241"/>
                  </a:cubicBezTo>
                  <a:cubicBezTo>
                    <a:pt x="43" y="1065"/>
                    <a:pt x="71" y="895"/>
                    <a:pt x="121" y="726"/>
                  </a:cubicBezTo>
                  <a:cubicBezTo>
                    <a:pt x="156" y="627"/>
                    <a:pt x="191" y="536"/>
                    <a:pt x="248" y="451"/>
                  </a:cubicBezTo>
                  <a:cubicBezTo>
                    <a:pt x="325" y="324"/>
                    <a:pt x="431" y="219"/>
                    <a:pt x="551" y="148"/>
                  </a:cubicBezTo>
                  <a:cubicBezTo>
                    <a:pt x="607" y="120"/>
                    <a:pt x="657" y="99"/>
                    <a:pt x="713" y="78"/>
                  </a:cubicBezTo>
                  <a:cubicBezTo>
                    <a:pt x="741" y="71"/>
                    <a:pt x="769" y="64"/>
                    <a:pt x="798" y="56"/>
                  </a:cubicBezTo>
                  <a:cubicBezTo>
                    <a:pt x="826" y="49"/>
                    <a:pt x="854" y="42"/>
                    <a:pt x="889" y="42"/>
                  </a:cubicBezTo>
                  <a:close/>
                  <a:moveTo>
                    <a:pt x="875" y="0"/>
                  </a:moveTo>
                  <a:cubicBezTo>
                    <a:pt x="840" y="0"/>
                    <a:pt x="798" y="7"/>
                    <a:pt x="755" y="21"/>
                  </a:cubicBezTo>
                  <a:cubicBezTo>
                    <a:pt x="706" y="35"/>
                    <a:pt x="650" y="49"/>
                    <a:pt x="600" y="71"/>
                  </a:cubicBezTo>
                  <a:cubicBezTo>
                    <a:pt x="579" y="85"/>
                    <a:pt x="551" y="92"/>
                    <a:pt x="530" y="106"/>
                  </a:cubicBezTo>
                  <a:cubicBezTo>
                    <a:pt x="396" y="183"/>
                    <a:pt x="283" y="296"/>
                    <a:pt x="205" y="423"/>
                  </a:cubicBezTo>
                  <a:cubicBezTo>
                    <a:pt x="149" y="515"/>
                    <a:pt x="107" y="613"/>
                    <a:pt x="79" y="712"/>
                  </a:cubicBezTo>
                  <a:cubicBezTo>
                    <a:pt x="29" y="888"/>
                    <a:pt x="1" y="1065"/>
                    <a:pt x="1" y="1241"/>
                  </a:cubicBezTo>
                  <a:cubicBezTo>
                    <a:pt x="15" y="1727"/>
                    <a:pt x="128" y="2199"/>
                    <a:pt x="346" y="2637"/>
                  </a:cubicBezTo>
                  <a:cubicBezTo>
                    <a:pt x="671" y="3327"/>
                    <a:pt x="1192" y="3934"/>
                    <a:pt x="1756" y="4258"/>
                  </a:cubicBezTo>
                  <a:cubicBezTo>
                    <a:pt x="1756" y="4258"/>
                    <a:pt x="1763" y="4258"/>
                    <a:pt x="1777" y="4230"/>
                  </a:cubicBezTo>
                  <a:cubicBezTo>
                    <a:pt x="1777" y="4230"/>
                    <a:pt x="1784" y="247"/>
                    <a:pt x="1777" y="233"/>
                  </a:cubicBezTo>
                  <a:cubicBezTo>
                    <a:pt x="1742" y="212"/>
                    <a:pt x="1714" y="197"/>
                    <a:pt x="1636" y="162"/>
                  </a:cubicBezTo>
                  <a:cubicBezTo>
                    <a:pt x="1622" y="155"/>
                    <a:pt x="1608" y="141"/>
                    <a:pt x="1538" y="113"/>
                  </a:cubicBezTo>
                  <a:lnTo>
                    <a:pt x="1495" y="99"/>
                  </a:lnTo>
                  <a:lnTo>
                    <a:pt x="1446" y="78"/>
                  </a:lnTo>
                  <a:cubicBezTo>
                    <a:pt x="1397" y="64"/>
                    <a:pt x="1354" y="42"/>
                    <a:pt x="1305" y="35"/>
                  </a:cubicBezTo>
                  <a:cubicBezTo>
                    <a:pt x="1291" y="28"/>
                    <a:pt x="1277" y="28"/>
                    <a:pt x="1164" y="7"/>
                  </a:cubicBezTo>
                  <a:lnTo>
                    <a:pt x="1122" y="0"/>
                  </a:lnTo>
                  <a:close/>
                </a:path>
              </a:pathLst>
            </a:custGeom>
            <a:solidFill>
              <a:srgbClr val="231F2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5983964" y="2380712"/>
              <a:ext cx="76750" cy="186534"/>
            </a:xfrm>
            <a:custGeom>
              <a:avLst/>
              <a:gdLst/>
              <a:ahLst/>
              <a:cxnLst/>
              <a:rect l="l" t="t" r="r" b="b"/>
              <a:pathLst>
                <a:path w="804" h="1954" extrusionOk="0">
                  <a:moveTo>
                    <a:pt x="440" y="1"/>
                  </a:moveTo>
                  <a:cubicBezTo>
                    <a:pt x="179" y="1"/>
                    <a:pt x="0" y="209"/>
                    <a:pt x="0" y="572"/>
                  </a:cubicBezTo>
                  <a:cubicBezTo>
                    <a:pt x="0" y="1080"/>
                    <a:pt x="360" y="1700"/>
                    <a:pt x="797" y="1954"/>
                  </a:cubicBezTo>
                  <a:lnTo>
                    <a:pt x="804" y="114"/>
                  </a:lnTo>
                  <a:cubicBezTo>
                    <a:pt x="673" y="37"/>
                    <a:pt x="549" y="1"/>
                    <a:pt x="44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5981196" y="2378134"/>
              <a:ext cx="80186" cy="191211"/>
            </a:xfrm>
            <a:custGeom>
              <a:avLst/>
              <a:gdLst/>
              <a:ahLst/>
              <a:cxnLst/>
              <a:rect l="l" t="t" r="r" b="b"/>
              <a:pathLst>
                <a:path w="840" h="2003" extrusionOk="0">
                  <a:moveTo>
                    <a:pt x="471" y="0"/>
                  </a:moveTo>
                  <a:cubicBezTo>
                    <a:pt x="392" y="0"/>
                    <a:pt x="318" y="19"/>
                    <a:pt x="255" y="56"/>
                  </a:cubicBezTo>
                  <a:cubicBezTo>
                    <a:pt x="92" y="148"/>
                    <a:pt x="8" y="338"/>
                    <a:pt x="8" y="592"/>
                  </a:cubicBezTo>
                  <a:cubicBezTo>
                    <a:pt x="1" y="1114"/>
                    <a:pt x="367" y="1734"/>
                    <a:pt x="826" y="2002"/>
                  </a:cubicBezTo>
                  <a:cubicBezTo>
                    <a:pt x="833" y="2002"/>
                    <a:pt x="840" y="1995"/>
                    <a:pt x="840" y="1960"/>
                  </a:cubicBezTo>
                  <a:cubicBezTo>
                    <a:pt x="403" y="1706"/>
                    <a:pt x="50" y="1093"/>
                    <a:pt x="50" y="592"/>
                  </a:cubicBezTo>
                  <a:cubicBezTo>
                    <a:pt x="50" y="352"/>
                    <a:pt x="128" y="176"/>
                    <a:pt x="276" y="99"/>
                  </a:cubicBezTo>
                  <a:cubicBezTo>
                    <a:pt x="339" y="61"/>
                    <a:pt x="413" y="44"/>
                    <a:pt x="496" y="44"/>
                  </a:cubicBezTo>
                  <a:cubicBezTo>
                    <a:pt x="599" y="44"/>
                    <a:pt x="715" y="70"/>
                    <a:pt x="840" y="113"/>
                  </a:cubicBezTo>
                  <a:cubicBezTo>
                    <a:pt x="711" y="38"/>
                    <a:pt x="585" y="0"/>
                    <a:pt x="47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6331820" y="3512992"/>
              <a:ext cx="1292815" cy="642367"/>
            </a:xfrm>
            <a:custGeom>
              <a:avLst/>
              <a:gdLst/>
              <a:ahLst/>
              <a:cxnLst/>
              <a:rect l="l" t="t" r="r" b="b"/>
              <a:pathLst>
                <a:path w="13543" h="6729" extrusionOk="0">
                  <a:moveTo>
                    <a:pt x="6753" y="1"/>
                  </a:moveTo>
                  <a:cubicBezTo>
                    <a:pt x="5176" y="1"/>
                    <a:pt x="3603" y="328"/>
                    <a:pt x="2404" y="984"/>
                  </a:cubicBezTo>
                  <a:cubicBezTo>
                    <a:pt x="1" y="2302"/>
                    <a:pt x="15" y="4424"/>
                    <a:pt x="2433" y="5742"/>
                  </a:cubicBezTo>
                  <a:cubicBezTo>
                    <a:pt x="3636" y="6400"/>
                    <a:pt x="5213" y="6728"/>
                    <a:pt x="6788" y="6728"/>
                  </a:cubicBezTo>
                  <a:cubicBezTo>
                    <a:pt x="8367" y="6728"/>
                    <a:pt x="9945" y="6399"/>
                    <a:pt x="11145" y="5742"/>
                  </a:cubicBezTo>
                  <a:cubicBezTo>
                    <a:pt x="13542" y="4431"/>
                    <a:pt x="13528" y="2295"/>
                    <a:pt x="11117" y="984"/>
                  </a:cubicBezTo>
                  <a:cubicBezTo>
                    <a:pt x="9908" y="328"/>
                    <a:pt x="8329" y="1"/>
                    <a:pt x="675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6388333" y="3511178"/>
              <a:ext cx="1180458" cy="645613"/>
            </a:xfrm>
            <a:custGeom>
              <a:avLst/>
              <a:gdLst/>
              <a:ahLst/>
              <a:cxnLst/>
              <a:rect l="l" t="t" r="r" b="b"/>
              <a:pathLst>
                <a:path w="12366" h="6763" extrusionOk="0">
                  <a:moveTo>
                    <a:pt x="6162" y="44"/>
                  </a:moveTo>
                  <a:cubicBezTo>
                    <a:pt x="7734" y="44"/>
                    <a:pt x="9313" y="369"/>
                    <a:pt x="10511" y="1024"/>
                  </a:cubicBezTo>
                  <a:cubicBezTo>
                    <a:pt x="11674" y="1659"/>
                    <a:pt x="12316" y="2504"/>
                    <a:pt x="12323" y="3393"/>
                  </a:cubicBezTo>
                  <a:cubicBezTo>
                    <a:pt x="12323" y="4274"/>
                    <a:pt x="11688" y="5113"/>
                    <a:pt x="10539" y="5740"/>
                  </a:cubicBezTo>
                  <a:cubicBezTo>
                    <a:pt x="9348" y="6396"/>
                    <a:pt x="7776" y="6720"/>
                    <a:pt x="6204" y="6720"/>
                  </a:cubicBezTo>
                  <a:cubicBezTo>
                    <a:pt x="4625" y="6720"/>
                    <a:pt x="3053" y="6396"/>
                    <a:pt x="1848" y="5740"/>
                  </a:cubicBezTo>
                  <a:cubicBezTo>
                    <a:pt x="684" y="5106"/>
                    <a:pt x="43" y="4260"/>
                    <a:pt x="43" y="3372"/>
                  </a:cubicBezTo>
                  <a:cubicBezTo>
                    <a:pt x="43" y="2490"/>
                    <a:pt x="677" y="1652"/>
                    <a:pt x="1819" y="1024"/>
                  </a:cubicBezTo>
                  <a:cubicBezTo>
                    <a:pt x="3018" y="369"/>
                    <a:pt x="4590" y="44"/>
                    <a:pt x="6162" y="44"/>
                  </a:cubicBezTo>
                  <a:close/>
                  <a:moveTo>
                    <a:pt x="6160" y="0"/>
                  </a:moveTo>
                  <a:cubicBezTo>
                    <a:pt x="4579" y="0"/>
                    <a:pt x="3000" y="330"/>
                    <a:pt x="1798" y="989"/>
                  </a:cubicBezTo>
                  <a:cubicBezTo>
                    <a:pt x="635" y="1623"/>
                    <a:pt x="1" y="2469"/>
                    <a:pt x="1" y="3372"/>
                  </a:cubicBezTo>
                  <a:cubicBezTo>
                    <a:pt x="1" y="4281"/>
                    <a:pt x="649" y="5134"/>
                    <a:pt x="1826" y="5775"/>
                  </a:cubicBezTo>
                  <a:cubicBezTo>
                    <a:pt x="3039" y="6438"/>
                    <a:pt x="4618" y="6762"/>
                    <a:pt x="6204" y="6762"/>
                  </a:cubicBezTo>
                  <a:cubicBezTo>
                    <a:pt x="7783" y="6762"/>
                    <a:pt x="9362" y="6438"/>
                    <a:pt x="10560" y="5775"/>
                  </a:cubicBezTo>
                  <a:cubicBezTo>
                    <a:pt x="11724" y="5141"/>
                    <a:pt x="12365" y="4295"/>
                    <a:pt x="12365" y="3393"/>
                  </a:cubicBezTo>
                  <a:cubicBezTo>
                    <a:pt x="12365" y="2483"/>
                    <a:pt x="11717" y="1623"/>
                    <a:pt x="10532" y="989"/>
                  </a:cubicBezTo>
                  <a:cubicBezTo>
                    <a:pt x="9323" y="330"/>
                    <a:pt x="7741" y="0"/>
                    <a:pt x="616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6661539" y="2761702"/>
              <a:ext cx="902479" cy="1305545"/>
            </a:xfrm>
            <a:custGeom>
              <a:avLst/>
              <a:gdLst/>
              <a:ahLst/>
              <a:cxnLst/>
              <a:rect l="l" t="t" r="r" b="b"/>
              <a:pathLst>
                <a:path w="9454" h="13676" extrusionOk="0">
                  <a:moveTo>
                    <a:pt x="9454" y="0"/>
                  </a:moveTo>
                  <a:lnTo>
                    <a:pt x="7240" y="423"/>
                  </a:lnTo>
                  <a:lnTo>
                    <a:pt x="3793" y="1079"/>
                  </a:lnTo>
                  <a:lnTo>
                    <a:pt x="2207" y="1382"/>
                  </a:lnTo>
                  <a:lnTo>
                    <a:pt x="29" y="1798"/>
                  </a:lnTo>
                  <a:lnTo>
                    <a:pt x="8" y="8516"/>
                  </a:lnTo>
                  <a:lnTo>
                    <a:pt x="1" y="10926"/>
                  </a:lnTo>
                  <a:cubicBezTo>
                    <a:pt x="1" y="11631"/>
                    <a:pt x="466" y="12336"/>
                    <a:pt x="1396" y="12879"/>
                  </a:cubicBezTo>
                  <a:cubicBezTo>
                    <a:pt x="1453" y="12907"/>
                    <a:pt x="1509" y="12943"/>
                    <a:pt x="1573" y="12971"/>
                  </a:cubicBezTo>
                  <a:lnTo>
                    <a:pt x="1629" y="12999"/>
                  </a:lnTo>
                  <a:lnTo>
                    <a:pt x="1749" y="13055"/>
                  </a:lnTo>
                  <a:lnTo>
                    <a:pt x="1819" y="13091"/>
                  </a:lnTo>
                  <a:lnTo>
                    <a:pt x="1925" y="13140"/>
                  </a:lnTo>
                  <a:lnTo>
                    <a:pt x="2003" y="13175"/>
                  </a:lnTo>
                  <a:lnTo>
                    <a:pt x="2122" y="13217"/>
                  </a:lnTo>
                  <a:lnTo>
                    <a:pt x="2172" y="13239"/>
                  </a:lnTo>
                  <a:cubicBezTo>
                    <a:pt x="2214" y="13253"/>
                    <a:pt x="2263" y="13274"/>
                    <a:pt x="2348" y="13302"/>
                  </a:cubicBezTo>
                  <a:cubicBezTo>
                    <a:pt x="2404" y="13323"/>
                    <a:pt x="2468" y="13344"/>
                    <a:pt x="2524" y="13358"/>
                  </a:cubicBezTo>
                  <a:lnTo>
                    <a:pt x="2574" y="13373"/>
                  </a:lnTo>
                  <a:lnTo>
                    <a:pt x="2651" y="13401"/>
                  </a:lnTo>
                  <a:lnTo>
                    <a:pt x="2693" y="13408"/>
                  </a:lnTo>
                  <a:lnTo>
                    <a:pt x="2842" y="13450"/>
                  </a:lnTo>
                  <a:lnTo>
                    <a:pt x="2926" y="13471"/>
                  </a:lnTo>
                  <a:lnTo>
                    <a:pt x="3088" y="13507"/>
                  </a:lnTo>
                  <a:cubicBezTo>
                    <a:pt x="3109" y="13514"/>
                    <a:pt x="3116" y="13514"/>
                    <a:pt x="3159" y="13521"/>
                  </a:cubicBezTo>
                  <a:cubicBezTo>
                    <a:pt x="3208" y="13535"/>
                    <a:pt x="3257" y="13542"/>
                    <a:pt x="3307" y="13549"/>
                  </a:cubicBezTo>
                  <a:lnTo>
                    <a:pt x="3384" y="13563"/>
                  </a:lnTo>
                  <a:cubicBezTo>
                    <a:pt x="3455" y="13577"/>
                    <a:pt x="3518" y="13584"/>
                    <a:pt x="3617" y="13598"/>
                  </a:cubicBezTo>
                  <a:cubicBezTo>
                    <a:pt x="3694" y="13612"/>
                    <a:pt x="3765" y="13619"/>
                    <a:pt x="3843" y="13626"/>
                  </a:cubicBezTo>
                  <a:lnTo>
                    <a:pt x="3892" y="13633"/>
                  </a:lnTo>
                  <a:cubicBezTo>
                    <a:pt x="3955" y="13640"/>
                    <a:pt x="4012" y="13647"/>
                    <a:pt x="4075" y="13655"/>
                  </a:cubicBezTo>
                  <a:lnTo>
                    <a:pt x="4153" y="13655"/>
                  </a:lnTo>
                  <a:lnTo>
                    <a:pt x="4301" y="13669"/>
                  </a:lnTo>
                  <a:lnTo>
                    <a:pt x="4392" y="13669"/>
                  </a:lnTo>
                  <a:lnTo>
                    <a:pt x="4540" y="13676"/>
                  </a:lnTo>
                  <a:lnTo>
                    <a:pt x="5090" y="13676"/>
                  </a:lnTo>
                  <a:cubicBezTo>
                    <a:pt x="5140" y="13669"/>
                    <a:pt x="5196" y="13669"/>
                    <a:pt x="5245" y="13669"/>
                  </a:cubicBezTo>
                  <a:lnTo>
                    <a:pt x="5344" y="13662"/>
                  </a:lnTo>
                  <a:lnTo>
                    <a:pt x="5499" y="13647"/>
                  </a:lnTo>
                  <a:lnTo>
                    <a:pt x="5548" y="13647"/>
                  </a:lnTo>
                  <a:lnTo>
                    <a:pt x="5619" y="13640"/>
                  </a:lnTo>
                  <a:lnTo>
                    <a:pt x="5668" y="13633"/>
                  </a:lnTo>
                  <a:cubicBezTo>
                    <a:pt x="5732" y="13626"/>
                    <a:pt x="5795" y="13619"/>
                    <a:pt x="5894" y="13605"/>
                  </a:cubicBezTo>
                  <a:cubicBezTo>
                    <a:pt x="5950" y="13598"/>
                    <a:pt x="6007" y="13584"/>
                    <a:pt x="6063" y="13577"/>
                  </a:cubicBezTo>
                  <a:lnTo>
                    <a:pt x="6148" y="13563"/>
                  </a:lnTo>
                  <a:lnTo>
                    <a:pt x="6218" y="13549"/>
                  </a:lnTo>
                  <a:lnTo>
                    <a:pt x="6345" y="13521"/>
                  </a:lnTo>
                  <a:lnTo>
                    <a:pt x="6444" y="13499"/>
                  </a:lnTo>
                  <a:lnTo>
                    <a:pt x="6564" y="13471"/>
                  </a:lnTo>
                  <a:lnTo>
                    <a:pt x="6662" y="13450"/>
                  </a:lnTo>
                  <a:cubicBezTo>
                    <a:pt x="6705" y="13436"/>
                    <a:pt x="6747" y="13429"/>
                    <a:pt x="6782" y="13415"/>
                  </a:cubicBezTo>
                  <a:lnTo>
                    <a:pt x="6881" y="13387"/>
                  </a:lnTo>
                  <a:lnTo>
                    <a:pt x="6994" y="13351"/>
                  </a:lnTo>
                  <a:lnTo>
                    <a:pt x="7050" y="13337"/>
                  </a:lnTo>
                  <a:lnTo>
                    <a:pt x="7113" y="13316"/>
                  </a:lnTo>
                  <a:lnTo>
                    <a:pt x="7156" y="13302"/>
                  </a:lnTo>
                  <a:cubicBezTo>
                    <a:pt x="7219" y="13281"/>
                    <a:pt x="7276" y="13260"/>
                    <a:pt x="7367" y="13225"/>
                  </a:cubicBezTo>
                  <a:cubicBezTo>
                    <a:pt x="7417" y="13203"/>
                    <a:pt x="7466" y="13189"/>
                    <a:pt x="7508" y="13168"/>
                  </a:cubicBezTo>
                  <a:lnTo>
                    <a:pt x="7557" y="13147"/>
                  </a:lnTo>
                  <a:cubicBezTo>
                    <a:pt x="7607" y="13119"/>
                    <a:pt x="7663" y="13098"/>
                    <a:pt x="7741" y="13062"/>
                  </a:cubicBezTo>
                  <a:cubicBezTo>
                    <a:pt x="7790" y="13034"/>
                    <a:pt x="7839" y="13013"/>
                    <a:pt x="7882" y="12985"/>
                  </a:cubicBezTo>
                  <a:lnTo>
                    <a:pt x="7924" y="12964"/>
                  </a:lnTo>
                  <a:cubicBezTo>
                    <a:pt x="7980" y="12936"/>
                    <a:pt x="8030" y="12907"/>
                    <a:pt x="8086" y="12879"/>
                  </a:cubicBezTo>
                  <a:lnTo>
                    <a:pt x="8157" y="12837"/>
                  </a:lnTo>
                  <a:lnTo>
                    <a:pt x="8199" y="12809"/>
                  </a:lnTo>
                  <a:lnTo>
                    <a:pt x="8234" y="12787"/>
                  </a:lnTo>
                  <a:lnTo>
                    <a:pt x="8277" y="12759"/>
                  </a:lnTo>
                  <a:lnTo>
                    <a:pt x="8319" y="12731"/>
                  </a:lnTo>
                  <a:lnTo>
                    <a:pt x="8361" y="12703"/>
                  </a:lnTo>
                  <a:lnTo>
                    <a:pt x="8396" y="12682"/>
                  </a:lnTo>
                  <a:lnTo>
                    <a:pt x="8467" y="12625"/>
                  </a:lnTo>
                  <a:lnTo>
                    <a:pt x="8544" y="12569"/>
                  </a:lnTo>
                  <a:lnTo>
                    <a:pt x="8608" y="12513"/>
                  </a:lnTo>
                  <a:lnTo>
                    <a:pt x="8678" y="12456"/>
                  </a:lnTo>
                  <a:lnTo>
                    <a:pt x="8742" y="12400"/>
                  </a:lnTo>
                  <a:lnTo>
                    <a:pt x="8826" y="12308"/>
                  </a:lnTo>
                  <a:lnTo>
                    <a:pt x="8904" y="12238"/>
                  </a:lnTo>
                  <a:lnTo>
                    <a:pt x="8967" y="12160"/>
                  </a:lnTo>
                  <a:cubicBezTo>
                    <a:pt x="8989" y="12139"/>
                    <a:pt x="9003" y="12118"/>
                    <a:pt x="9045" y="12068"/>
                  </a:cubicBezTo>
                  <a:cubicBezTo>
                    <a:pt x="9052" y="12054"/>
                    <a:pt x="9066" y="12040"/>
                    <a:pt x="9094" y="11998"/>
                  </a:cubicBezTo>
                  <a:cubicBezTo>
                    <a:pt x="9101" y="11984"/>
                    <a:pt x="9115" y="11977"/>
                    <a:pt x="9144" y="11935"/>
                  </a:cubicBezTo>
                  <a:lnTo>
                    <a:pt x="9186" y="11864"/>
                  </a:lnTo>
                  <a:lnTo>
                    <a:pt x="9221" y="11801"/>
                  </a:lnTo>
                  <a:lnTo>
                    <a:pt x="9256" y="11730"/>
                  </a:lnTo>
                  <a:cubicBezTo>
                    <a:pt x="9263" y="11716"/>
                    <a:pt x="9270" y="11702"/>
                    <a:pt x="9292" y="11667"/>
                  </a:cubicBezTo>
                  <a:cubicBezTo>
                    <a:pt x="9299" y="11646"/>
                    <a:pt x="9313" y="11617"/>
                    <a:pt x="9320" y="11589"/>
                  </a:cubicBezTo>
                  <a:cubicBezTo>
                    <a:pt x="9334" y="11575"/>
                    <a:pt x="9341" y="11554"/>
                    <a:pt x="9454" y="10955"/>
                  </a:cubicBezTo>
                  <a:lnTo>
                    <a:pt x="9454"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6658198" y="2759602"/>
              <a:ext cx="907156" cy="1310318"/>
            </a:xfrm>
            <a:custGeom>
              <a:avLst/>
              <a:gdLst/>
              <a:ahLst/>
              <a:cxnLst/>
              <a:rect l="l" t="t" r="r" b="b"/>
              <a:pathLst>
                <a:path w="9503" h="13726" extrusionOk="0">
                  <a:moveTo>
                    <a:pt x="9468" y="29"/>
                  </a:moveTo>
                  <a:lnTo>
                    <a:pt x="9468" y="11005"/>
                  </a:lnTo>
                  <a:cubicBezTo>
                    <a:pt x="9468" y="11005"/>
                    <a:pt x="9461" y="11082"/>
                    <a:pt x="9404" y="11407"/>
                  </a:cubicBezTo>
                  <a:cubicBezTo>
                    <a:pt x="9404" y="11407"/>
                    <a:pt x="9383" y="11470"/>
                    <a:pt x="9355" y="11548"/>
                  </a:cubicBezTo>
                  <a:lnTo>
                    <a:pt x="9334" y="11604"/>
                  </a:lnTo>
                  <a:cubicBezTo>
                    <a:pt x="9327" y="11625"/>
                    <a:pt x="9320" y="11646"/>
                    <a:pt x="9298" y="11689"/>
                  </a:cubicBezTo>
                  <a:cubicBezTo>
                    <a:pt x="9291" y="11703"/>
                    <a:pt x="9284" y="11717"/>
                    <a:pt x="9263" y="11759"/>
                  </a:cubicBezTo>
                  <a:cubicBezTo>
                    <a:pt x="9263" y="11759"/>
                    <a:pt x="9242" y="11794"/>
                    <a:pt x="9186" y="11893"/>
                  </a:cubicBezTo>
                  <a:lnTo>
                    <a:pt x="9143" y="11957"/>
                  </a:lnTo>
                  <a:cubicBezTo>
                    <a:pt x="9129" y="11971"/>
                    <a:pt x="9122" y="11985"/>
                    <a:pt x="9073" y="12055"/>
                  </a:cubicBezTo>
                  <a:lnTo>
                    <a:pt x="9045" y="12090"/>
                  </a:lnTo>
                  <a:cubicBezTo>
                    <a:pt x="9024" y="12112"/>
                    <a:pt x="9002" y="12140"/>
                    <a:pt x="8974" y="12175"/>
                  </a:cubicBezTo>
                  <a:cubicBezTo>
                    <a:pt x="8960" y="12189"/>
                    <a:pt x="8939" y="12210"/>
                    <a:pt x="8904" y="12253"/>
                  </a:cubicBezTo>
                  <a:cubicBezTo>
                    <a:pt x="8883" y="12274"/>
                    <a:pt x="8854" y="12302"/>
                    <a:pt x="8833" y="12323"/>
                  </a:cubicBezTo>
                  <a:cubicBezTo>
                    <a:pt x="8812" y="12344"/>
                    <a:pt x="8784" y="12372"/>
                    <a:pt x="8699" y="12450"/>
                  </a:cubicBezTo>
                  <a:lnTo>
                    <a:pt x="8601" y="12535"/>
                  </a:lnTo>
                  <a:lnTo>
                    <a:pt x="8530" y="12591"/>
                  </a:lnTo>
                  <a:lnTo>
                    <a:pt x="8417" y="12676"/>
                  </a:lnTo>
                  <a:lnTo>
                    <a:pt x="8382" y="12704"/>
                  </a:lnTo>
                  <a:lnTo>
                    <a:pt x="8340" y="12732"/>
                  </a:lnTo>
                  <a:lnTo>
                    <a:pt x="8297" y="12753"/>
                  </a:lnTo>
                  <a:lnTo>
                    <a:pt x="8255" y="12781"/>
                  </a:lnTo>
                  <a:lnTo>
                    <a:pt x="8220" y="12809"/>
                  </a:lnTo>
                  <a:lnTo>
                    <a:pt x="8163" y="12838"/>
                  </a:lnTo>
                  <a:lnTo>
                    <a:pt x="8107" y="12873"/>
                  </a:lnTo>
                  <a:cubicBezTo>
                    <a:pt x="8051" y="12908"/>
                    <a:pt x="8001" y="12936"/>
                    <a:pt x="7952" y="12965"/>
                  </a:cubicBezTo>
                  <a:lnTo>
                    <a:pt x="7910" y="12986"/>
                  </a:lnTo>
                  <a:cubicBezTo>
                    <a:pt x="7860" y="13014"/>
                    <a:pt x="7797" y="13042"/>
                    <a:pt x="7748" y="13063"/>
                  </a:cubicBezTo>
                  <a:cubicBezTo>
                    <a:pt x="7691" y="13091"/>
                    <a:pt x="7635" y="13120"/>
                    <a:pt x="7578" y="13141"/>
                  </a:cubicBezTo>
                  <a:lnTo>
                    <a:pt x="7536" y="13162"/>
                  </a:lnTo>
                  <a:cubicBezTo>
                    <a:pt x="7487" y="13176"/>
                    <a:pt x="7437" y="13197"/>
                    <a:pt x="7360" y="13232"/>
                  </a:cubicBezTo>
                  <a:cubicBezTo>
                    <a:pt x="7303" y="13254"/>
                    <a:pt x="7247" y="13275"/>
                    <a:pt x="7162" y="13303"/>
                  </a:cubicBezTo>
                  <a:lnTo>
                    <a:pt x="7022" y="13345"/>
                  </a:lnTo>
                  <a:lnTo>
                    <a:pt x="6881" y="13388"/>
                  </a:lnTo>
                  <a:lnTo>
                    <a:pt x="6810" y="13409"/>
                  </a:lnTo>
                  <a:lnTo>
                    <a:pt x="6690" y="13437"/>
                  </a:lnTo>
                  <a:lnTo>
                    <a:pt x="6591" y="13465"/>
                  </a:lnTo>
                  <a:lnTo>
                    <a:pt x="6507" y="13486"/>
                  </a:lnTo>
                  <a:lnTo>
                    <a:pt x="6373" y="13514"/>
                  </a:lnTo>
                  <a:lnTo>
                    <a:pt x="6225" y="13543"/>
                  </a:lnTo>
                  <a:lnTo>
                    <a:pt x="6140" y="13557"/>
                  </a:lnTo>
                  <a:lnTo>
                    <a:pt x="6091" y="13571"/>
                  </a:lnTo>
                  <a:cubicBezTo>
                    <a:pt x="6035" y="13578"/>
                    <a:pt x="5978" y="13585"/>
                    <a:pt x="5894" y="13599"/>
                  </a:cubicBezTo>
                  <a:cubicBezTo>
                    <a:pt x="5823" y="13606"/>
                    <a:pt x="5760" y="13613"/>
                    <a:pt x="5696" y="13627"/>
                  </a:cubicBezTo>
                  <a:lnTo>
                    <a:pt x="5640" y="13627"/>
                  </a:lnTo>
                  <a:lnTo>
                    <a:pt x="5520" y="13641"/>
                  </a:lnTo>
                  <a:cubicBezTo>
                    <a:pt x="5471" y="13648"/>
                    <a:pt x="5421" y="13655"/>
                    <a:pt x="5372" y="13655"/>
                  </a:cubicBezTo>
                  <a:lnTo>
                    <a:pt x="5273" y="13662"/>
                  </a:lnTo>
                  <a:lnTo>
                    <a:pt x="5160" y="13669"/>
                  </a:lnTo>
                  <a:lnTo>
                    <a:pt x="4336" y="13669"/>
                  </a:lnTo>
                  <a:lnTo>
                    <a:pt x="4159" y="13655"/>
                  </a:lnTo>
                  <a:lnTo>
                    <a:pt x="4103" y="13655"/>
                  </a:lnTo>
                  <a:lnTo>
                    <a:pt x="3878" y="13634"/>
                  </a:lnTo>
                  <a:cubicBezTo>
                    <a:pt x="3793" y="13620"/>
                    <a:pt x="3722" y="13613"/>
                    <a:pt x="3617" y="13599"/>
                  </a:cubicBezTo>
                  <a:lnTo>
                    <a:pt x="3419" y="13571"/>
                  </a:lnTo>
                  <a:lnTo>
                    <a:pt x="3342" y="13557"/>
                  </a:lnTo>
                  <a:cubicBezTo>
                    <a:pt x="3292" y="13543"/>
                    <a:pt x="3243" y="13536"/>
                    <a:pt x="3180" y="13521"/>
                  </a:cubicBezTo>
                  <a:lnTo>
                    <a:pt x="3123" y="13507"/>
                  </a:lnTo>
                  <a:lnTo>
                    <a:pt x="2961" y="13472"/>
                  </a:lnTo>
                  <a:lnTo>
                    <a:pt x="2877" y="13451"/>
                  </a:lnTo>
                  <a:lnTo>
                    <a:pt x="2686" y="13402"/>
                  </a:lnTo>
                  <a:lnTo>
                    <a:pt x="2566" y="13366"/>
                  </a:lnTo>
                  <a:cubicBezTo>
                    <a:pt x="2503" y="13345"/>
                    <a:pt x="2447" y="13331"/>
                    <a:pt x="2348" y="13296"/>
                  </a:cubicBezTo>
                  <a:lnTo>
                    <a:pt x="2207" y="13239"/>
                  </a:lnTo>
                  <a:lnTo>
                    <a:pt x="2115" y="13211"/>
                  </a:lnTo>
                  <a:lnTo>
                    <a:pt x="2031" y="13176"/>
                  </a:lnTo>
                  <a:lnTo>
                    <a:pt x="1960" y="13148"/>
                  </a:lnTo>
                  <a:lnTo>
                    <a:pt x="1876" y="13106"/>
                  </a:lnTo>
                  <a:lnTo>
                    <a:pt x="1833" y="13084"/>
                  </a:lnTo>
                  <a:lnTo>
                    <a:pt x="1784" y="13063"/>
                  </a:lnTo>
                  <a:lnTo>
                    <a:pt x="1643" y="12993"/>
                  </a:lnTo>
                  <a:lnTo>
                    <a:pt x="1608" y="12979"/>
                  </a:lnTo>
                  <a:cubicBezTo>
                    <a:pt x="1551" y="12950"/>
                    <a:pt x="1495" y="12915"/>
                    <a:pt x="1438" y="12880"/>
                  </a:cubicBezTo>
                  <a:cubicBezTo>
                    <a:pt x="543" y="12365"/>
                    <a:pt x="50" y="11682"/>
                    <a:pt x="50" y="10948"/>
                  </a:cubicBezTo>
                  <a:lnTo>
                    <a:pt x="78" y="1841"/>
                  </a:lnTo>
                  <a:lnTo>
                    <a:pt x="9468" y="29"/>
                  </a:lnTo>
                  <a:close/>
                  <a:moveTo>
                    <a:pt x="9475" y="1"/>
                  </a:moveTo>
                  <a:cubicBezTo>
                    <a:pt x="9475" y="1"/>
                    <a:pt x="43" y="1806"/>
                    <a:pt x="22" y="1827"/>
                  </a:cubicBezTo>
                  <a:lnTo>
                    <a:pt x="0" y="10956"/>
                  </a:lnTo>
                  <a:cubicBezTo>
                    <a:pt x="0" y="11703"/>
                    <a:pt x="501" y="12394"/>
                    <a:pt x="1410" y="12922"/>
                  </a:cubicBezTo>
                  <a:cubicBezTo>
                    <a:pt x="1474" y="12958"/>
                    <a:pt x="1530" y="12993"/>
                    <a:pt x="1587" y="13021"/>
                  </a:cubicBezTo>
                  <a:lnTo>
                    <a:pt x="1643" y="13049"/>
                  </a:lnTo>
                  <a:cubicBezTo>
                    <a:pt x="1685" y="13070"/>
                    <a:pt x="1720" y="13084"/>
                    <a:pt x="1763" y="13106"/>
                  </a:cubicBezTo>
                  <a:lnTo>
                    <a:pt x="1812" y="13127"/>
                  </a:lnTo>
                  <a:lnTo>
                    <a:pt x="1854" y="13148"/>
                  </a:lnTo>
                  <a:lnTo>
                    <a:pt x="1946" y="13190"/>
                  </a:lnTo>
                  <a:lnTo>
                    <a:pt x="2024" y="13218"/>
                  </a:lnTo>
                  <a:lnTo>
                    <a:pt x="2101" y="13254"/>
                  </a:lnTo>
                  <a:lnTo>
                    <a:pt x="2186" y="13289"/>
                  </a:lnTo>
                  <a:cubicBezTo>
                    <a:pt x="2235" y="13303"/>
                    <a:pt x="2284" y="13324"/>
                    <a:pt x="2369" y="13352"/>
                  </a:cubicBezTo>
                  <a:cubicBezTo>
                    <a:pt x="2432" y="13373"/>
                    <a:pt x="2489" y="13395"/>
                    <a:pt x="2552" y="13409"/>
                  </a:cubicBezTo>
                  <a:cubicBezTo>
                    <a:pt x="2552" y="13409"/>
                    <a:pt x="2672" y="13444"/>
                    <a:pt x="2714" y="13458"/>
                  </a:cubicBezTo>
                  <a:cubicBezTo>
                    <a:pt x="2764" y="13472"/>
                    <a:pt x="2813" y="13486"/>
                    <a:pt x="2869" y="13500"/>
                  </a:cubicBezTo>
                  <a:lnTo>
                    <a:pt x="2947" y="13521"/>
                  </a:lnTo>
                  <a:lnTo>
                    <a:pt x="3123" y="13557"/>
                  </a:lnTo>
                  <a:lnTo>
                    <a:pt x="3187" y="13571"/>
                  </a:lnTo>
                  <a:cubicBezTo>
                    <a:pt x="3236" y="13585"/>
                    <a:pt x="3285" y="13592"/>
                    <a:pt x="3363" y="13606"/>
                  </a:cubicBezTo>
                  <a:lnTo>
                    <a:pt x="3412" y="13613"/>
                  </a:lnTo>
                  <a:cubicBezTo>
                    <a:pt x="3476" y="13627"/>
                    <a:pt x="3539" y="13634"/>
                    <a:pt x="3645" y="13648"/>
                  </a:cubicBezTo>
                  <a:cubicBezTo>
                    <a:pt x="3715" y="13662"/>
                    <a:pt x="3786" y="13669"/>
                    <a:pt x="3920" y="13684"/>
                  </a:cubicBezTo>
                  <a:cubicBezTo>
                    <a:pt x="3983" y="13691"/>
                    <a:pt x="4040" y="13698"/>
                    <a:pt x="4103" y="13705"/>
                  </a:cubicBezTo>
                  <a:lnTo>
                    <a:pt x="4181" y="13705"/>
                  </a:lnTo>
                  <a:cubicBezTo>
                    <a:pt x="4230" y="13712"/>
                    <a:pt x="4279" y="13719"/>
                    <a:pt x="4329" y="13719"/>
                  </a:cubicBezTo>
                  <a:lnTo>
                    <a:pt x="4427" y="13719"/>
                  </a:lnTo>
                  <a:lnTo>
                    <a:pt x="4561" y="13726"/>
                  </a:lnTo>
                  <a:lnTo>
                    <a:pt x="5160" y="13726"/>
                  </a:lnTo>
                  <a:lnTo>
                    <a:pt x="5280" y="13719"/>
                  </a:lnTo>
                  <a:lnTo>
                    <a:pt x="5372" y="13712"/>
                  </a:lnTo>
                  <a:lnTo>
                    <a:pt x="5576" y="13691"/>
                  </a:lnTo>
                  <a:lnTo>
                    <a:pt x="5647" y="13684"/>
                  </a:lnTo>
                  <a:lnTo>
                    <a:pt x="5696" y="13684"/>
                  </a:lnTo>
                  <a:cubicBezTo>
                    <a:pt x="5760" y="13669"/>
                    <a:pt x="5830" y="13662"/>
                    <a:pt x="5922" y="13648"/>
                  </a:cubicBezTo>
                  <a:cubicBezTo>
                    <a:pt x="5978" y="13641"/>
                    <a:pt x="6035" y="13634"/>
                    <a:pt x="6098" y="13627"/>
                  </a:cubicBezTo>
                  <a:lnTo>
                    <a:pt x="6183" y="13606"/>
                  </a:lnTo>
                  <a:lnTo>
                    <a:pt x="6253" y="13592"/>
                  </a:lnTo>
                  <a:lnTo>
                    <a:pt x="6380" y="13571"/>
                  </a:lnTo>
                  <a:lnTo>
                    <a:pt x="6507" y="13543"/>
                  </a:lnTo>
                  <a:lnTo>
                    <a:pt x="6599" y="13521"/>
                  </a:lnTo>
                  <a:lnTo>
                    <a:pt x="6697" y="13493"/>
                  </a:lnTo>
                  <a:cubicBezTo>
                    <a:pt x="6732" y="13486"/>
                    <a:pt x="6775" y="13472"/>
                    <a:pt x="6817" y="13465"/>
                  </a:cubicBezTo>
                  <a:lnTo>
                    <a:pt x="6916" y="13437"/>
                  </a:lnTo>
                  <a:lnTo>
                    <a:pt x="7078" y="13388"/>
                  </a:lnTo>
                  <a:lnTo>
                    <a:pt x="7191" y="13345"/>
                  </a:lnTo>
                  <a:cubicBezTo>
                    <a:pt x="7254" y="13324"/>
                    <a:pt x="7311" y="13303"/>
                    <a:pt x="7402" y="13268"/>
                  </a:cubicBezTo>
                  <a:cubicBezTo>
                    <a:pt x="7452" y="13254"/>
                    <a:pt x="7494" y="13232"/>
                    <a:pt x="7543" y="13211"/>
                  </a:cubicBezTo>
                  <a:lnTo>
                    <a:pt x="7585" y="13197"/>
                  </a:lnTo>
                  <a:cubicBezTo>
                    <a:pt x="7649" y="13169"/>
                    <a:pt x="7698" y="13141"/>
                    <a:pt x="7776" y="13106"/>
                  </a:cubicBezTo>
                  <a:cubicBezTo>
                    <a:pt x="7825" y="13084"/>
                    <a:pt x="7867" y="13063"/>
                    <a:pt x="7924" y="13035"/>
                  </a:cubicBezTo>
                  <a:lnTo>
                    <a:pt x="7959" y="13014"/>
                  </a:lnTo>
                  <a:cubicBezTo>
                    <a:pt x="8015" y="12986"/>
                    <a:pt x="8065" y="12958"/>
                    <a:pt x="8121" y="12922"/>
                  </a:cubicBezTo>
                  <a:lnTo>
                    <a:pt x="8192" y="12880"/>
                  </a:lnTo>
                  <a:lnTo>
                    <a:pt x="8276" y="12831"/>
                  </a:lnTo>
                  <a:lnTo>
                    <a:pt x="8319" y="12802"/>
                  </a:lnTo>
                  <a:lnTo>
                    <a:pt x="8354" y="12774"/>
                  </a:lnTo>
                  <a:cubicBezTo>
                    <a:pt x="8368" y="12767"/>
                    <a:pt x="8382" y="12760"/>
                    <a:pt x="8396" y="12746"/>
                  </a:cubicBezTo>
                  <a:lnTo>
                    <a:pt x="8509" y="12668"/>
                  </a:lnTo>
                  <a:lnTo>
                    <a:pt x="8579" y="12612"/>
                  </a:lnTo>
                  <a:cubicBezTo>
                    <a:pt x="8593" y="12605"/>
                    <a:pt x="8622" y="12584"/>
                    <a:pt x="8622" y="12584"/>
                  </a:cubicBezTo>
                  <a:cubicBezTo>
                    <a:pt x="8622" y="12584"/>
                    <a:pt x="8720" y="12499"/>
                    <a:pt x="8784" y="12443"/>
                  </a:cubicBezTo>
                  <a:cubicBezTo>
                    <a:pt x="8805" y="12422"/>
                    <a:pt x="8826" y="12394"/>
                    <a:pt x="8868" y="12351"/>
                  </a:cubicBezTo>
                  <a:cubicBezTo>
                    <a:pt x="8890" y="12337"/>
                    <a:pt x="8904" y="12316"/>
                    <a:pt x="8946" y="12281"/>
                  </a:cubicBezTo>
                  <a:cubicBezTo>
                    <a:pt x="8960" y="12260"/>
                    <a:pt x="8988" y="12231"/>
                    <a:pt x="9009" y="12203"/>
                  </a:cubicBezTo>
                  <a:cubicBezTo>
                    <a:pt x="9031" y="12182"/>
                    <a:pt x="9052" y="12154"/>
                    <a:pt x="9136" y="12041"/>
                  </a:cubicBezTo>
                  <a:cubicBezTo>
                    <a:pt x="9150" y="12027"/>
                    <a:pt x="9157" y="12013"/>
                    <a:pt x="9164" y="11999"/>
                  </a:cubicBezTo>
                  <a:cubicBezTo>
                    <a:pt x="9164" y="11999"/>
                    <a:pt x="9214" y="11928"/>
                    <a:pt x="9242" y="11872"/>
                  </a:cubicBezTo>
                  <a:lnTo>
                    <a:pt x="9270" y="11837"/>
                  </a:lnTo>
                  <a:lnTo>
                    <a:pt x="9305" y="11773"/>
                  </a:lnTo>
                  <a:cubicBezTo>
                    <a:pt x="9313" y="11752"/>
                    <a:pt x="9320" y="11738"/>
                    <a:pt x="9334" y="11703"/>
                  </a:cubicBezTo>
                  <a:cubicBezTo>
                    <a:pt x="9348" y="11682"/>
                    <a:pt x="9355" y="11660"/>
                    <a:pt x="9369" y="11625"/>
                  </a:cubicBezTo>
                  <a:cubicBezTo>
                    <a:pt x="9376" y="11611"/>
                    <a:pt x="9383" y="11590"/>
                    <a:pt x="9418" y="11505"/>
                  </a:cubicBezTo>
                  <a:cubicBezTo>
                    <a:pt x="9418" y="11505"/>
                    <a:pt x="9439" y="11442"/>
                    <a:pt x="9496" y="11104"/>
                  </a:cubicBezTo>
                  <a:cubicBezTo>
                    <a:pt x="9496" y="11104"/>
                    <a:pt x="9503" y="11026"/>
                    <a:pt x="9503" y="10984"/>
                  </a:cubicBezTo>
                  <a:cubicBezTo>
                    <a:pt x="9503" y="10984"/>
                    <a:pt x="9503" y="22"/>
                    <a:pt x="9475"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6660871" y="3507265"/>
              <a:ext cx="424702" cy="286101"/>
            </a:xfrm>
            <a:custGeom>
              <a:avLst/>
              <a:gdLst/>
              <a:ahLst/>
              <a:cxnLst/>
              <a:rect l="l" t="t" r="r" b="b"/>
              <a:pathLst>
                <a:path w="4449" h="2997" extrusionOk="0">
                  <a:moveTo>
                    <a:pt x="4449" y="1"/>
                  </a:moveTo>
                  <a:lnTo>
                    <a:pt x="1" y="565"/>
                  </a:lnTo>
                  <a:lnTo>
                    <a:pt x="8" y="2997"/>
                  </a:lnTo>
                  <a:cubicBezTo>
                    <a:pt x="8" y="2997"/>
                    <a:pt x="924" y="974"/>
                    <a:pt x="444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6658866" y="3504592"/>
              <a:ext cx="426706" cy="290779"/>
            </a:xfrm>
            <a:custGeom>
              <a:avLst/>
              <a:gdLst/>
              <a:ahLst/>
              <a:cxnLst/>
              <a:rect l="l" t="t" r="r" b="b"/>
              <a:pathLst>
                <a:path w="4470" h="3046" extrusionOk="0">
                  <a:moveTo>
                    <a:pt x="4195" y="78"/>
                  </a:moveTo>
                  <a:cubicBezTo>
                    <a:pt x="2524" y="586"/>
                    <a:pt x="1488" y="1326"/>
                    <a:pt x="910" y="1869"/>
                  </a:cubicBezTo>
                  <a:cubicBezTo>
                    <a:pt x="564" y="2179"/>
                    <a:pt x="275" y="2538"/>
                    <a:pt x="43" y="2933"/>
                  </a:cubicBezTo>
                  <a:lnTo>
                    <a:pt x="43" y="607"/>
                  </a:lnTo>
                  <a:lnTo>
                    <a:pt x="4195" y="78"/>
                  </a:lnTo>
                  <a:close/>
                  <a:moveTo>
                    <a:pt x="4470" y="1"/>
                  </a:moveTo>
                  <a:cubicBezTo>
                    <a:pt x="4469" y="1"/>
                    <a:pt x="22" y="564"/>
                    <a:pt x="0" y="586"/>
                  </a:cubicBezTo>
                  <a:cubicBezTo>
                    <a:pt x="0" y="586"/>
                    <a:pt x="8" y="3025"/>
                    <a:pt x="29" y="3046"/>
                  </a:cubicBezTo>
                  <a:cubicBezTo>
                    <a:pt x="36" y="3046"/>
                    <a:pt x="43" y="3039"/>
                    <a:pt x="43" y="3032"/>
                  </a:cubicBezTo>
                  <a:cubicBezTo>
                    <a:pt x="57" y="3011"/>
                    <a:pt x="1001" y="1002"/>
                    <a:pt x="44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825119" y="1943971"/>
              <a:ext cx="1740904" cy="1635368"/>
            </a:xfrm>
            <a:custGeom>
              <a:avLst/>
              <a:gdLst/>
              <a:ahLst/>
              <a:cxnLst/>
              <a:rect l="l" t="t" r="r" b="b"/>
              <a:pathLst>
                <a:path w="18237" h="17131" extrusionOk="0">
                  <a:moveTo>
                    <a:pt x="9788" y="0"/>
                  </a:moveTo>
                  <a:cubicBezTo>
                    <a:pt x="9752" y="0"/>
                    <a:pt x="9715" y="1"/>
                    <a:pt x="9679" y="1"/>
                  </a:cubicBezTo>
                  <a:cubicBezTo>
                    <a:pt x="9369" y="1"/>
                    <a:pt x="9059" y="15"/>
                    <a:pt x="8749" y="51"/>
                  </a:cubicBezTo>
                  <a:lnTo>
                    <a:pt x="8636" y="65"/>
                  </a:lnTo>
                  <a:cubicBezTo>
                    <a:pt x="8544" y="72"/>
                    <a:pt x="8452" y="86"/>
                    <a:pt x="8361" y="100"/>
                  </a:cubicBezTo>
                  <a:lnTo>
                    <a:pt x="8227" y="121"/>
                  </a:lnTo>
                  <a:lnTo>
                    <a:pt x="8114" y="142"/>
                  </a:lnTo>
                  <a:lnTo>
                    <a:pt x="8065" y="149"/>
                  </a:lnTo>
                  <a:lnTo>
                    <a:pt x="7980" y="163"/>
                  </a:lnTo>
                  <a:lnTo>
                    <a:pt x="7924" y="177"/>
                  </a:lnTo>
                  <a:lnTo>
                    <a:pt x="7832" y="199"/>
                  </a:lnTo>
                  <a:cubicBezTo>
                    <a:pt x="7741" y="220"/>
                    <a:pt x="7649" y="241"/>
                    <a:pt x="7557" y="262"/>
                  </a:cubicBezTo>
                  <a:lnTo>
                    <a:pt x="7473" y="290"/>
                  </a:lnTo>
                  <a:lnTo>
                    <a:pt x="7409" y="304"/>
                  </a:lnTo>
                  <a:lnTo>
                    <a:pt x="7353" y="318"/>
                  </a:lnTo>
                  <a:lnTo>
                    <a:pt x="7268" y="347"/>
                  </a:lnTo>
                  <a:lnTo>
                    <a:pt x="7198" y="361"/>
                  </a:lnTo>
                  <a:lnTo>
                    <a:pt x="7134" y="382"/>
                  </a:lnTo>
                  <a:lnTo>
                    <a:pt x="7050" y="410"/>
                  </a:lnTo>
                  <a:cubicBezTo>
                    <a:pt x="6958" y="438"/>
                    <a:pt x="6873" y="467"/>
                    <a:pt x="6782" y="502"/>
                  </a:cubicBezTo>
                  <a:lnTo>
                    <a:pt x="6711" y="523"/>
                  </a:lnTo>
                  <a:lnTo>
                    <a:pt x="6641" y="551"/>
                  </a:lnTo>
                  <a:lnTo>
                    <a:pt x="6570" y="579"/>
                  </a:lnTo>
                  <a:lnTo>
                    <a:pt x="6521" y="600"/>
                  </a:lnTo>
                  <a:cubicBezTo>
                    <a:pt x="6493" y="607"/>
                    <a:pt x="6465" y="622"/>
                    <a:pt x="6436" y="636"/>
                  </a:cubicBezTo>
                  <a:lnTo>
                    <a:pt x="6324" y="678"/>
                  </a:lnTo>
                  <a:lnTo>
                    <a:pt x="6176" y="748"/>
                  </a:lnTo>
                  <a:lnTo>
                    <a:pt x="6049" y="805"/>
                  </a:lnTo>
                  <a:lnTo>
                    <a:pt x="5985" y="833"/>
                  </a:lnTo>
                  <a:lnTo>
                    <a:pt x="5908" y="868"/>
                  </a:lnTo>
                  <a:lnTo>
                    <a:pt x="5851" y="904"/>
                  </a:lnTo>
                  <a:lnTo>
                    <a:pt x="5781" y="939"/>
                  </a:lnTo>
                  <a:lnTo>
                    <a:pt x="5717" y="967"/>
                  </a:lnTo>
                  <a:cubicBezTo>
                    <a:pt x="5548" y="1059"/>
                    <a:pt x="5386" y="1150"/>
                    <a:pt x="5231" y="1242"/>
                  </a:cubicBezTo>
                  <a:lnTo>
                    <a:pt x="5146" y="1291"/>
                  </a:lnTo>
                  <a:cubicBezTo>
                    <a:pt x="5111" y="1312"/>
                    <a:pt x="5083" y="1334"/>
                    <a:pt x="5048" y="1355"/>
                  </a:cubicBezTo>
                  <a:lnTo>
                    <a:pt x="4956" y="1418"/>
                  </a:lnTo>
                  <a:cubicBezTo>
                    <a:pt x="4900" y="1453"/>
                    <a:pt x="4843" y="1489"/>
                    <a:pt x="4794" y="1531"/>
                  </a:cubicBezTo>
                  <a:cubicBezTo>
                    <a:pt x="4688" y="1601"/>
                    <a:pt x="4589" y="1679"/>
                    <a:pt x="4484" y="1749"/>
                  </a:cubicBezTo>
                  <a:cubicBezTo>
                    <a:pt x="4131" y="2017"/>
                    <a:pt x="3800" y="2313"/>
                    <a:pt x="3497" y="2631"/>
                  </a:cubicBezTo>
                  <a:cubicBezTo>
                    <a:pt x="3384" y="2750"/>
                    <a:pt x="3278" y="2863"/>
                    <a:pt x="3180" y="2983"/>
                  </a:cubicBezTo>
                  <a:lnTo>
                    <a:pt x="3095" y="3082"/>
                  </a:lnTo>
                  <a:lnTo>
                    <a:pt x="3025" y="3173"/>
                  </a:lnTo>
                  <a:cubicBezTo>
                    <a:pt x="2975" y="3237"/>
                    <a:pt x="2926" y="3300"/>
                    <a:pt x="2877" y="3357"/>
                  </a:cubicBezTo>
                  <a:cubicBezTo>
                    <a:pt x="2792" y="3469"/>
                    <a:pt x="2714" y="3582"/>
                    <a:pt x="2637" y="3695"/>
                  </a:cubicBezTo>
                  <a:cubicBezTo>
                    <a:pt x="2439" y="3977"/>
                    <a:pt x="2263" y="4273"/>
                    <a:pt x="2101" y="4576"/>
                  </a:cubicBezTo>
                  <a:cubicBezTo>
                    <a:pt x="1953" y="4858"/>
                    <a:pt x="1819" y="5147"/>
                    <a:pt x="1706" y="5443"/>
                  </a:cubicBezTo>
                  <a:cubicBezTo>
                    <a:pt x="1664" y="5542"/>
                    <a:pt x="1629" y="5641"/>
                    <a:pt x="1579" y="5782"/>
                  </a:cubicBezTo>
                  <a:cubicBezTo>
                    <a:pt x="1537" y="5916"/>
                    <a:pt x="1495" y="6042"/>
                    <a:pt x="1453" y="6176"/>
                  </a:cubicBezTo>
                  <a:cubicBezTo>
                    <a:pt x="0" y="11195"/>
                    <a:pt x="3342" y="16341"/>
                    <a:pt x="8516" y="17053"/>
                  </a:cubicBezTo>
                  <a:cubicBezTo>
                    <a:pt x="8601" y="17060"/>
                    <a:pt x="8678" y="17075"/>
                    <a:pt x="8770" y="17082"/>
                  </a:cubicBezTo>
                  <a:cubicBezTo>
                    <a:pt x="9073" y="17117"/>
                    <a:pt x="9376" y="17131"/>
                    <a:pt x="9686" y="17131"/>
                  </a:cubicBezTo>
                  <a:cubicBezTo>
                    <a:pt x="10398" y="17131"/>
                    <a:pt x="11103" y="17039"/>
                    <a:pt x="11801" y="16863"/>
                  </a:cubicBezTo>
                  <a:cubicBezTo>
                    <a:pt x="12196" y="16764"/>
                    <a:pt x="12590" y="16630"/>
                    <a:pt x="12978" y="16475"/>
                  </a:cubicBezTo>
                  <a:cubicBezTo>
                    <a:pt x="13056" y="16440"/>
                    <a:pt x="13133" y="16405"/>
                    <a:pt x="13211" y="16370"/>
                  </a:cubicBezTo>
                  <a:cubicBezTo>
                    <a:pt x="13408" y="16285"/>
                    <a:pt x="13606" y="16186"/>
                    <a:pt x="13796" y="16081"/>
                  </a:cubicBezTo>
                  <a:lnTo>
                    <a:pt x="18202" y="9405"/>
                  </a:lnTo>
                  <a:cubicBezTo>
                    <a:pt x="18209" y="9349"/>
                    <a:pt x="18216" y="9292"/>
                    <a:pt x="18216" y="9236"/>
                  </a:cubicBezTo>
                  <a:lnTo>
                    <a:pt x="18216" y="9186"/>
                  </a:lnTo>
                  <a:cubicBezTo>
                    <a:pt x="18230" y="8975"/>
                    <a:pt x="18237" y="8771"/>
                    <a:pt x="18237" y="8566"/>
                  </a:cubicBezTo>
                  <a:lnTo>
                    <a:pt x="18237" y="8446"/>
                  </a:lnTo>
                  <a:lnTo>
                    <a:pt x="18237" y="8376"/>
                  </a:lnTo>
                  <a:lnTo>
                    <a:pt x="18237" y="8263"/>
                  </a:lnTo>
                  <a:cubicBezTo>
                    <a:pt x="18237" y="8185"/>
                    <a:pt x="18230" y="8108"/>
                    <a:pt x="18230" y="8037"/>
                  </a:cubicBezTo>
                  <a:cubicBezTo>
                    <a:pt x="18230" y="7995"/>
                    <a:pt x="18230" y="7946"/>
                    <a:pt x="18223" y="7918"/>
                  </a:cubicBezTo>
                  <a:cubicBezTo>
                    <a:pt x="18216" y="7889"/>
                    <a:pt x="18223" y="7847"/>
                    <a:pt x="18216" y="7826"/>
                  </a:cubicBezTo>
                  <a:cubicBezTo>
                    <a:pt x="18209" y="7805"/>
                    <a:pt x="18209" y="7784"/>
                    <a:pt x="18209" y="7762"/>
                  </a:cubicBezTo>
                  <a:cubicBezTo>
                    <a:pt x="18202" y="7692"/>
                    <a:pt x="18195" y="7629"/>
                    <a:pt x="18188" y="7565"/>
                  </a:cubicBezTo>
                  <a:cubicBezTo>
                    <a:pt x="18188" y="7537"/>
                    <a:pt x="18181" y="7509"/>
                    <a:pt x="18181" y="7488"/>
                  </a:cubicBezTo>
                  <a:cubicBezTo>
                    <a:pt x="18173" y="7466"/>
                    <a:pt x="18166" y="7445"/>
                    <a:pt x="18166" y="7424"/>
                  </a:cubicBezTo>
                  <a:lnTo>
                    <a:pt x="18159" y="7368"/>
                  </a:lnTo>
                  <a:cubicBezTo>
                    <a:pt x="18152" y="7297"/>
                    <a:pt x="18145" y="7234"/>
                    <a:pt x="18131" y="7170"/>
                  </a:cubicBezTo>
                  <a:cubicBezTo>
                    <a:pt x="18124" y="7135"/>
                    <a:pt x="18124" y="7107"/>
                    <a:pt x="18117" y="7072"/>
                  </a:cubicBezTo>
                  <a:cubicBezTo>
                    <a:pt x="18110" y="7036"/>
                    <a:pt x="18103" y="7008"/>
                    <a:pt x="18096" y="6973"/>
                  </a:cubicBezTo>
                  <a:cubicBezTo>
                    <a:pt x="17941" y="6148"/>
                    <a:pt x="17666" y="5345"/>
                    <a:pt x="17271" y="4604"/>
                  </a:cubicBezTo>
                  <a:cubicBezTo>
                    <a:pt x="17180" y="4421"/>
                    <a:pt x="17081" y="4245"/>
                    <a:pt x="16975" y="4076"/>
                  </a:cubicBezTo>
                  <a:cubicBezTo>
                    <a:pt x="16764" y="3730"/>
                    <a:pt x="16531" y="3406"/>
                    <a:pt x="16277" y="3096"/>
                  </a:cubicBezTo>
                  <a:cubicBezTo>
                    <a:pt x="16045" y="2821"/>
                    <a:pt x="15798" y="2553"/>
                    <a:pt x="15530" y="2306"/>
                  </a:cubicBezTo>
                  <a:cubicBezTo>
                    <a:pt x="14212" y="1073"/>
                    <a:pt x="12534" y="283"/>
                    <a:pt x="10736" y="65"/>
                  </a:cubicBezTo>
                  <a:cubicBezTo>
                    <a:pt x="10420" y="27"/>
                    <a:pt x="10104" y="0"/>
                    <a:pt x="9788" y="0"/>
                  </a:cubicBezTo>
                  <a:close/>
                </a:path>
              </a:pathLst>
            </a:custGeom>
            <a:solidFill>
              <a:srgbClr val="F4EE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822446" y="1942061"/>
              <a:ext cx="1746345" cy="1639378"/>
            </a:xfrm>
            <a:custGeom>
              <a:avLst/>
              <a:gdLst/>
              <a:ahLst/>
              <a:cxnLst/>
              <a:rect l="l" t="t" r="r" b="b"/>
              <a:pathLst>
                <a:path w="18294" h="17173" extrusionOk="0">
                  <a:moveTo>
                    <a:pt x="9713" y="1"/>
                  </a:moveTo>
                  <a:cubicBezTo>
                    <a:pt x="9408" y="1"/>
                    <a:pt x="9102" y="17"/>
                    <a:pt x="8798" y="49"/>
                  </a:cubicBezTo>
                  <a:lnTo>
                    <a:pt x="8748" y="57"/>
                  </a:lnTo>
                  <a:lnTo>
                    <a:pt x="8664" y="64"/>
                  </a:lnTo>
                  <a:cubicBezTo>
                    <a:pt x="8572" y="78"/>
                    <a:pt x="8488" y="85"/>
                    <a:pt x="8389" y="106"/>
                  </a:cubicBezTo>
                  <a:lnTo>
                    <a:pt x="8255" y="127"/>
                  </a:lnTo>
                  <a:cubicBezTo>
                    <a:pt x="8213" y="134"/>
                    <a:pt x="8177" y="141"/>
                    <a:pt x="8050" y="162"/>
                  </a:cubicBezTo>
                  <a:lnTo>
                    <a:pt x="8008" y="169"/>
                  </a:lnTo>
                  <a:lnTo>
                    <a:pt x="7853" y="205"/>
                  </a:lnTo>
                  <a:cubicBezTo>
                    <a:pt x="7747" y="226"/>
                    <a:pt x="7663" y="247"/>
                    <a:pt x="7585" y="268"/>
                  </a:cubicBezTo>
                  <a:lnTo>
                    <a:pt x="7423" y="310"/>
                  </a:lnTo>
                  <a:lnTo>
                    <a:pt x="7374" y="324"/>
                  </a:lnTo>
                  <a:cubicBezTo>
                    <a:pt x="7353" y="331"/>
                    <a:pt x="7324" y="338"/>
                    <a:pt x="7303" y="346"/>
                  </a:cubicBezTo>
                  <a:lnTo>
                    <a:pt x="7155" y="388"/>
                  </a:lnTo>
                  <a:lnTo>
                    <a:pt x="7064" y="416"/>
                  </a:lnTo>
                  <a:cubicBezTo>
                    <a:pt x="6972" y="444"/>
                    <a:pt x="6887" y="472"/>
                    <a:pt x="6803" y="501"/>
                  </a:cubicBezTo>
                  <a:lnTo>
                    <a:pt x="6725" y="529"/>
                  </a:lnTo>
                  <a:cubicBezTo>
                    <a:pt x="6704" y="536"/>
                    <a:pt x="6676" y="550"/>
                    <a:pt x="6655" y="557"/>
                  </a:cubicBezTo>
                  <a:lnTo>
                    <a:pt x="6584" y="585"/>
                  </a:lnTo>
                  <a:lnTo>
                    <a:pt x="6535" y="606"/>
                  </a:lnTo>
                  <a:cubicBezTo>
                    <a:pt x="6507" y="613"/>
                    <a:pt x="6478" y="627"/>
                    <a:pt x="6450" y="642"/>
                  </a:cubicBezTo>
                  <a:lnTo>
                    <a:pt x="6401" y="656"/>
                  </a:lnTo>
                  <a:lnTo>
                    <a:pt x="6338" y="684"/>
                  </a:lnTo>
                  <a:lnTo>
                    <a:pt x="6189" y="747"/>
                  </a:lnTo>
                  <a:lnTo>
                    <a:pt x="6063" y="811"/>
                  </a:lnTo>
                  <a:lnTo>
                    <a:pt x="5999" y="839"/>
                  </a:lnTo>
                  <a:lnTo>
                    <a:pt x="5865" y="902"/>
                  </a:lnTo>
                  <a:lnTo>
                    <a:pt x="5795" y="938"/>
                  </a:lnTo>
                  <a:lnTo>
                    <a:pt x="5731" y="973"/>
                  </a:lnTo>
                  <a:cubicBezTo>
                    <a:pt x="5562" y="1065"/>
                    <a:pt x="5400" y="1156"/>
                    <a:pt x="5245" y="1248"/>
                  </a:cubicBezTo>
                  <a:lnTo>
                    <a:pt x="5160" y="1297"/>
                  </a:lnTo>
                  <a:lnTo>
                    <a:pt x="5062" y="1361"/>
                  </a:lnTo>
                  <a:cubicBezTo>
                    <a:pt x="5026" y="1382"/>
                    <a:pt x="4998" y="1403"/>
                    <a:pt x="4963" y="1424"/>
                  </a:cubicBezTo>
                  <a:cubicBezTo>
                    <a:pt x="4914" y="1459"/>
                    <a:pt x="4871" y="1488"/>
                    <a:pt x="4801" y="1537"/>
                  </a:cubicBezTo>
                  <a:cubicBezTo>
                    <a:pt x="4702" y="1607"/>
                    <a:pt x="4596" y="1685"/>
                    <a:pt x="4498" y="1762"/>
                  </a:cubicBezTo>
                  <a:cubicBezTo>
                    <a:pt x="4145" y="2030"/>
                    <a:pt x="3814" y="2326"/>
                    <a:pt x="3504" y="2644"/>
                  </a:cubicBezTo>
                  <a:cubicBezTo>
                    <a:pt x="3391" y="2763"/>
                    <a:pt x="3285" y="2883"/>
                    <a:pt x="3186" y="2996"/>
                  </a:cubicBezTo>
                  <a:cubicBezTo>
                    <a:pt x="3158" y="3024"/>
                    <a:pt x="3137" y="3052"/>
                    <a:pt x="3095" y="3102"/>
                  </a:cubicBezTo>
                  <a:lnTo>
                    <a:pt x="3031" y="3179"/>
                  </a:lnTo>
                  <a:cubicBezTo>
                    <a:pt x="2982" y="3243"/>
                    <a:pt x="2933" y="3306"/>
                    <a:pt x="2883" y="3370"/>
                  </a:cubicBezTo>
                  <a:cubicBezTo>
                    <a:pt x="2799" y="3475"/>
                    <a:pt x="2714" y="3588"/>
                    <a:pt x="2637" y="3708"/>
                  </a:cubicBezTo>
                  <a:cubicBezTo>
                    <a:pt x="2439" y="3990"/>
                    <a:pt x="2263" y="4279"/>
                    <a:pt x="2101" y="4589"/>
                  </a:cubicBezTo>
                  <a:cubicBezTo>
                    <a:pt x="1953" y="4864"/>
                    <a:pt x="1819" y="5153"/>
                    <a:pt x="1706" y="5449"/>
                  </a:cubicBezTo>
                  <a:cubicBezTo>
                    <a:pt x="1664" y="5562"/>
                    <a:pt x="1629" y="5661"/>
                    <a:pt x="1579" y="5795"/>
                  </a:cubicBezTo>
                  <a:cubicBezTo>
                    <a:pt x="1537" y="5921"/>
                    <a:pt x="1495" y="6055"/>
                    <a:pt x="1452" y="6189"/>
                  </a:cubicBezTo>
                  <a:cubicBezTo>
                    <a:pt x="0" y="11223"/>
                    <a:pt x="3349" y="16376"/>
                    <a:pt x="8537" y="17095"/>
                  </a:cubicBezTo>
                  <a:cubicBezTo>
                    <a:pt x="8614" y="17102"/>
                    <a:pt x="8699" y="17116"/>
                    <a:pt x="8791" y="17123"/>
                  </a:cubicBezTo>
                  <a:cubicBezTo>
                    <a:pt x="9094" y="17158"/>
                    <a:pt x="9397" y="17172"/>
                    <a:pt x="9707" y="17172"/>
                  </a:cubicBezTo>
                  <a:cubicBezTo>
                    <a:pt x="10419" y="17172"/>
                    <a:pt x="11131" y="17088"/>
                    <a:pt x="11829" y="16911"/>
                  </a:cubicBezTo>
                  <a:cubicBezTo>
                    <a:pt x="12231" y="16806"/>
                    <a:pt x="12625" y="16679"/>
                    <a:pt x="13013" y="16517"/>
                  </a:cubicBezTo>
                  <a:cubicBezTo>
                    <a:pt x="13084" y="16481"/>
                    <a:pt x="13168" y="16453"/>
                    <a:pt x="13246" y="16411"/>
                  </a:cubicBezTo>
                  <a:cubicBezTo>
                    <a:pt x="13450" y="16326"/>
                    <a:pt x="13641" y="16220"/>
                    <a:pt x="13810" y="16087"/>
                  </a:cubicBezTo>
                  <a:lnTo>
                    <a:pt x="13810" y="16087"/>
                  </a:lnTo>
                  <a:cubicBezTo>
                    <a:pt x="13619" y="16185"/>
                    <a:pt x="13422" y="16284"/>
                    <a:pt x="13225" y="16376"/>
                  </a:cubicBezTo>
                  <a:cubicBezTo>
                    <a:pt x="13147" y="16411"/>
                    <a:pt x="13070" y="16446"/>
                    <a:pt x="12992" y="16474"/>
                  </a:cubicBezTo>
                  <a:cubicBezTo>
                    <a:pt x="12611" y="16636"/>
                    <a:pt x="12217" y="16763"/>
                    <a:pt x="11822" y="16869"/>
                  </a:cubicBezTo>
                  <a:cubicBezTo>
                    <a:pt x="11127" y="17041"/>
                    <a:pt x="10419" y="17131"/>
                    <a:pt x="9709" y="17131"/>
                  </a:cubicBezTo>
                  <a:cubicBezTo>
                    <a:pt x="9403" y="17131"/>
                    <a:pt x="9097" y="17114"/>
                    <a:pt x="8791" y="17080"/>
                  </a:cubicBezTo>
                  <a:cubicBezTo>
                    <a:pt x="8706" y="17073"/>
                    <a:pt x="8629" y="17066"/>
                    <a:pt x="8544" y="17052"/>
                  </a:cubicBezTo>
                  <a:cubicBezTo>
                    <a:pt x="4336" y="16481"/>
                    <a:pt x="1163" y="12844"/>
                    <a:pt x="1163" y="8586"/>
                  </a:cubicBezTo>
                  <a:cubicBezTo>
                    <a:pt x="1163" y="7782"/>
                    <a:pt x="1276" y="6979"/>
                    <a:pt x="1502" y="6211"/>
                  </a:cubicBezTo>
                  <a:cubicBezTo>
                    <a:pt x="1537" y="6070"/>
                    <a:pt x="1579" y="5936"/>
                    <a:pt x="1636" y="5788"/>
                  </a:cubicBezTo>
                  <a:cubicBezTo>
                    <a:pt x="1671" y="5682"/>
                    <a:pt x="1706" y="5583"/>
                    <a:pt x="1748" y="5470"/>
                  </a:cubicBezTo>
                  <a:cubicBezTo>
                    <a:pt x="1868" y="5181"/>
                    <a:pt x="2002" y="4892"/>
                    <a:pt x="2150" y="4617"/>
                  </a:cubicBezTo>
                  <a:cubicBezTo>
                    <a:pt x="2312" y="4314"/>
                    <a:pt x="2489" y="4018"/>
                    <a:pt x="2679" y="3736"/>
                  </a:cubicBezTo>
                  <a:cubicBezTo>
                    <a:pt x="2756" y="3623"/>
                    <a:pt x="2841" y="3511"/>
                    <a:pt x="2926" y="3398"/>
                  </a:cubicBezTo>
                  <a:cubicBezTo>
                    <a:pt x="2968" y="3341"/>
                    <a:pt x="3017" y="3278"/>
                    <a:pt x="3067" y="3215"/>
                  </a:cubicBezTo>
                  <a:lnTo>
                    <a:pt x="3151" y="3116"/>
                  </a:lnTo>
                  <a:lnTo>
                    <a:pt x="3222" y="3031"/>
                  </a:lnTo>
                  <a:cubicBezTo>
                    <a:pt x="3320" y="2911"/>
                    <a:pt x="3433" y="2792"/>
                    <a:pt x="3539" y="2679"/>
                  </a:cubicBezTo>
                  <a:cubicBezTo>
                    <a:pt x="3849" y="2355"/>
                    <a:pt x="4173" y="2066"/>
                    <a:pt x="4526" y="1798"/>
                  </a:cubicBezTo>
                  <a:cubicBezTo>
                    <a:pt x="4632" y="1713"/>
                    <a:pt x="4730" y="1643"/>
                    <a:pt x="4850" y="1558"/>
                  </a:cubicBezTo>
                  <a:cubicBezTo>
                    <a:pt x="4899" y="1523"/>
                    <a:pt x="4949" y="1495"/>
                    <a:pt x="4991" y="1459"/>
                  </a:cubicBezTo>
                  <a:lnTo>
                    <a:pt x="5090" y="1403"/>
                  </a:lnTo>
                  <a:cubicBezTo>
                    <a:pt x="5118" y="1382"/>
                    <a:pt x="5153" y="1361"/>
                    <a:pt x="5188" y="1339"/>
                  </a:cubicBezTo>
                  <a:lnTo>
                    <a:pt x="5266" y="1283"/>
                  </a:lnTo>
                  <a:cubicBezTo>
                    <a:pt x="5428" y="1191"/>
                    <a:pt x="5590" y="1100"/>
                    <a:pt x="5752" y="1015"/>
                  </a:cubicBezTo>
                  <a:lnTo>
                    <a:pt x="5816" y="980"/>
                  </a:lnTo>
                  <a:lnTo>
                    <a:pt x="5886" y="945"/>
                  </a:lnTo>
                  <a:lnTo>
                    <a:pt x="6020" y="881"/>
                  </a:lnTo>
                  <a:lnTo>
                    <a:pt x="6091" y="846"/>
                  </a:lnTo>
                  <a:lnTo>
                    <a:pt x="6211" y="790"/>
                  </a:lnTo>
                  <a:lnTo>
                    <a:pt x="6359" y="726"/>
                  </a:lnTo>
                  <a:lnTo>
                    <a:pt x="6422" y="698"/>
                  </a:lnTo>
                  <a:lnTo>
                    <a:pt x="6471" y="677"/>
                  </a:lnTo>
                  <a:cubicBezTo>
                    <a:pt x="6500" y="670"/>
                    <a:pt x="6528" y="656"/>
                    <a:pt x="6556" y="642"/>
                  </a:cubicBezTo>
                  <a:lnTo>
                    <a:pt x="6605" y="627"/>
                  </a:lnTo>
                  <a:lnTo>
                    <a:pt x="6676" y="599"/>
                  </a:lnTo>
                  <a:cubicBezTo>
                    <a:pt x="6697" y="585"/>
                    <a:pt x="6725" y="578"/>
                    <a:pt x="6746" y="571"/>
                  </a:cubicBezTo>
                  <a:lnTo>
                    <a:pt x="6824" y="543"/>
                  </a:lnTo>
                  <a:cubicBezTo>
                    <a:pt x="6908" y="515"/>
                    <a:pt x="6986" y="487"/>
                    <a:pt x="7085" y="451"/>
                  </a:cubicBezTo>
                  <a:lnTo>
                    <a:pt x="7233" y="409"/>
                  </a:lnTo>
                  <a:lnTo>
                    <a:pt x="7310" y="381"/>
                  </a:lnTo>
                  <a:cubicBezTo>
                    <a:pt x="7339" y="374"/>
                    <a:pt x="7360" y="367"/>
                    <a:pt x="7388" y="360"/>
                  </a:cubicBezTo>
                  <a:lnTo>
                    <a:pt x="7437" y="346"/>
                  </a:lnTo>
                  <a:lnTo>
                    <a:pt x="7592" y="303"/>
                  </a:lnTo>
                  <a:cubicBezTo>
                    <a:pt x="7677" y="282"/>
                    <a:pt x="7761" y="268"/>
                    <a:pt x="7867" y="240"/>
                  </a:cubicBezTo>
                  <a:lnTo>
                    <a:pt x="8015" y="212"/>
                  </a:lnTo>
                  <a:lnTo>
                    <a:pt x="8149" y="183"/>
                  </a:lnTo>
                  <a:lnTo>
                    <a:pt x="8262" y="162"/>
                  </a:lnTo>
                  <a:lnTo>
                    <a:pt x="8396" y="141"/>
                  </a:lnTo>
                  <a:cubicBezTo>
                    <a:pt x="8495" y="127"/>
                    <a:pt x="8579" y="113"/>
                    <a:pt x="8671" y="106"/>
                  </a:cubicBezTo>
                  <a:cubicBezTo>
                    <a:pt x="8692" y="99"/>
                    <a:pt x="8720" y="99"/>
                    <a:pt x="8748" y="99"/>
                  </a:cubicBezTo>
                  <a:lnTo>
                    <a:pt x="8805" y="92"/>
                  </a:lnTo>
                  <a:cubicBezTo>
                    <a:pt x="9106" y="59"/>
                    <a:pt x="9410" y="43"/>
                    <a:pt x="9714" y="43"/>
                  </a:cubicBezTo>
                  <a:cubicBezTo>
                    <a:pt x="10066" y="43"/>
                    <a:pt x="10417" y="64"/>
                    <a:pt x="10764" y="106"/>
                  </a:cubicBezTo>
                  <a:cubicBezTo>
                    <a:pt x="12555" y="324"/>
                    <a:pt x="14233" y="1107"/>
                    <a:pt x="15544" y="2348"/>
                  </a:cubicBezTo>
                  <a:cubicBezTo>
                    <a:pt x="16101" y="2869"/>
                    <a:pt x="16587" y="3461"/>
                    <a:pt x="16982" y="4110"/>
                  </a:cubicBezTo>
                  <a:cubicBezTo>
                    <a:pt x="17088" y="4279"/>
                    <a:pt x="17186" y="4455"/>
                    <a:pt x="17285" y="4639"/>
                  </a:cubicBezTo>
                  <a:cubicBezTo>
                    <a:pt x="17673" y="5379"/>
                    <a:pt x="17948" y="6182"/>
                    <a:pt x="18103" y="7007"/>
                  </a:cubicBezTo>
                  <a:lnTo>
                    <a:pt x="18138" y="7197"/>
                  </a:lnTo>
                  <a:cubicBezTo>
                    <a:pt x="18152" y="7268"/>
                    <a:pt x="18159" y="7331"/>
                    <a:pt x="18180" y="7451"/>
                  </a:cubicBezTo>
                  <a:cubicBezTo>
                    <a:pt x="18180" y="7472"/>
                    <a:pt x="18187" y="7493"/>
                    <a:pt x="18187" y="7515"/>
                  </a:cubicBezTo>
                  <a:lnTo>
                    <a:pt x="18194" y="7592"/>
                  </a:lnTo>
                  <a:cubicBezTo>
                    <a:pt x="18201" y="7663"/>
                    <a:pt x="18209" y="7726"/>
                    <a:pt x="18223" y="7853"/>
                  </a:cubicBezTo>
                  <a:lnTo>
                    <a:pt x="18230" y="7952"/>
                  </a:lnTo>
                  <a:cubicBezTo>
                    <a:pt x="18230" y="7987"/>
                    <a:pt x="18237" y="8029"/>
                    <a:pt x="18237" y="8064"/>
                  </a:cubicBezTo>
                  <a:cubicBezTo>
                    <a:pt x="18244" y="8149"/>
                    <a:pt x="18251" y="8220"/>
                    <a:pt x="18251" y="8290"/>
                  </a:cubicBezTo>
                  <a:lnTo>
                    <a:pt x="18251" y="8410"/>
                  </a:lnTo>
                  <a:lnTo>
                    <a:pt x="18251" y="8480"/>
                  </a:lnTo>
                  <a:lnTo>
                    <a:pt x="18251" y="8593"/>
                  </a:lnTo>
                  <a:cubicBezTo>
                    <a:pt x="18251" y="8798"/>
                    <a:pt x="18244" y="9002"/>
                    <a:pt x="18223" y="9213"/>
                  </a:cubicBezTo>
                  <a:lnTo>
                    <a:pt x="18223" y="9256"/>
                  </a:lnTo>
                  <a:cubicBezTo>
                    <a:pt x="18216" y="9319"/>
                    <a:pt x="18223" y="9376"/>
                    <a:pt x="18258" y="9425"/>
                  </a:cubicBezTo>
                  <a:cubicBezTo>
                    <a:pt x="18258" y="9376"/>
                    <a:pt x="18265" y="9319"/>
                    <a:pt x="18272" y="9263"/>
                  </a:cubicBezTo>
                  <a:lnTo>
                    <a:pt x="18272" y="9206"/>
                  </a:lnTo>
                  <a:cubicBezTo>
                    <a:pt x="18286" y="9002"/>
                    <a:pt x="18293" y="8798"/>
                    <a:pt x="18293" y="8593"/>
                  </a:cubicBezTo>
                  <a:lnTo>
                    <a:pt x="18293" y="8473"/>
                  </a:lnTo>
                  <a:lnTo>
                    <a:pt x="18293" y="8403"/>
                  </a:lnTo>
                  <a:lnTo>
                    <a:pt x="18293" y="8283"/>
                  </a:lnTo>
                  <a:cubicBezTo>
                    <a:pt x="18286" y="8213"/>
                    <a:pt x="18279" y="8142"/>
                    <a:pt x="18279" y="8057"/>
                  </a:cubicBezTo>
                  <a:lnTo>
                    <a:pt x="18272" y="7938"/>
                  </a:lnTo>
                  <a:cubicBezTo>
                    <a:pt x="18272" y="7938"/>
                    <a:pt x="18265" y="7846"/>
                    <a:pt x="18258" y="7782"/>
                  </a:cubicBezTo>
                  <a:cubicBezTo>
                    <a:pt x="18251" y="7719"/>
                    <a:pt x="18244" y="7649"/>
                    <a:pt x="18237" y="7585"/>
                  </a:cubicBezTo>
                  <a:lnTo>
                    <a:pt x="18230" y="7508"/>
                  </a:lnTo>
                  <a:cubicBezTo>
                    <a:pt x="18223" y="7486"/>
                    <a:pt x="18223" y="7465"/>
                    <a:pt x="18209" y="7388"/>
                  </a:cubicBezTo>
                  <a:cubicBezTo>
                    <a:pt x="18201" y="7317"/>
                    <a:pt x="18194" y="7254"/>
                    <a:pt x="18180" y="7190"/>
                  </a:cubicBezTo>
                  <a:lnTo>
                    <a:pt x="18145" y="6993"/>
                  </a:lnTo>
                  <a:cubicBezTo>
                    <a:pt x="17990" y="6161"/>
                    <a:pt x="17715" y="5365"/>
                    <a:pt x="17320" y="4617"/>
                  </a:cubicBezTo>
                  <a:cubicBezTo>
                    <a:pt x="17229" y="4434"/>
                    <a:pt x="17123" y="4251"/>
                    <a:pt x="17024" y="4089"/>
                  </a:cubicBezTo>
                  <a:cubicBezTo>
                    <a:pt x="16622" y="3433"/>
                    <a:pt x="16136" y="2841"/>
                    <a:pt x="15579" y="2319"/>
                  </a:cubicBezTo>
                  <a:cubicBezTo>
                    <a:pt x="14254" y="1072"/>
                    <a:pt x="12569" y="289"/>
                    <a:pt x="10764" y="64"/>
                  </a:cubicBezTo>
                  <a:cubicBezTo>
                    <a:pt x="10417" y="22"/>
                    <a:pt x="10066" y="1"/>
                    <a:pt x="9713" y="1"/>
                  </a:cubicBezTo>
                  <a:close/>
                </a:path>
              </a:pathLst>
            </a:custGeom>
            <a:solidFill>
              <a:srgbClr val="231F2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6471765" y="1944066"/>
              <a:ext cx="906584" cy="488482"/>
            </a:xfrm>
            <a:custGeom>
              <a:avLst/>
              <a:gdLst/>
              <a:ahLst/>
              <a:cxnLst/>
              <a:rect l="l" t="t" r="r" b="b"/>
              <a:pathLst>
                <a:path w="9497" h="5117" extrusionOk="0">
                  <a:moveTo>
                    <a:pt x="2898" y="0"/>
                  </a:moveTo>
                  <a:cubicBezTo>
                    <a:pt x="2588" y="0"/>
                    <a:pt x="2278" y="14"/>
                    <a:pt x="1968" y="50"/>
                  </a:cubicBezTo>
                  <a:lnTo>
                    <a:pt x="1855" y="64"/>
                  </a:lnTo>
                  <a:cubicBezTo>
                    <a:pt x="1763" y="71"/>
                    <a:pt x="1664" y="85"/>
                    <a:pt x="1580" y="99"/>
                  </a:cubicBezTo>
                  <a:lnTo>
                    <a:pt x="1446" y="120"/>
                  </a:lnTo>
                  <a:lnTo>
                    <a:pt x="1333" y="141"/>
                  </a:lnTo>
                  <a:lnTo>
                    <a:pt x="1284" y="148"/>
                  </a:lnTo>
                  <a:lnTo>
                    <a:pt x="1199" y="169"/>
                  </a:lnTo>
                  <a:lnTo>
                    <a:pt x="1143" y="176"/>
                  </a:lnTo>
                  <a:lnTo>
                    <a:pt x="1051" y="198"/>
                  </a:lnTo>
                  <a:cubicBezTo>
                    <a:pt x="959" y="219"/>
                    <a:pt x="868" y="240"/>
                    <a:pt x="776" y="261"/>
                  </a:cubicBezTo>
                  <a:lnTo>
                    <a:pt x="692" y="289"/>
                  </a:lnTo>
                  <a:lnTo>
                    <a:pt x="621" y="303"/>
                  </a:lnTo>
                  <a:lnTo>
                    <a:pt x="572" y="317"/>
                  </a:lnTo>
                  <a:lnTo>
                    <a:pt x="487" y="346"/>
                  </a:lnTo>
                  <a:lnTo>
                    <a:pt x="417" y="367"/>
                  </a:lnTo>
                  <a:lnTo>
                    <a:pt x="353" y="388"/>
                  </a:lnTo>
                  <a:lnTo>
                    <a:pt x="269" y="409"/>
                  </a:lnTo>
                  <a:cubicBezTo>
                    <a:pt x="177" y="437"/>
                    <a:pt x="92" y="466"/>
                    <a:pt x="1" y="501"/>
                  </a:cubicBezTo>
                  <a:cubicBezTo>
                    <a:pt x="29" y="656"/>
                    <a:pt x="57" y="811"/>
                    <a:pt x="92" y="966"/>
                  </a:cubicBezTo>
                  <a:cubicBezTo>
                    <a:pt x="529" y="2883"/>
                    <a:pt x="1989" y="4399"/>
                    <a:pt x="3885" y="4921"/>
                  </a:cubicBezTo>
                  <a:cubicBezTo>
                    <a:pt x="4357" y="5052"/>
                    <a:pt x="4836" y="5116"/>
                    <a:pt x="5312" y="5116"/>
                  </a:cubicBezTo>
                  <a:cubicBezTo>
                    <a:pt x="6750" y="5116"/>
                    <a:pt x="8150" y="4533"/>
                    <a:pt x="9172" y="3468"/>
                  </a:cubicBezTo>
                  <a:cubicBezTo>
                    <a:pt x="9285" y="3349"/>
                    <a:pt x="9390" y="3222"/>
                    <a:pt x="9496" y="3095"/>
                  </a:cubicBezTo>
                  <a:cubicBezTo>
                    <a:pt x="9264" y="2820"/>
                    <a:pt x="9017" y="2559"/>
                    <a:pt x="8749" y="2312"/>
                  </a:cubicBezTo>
                  <a:cubicBezTo>
                    <a:pt x="7431" y="1072"/>
                    <a:pt x="5753" y="282"/>
                    <a:pt x="3955" y="64"/>
                  </a:cubicBezTo>
                  <a:cubicBezTo>
                    <a:pt x="3603" y="21"/>
                    <a:pt x="3250" y="0"/>
                    <a:pt x="2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6469760" y="1941775"/>
              <a:ext cx="910593" cy="492968"/>
            </a:xfrm>
            <a:custGeom>
              <a:avLst/>
              <a:gdLst/>
              <a:ahLst/>
              <a:cxnLst/>
              <a:rect l="l" t="t" r="r" b="b"/>
              <a:pathLst>
                <a:path w="9539" h="5164" extrusionOk="0">
                  <a:moveTo>
                    <a:pt x="2910" y="47"/>
                  </a:moveTo>
                  <a:cubicBezTo>
                    <a:pt x="3267" y="47"/>
                    <a:pt x="3623" y="70"/>
                    <a:pt x="3976" y="116"/>
                  </a:cubicBezTo>
                  <a:cubicBezTo>
                    <a:pt x="6133" y="377"/>
                    <a:pt x="8100" y="1455"/>
                    <a:pt x="9489" y="3126"/>
                  </a:cubicBezTo>
                  <a:cubicBezTo>
                    <a:pt x="9390" y="3246"/>
                    <a:pt x="9285" y="3366"/>
                    <a:pt x="9179" y="3478"/>
                  </a:cubicBezTo>
                  <a:cubicBezTo>
                    <a:pt x="8156" y="4544"/>
                    <a:pt x="6762" y="5123"/>
                    <a:pt x="5330" y="5123"/>
                  </a:cubicBezTo>
                  <a:cubicBezTo>
                    <a:pt x="4858" y="5123"/>
                    <a:pt x="4382" y="5060"/>
                    <a:pt x="3913" y="4931"/>
                  </a:cubicBezTo>
                  <a:cubicBezTo>
                    <a:pt x="2024" y="4409"/>
                    <a:pt x="572" y="2893"/>
                    <a:pt x="135" y="990"/>
                  </a:cubicBezTo>
                  <a:cubicBezTo>
                    <a:pt x="99" y="842"/>
                    <a:pt x="71" y="687"/>
                    <a:pt x="50" y="539"/>
                  </a:cubicBezTo>
                  <a:cubicBezTo>
                    <a:pt x="127" y="511"/>
                    <a:pt x="205" y="482"/>
                    <a:pt x="297" y="461"/>
                  </a:cubicBezTo>
                  <a:lnTo>
                    <a:pt x="445" y="412"/>
                  </a:lnTo>
                  <a:lnTo>
                    <a:pt x="529" y="391"/>
                  </a:lnTo>
                  <a:cubicBezTo>
                    <a:pt x="550" y="384"/>
                    <a:pt x="579" y="377"/>
                    <a:pt x="600" y="370"/>
                  </a:cubicBezTo>
                  <a:lnTo>
                    <a:pt x="649" y="356"/>
                  </a:lnTo>
                  <a:lnTo>
                    <a:pt x="811" y="313"/>
                  </a:lnTo>
                  <a:cubicBezTo>
                    <a:pt x="889" y="292"/>
                    <a:pt x="973" y="271"/>
                    <a:pt x="1079" y="250"/>
                  </a:cubicBezTo>
                  <a:lnTo>
                    <a:pt x="1227" y="215"/>
                  </a:lnTo>
                  <a:lnTo>
                    <a:pt x="1361" y="193"/>
                  </a:lnTo>
                  <a:lnTo>
                    <a:pt x="1474" y="172"/>
                  </a:lnTo>
                  <a:lnTo>
                    <a:pt x="1608" y="151"/>
                  </a:lnTo>
                  <a:cubicBezTo>
                    <a:pt x="1707" y="130"/>
                    <a:pt x="1791" y="123"/>
                    <a:pt x="1883" y="109"/>
                  </a:cubicBezTo>
                  <a:cubicBezTo>
                    <a:pt x="1911" y="109"/>
                    <a:pt x="1939" y="102"/>
                    <a:pt x="1967" y="102"/>
                  </a:cubicBezTo>
                  <a:lnTo>
                    <a:pt x="2017" y="95"/>
                  </a:lnTo>
                  <a:cubicBezTo>
                    <a:pt x="2315" y="63"/>
                    <a:pt x="2613" y="47"/>
                    <a:pt x="2910" y="47"/>
                  </a:cubicBezTo>
                  <a:close/>
                  <a:moveTo>
                    <a:pt x="2929" y="0"/>
                  </a:moveTo>
                  <a:cubicBezTo>
                    <a:pt x="2625" y="0"/>
                    <a:pt x="2321" y="16"/>
                    <a:pt x="2017" y="45"/>
                  </a:cubicBezTo>
                  <a:lnTo>
                    <a:pt x="1960" y="52"/>
                  </a:lnTo>
                  <a:lnTo>
                    <a:pt x="1876" y="67"/>
                  </a:lnTo>
                  <a:cubicBezTo>
                    <a:pt x="1791" y="74"/>
                    <a:pt x="1699" y="88"/>
                    <a:pt x="1601" y="102"/>
                  </a:cubicBezTo>
                  <a:lnTo>
                    <a:pt x="1467" y="123"/>
                  </a:lnTo>
                  <a:cubicBezTo>
                    <a:pt x="1432" y="130"/>
                    <a:pt x="1389" y="137"/>
                    <a:pt x="1269" y="158"/>
                  </a:cubicBezTo>
                  <a:lnTo>
                    <a:pt x="1227" y="165"/>
                  </a:lnTo>
                  <a:lnTo>
                    <a:pt x="1072" y="200"/>
                  </a:lnTo>
                  <a:cubicBezTo>
                    <a:pt x="966" y="222"/>
                    <a:pt x="882" y="243"/>
                    <a:pt x="797" y="264"/>
                  </a:cubicBezTo>
                  <a:lnTo>
                    <a:pt x="642" y="306"/>
                  </a:lnTo>
                  <a:lnTo>
                    <a:pt x="593" y="320"/>
                  </a:lnTo>
                  <a:cubicBezTo>
                    <a:pt x="565" y="327"/>
                    <a:pt x="543" y="334"/>
                    <a:pt x="515" y="341"/>
                  </a:cubicBezTo>
                  <a:lnTo>
                    <a:pt x="367" y="384"/>
                  </a:lnTo>
                  <a:lnTo>
                    <a:pt x="283" y="412"/>
                  </a:lnTo>
                  <a:cubicBezTo>
                    <a:pt x="184" y="440"/>
                    <a:pt x="92" y="482"/>
                    <a:pt x="1" y="525"/>
                  </a:cubicBezTo>
                  <a:cubicBezTo>
                    <a:pt x="29" y="680"/>
                    <a:pt x="57" y="842"/>
                    <a:pt x="92" y="997"/>
                  </a:cubicBezTo>
                  <a:cubicBezTo>
                    <a:pt x="649" y="3436"/>
                    <a:pt x="2827" y="5163"/>
                    <a:pt x="5330" y="5163"/>
                  </a:cubicBezTo>
                  <a:cubicBezTo>
                    <a:pt x="5338" y="5163"/>
                    <a:pt x="5347" y="5163"/>
                    <a:pt x="5355" y="5163"/>
                  </a:cubicBezTo>
                  <a:cubicBezTo>
                    <a:pt x="6812" y="5163"/>
                    <a:pt x="8205" y="4565"/>
                    <a:pt x="9207" y="3507"/>
                  </a:cubicBezTo>
                  <a:cubicBezTo>
                    <a:pt x="9327" y="3387"/>
                    <a:pt x="9440" y="3253"/>
                    <a:pt x="9538" y="3112"/>
                  </a:cubicBezTo>
                  <a:cubicBezTo>
                    <a:pt x="9306" y="2830"/>
                    <a:pt x="9059" y="2562"/>
                    <a:pt x="8791" y="2315"/>
                  </a:cubicBezTo>
                  <a:cubicBezTo>
                    <a:pt x="7473" y="1075"/>
                    <a:pt x="5788" y="285"/>
                    <a:pt x="3983" y="67"/>
                  </a:cubicBezTo>
                  <a:cubicBezTo>
                    <a:pt x="3632" y="21"/>
                    <a:pt x="3281" y="0"/>
                    <a:pt x="2929"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6480547" y="1996570"/>
              <a:ext cx="866777" cy="435977"/>
            </a:xfrm>
            <a:custGeom>
              <a:avLst/>
              <a:gdLst/>
              <a:ahLst/>
              <a:cxnLst/>
              <a:rect l="l" t="t" r="r" b="b"/>
              <a:pathLst>
                <a:path w="9080" h="4567" extrusionOk="0">
                  <a:moveTo>
                    <a:pt x="2630" y="0"/>
                  </a:moveTo>
                  <a:cubicBezTo>
                    <a:pt x="2320" y="0"/>
                    <a:pt x="2009" y="21"/>
                    <a:pt x="1699" y="49"/>
                  </a:cubicBezTo>
                  <a:cubicBezTo>
                    <a:pt x="1664" y="56"/>
                    <a:pt x="1629" y="56"/>
                    <a:pt x="1586" y="64"/>
                  </a:cubicBezTo>
                  <a:cubicBezTo>
                    <a:pt x="1495" y="78"/>
                    <a:pt x="1403" y="85"/>
                    <a:pt x="1319" y="99"/>
                  </a:cubicBezTo>
                  <a:lnTo>
                    <a:pt x="1178" y="120"/>
                  </a:lnTo>
                  <a:lnTo>
                    <a:pt x="1065" y="141"/>
                  </a:lnTo>
                  <a:lnTo>
                    <a:pt x="1023" y="155"/>
                  </a:lnTo>
                  <a:lnTo>
                    <a:pt x="938" y="169"/>
                  </a:lnTo>
                  <a:lnTo>
                    <a:pt x="875" y="183"/>
                  </a:lnTo>
                  <a:lnTo>
                    <a:pt x="783" y="205"/>
                  </a:lnTo>
                  <a:cubicBezTo>
                    <a:pt x="691" y="219"/>
                    <a:pt x="600" y="240"/>
                    <a:pt x="515" y="268"/>
                  </a:cubicBezTo>
                  <a:lnTo>
                    <a:pt x="423" y="289"/>
                  </a:lnTo>
                  <a:lnTo>
                    <a:pt x="360" y="310"/>
                  </a:lnTo>
                  <a:lnTo>
                    <a:pt x="311" y="324"/>
                  </a:lnTo>
                  <a:cubicBezTo>
                    <a:pt x="282" y="331"/>
                    <a:pt x="247" y="338"/>
                    <a:pt x="219" y="346"/>
                  </a:cubicBezTo>
                  <a:lnTo>
                    <a:pt x="155" y="367"/>
                  </a:lnTo>
                  <a:lnTo>
                    <a:pt x="85" y="388"/>
                  </a:lnTo>
                  <a:lnTo>
                    <a:pt x="0" y="416"/>
                  </a:lnTo>
                  <a:cubicBezTo>
                    <a:pt x="437" y="2333"/>
                    <a:pt x="1897" y="3849"/>
                    <a:pt x="3793" y="4371"/>
                  </a:cubicBezTo>
                  <a:cubicBezTo>
                    <a:pt x="4265" y="4502"/>
                    <a:pt x="4744" y="4566"/>
                    <a:pt x="5220" y="4566"/>
                  </a:cubicBezTo>
                  <a:cubicBezTo>
                    <a:pt x="6658" y="4566"/>
                    <a:pt x="8058" y="3983"/>
                    <a:pt x="9080" y="2918"/>
                  </a:cubicBezTo>
                  <a:cubicBezTo>
                    <a:pt x="8897" y="2707"/>
                    <a:pt x="8699" y="2503"/>
                    <a:pt x="8488" y="2312"/>
                  </a:cubicBezTo>
                  <a:cubicBezTo>
                    <a:pt x="6902" y="825"/>
                    <a:pt x="4808" y="0"/>
                    <a:pt x="2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6478542" y="1994566"/>
              <a:ext cx="870882" cy="440178"/>
            </a:xfrm>
            <a:custGeom>
              <a:avLst/>
              <a:gdLst/>
              <a:ahLst/>
              <a:cxnLst/>
              <a:rect l="l" t="t" r="r" b="b"/>
              <a:pathLst>
                <a:path w="9123" h="4611" extrusionOk="0">
                  <a:moveTo>
                    <a:pt x="2668" y="43"/>
                  </a:moveTo>
                  <a:cubicBezTo>
                    <a:pt x="3018" y="43"/>
                    <a:pt x="3368" y="64"/>
                    <a:pt x="3715" y="106"/>
                  </a:cubicBezTo>
                  <a:cubicBezTo>
                    <a:pt x="5506" y="324"/>
                    <a:pt x="7183" y="1114"/>
                    <a:pt x="8502" y="2347"/>
                  </a:cubicBezTo>
                  <a:cubicBezTo>
                    <a:pt x="8699" y="2531"/>
                    <a:pt x="8889" y="2735"/>
                    <a:pt x="9073" y="2939"/>
                  </a:cubicBezTo>
                  <a:cubicBezTo>
                    <a:pt x="8052" y="3992"/>
                    <a:pt x="6666" y="4564"/>
                    <a:pt x="5243" y="4564"/>
                  </a:cubicBezTo>
                  <a:cubicBezTo>
                    <a:pt x="4769" y="4564"/>
                    <a:pt x="4291" y="4501"/>
                    <a:pt x="3821" y="4370"/>
                  </a:cubicBezTo>
                  <a:cubicBezTo>
                    <a:pt x="1939" y="3856"/>
                    <a:pt x="494" y="2354"/>
                    <a:pt x="43" y="451"/>
                  </a:cubicBezTo>
                  <a:lnTo>
                    <a:pt x="184" y="409"/>
                  </a:lnTo>
                  <a:lnTo>
                    <a:pt x="268" y="388"/>
                  </a:lnTo>
                  <a:cubicBezTo>
                    <a:pt x="289" y="381"/>
                    <a:pt x="310" y="367"/>
                    <a:pt x="339" y="367"/>
                  </a:cubicBezTo>
                  <a:lnTo>
                    <a:pt x="388" y="345"/>
                  </a:lnTo>
                  <a:lnTo>
                    <a:pt x="543" y="310"/>
                  </a:lnTo>
                  <a:cubicBezTo>
                    <a:pt x="628" y="289"/>
                    <a:pt x="712" y="268"/>
                    <a:pt x="818" y="247"/>
                  </a:cubicBezTo>
                  <a:cubicBezTo>
                    <a:pt x="818" y="247"/>
                    <a:pt x="966" y="211"/>
                    <a:pt x="1100" y="183"/>
                  </a:cubicBezTo>
                  <a:lnTo>
                    <a:pt x="1213" y="162"/>
                  </a:lnTo>
                  <a:lnTo>
                    <a:pt x="1347" y="141"/>
                  </a:lnTo>
                  <a:cubicBezTo>
                    <a:pt x="1445" y="127"/>
                    <a:pt x="1530" y="113"/>
                    <a:pt x="1622" y="106"/>
                  </a:cubicBezTo>
                  <a:lnTo>
                    <a:pt x="1706" y="99"/>
                  </a:lnTo>
                  <a:lnTo>
                    <a:pt x="1756" y="92"/>
                  </a:lnTo>
                  <a:cubicBezTo>
                    <a:pt x="2060" y="59"/>
                    <a:pt x="2364" y="43"/>
                    <a:pt x="2668" y="43"/>
                  </a:cubicBezTo>
                  <a:close/>
                  <a:moveTo>
                    <a:pt x="2669" y="1"/>
                  </a:moveTo>
                  <a:cubicBezTo>
                    <a:pt x="2364" y="1"/>
                    <a:pt x="2060" y="17"/>
                    <a:pt x="1756" y="49"/>
                  </a:cubicBezTo>
                  <a:lnTo>
                    <a:pt x="1706" y="56"/>
                  </a:lnTo>
                  <a:lnTo>
                    <a:pt x="1615" y="63"/>
                  </a:lnTo>
                  <a:cubicBezTo>
                    <a:pt x="1530" y="77"/>
                    <a:pt x="1438" y="85"/>
                    <a:pt x="1340" y="99"/>
                  </a:cubicBezTo>
                  <a:lnTo>
                    <a:pt x="1206" y="127"/>
                  </a:lnTo>
                  <a:cubicBezTo>
                    <a:pt x="1170" y="127"/>
                    <a:pt x="1128" y="134"/>
                    <a:pt x="1001" y="162"/>
                  </a:cubicBezTo>
                  <a:lnTo>
                    <a:pt x="959" y="169"/>
                  </a:lnTo>
                  <a:lnTo>
                    <a:pt x="811" y="204"/>
                  </a:lnTo>
                  <a:cubicBezTo>
                    <a:pt x="705" y="226"/>
                    <a:pt x="621" y="247"/>
                    <a:pt x="536" y="268"/>
                  </a:cubicBezTo>
                  <a:lnTo>
                    <a:pt x="381" y="310"/>
                  </a:lnTo>
                  <a:cubicBezTo>
                    <a:pt x="360" y="310"/>
                    <a:pt x="346" y="317"/>
                    <a:pt x="332" y="324"/>
                  </a:cubicBezTo>
                  <a:lnTo>
                    <a:pt x="254" y="345"/>
                  </a:lnTo>
                  <a:lnTo>
                    <a:pt x="106" y="388"/>
                  </a:lnTo>
                  <a:cubicBezTo>
                    <a:pt x="64" y="395"/>
                    <a:pt x="28" y="416"/>
                    <a:pt x="0" y="444"/>
                  </a:cubicBezTo>
                  <a:cubicBezTo>
                    <a:pt x="557" y="2883"/>
                    <a:pt x="2735" y="4610"/>
                    <a:pt x="5238" y="4610"/>
                  </a:cubicBezTo>
                  <a:cubicBezTo>
                    <a:pt x="5246" y="4610"/>
                    <a:pt x="5255" y="4610"/>
                    <a:pt x="5263" y="4610"/>
                  </a:cubicBezTo>
                  <a:cubicBezTo>
                    <a:pt x="6727" y="4610"/>
                    <a:pt x="8127" y="3998"/>
                    <a:pt x="9122" y="2925"/>
                  </a:cubicBezTo>
                  <a:cubicBezTo>
                    <a:pt x="8932" y="2714"/>
                    <a:pt x="8734" y="2509"/>
                    <a:pt x="8530" y="2319"/>
                  </a:cubicBezTo>
                  <a:cubicBezTo>
                    <a:pt x="7212" y="1071"/>
                    <a:pt x="5527" y="282"/>
                    <a:pt x="3722" y="63"/>
                  </a:cubicBezTo>
                  <a:cubicBezTo>
                    <a:pt x="3371" y="22"/>
                    <a:pt x="3020" y="1"/>
                    <a:pt x="2669"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7111060" y="2201815"/>
              <a:ext cx="120566" cy="14892"/>
            </a:xfrm>
            <a:custGeom>
              <a:avLst/>
              <a:gdLst/>
              <a:ahLst/>
              <a:cxnLst/>
              <a:rect l="l" t="t" r="r" b="b"/>
              <a:pathLst>
                <a:path w="1263" h="156" extrusionOk="0">
                  <a:moveTo>
                    <a:pt x="226" y="0"/>
                  </a:moveTo>
                  <a:lnTo>
                    <a:pt x="1" y="155"/>
                  </a:lnTo>
                  <a:lnTo>
                    <a:pt x="1030" y="155"/>
                  </a:lnTo>
                  <a:lnTo>
                    <a:pt x="1262"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7109724" y="2199715"/>
              <a:ext cx="122571" cy="18997"/>
            </a:xfrm>
            <a:custGeom>
              <a:avLst/>
              <a:gdLst/>
              <a:ahLst/>
              <a:cxnLst/>
              <a:rect l="l" t="t" r="r" b="b"/>
              <a:pathLst>
                <a:path w="1284" h="199" extrusionOk="0">
                  <a:moveTo>
                    <a:pt x="1206" y="50"/>
                  </a:moveTo>
                  <a:lnTo>
                    <a:pt x="1044" y="156"/>
                  </a:lnTo>
                  <a:lnTo>
                    <a:pt x="85" y="156"/>
                  </a:lnTo>
                  <a:lnTo>
                    <a:pt x="247" y="50"/>
                  </a:lnTo>
                  <a:close/>
                  <a:moveTo>
                    <a:pt x="1276" y="1"/>
                  </a:moveTo>
                  <a:lnTo>
                    <a:pt x="226" y="8"/>
                  </a:lnTo>
                  <a:cubicBezTo>
                    <a:pt x="226" y="8"/>
                    <a:pt x="0" y="163"/>
                    <a:pt x="15" y="198"/>
                  </a:cubicBezTo>
                  <a:lnTo>
                    <a:pt x="1058" y="191"/>
                  </a:lnTo>
                  <a:cubicBezTo>
                    <a:pt x="1058" y="191"/>
                    <a:pt x="1283" y="36"/>
                    <a:pt x="127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7108388" y="2420519"/>
              <a:ext cx="120566" cy="16897"/>
            </a:xfrm>
            <a:custGeom>
              <a:avLst/>
              <a:gdLst/>
              <a:ahLst/>
              <a:cxnLst/>
              <a:rect l="l" t="t" r="r" b="b"/>
              <a:pathLst>
                <a:path w="1263" h="177" extrusionOk="0">
                  <a:moveTo>
                    <a:pt x="1037" y="0"/>
                  </a:moveTo>
                  <a:lnTo>
                    <a:pt x="0" y="7"/>
                  </a:lnTo>
                  <a:lnTo>
                    <a:pt x="226" y="176"/>
                  </a:lnTo>
                  <a:lnTo>
                    <a:pt x="1262" y="176"/>
                  </a:lnTo>
                  <a:lnTo>
                    <a:pt x="1037"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7107719" y="2418419"/>
              <a:ext cx="122571" cy="21002"/>
            </a:xfrm>
            <a:custGeom>
              <a:avLst/>
              <a:gdLst/>
              <a:ahLst/>
              <a:cxnLst/>
              <a:rect l="l" t="t" r="r" b="b"/>
              <a:pathLst>
                <a:path w="1284" h="220" extrusionOk="0">
                  <a:moveTo>
                    <a:pt x="1037" y="50"/>
                  </a:moveTo>
                  <a:lnTo>
                    <a:pt x="1206" y="177"/>
                  </a:lnTo>
                  <a:lnTo>
                    <a:pt x="240" y="177"/>
                  </a:lnTo>
                  <a:lnTo>
                    <a:pt x="78" y="50"/>
                  </a:lnTo>
                  <a:close/>
                  <a:moveTo>
                    <a:pt x="1044" y="1"/>
                  </a:moveTo>
                  <a:cubicBezTo>
                    <a:pt x="1044" y="1"/>
                    <a:pt x="14" y="1"/>
                    <a:pt x="0" y="43"/>
                  </a:cubicBezTo>
                  <a:cubicBezTo>
                    <a:pt x="0" y="43"/>
                    <a:pt x="219" y="220"/>
                    <a:pt x="233" y="220"/>
                  </a:cubicBezTo>
                  <a:cubicBezTo>
                    <a:pt x="233" y="220"/>
                    <a:pt x="1269" y="212"/>
                    <a:pt x="1283" y="177"/>
                  </a:cubicBezTo>
                  <a:lnTo>
                    <a:pt x="104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7043761" y="2098143"/>
              <a:ext cx="108443" cy="37803"/>
            </a:xfrm>
            <a:custGeom>
              <a:avLst/>
              <a:gdLst/>
              <a:ahLst/>
              <a:cxnLst/>
              <a:rect l="l" t="t" r="r" b="b"/>
              <a:pathLst>
                <a:path w="1136" h="396" extrusionOk="0">
                  <a:moveTo>
                    <a:pt x="1136" y="1"/>
                  </a:moveTo>
                  <a:lnTo>
                    <a:pt x="99" y="8"/>
                  </a:lnTo>
                  <a:lnTo>
                    <a:pt x="1" y="395"/>
                  </a:lnTo>
                  <a:lnTo>
                    <a:pt x="1037" y="388"/>
                  </a:lnTo>
                  <a:lnTo>
                    <a:pt x="113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7041756" y="2096138"/>
              <a:ext cx="112452" cy="41813"/>
            </a:xfrm>
            <a:custGeom>
              <a:avLst/>
              <a:gdLst/>
              <a:ahLst/>
              <a:cxnLst/>
              <a:rect l="l" t="t" r="r" b="b"/>
              <a:pathLst>
                <a:path w="1178" h="438" extrusionOk="0">
                  <a:moveTo>
                    <a:pt x="1128" y="50"/>
                  </a:moveTo>
                  <a:lnTo>
                    <a:pt x="1037" y="395"/>
                  </a:lnTo>
                  <a:lnTo>
                    <a:pt x="50" y="395"/>
                  </a:lnTo>
                  <a:lnTo>
                    <a:pt x="141" y="50"/>
                  </a:lnTo>
                  <a:close/>
                  <a:moveTo>
                    <a:pt x="1157" y="0"/>
                  </a:moveTo>
                  <a:lnTo>
                    <a:pt x="1157" y="0"/>
                  </a:lnTo>
                  <a:cubicBezTo>
                    <a:pt x="1156" y="0"/>
                    <a:pt x="120" y="7"/>
                    <a:pt x="99" y="22"/>
                  </a:cubicBezTo>
                  <a:cubicBezTo>
                    <a:pt x="99" y="22"/>
                    <a:pt x="1" y="409"/>
                    <a:pt x="22" y="437"/>
                  </a:cubicBezTo>
                  <a:cubicBezTo>
                    <a:pt x="22" y="437"/>
                    <a:pt x="1058" y="430"/>
                    <a:pt x="1079" y="416"/>
                  </a:cubicBezTo>
                  <a:cubicBezTo>
                    <a:pt x="1079" y="416"/>
                    <a:pt x="1178" y="29"/>
                    <a:pt x="11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7039752" y="2496508"/>
              <a:ext cx="107774" cy="37803"/>
            </a:xfrm>
            <a:custGeom>
              <a:avLst/>
              <a:gdLst/>
              <a:ahLst/>
              <a:cxnLst/>
              <a:rect l="l" t="t" r="r" b="b"/>
              <a:pathLst>
                <a:path w="1129" h="396" extrusionOk="0">
                  <a:moveTo>
                    <a:pt x="0" y="1"/>
                  </a:moveTo>
                  <a:lnTo>
                    <a:pt x="92" y="395"/>
                  </a:lnTo>
                  <a:lnTo>
                    <a:pt x="1128" y="395"/>
                  </a:lnTo>
                  <a:lnTo>
                    <a:pt x="103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7037747" y="2494503"/>
              <a:ext cx="111784" cy="41813"/>
            </a:xfrm>
            <a:custGeom>
              <a:avLst/>
              <a:gdLst/>
              <a:ahLst/>
              <a:cxnLst/>
              <a:rect l="l" t="t" r="r" b="b"/>
              <a:pathLst>
                <a:path w="1171" h="438" extrusionOk="0">
                  <a:moveTo>
                    <a:pt x="1036" y="50"/>
                  </a:moveTo>
                  <a:lnTo>
                    <a:pt x="1121" y="402"/>
                  </a:lnTo>
                  <a:lnTo>
                    <a:pt x="127" y="402"/>
                  </a:lnTo>
                  <a:lnTo>
                    <a:pt x="50" y="50"/>
                  </a:lnTo>
                  <a:close/>
                  <a:moveTo>
                    <a:pt x="1058" y="1"/>
                  </a:moveTo>
                  <a:cubicBezTo>
                    <a:pt x="1058" y="1"/>
                    <a:pt x="21" y="1"/>
                    <a:pt x="0" y="29"/>
                  </a:cubicBezTo>
                  <a:cubicBezTo>
                    <a:pt x="28" y="170"/>
                    <a:pt x="71" y="304"/>
                    <a:pt x="113" y="438"/>
                  </a:cubicBezTo>
                  <a:cubicBezTo>
                    <a:pt x="113" y="438"/>
                    <a:pt x="1149" y="438"/>
                    <a:pt x="1170" y="409"/>
                  </a:cubicBezTo>
                  <a:cubicBezTo>
                    <a:pt x="1142" y="268"/>
                    <a:pt x="1107" y="134"/>
                    <a:pt x="10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7020851" y="2277803"/>
              <a:ext cx="120566" cy="74652"/>
            </a:xfrm>
            <a:custGeom>
              <a:avLst/>
              <a:gdLst/>
              <a:ahLst/>
              <a:cxnLst/>
              <a:rect l="l" t="t" r="r" b="b"/>
              <a:pathLst>
                <a:path w="1263" h="782" extrusionOk="0">
                  <a:moveTo>
                    <a:pt x="1037" y="1"/>
                  </a:moveTo>
                  <a:cubicBezTo>
                    <a:pt x="1037" y="1"/>
                    <a:pt x="1" y="8"/>
                    <a:pt x="128" y="71"/>
                  </a:cubicBezTo>
                  <a:cubicBezTo>
                    <a:pt x="135" y="85"/>
                    <a:pt x="142" y="92"/>
                    <a:pt x="156" y="106"/>
                  </a:cubicBezTo>
                  <a:cubicBezTo>
                    <a:pt x="163" y="121"/>
                    <a:pt x="170" y="135"/>
                    <a:pt x="177" y="149"/>
                  </a:cubicBezTo>
                  <a:cubicBezTo>
                    <a:pt x="184" y="163"/>
                    <a:pt x="191" y="184"/>
                    <a:pt x="198" y="198"/>
                  </a:cubicBezTo>
                  <a:cubicBezTo>
                    <a:pt x="198" y="219"/>
                    <a:pt x="205" y="233"/>
                    <a:pt x="212" y="254"/>
                  </a:cubicBezTo>
                  <a:cubicBezTo>
                    <a:pt x="212" y="276"/>
                    <a:pt x="220" y="290"/>
                    <a:pt x="220" y="311"/>
                  </a:cubicBezTo>
                  <a:cubicBezTo>
                    <a:pt x="227" y="325"/>
                    <a:pt x="227" y="346"/>
                    <a:pt x="227" y="360"/>
                  </a:cubicBezTo>
                  <a:lnTo>
                    <a:pt x="227" y="438"/>
                  </a:lnTo>
                  <a:cubicBezTo>
                    <a:pt x="227" y="473"/>
                    <a:pt x="220" y="501"/>
                    <a:pt x="212" y="529"/>
                  </a:cubicBezTo>
                  <a:cubicBezTo>
                    <a:pt x="212" y="543"/>
                    <a:pt x="205" y="565"/>
                    <a:pt x="198" y="579"/>
                  </a:cubicBezTo>
                  <a:cubicBezTo>
                    <a:pt x="198" y="593"/>
                    <a:pt x="191" y="614"/>
                    <a:pt x="184" y="628"/>
                  </a:cubicBezTo>
                  <a:cubicBezTo>
                    <a:pt x="177" y="642"/>
                    <a:pt x="170" y="656"/>
                    <a:pt x="29" y="776"/>
                  </a:cubicBezTo>
                  <a:lnTo>
                    <a:pt x="1037" y="776"/>
                  </a:lnTo>
                  <a:cubicBezTo>
                    <a:pt x="1044" y="776"/>
                    <a:pt x="1051" y="776"/>
                    <a:pt x="1256" y="487"/>
                  </a:cubicBezTo>
                  <a:cubicBezTo>
                    <a:pt x="1256" y="466"/>
                    <a:pt x="1256" y="445"/>
                    <a:pt x="1256" y="424"/>
                  </a:cubicBezTo>
                  <a:cubicBezTo>
                    <a:pt x="1256" y="402"/>
                    <a:pt x="1263" y="367"/>
                    <a:pt x="1256" y="353"/>
                  </a:cubicBezTo>
                  <a:cubicBezTo>
                    <a:pt x="1256" y="339"/>
                    <a:pt x="1256" y="332"/>
                    <a:pt x="1037" y="1"/>
                  </a:cubicBezTo>
                  <a:close/>
                  <a:moveTo>
                    <a:pt x="1" y="776"/>
                  </a:moveTo>
                  <a:cubicBezTo>
                    <a:pt x="5" y="780"/>
                    <a:pt x="10" y="781"/>
                    <a:pt x="15" y="781"/>
                  </a:cubicBezTo>
                  <a:cubicBezTo>
                    <a:pt x="20" y="781"/>
                    <a:pt x="26" y="780"/>
                    <a:pt x="29" y="776"/>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7021614" y="2275798"/>
              <a:ext cx="121807" cy="78852"/>
            </a:xfrm>
            <a:custGeom>
              <a:avLst/>
              <a:gdLst/>
              <a:ahLst/>
              <a:cxnLst/>
              <a:rect l="l" t="t" r="r" b="b"/>
              <a:pathLst>
                <a:path w="1276" h="826" extrusionOk="0">
                  <a:moveTo>
                    <a:pt x="1029" y="1"/>
                  </a:moveTo>
                  <a:cubicBezTo>
                    <a:pt x="1029" y="1"/>
                    <a:pt x="531" y="1"/>
                    <a:pt x="271" y="47"/>
                  </a:cubicBezTo>
                  <a:lnTo>
                    <a:pt x="271" y="47"/>
                  </a:lnTo>
                  <a:cubicBezTo>
                    <a:pt x="171" y="43"/>
                    <a:pt x="106" y="43"/>
                    <a:pt x="106" y="43"/>
                  </a:cubicBezTo>
                  <a:lnTo>
                    <a:pt x="106" y="43"/>
                  </a:lnTo>
                  <a:cubicBezTo>
                    <a:pt x="119" y="56"/>
                    <a:pt x="132" y="69"/>
                    <a:pt x="144" y="84"/>
                  </a:cubicBezTo>
                  <a:lnTo>
                    <a:pt x="144" y="84"/>
                  </a:lnTo>
                  <a:cubicBezTo>
                    <a:pt x="171" y="69"/>
                    <a:pt x="215" y="57"/>
                    <a:pt x="271" y="47"/>
                  </a:cubicBezTo>
                  <a:lnTo>
                    <a:pt x="271" y="47"/>
                  </a:lnTo>
                  <a:cubicBezTo>
                    <a:pt x="526" y="59"/>
                    <a:pt x="1006" y="102"/>
                    <a:pt x="1184" y="253"/>
                  </a:cubicBezTo>
                  <a:lnTo>
                    <a:pt x="1184" y="253"/>
                  </a:lnTo>
                  <a:cubicBezTo>
                    <a:pt x="1148" y="193"/>
                    <a:pt x="1099" y="111"/>
                    <a:pt x="1029" y="1"/>
                  </a:cubicBezTo>
                  <a:close/>
                  <a:moveTo>
                    <a:pt x="1184" y="253"/>
                  </a:moveTo>
                  <a:cubicBezTo>
                    <a:pt x="1198" y="277"/>
                    <a:pt x="1210" y="297"/>
                    <a:pt x="1220" y="315"/>
                  </a:cubicBezTo>
                  <a:lnTo>
                    <a:pt x="1220" y="315"/>
                  </a:lnTo>
                  <a:cubicBezTo>
                    <a:pt x="1220" y="302"/>
                    <a:pt x="1220" y="297"/>
                    <a:pt x="1220" y="290"/>
                  </a:cubicBezTo>
                  <a:cubicBezTo>
                    <a:pt x="1210" y="277"/>
                    <a:pt x="1198" y="265"/>
                    <a:pt x="1184" y="253"/>
                  </a:cubicBezTo>
                  <a:close/>
                  <a:moveTo>
                    <a:pt x="1220" y="315"/>
                  </a:moveTo>
                  <a:cubicBezTo>
                    <a:pt x="1221" y="327"/>
                    <a:pt x="1223" y="347"/>
                    <a:pt x="1227" y="381"/>
                  </a:cubicBezTo>
                  <a:cubicBezTo>
                    <a:pt x="1234" y="402"/>
                    <a:pt x="1234" y="431"/>
                    <a:pt x="1227" y="459"/>
                  </a:cubicBezTo>
                  <a:cubicBezTo>
                    <a:pt x="1227" y="469"/>
                    <a:pt x="1227" y="480"/>
                    <a:pt x="1167" y="597"/>
                  </a:cubicBezTo>
                  <a:lnTo>
                    <a:pt x="1167" y="597"/>
                  </a:lnTo>
                  <a:cubicBezTo>
                    <a:pt x="1209" y="571"/>
                    <a:pt x="1243" y="541"/>
                    <a:pt x="1269" y="508"/>
                  </a:cubicBezTo>
                  <a:cubicBezTo>
                    <a:pt x="1269" y="487"/>
                    <a:pt x="1276" y="459"/>
                    <a:pt x="1276" y="438"/>
                  </a:cubicBezTo>
                  <a:cubicBezTo>
                    <a:pt x="1276" y="425"/>
                    <a:pt x="1276" y="412"/>
                    <a:pt x="1220" y="315"/>
                  </a:cubicBezTo>
                  <a:close/>
                  <a:moveTo>
                    <a:pt x="144" y="84"/>
                  </a:moveTo>
                  <a:lnTo>
                    <a:pt x="144" y="84"/>
                  </a:lnTo>
                  <a:cubicBezTo>
                    <a:pt x="114" y="100"/>
                    <a:pt x="105" y="119"/>
                    <a:pt x="127" y="142"/>
                  </a:cubicBezTo>
                  <a:cubicBezTo>
                    <a:pt x="141" y="149"/>
                    <a:pt x="148" y="163"/>
                    <a:pt x="155" y="177"/>
                  </a:cubicBezTo>
                  <a:cubicBezTo>
                    <a:pt x="155" y="191"/>
                    <a:pt x="162" y="212"/>
                    <a:pt x="169" y="226"/>
                  </a:cubicBezTo>
                  <a:cubicBezTo>
                    <a:pt x="176" y="240"/>
                    <a:pt x="183" y="261"/>
                    <a:pt x="183" y="275"/>
                  </a:cubicBezTo>
                  <a:cubicBezTo>
                    <a:pt x="190" y="297"/>
                    <a:pt x="197" y="318"/>
                    <a:pt x="197" y="332"/>
                  </a:cubicBezTo>
                  <a:lnTo>
                    <a:pt x="197" y="381"/>
                  </a:lnTo>
                  <a:cubicBezTo>
                    <a:pt x="197" y="402"/>
                    <a:pt x="197" y="431"/>
                    <a:pt x="197" y="459"/>
                  </a:cubicBezTo>
                  <a:cubicBezTo>
                    <a:pt x="190" y="487"/>
                    <a:pt x="190" y="515"/>
                    <a:pt x="183" y="543"/>
                  </a:cubicBezTo>
                  <a:cubicBezTo>
                    <a:pt x="183" y="564"/>
                    <a:pt x="176" y="579"/>
                    <a:pt x="169" y="593"/>
                  </a:cubicBezTo>
                  <a:cubicBezTo>
                    <a:pt x="169" y="607"/>
                    <a:pt x="162" y="621"/>
                    <a:pt x="155" y="635"/>
                  </a:cubicBezTo>
                  <a:cubicBezTo>
                    <a:pt x="148" y="649"/>
                    <a:pt x="141" y="663"/>
                    <a:pt x="6" y="818"/>
                  </a:cubicBezTo>
                  <a:lnTo>
                    <a:pt x="6" y="818"/>
                  </a:lnTo>
                  <a:cubicBezTo>
                    <a:pt x="52" y="818"/>
                    <a:pt x="347" y="814"/>
                    <a:pt x="646" y="764"/>
                  </a:cubicBezTo>
                  <a:lnTo>
                    <a:pt x="646" y="764"/>
                  </a:lnTo>
                  <a:cubicBezTo>
                    <a:pt x="781" y="768"/>
                    <a:pt x="910" y="769"/>
                    <a:pt x="978" y="769"/>
                  </a:cubicBezTo>
                  <a:cubicBezTo>
                    <a:pt x="1010" y="769"/>
                    <a:pt x="1029" y="769"/>
                    <a:pt x="1029" y="769"/>
                  </a:cubicBezTo>
                  <a:lnTo>
                    <a:pt x="1079" y="769"/>
                  </a:lnTo>
                  <a:cubicBezTo>
                    <a:pt x="1117" y="695"/>
                    <a:pt x="1146" y="639"/>
                    <a:pt x="1167" y="597"/>
                  </a:cubicBezTo>
                  <a:lnTo>
                    <a:pt x="1167" y="597"/>
                  </a:lnTo>
                  <a:cubicBezTo>
                    <a:pt x="1037" y="680"/>
                    <a:pt x="841" y="732"/>
                    <a:pt x="646" y="764"/>
                  </a:cubicBezTo>
                  <a:lnTo>
                    <a:pt x="646" y="764"/>
                  </a:lnTo>
                  <a:cubicBezTo>
                    <a:pt x="401" y="757"/>
                    <a:pt x="137" y="738"/>
                    <a:pt x="176" y="691"/>
                  </a:cubicBezTo>
                  <a:cubicBezTo>
                    <a:pt x="183" y="677"/>
                    <a:pt x="190" y="663"/>
                    <a:pt x="197" y="642"/>
                  </a:cubicBezTo>
                  <a:cubicBezTo>
                    <a:pt x="204" y="628"/>
                    <a:pt x="212" y="607"/>
                    <a:pt x="212" y="600"/>
                  </a:cubicBezTo>
                  <a:cubicBezTo>
                    <a:pt x="219" y="586"/>
                    <a:pt x="219" y="572"/>
                    <a:pt x="233" y="508"/>
                  </a:cubicBezTo>
                  <a:cubicBezTo>
                    <a:pt x="233" y="494"/>
                    <a:pt x="240" y="466"/>
                    <a:pt x="240" y="445"/>
                  </a:cubicBezTo>
                  <a:cubicBezTo>
                    <a:pt x="240" y="423"/>
                    <a:pt x="247" y="395"/>
                    <a:pt x="240" y="374"/>
                  </a:cubicBezTo>
                  <a:cubicBezTo>
                    <a:pt x="233" y="360"/>
                    <a:pt x="240" y="339"/>
                    <a:pt x="233" y="318"/>
                  </a:cubicBezTo>
                  <a:cubicBezTo>
                    <a:pt x="233" y="304"/>
                    <a:pt x="226" y="283"/>
                    <a:pt x="226" y="268"/>
                  </a:cubicBezTo>
                  <a:cubicBezTo>
                    <a:pt x="212" y="226"/>
                    <a:pt x="204" y="191"/>
                    <a:pt x="190" y="156"/>
                  </a:cubicBezTo>
                  <a:cubicBezTo>
                    <a:pt x="176" y="142"/>
                    <a:pt x="169" y="127"/>
                    <a:pt x="162" y="113"/>
                  </a:cubicBezTo>
                  <a:cubicBezTo>
                    <a:pt x="157" y="103"/>
                    <a:pt x="151" y="93"/>
                    <a:pt x="144" y="84"/>
                  </a:cubicBezTo>
                  <a:close/>
                  <a:moveTo>
                    <a:pt x="6" y="818"/>
                  </a:moveTo>
                  <a:cubicBezTo>
                    <a:pt x="2" y="818"/>
                    <a:pt x="0" y="818"/>
                    <a:pt x="0" y="818"/>
                  </a:cubicBezTo>
                  <a:lnTo>
                    <a:pt x="0" y="825"/>
                  </a:lnTo>
                  <a:cubicBezTo>
                    <a:pt x="2" y="823"/>
                    <a:pt x="4" y="821"/>
                    <a:pt x="6" y="818"/>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7002045" y="2131077"/>
              <a:ext cx="111784" cy="2864"/>
            </a:xfrm>
            <a:custGeom>
              <a:avLst/>
              <a:gdLst/>
              <a:ahLst/>
              <a:cxnLst/>
              <a:rect l="l" t="t" r="r" b="b"/>
              <a:pathLst>
                <a:path w="1171" h="30" extrusionOk="0">
                  <a:moveTo>
                    <a:pt x="120" y="1"/>
                  </a:moveTo>
                  <a:cubicBezTo>
                    <a:pt x="106" y="1"/>
                    <a:pt x="78" y="8"/>
                    <a:pt x="57" y="15"/>
                  </a:cubicBezTo>
                  <a:cubicBezTo>
                    <a:pt x="43" y="15"/>
                    <a:pt x="22" y="22"/>
                    <a:pt x="1" y="29"/>
                  </a:cubicBezTo>
                  <a:lnTo>
                    <a:pt x="1037" y="29"/>
                  </a:lnTo>
                  <a:cubicBezTo>
                    <a:pt x="1058" y="22"/>
                    <a:pt x="1086" y="15"/>
                    <a:pt x="1114" y="8"/>
                  </a:cubicBezTo>
                  <a:lnTo>
                    <a:pt x="1171"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7002045" y="2129741"/>
              <a:ext cx="117225" cy="6873"/>
            </a:xfrm>
            <a:custGeom>
              <a:avLst/>
              <a:gdLst/>
              <a:ahLst/>
              <a:cxnLst/>
              <a:rect l="l" t="t" r="r" b="b"/>
              <a:pathLst>
                <a:path w="1228" h="72" extrusionOk="0">
                  <a:moveTo>
                    <a:pt x="120" y="1"/>
                  </a:moveTo>
                  <a:cubicBezTo>
                    <a:pt x="106" y="8"/>
                    <a:pt x="85" y="8"/>
                    <a:pt x="57" y="15"/>
                  </a:cubicBezTo>
                  <a:cubicBezTo>
                    <a:pt x="36" y="15"/>
                    <a:pt x="15" y="22"/>
                    <a:pt x="1" y="71"/>
                  </a:cubicBezTo>
                  <a:lnTo>
                    <a:pt x="1044" y="71"/>
                  </a:lnTo>
                  <a:cubicBezTo>
                    <a:pt x="1058" y="64"/>
                    <a:pt x="1079" y="57"/>
                    <a:pt x="1114" y="50"/>
                  </a:cubicBezTo>
                  <a:lnTo>
                    <a:pt x="1171" y="43"/>
                  </a:lnTo>
                  <a:cubicBezTo>
                    <a:pt x="1192" y="43"/>
                    <a:pt x="1206" y="43"/>
                    <a:pt x="12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6998036" y="2494503"/>
              <a:ext cx="122571" cy="4773"/>
            </a:xfrm>
            <a:custGeom>
              <a:avLst/>
              <a:gdLst/>
              <a:ahLst/>
              <a:cxnLst/>
              <a:rect l="l" t="t" r="r" b="b"/>
              <a:pathLst>
                <a:path w="1284" h="50" extrusionOk="0">
                  <a:moveTo>
                    <a:pt x="0" y="1"/>
                  </a:moveTo>
                  <a:cubicBezTo>
                    <a:pt x="85" y="36"/>
                    <a:pt x="162" y="50"/>
                    <a:pt x="247" y="50"/>
                  </a:cubicBezTo>
                  <a:lnTo>
                    <a:pt x="1283" y="50"/>
                  </a:lnTo>
                  <a:cubicBezTo>
                    <a:pt x="1199" y="50"/>
                    <a:pt x="1114" y="36"/>
                    <a:pt x="103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6997368" y="2492498"/>
              <a:ext cx="123239" cy="9546"/>
            </a:xfrm>
            <a:custGeom>
              <a:avLst/>
              <a:gdLst/>
              <a:ahLst/>
              <a:cxnLst/>
              <a:rect l="l" t="t" r="r" b="b"/>
              <a:pathLst>
                <a:path w="1291" h="100" extrusionOk="0">
                  <a:moveTo>
                    <a:pt x="820" y="47"/>
                  </a:moveTo>
                  <a:cubicBezTo>
                    <a:pt x="948" y="47"/>
                    <a:pt x="1046" y="47"/>
                    <a:pt x="1051" y="50"/>
                  </a:cubicBezTo>
                  <a:lnTo>
                    <a:pt x="184" y="50"/>
                  </a:lnTo>
                  <a:cubicBezTo>
                    <a:pt x="184" y="50"/>
                    <a:pt x="563" y="47"/>
                    <a:pt x="820" y="47"/>
                  </a:cubicBezTo>
                  <a:close/>
                  <a:moveTo>
                    <a:pt x="1044" y="0"/>
                  </a:moveTo>
                  <a:cubicBezTo>
                    <a:pt x="1044" y="0"/>
                    <a:pt x="7" y="7"/>
                    <a:pt x="0" y="50"/>
                  </a:cubicBezTo>
                  <a:cubicBezTo>
                    <a:pt x="85" y="78"/>
                    <a:pt x="169" y="99"/>
                    <a:pt x="254" y="99"/>
                  </a:cubicBezTo>
                  <a:cubicBezTo>
                    <a:pt x="254" y="99"/>
                    <a:pt x="1290" y="92"/>
                    <a:pt x="1290" y="50"/>
                  </a:cubicBezTo>
                  <a:cubicBezTo>
                    <a:pt x="1206" y="50"/>
                    <a:pt x="1121" y="36"/>
                    <a:pt x="10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6954983" y="2121722"/>
              <a:ext cx="107011" cy="38471"/>
            </a:xfrm>
            <a:custGeom>
              <a:avLst/>
              <a:gdLst/>
              <a:ahLst/>
              <a:cxnLst/>
              <a:rect l="l" t="t" r="r" b="b"/>
              <a:pathLst>
                <a:path w="1121" h="403" extrusionOk="0">
                  <a:moveTo>
                    <a:pt x="1036" y="0"/>
                  </a:moveTo>
                  <a:lnTo>
                    <a:pt x="0" y="7"/>
                  </a:lnTo>
                  <a:lnTo>
                    <a:pt x="92" y="402"/>
                  </a:lnTo>
                  <a:lnTo>
                    <a:pt x="1121" y="395"/>
                  </a:lnTo>
                  <a:lnTo>
                    <a:pt x="103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6952979" y="2119717"/>
              <a:ext cx="111784" cy="41813"/>
            </a:xfrm>
            <a:custGeom>
              <a:avLst/>
              <a:gdLst/>
              <a:ahLst/>
              <a:cxnLst/>
              <a:rect l="l" t="t" r="r" b="b"/>
              <a:pathLst>
                <a:path w="1171" h="438" extrusionOk="0">
                  <a:moveTo>
                    <a:pt x="1036" y="42"/>
                  </a:moveTo>
                  <a:lnTo>
                    <a:pt x="1121" y="395"/>
                  </a:lnTo>
                  <a:lnTo>
                    <a:pt x="127" y="395"/>
                  </a:lnTo>
                  <a:lnTo>
                    <a:pt x="49" y="42"/>
                  </a:lnTo>
                  <a:close/>
                  <a:moveTo>
                    <a:pt x="1057" y="0"/>
                  </a:moveTo>
                  <a:cubicBezTo>
                    <a:pt x="1057" y="0"/>
                    <a:pt x="21" y="0"/>
                    <a:pt x="0" y="28"/>
                  </a:cubicBezTo>
                  <a:cubicBezTo>
                    <a:pt x="28" y="169"/>
                    <a:pt x="63" y="303"/>
                    <a:pt x="113" y="437"/>
                  </a:cubicBezTo>
                  <a:cubicBezTo>
                    <a:pt x="113" y="437"/>
                    <a:pt x="1149" y="437"/>
                    <a:pt x="1170" y="409"/>
                  </a:cubicBezTo>
                  <a:cubicBezTo>
                    <a:pt x="1142" y="268"/>
                    <a:pt x="1100" y="134"/>
                    <a:pt x="10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6954983" y="2096138"/>
              <a:ext cx="137367" cy="26348"/>
            </a:xfrm>
            <a:custGeom>
              <a:avLst/>
              <a:gdLst/>
              <a:ahLst/>
              <a:cxnLst/>
              <a:rect l="l" t="t" r="r" b="b"/>
              <a:pathLst>
                <a:path w="1439" h="276" extrusionOk="0">
                  <a:moveTo>
                    <a:pt x="409" y="0"/>
                  </a:moveTo>
                  <a:lnTo>
                    <a:pt x="0" y="275"/>
                  </a:lnTo>
                  <a:lnTo>
                    <a:pt x="1036" y="268"/>
                  </a:lnTo>
                  <a:lnTo>
                    <a:pt x="1438"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6953647" y="2094133"/>
              <a:ext cx="140040" cy="30357"/>
            </a:xfrm>
            <a:custGeom>
              <a:avLst/>
              <a:gdLst/>
              <a:ahLst/>
              <a:cxnLst/>
              <a:rect l="l" t="t" r="r" b="b"/>
              <a:pathLst>
                <a:path w="1467" h="318" extrusionOk="0">
                  <a:moveTo>
                    <a:pt x="1382" y="43"/>
                  </a:moveTo>
                  <a:lnTo>
                    <a:pt x="1043" y="275"/>
                  </a:lnTo>
                  <a:lnTo>
                    <a:pt x="85" y="275"/>
                  </a:lnTo>
                  <a:lnTo>
                    <a:pt x="430" y="43"/>
                  </a:lnTo>
                  <a:close/>
                  <a:moveTo>
                    <a:pt x="1452" y="0"/>
                  </a:moveTo>
                  <a:lnTo>
                    <a:pt x="409" y="7"/>
                  </a:lnTo>
                  <a:cubicBezTo>
                    <a:pt x="409" y="7"/>
                    <a:pt x="0" y="275"/>
                    <a:pt x="14" y="317"/>
                  </a:cubicBezTo>
                  <a:lnTo>
                    <a:pt x="1064" y="310"/>
                  </a:lnTo>
                  <a:cubicBezTo>
                    <a:pt x="1064" y="310"/>
                    <a:pt x="1466" y="35"/>
                    <a:pt x="1452" y="0"/>
                  </a:cubicBezTo>
                  <a:close/>
                </a:path>
              </a:pathLst>
            </a:custGeom>
            <a:solidFill>
              <a:srgbClr val="231F2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6950879" y="2502617"/>
              <a:ext cx="136699" cy="29689"/>
            </a:xfrm>
            <a:custGeom>
              <a:avLst/>
              <a:gdLst/>
              <a:ahLst/>
              <a:cxnLst/>
              <a:rect l="l" t="t" r="r" b="b"/>
              <a:pathLst>
                <a:path w="1432" h="311" extrusionOk="0">
                  <a:moveTo>
                    <a:pt x="1037" y="0"/>
                  </a:moveTo>
                  <a:lnTo>
                    <a:pt x="1" y="7"/>
                  </a:lnTo>
                  <a:lnTo>
                    <a:pt x="396" y="310"/>
                  </a:lnTo>
                  <a:lnTo>
                    <a:pt x="1432" y="303"/>
                  </a:lnTo>
                  <a:lnTo>
                    <a:pt x="1037"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6949542" y="2500517"/>
              <a:ext cx="139372" cy="33794"/>
            </a:xfrm>
            <a:custGeom>
              <a:avLst/>
              <a:gdLst/>
              <a:ahLst/>
              <a:cxnLst/>
              <a:rect l="l" t="t" r="r" b="b"/>
              <a:pathLst>
                <a:path w="1460" h="354" extrusionOk="0">
                  <a:moveTo>
                    <a:pt x="1037" y="50"/>
                  </a:moveTo>
                  <a:lnTo>
                    <a:pt x="1382" y="311"/>
                  </a:lnTo>
                  <a:lnTo>
                    <a:pt x="424" y="311"/>
                  </a:lnTo>
                  <a:lnTo>
                    <a:pt x="78" y="50"/>
                  </a:lnTo>
                  <a:close/>
                  <a:moveTo>
                    <a:pt x="1051" y="1"/>
                  </a:moveTo>
                  <a:cubicBezTo>
                    <a:pt x="1051" y="1"/>
                    <a:pt x="15" y="8"/>
                    <a:pt x="1" y="43"/>
                  </a:cubicBezTo>
                  <a:cubicBezTo>
                    <a:pt x="1" y="43"/>
                    <a:pt x="403" y="353"/>
                    <a:pt x="417" y="353"/>
                  </a:cubicBezTo>
                  <a:cubicBezTo>
                    <a:pt x="417" y="353"/>
                    <a:pt x="1446" y="346"/>
                    <a:pt x="1460" y="311"/>
                  </a:cubicBezTo>
                  <a:lnTo>
                    <a:pt x="105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6950879" y="2465578"/>
              <a:ext cx="107774" cy="37803"/>
            </a:xfrm>
            <a:custGeom>
              <a:avLst/>
              <a:gdLst/>
              <a:ahLst/>
              <a:cxnLst/>
              <a:rect l="l" t="t" r="r" b="b"/>
              <a:pathLst>
                <a:path w="1129" h="396" extrusionOk="0">
                  <a:moveTo>
                    <a:pt x="1129" y="0"/>
                  </a:moveTo>
                  <a:lnTo>
                    <a:pt x="100" y="7"/>
                  </a:lnTo>
                  <a:lnTo>
                    <a:pt x="1" y="395"/>
                  </a:lnTo>
                  <a:lnTo>
                    <a:pt x="1037" y="388"/>
                  </a:lnTo>
                  <a:lnTo>
                    <a:pt x="1129"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6948874" y="2463573"/>
              <a:ext cx="112452" cy="41813"/>
            </a:xfrm>
            <a:custGeom>
              <a:avLst/>
              <a:gdLst/>
              <a:ahLst/>
              <a:cxnLst/>
              <a:rect l="l" t="t" r="r" b="b"/>
              <a:pathLst>
                <a:path w="1178" h="438" extrusionOk="0">
                  <a:moveTo>
                    <a:pt x="1122" y="50"/>
                  </a:moveTo>
                  <a:lnTo>
                    <a:pt x="1037" y="395"/>
                  </a:lnTo>
                  <a:lnTo>
                    <a:pt x="50" y="395"/>
                  </a:lnTo>
                  <a:lnTo>
                    <a:pt x="135" y="50"/>
                  </a:lnTo>
                  <a:close/>
                  <a:moveTo>
                    <a:pt x="1157" y="0"/>
                  </a:moveTo>
                  <a:lnTo>
                    <a:pt x="1157" y="0"/>
                  </a:lnTo>
                  <a:cubicBezTo>
                    <a:pt x="1157" y="0"/>
                    <a:pt x="121" y="7"/>
                    <a:pt x="99" y="21"/>
                  </a:cubicBezTo>
                  <a:cubicBezTo>
                    <a:pt x="99" y="21"/>
                    <a:pt x="1" y="409"/>
                    <a:pt x="22" y="437"/>
                  </a:cubicBezTo>
                  <a:cubicBezTo>
                    <a:pt x="22" y="437"/>
                    <a:pt x="1058" y="430"/>
                    <a:pt x="1079" y="416"/>
                  </a:cubicBezTo>
                  <a:cubicBezTo>
                    <a:pt x="1079" y="416"/>
                    <a:pt x="1178" y="28"/>
                    <a:pt x="11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6933409" y="2159429"/>
              <a:ext cx="128585" cy="49831"/>
            </a:xfrm>
            <a:custGeom>
              <a:avLst/>
              <a:gdLst/>
              <a:ahLst/>
              <a:cxnLst/>
              <a:rect l="l" t="t" r="r" b="b"/>
              <a:pathLst>
                <a:path w="1347" h="522" extrusionOk="0">
                  <a:moveTo>
                    <a:pt x="318" y="0"/>
                  </a:moveTo>
                  <a:cubicBezTo>
                    <a:pt x="304" y="14"/>
                    <a:pt x="297" y="28"/>
                    <a:pt x="247" y="85"/>
                  </a:cubicBezTo>
                  <a:lnTo>
                    <a:pt x="212" y="134"/>
                  </a:lnTo>
                  <a:cubicBezTo>
                    <a:pt x="198" y="148"/>
                    <a:pt x="191" y="162"/>
                    <a:pt x="142" y="233"/>
                  </a:cubicBezTo>
                  <a:cubicBezTo>
                    <a:pt x="135" y="247"/>
                    <a:pt x="127" y="261"/>
                    <a:pt x="71" y="367"/>
                  </a:cubicBezTo>
                  <a:lnTo>
                    <a:pt x="43" y="430"/>
                  </a:lnTo>
                  <a:cubicBezTo>
                    <a:pt x="36" y="444"/>
                    <a:pt x="29" y="458"/>
                    <a:pt x="22" y="479"/>
                  </a:cubicBezTo>
                  <a:lnTo>
                    <a:pt x="1" y="522"/>
                  </a:lnTo>
                  <a:lnTo>
                    <a:pt x="1037" y="522"/>
                  </a:lnTo>
                  <a:cubicBezTo>
                    <a:pt x="1044" y="501"/>
                    <a:pt x="1051" y="486"/>
                    <a:pt x="1107" y="367"/>
                  </a:cubicBezTo>
                  <a:cubicBezTo>
                    <a:pt x="1107" y="360"/>
                    <a:pt x="1114" y="352"/>
                    <a:pt x="1157" y="275"/>
                  </a:cubicBezTo>
                  <a:cubicBezTo>
                    <a:pt x="1164" y="254"/>
                    <a:pt x="1178" y="233"/>
                    <a:pt x="1206" y="190"/>
                  </a:cubicBezTo>
                  <a:cubicBezTo>
                    <a:pt x="1220" y="169"/>
                    <a:pt x="1234" y="148"/>
                    <a:pt x="1248" y="127"/>
                  </a:cubicBezTo>
                  <a:cubicBezTo>
                    <a:pt x="1262" y="106"/>
                    <a:pt x="1276" y="92"/>
                    <a:pt x="1305" y="56"/>
                  </a:cubicBezTo>
                  <a:lnTo>
                    <a:pt x="1347" y="0"/>
                  </a:lnTo>
                  <a:close/>
                </a:path>
              </a:pathLst>
            </a:custGeom>
            <a:solidFill>
              <a:srgbClr val="C9272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6932073" y="2157902"/>
              <a:ext cx="130685" cy="54032"/>
            </a:xfrm>
            <a:custGeom>
              <a:avLst/>
              <a:gdLst/>
              <a:ahLst/>
              <a:cxnLst/>
              <a:rect l="l" t="t" r="r" b="b"/>
              <a:pathLst>
                <a:path w="1369" h="566" extrusionOk="0">
                  <a:moveTo>
                    <a:pt x="339" y="44"/>
                  </a:moveTo>
                  <a:cubicBezTo>
                    <a:pt x="339" y="44"/>
                    <a:pt x="1319" y="44"/>
                    <a:pt x="1290" y="79"/>
                  </a:cubicBezTo>
                  <a:cubicBezTo>
                    <a:pt x="1276" y="94"/>
                    <a:pt x="1255" y="115"/>
                    <a:pt x="1241" y="136"/>
                  </a:cubicBezTo>
                  <a:cubicBezTo>
                    <a:pt x="1227" y="157"/>
                    <a:pt x="1213" y="178"/>
                    <a:pt x="1185" y="220"/>
                  </a:cubicBezTo>
                  <a:cubicBezTo>
                    <a:pt x="1171" y="242"/>
                    <a:pt x="1164" y="263"/>
                    <a:pt x="1051" y="481"/>
                  </a:cubicBezTo>
                  <a:cubicBezTo>
                    <a:pt x="1044" y="495"/>
                    <a:pt x="1044" y="509"/>
                    <a:pt x="1037" y="524"/>
                  </a:cubicBezTo>
                  <a:cubicBezTo>
                    <a:pt x="1037" y="524"/>
                    <a:pt x="50" y="524"/>
                    <a:pt x="64" y="432"/>
                  </a:cubicBezTo>
                  <a:cubicBezTo>
                    <a:pt x="64" y="432"/>
                    <a:pt x="85" y="432"/>
                    <a:pt x="127" y="354"/>
                  </a:cubicBezTo>
                  <a:lnTo>
                    <a:pt x="156" y="312"/>
                  </a:lnTo>
                  <a:cubicBezTo>
                    <a:pt x="163" y="298"/>
                    <a:pt x="170" y="284"/>
                    <a:pt x="177" y="270"/>
                  </a:cubicBezTo>
                  <a:lnTo>
                    <a:pt x="212" y="213"/>
                  </a:lnTo>
                  <a:cubicBezTo>
                    <a:pt x="219" y="199"/>
                    <a:pt x="233" y="185"/>
                    <a:pt x="247" y="164"/>
                  </a:cubicBezTo>
                  <a:lnTo>
                    <a:pt x="275" y="122"/>
                  </a:lnTo>
                  <a:lnTo>
                    <a:pt x="339" y="44"/>
                  </a:lnTo>
                  <a:close/>
                  <a:moveTo>
                    <a:pt x="842" y="0"/>
                  </a:moveTo>
                  <a:cubicBezTo>
                    <a:pt x="582" y="0"/>
                    <a:pt x="321" y="2"/>
                    <a:pt x="318" y="9"/>
                  </a:cubicBezTo>
                  <a:cubicBezTo>
                    <a:pt x="304" y="23"/>
                    <a:pt x="289" y="37"/>
                    <a:pt x="282" y="51"/>
                  </a:cubicBezTo>
                  <a:lnTo>
                    <a:pt x="247" y="94"/>
                  </a:lnTo>
                  <a:lnTo>
                    <a:pt x="212" y="143"/>
                  </a:lnTo>
                  <a:cubicBezTo>
                    <a:pt x="198" y="157"/>
                    <a:pt x="184" y="178"/>
                    <a:pt x="177" y="192"/>
                  </a:cubicBezTo>
                  <a:lnTo>
                    <a:pt x="141" y="249"/>
                  </a:lnTo>
                  <a:lnTo>
                    <a:pt x="113" y="291"/>
                  </a:lnTo>
                  <a:cubicBezTo>
                    <a:pt x="113" y="291"/>
                    <a:pt x="92" y="333"/>
                    <a:pt x="36" y="446"/>
                  </a:cubicBezTo>
                  <a:cubicBezTo>
                    <a:pt x="29" y="460"/>
                    <a:pt x="22" y="474"/>
                    <a:pt x="15" y="495"/>
                  </a:cubicBezTo>
                  <a:cubicBezTo>
                    <a:pt x="8" y="509"/>
                    <a:pt x="0" y="524"/>
                    <a:pt x="15" y="566"/>
                  </a:cubicBezTo>
                  <a:cubicBezTo>
                    <a:pt x="15" y="566"/>
                    <a:pt x="1065" y="566"/>
                    <a:pt x="1072" y="552"/>
                  </a:cubicBezTo>
                  <a:cubicBezTo>
                    <a:pt x="1079" y="531"/>
                    <a:pt x="1086" y="517"/>
                    <a:pt x="1185" y="305"/>
                  </a:cubicBezTo>
                  <a:cubicBezTo>
                    <a:pt x="1199" y="284"/>
                    <a:pt x="1213" y="263"/>
                    <a:pt x="1234" y="227"/>
                  </a:cubicBezTo>
                  <a:cubicBezTo>
                    <a:pt x="1248" y="199"/>
                    <a:pt x="1269" y="178"/>
                    <a:pt x="1283" y="157"/>
                  </a:cubicBezTo>
                  <a:cubicBezTo>
                    <a:pt x="1298" y="143"/>
                    <a:pt x="1312" y="122"/>
                    <a:pt x="1333" y="87"/>
                  </a:cubicBezTo>
                  <a:cubicBezTo>
                    <a:pt x="1354" y="65"/>
                    <a:pt x="1368" y="30"/>
                    <a:pt x="1361" y="2"/>
                  </a:cubicBezTo>
                  <a:cubicBezTo>
                    <a:pt x="1361" y="2"/>
                    <a:pt x="1102" y="0"/>
                    <a:pt x="84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6931405" y="2413742"/>
              <a:ext cx="127248" cy="52600"/>
            </a:xfrm>
            <a:custGeom>
              <a:avLst/>
              <a:gdLst/>
              <a:ahLst/>
              <a:cxnLst/>
              <a:rect l="l" t="t" r="r" b="b"/>
              <a:pathLst>
                <a:path w="1333" h="551" extrusionOk="0">
                  <a:moveTo>
                    <a:pt x="0" y="1"/>
                  </a:moveTo>
                  <a:cubicBezTo>
                    <a:pt x="7" y="22"/>
                    <a:pt x="7" y="36"/>
                    <a:pt x="71" y="177"/>
                  </a:cubicBezTo>
                  <a:cubicBezTo>
                    <a:pt x="78" y="198"/>
                    <a:pt x="92" y="219"/>
                    <a:pt x="99" y="240"/>
                  </a:cubicBezTo>
                  <a:cubicBezTo>
                    <a:pt x="113" y="254"/>
                    <a:pt x="120" y="276"/>
                    <a:pt x="170" y="360"/>
                  </a:cubicBezTo>
                  <a:cubicBezTo>
                    <a:pt x="177" y="367"/>
                    <a:pt x="177" y="374"/>
                    <a:pt x="268" y="508"/>
                  </a:cubicBezTo>
                  <a:lnTo>
                    <a:pt x="304" y="550"/>
                  </a:lnTo>
                  <a:lnTo>
                    <a:pt x="1333" y="550"/>
                  </a:lnTo>
                  <a:cubicBezTo>
                    <a:pt x="1319" y="529"/>
                    <a:pt x="1312" y="515"/>
                    <a:pt x="1241" y="417"/>
                  </a:cubicBezTo>
                  <a:cubicBezTo>
                    <a:pt x="1234" y="409"/>
                    <a:pt x="1227" y="395"/>
                    <a:pt x="1199" y="360"/>
                  </a:cubicBezTo>
                  <a:lnTo>
                    <a:pt x="1164" y="297"/>
                  </a:lnTo>
                  <a:lnTo>
                    <a:pt x="1128" y="233"/>
                  </a:lnTo>
                  <a:lnTo>
                    <a:pt x="1093" y="142"/>
                  </a:lnTo>
                  <a:cubicBezTo>
                    <a:pt x="1086" y="128"/>
                    <a:pt x="1072" y="113"/>
                    <a:pt x="1058" y="71"/>
                  </a:cubicBezTo>
                  <a:cubicBezTo>
                    <a:pt x="1051" y="50"/>
                    <a:pt x="1044" y="29"/>
                    <a:pt x="103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6929400" y="2411737"/>
              <a:ext cx="131257" cy="56609"/>
            </a:xfrm>
            <a:custGeom>
              <a:avLst/>
              <a:gdLst/>
              <a:ahLst/>
              <a:cxnLst/>
              <a:rect l="l" t="t" r="r" b="b"/>
              <a:pathLst>
                <a:path w="1375" h="593" extrusionOk="0">
                  <a:moveTo>
                    <a:pt x="1037" y="43"/>
                  </a:moveTo>
                  <a:lnTo>
                    <a:pt x="1072" y="127"/>
                  </a:lnTo>
                  <a:lnTo>
                    <a:pt x="1100" y="198"/>
                  </a:lnTo>
                  <a:cubicBezTo>
                    <a:pt x="1114" y="219"/>
                    <a:pt x="1128" y="247"/>
                    <a:pt x="1135" y="268"/>
                  </a:cubicBezTo>
                  <a:cubicBezTo>
                    <a:pt x="1149" y="290"/>
                    <a:pt x="1156" y="311"/>
                    <a:pt x="1178" y="353"/>
                  </a:cubicBezTo>
                  <a:lnTo>
                    <a:pt x="1220" y="416"/>
                  </a:lnTo>
                  <a:lnTo>
                    <a:pt x="1255" y="473"/>
                  </a:lnTo>
                  <a:cubicBezTo>
                    <a:pt x="1269" y="487"/>
                    <a:pt x="1276" y="501"/>
                    <a:pt x="1311" y="550"/>
                  </a:cubicBezTo>
                  <a:cubicBezTo>
                    <a:pt x="1311" y="550"/>
                    <a:pt x="332" y="550"/>
                    <a:pt x="303" y="515"/>
                  </a:cubicBezTo>
                  <a:cubicBezTo>
                    <a:pt x="303" y="515"/>
                    <a:pt x="261" y="452"/>
                    <a:pt x="247" y="430"/>
                  </a:cubicBezTo>
                  <a:lnTo>
                    <a:pt x="205" y="374"/>
                  </a:lnTo>
                  <a:lnTo>
                    <a:pt x="169" y="304"/>
                  </a:lnTo>
                  <a:cubicBezTo>
                    <a:pt x="155" y="282"/>
                    <a:pt x="148" y="261"/>
                    <a:pt x="141" y="247"/>
                  </a:cubicBezTo>
                  <a:cubicBezTo>
                    <a:pt x="127" y="226"/>
                    <a:pt x="120" y="205"/>
                    <a:pt x="85" y="127"/>
                  </a:cubicBezTo>
                  <a:cubicBezTo>
                    <a:pt x="85" y="127"/>
                    <a:pt x="57" y="64"/>
                    <a:pt x="50" y="43"/>
                  </a:cubicBezTo>
                  <a:close/>
                  <a:moveTo>
                    <a:pt x="1058" y="0"/>
                  </a:moveTo>
                  <a:cubicBezTo>
                    <a:pt x="1058" y="0"/>
                    <a:pt x="21" y="0"/>
                    <a:pt x="0" y="36"/>
                  </a:cubicBezTo>
                  <a:lnTo>
                    <a:pt x="14" y="78"/>
                  </a:lnTo>
                  <a:cubicBezTo>
                    <a:pt x="14" y="78"/>
                    <a:pt x="43" y="141"/>
                    <a:pt x="71" y="205"/>
                  </a:cubicBezTo>
                  <a:cubicBezTo>
                    <a:pt x="78" y="226"/>
                    <a:pt x="92" y="247"/>
                    <a:pt x="106" y="268"/>
                  </a:cubicBezTo>
                  <a:lnTo>
                    <a:pt x="127" y="325"/>
                  </a:lnTo>
                  <a:lnTo>
                    <a:pt x="169" y="395"/>
                  </a:lnTo>
                  <a:cubicBezTo>
                    <a:pt x="169" y="395"/>
                    <a:pt x="212" y="459"/>
                    <a:pt x="240" y="501"/>
                  </a:cubicBezTo>
                  <a:lnTo>
                    <a:pt x="275" y="543"/>
                  </a:lnTo>
                  <a:cubicBezTo>
                    <a:pt x="289" y="564"/>
                    <a:pt x="303" y="579"/>
                    <a:pt x="325" y="593"/>
                  </a:cubicBezTo>
                  <a:cubicBezTo>
                    <a:pt x="325" y="593"/>
                    <a:pt x="1361" y="586"/>
                    <a:pt x="1375" y="550"/>
                  </a:cubicBezTo>
                  <a:cubicBezTo>
                    <a:pt x="1361" y="536"/>
                    <a:pt x="1354" y="522"/>
                    <a:pt x="1248" y="367"/>
                  </a:cubicBezTo>
                  <a:lnTo>
                    <a:pt x="1213" y="304"/>
                  </a:lnTo>
                  <a:cubicBezTo>
                    <a:pt x="1199" y="290"/>
                    <a:pt x="1185" y="261"/>
                    <a:pt x="1178" y="240"/>
                  </a:cubicBezTo>
                  <a:cubicBezTo>
                    <a:pt x="1163" y="219"/>
                    <a:pt x="1156" y="198"/>
                    <a:pt x="1135" y="156"/>
                  </a:cubicBezTo>
                  <a:lnTo>
                    <a:pt x="1100" y="78"/>
                  </a:lnTo>
                  <a:cubicBezTo>
                    <a:pt x="1093" y="50"/>
                    <a:pt x="1079" y="22"/>
                    <a:pt x="10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6914604" y="2275130"/>
              <a:ext cx="100997" cy="72074"/>
            </a:xfrm>
            <a:custGeom>
              <a:avLst/>
              <a:gdLst/>
              <a:ahLst/>
              <a:cxnLst/>
              <a:rect l="l" t="t" r="r" b="b"/>
              <a:pathLst>
                <a:path w="1058" h="755" extrusionOk="0">
                  <a:moveTo>
                    <a:pt x="21" y="0"/>
                  </a:moveTo>
                  <a:cubicBezTo>
                    <a:pt x="21" y="43"/>
                    <a:pt x="14" y="85"/>
                    <a:pt x="7" y="156"/>
                  </a:cubicBezTo>
                  <a:cubicBezTo>
                    <a:pt x="7" y="198"/>
                    <a:pt x="0" y="247"/>
                    <a:pt x="0" y="311"/>
                  </a:cubicBezTo>
                  <a:lnTo>
                    <a:pt x="0" y="452"/>
                  </a:lnTo>
                  <a:cubicBezTo>
                    <a:pt x="0" y="501"/>
                    <a:pt x="7" y="543"/>
                    <a:pt x="7" y="614"/>
                  </a:cubicBezTo>
                  <a:cubicBezTo>
                    <a:pt x="7" y="663"/>
                    <a:pt x="14" y="705"/>
                    <a:pt x="21" y="755"/>
                  </a:cubicBezTo>
                  <a:lnTo>
                    <a:pt x="1051" y="755"/>
                  </a:lnTo>
                  <a:cubicBezTo>
                    <a:pt x="1043" y="705"/>
                    <a:pt x="1043" y="663"/>
                    <a:pt x="1036" y="586"/>
                  </a:cubicBezTo>
                  <a:cubicBezTo>
                    <a:pt x="1036" y="543"/>
                    <a:pt x="1036" y="501"/>
                    <a:pt x="1036" y="430"/>
                  </a:cubicBezTo>
                  <a:lnTo>
                    <a:pt x="1036" y="290"/>
                  </a:lnTo>
                  <a:cubicBezTo>
                    <a:pt x="1036" y="247"/>
                    <a:pt x="1036" y="198"/>
                    <a:pt x="1043" y="127"/>
                  </a:cubicBezTo>
                  <a:cubicBezTo>
                    <a:pt x="1051" y="85"/>
                    <a:pt x="1051" y="43"/>
                    <a:pt x="105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912599" y="2273125"/>
              <a:ext cx="104338" cy="76084"/>
            </a:xfrm>
            <a:custGeom>
              <a:avLst/>
              <a:gdLst/>
              <a:ahLst/>
              <a:cxnLst/>
              <a:rect l="l" t="t" r="r" b="b"/>
              <a:pathLst>
                <a:path w="1093" h="797" extrusionOk="0">
                  <a:moveTo>
                    <a:pt x="1057" y="43"/>
                  </a:moveTo>
                  <a:lnTo>
                    <a:pt x="1043" y="184"/>
                  </a:lnTo>
                  <a:cubicBezTo>
                    <a:pt x="1036" y="226"/>
                    <a:pt x="1036" y="268"/>
                    <a:pt x="1036" y="332"/>
                  </a:cubicBezTo>
                  <a:lnTo>
                    <a:pt x="1036" y="480"/>
                  </a:lnTo>
                  <a:cubicBezTo>
                    <a:pt x="1036" y="522"/>
                    <a:pt x="1036" y="571"/>
                    <a:pt x="1036" y="642"/>
                  </a:cubicBezTo>
                  <a:cubicBezTo>
                    <a:pt x="1043" y="677"/>
                    <a:pt x="1050" y="719"/>
                    <a:pt x="1050" y="755"/>
                  </a:cubicBezTo>
                  <a:lnTo>
                    <a:pt x="56" y="755"/>
                  </a:lnTo>
                  <a:cubicBezTo>
                    <a:pt x="56" y="719"/>
                    <a:pt x="49" y="677"/>
                    <a:pt x="49" y="614"/>
                  </a:cubicBezTo>
                  <a:cubicBezTo>
                    <a:pt x="42" y="564"/>
                    <a:pt x="42" y="522"/>
                    <a:pt x="42" y="459"/>
                  </a:cubicBezTo>
                  <a:lnTo>
                    <a:pt x="42" y="311"/>
                  </a:lnTo>
                  <a:cubicBezTo>
                    <a:pt x="42" y="268"/>
                    <a:pt x="49" y="226"/>
                    <a:pt x="56" y="155"/>
                  </a:cubicBezTo>
                  <a:cubicBezTo>
                    <a:pt x="56" y="120"/>
                    <a:pt x="56" y="78"/>
                    <a:pt x="63" y="43"/>
                  </a:cubicBezTo>
                  <a:close/>
                  <a:moveTo>
                    <a:pt x="1079" y="0"/>
                  </a:moveTo>
                  <a:cubicBezTo>
                    <a:pt x="1079" y="0"/>
                    <a:pt x="42" y="0"/>
                    <a:pt x="21" y="21"/>
                  </a:cubicBezTo>
                  <a:cubicBezTo>
                    <a:pt x="14" y="64"/>
                    <a:pt x="14" y="106"/>
                    <a:pt x="7" y="184"/>
                  </a:cubicBezTo>
                  <a:cubicBezTo>
                    <a:pt x="7" y="226"/>
                    <a:pt x="0" y="268"/>
                    <a:pt x="0" y="332"/>
                  </a:cubicBezTo>
                  <a:lnTo>
                    <a:pt x="0" y="480"/>
                  </a:lnTo>
                  <a:cubicBezTo>
                    <a:pt x="0" y="522"/>
                    <a:pt x="0" y="571"/>
                    <a:pt x="7" y="642"/>
                  </a:cubicBezTo>
                  <a:cubicBezTo>
                    <a:pt x="7" y="698"/>
                    <a:pt x="14" y="748"/>
                    <a:pt x="35" y="797"/>
                  </a:cubicBezTo>
                  <a:cubicBezTo>
                    <a:pt x="35" y="797"/>
                    <a:pt x="1072" y="797"/>
                    <a:pt x="1093" y="769"/>
                  </a:cubicBezTo>
                  <a:cubicBezTo>
                    <a:pt x="1093" y="726"/>
                    <a:pt x="1086" y="677"/>
                    <a:pt x="1086" y="607"/>
                  </a:cubicBezTo>
                  <a:cubicBezTo>
                    <a:pt x="1079" y="564"/>
                    <a:pt x="1079" y="522"/>
                    <a:pt x="1079" y="451"/>
                  </a:cubicBezTo>
                  <a:lnTo>
                    <a:pt x="1079" y="311"/>
                  </a:lnTo>
                  <a:cubicBezTo>
                    <a:pt x="1079" y="268"/>
                    <a:pt x="1086" y="226"/>
                    <a:pt x="1086" y="155"/>
                  </a:cubicBezTo>
                  <a:cubicBezTo>
                    <a:pt x="1093" y="99"/>
                    <a:pt x="1093" y="50"/>
                    <a:pt x="107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895703" y="2258329"/>
              <a:ext cx="119898" cy="16897"/>
            </a:xfrm>
            <a:custGeom>
              <a:avLst/>
              <a:gdLst/>
              <a:ahLst/>
              <a:cxnLst/>
              <a:rect l="l" t="t" r="r" b="b"/>
              <a:pathLst>
                <a:path w="1256" h="177" extrusionOk="0">
                  <a:moveTo>
                    <a:pt x="1030" y="0"/>
                  </a:moveTo>
                  <a:lnTo>
                    <a:pt x="1" y="7"/>
                  </a:lnTo>
                  <a:lnTo>
                    <a:pt x="219" y="176"/>
                  </a:lnTo>
                  <a:lnTo>
                    <a:pt x="1256" y="169"/>
                  </a:lnTo>
                  <a:lnTo>
                    <a:pt x="1030"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894366" y="2256324"/>
              <a:ext cx="122571" cy="20906"/>
            </a:xfrm>
            <a:custGeom>
              <a:avLst/>
              <a:gdLst/>
              <a:ahLst/>
              <a:cxnLst/>
              <a:rect l="l" t="t" r="r" b="b"/>
              <a:pathLst>
                <a:path w="1284" h="219" extrusionOk="0">
                  <a:moveTo>
                    <a:pt x="1037" y="49"/>
                  </a:moveTo>
                  <a:lnTo>
                    <a:pt x="1206" y="176"/>
                  </a:lnTo>
                  <a:lnTo>
                    <a:pt x="240" y="176"/>
                  </a:lnTo>
                  <a:lnTo>
                    <a:pt x="78" y="49"/>
                  </a:lnTo>
                  <a:close/>
                  <a:moveTo>
                    <a:pt x="1044" y="0"/>
                  </a:moveTo>
                  <a:cubicBezTo>
                    <a:pt x="1044" y="0"/>
                    <a:pt x="15" y="7"/>
                    <a:pt x="1" y="42"/>
                  </a:cubicBezTo>
                  <a:cubicBezTo>
                    <a:pt x="1" y="42"/>
                    <a:pt x="226" y="219"/>
                    <a:pt x="233" y="219"/>
                  </a:cubicBezTo>
                  <a:cubicBezTo>
                    <a:pt x="233" y="219"/>
                    <a:pt x="1270" y="219"/>
                    <a:pt x="1284" y="176"/>
                  </a:cubicBezTo>
                  <a:cubicBezTo>
                    <a:pt x="1284" y="176"/>
                    <a:pt x="1058" y="0"/>
                    <a:pt x="10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895703" y="2193032"/>
              <a:ext cx="115220" cy="66060"/>
            </a:xfrm>
            <a:custGeom>
              <a:avLst/>
              <a:gdLst/>
              <a:ahLst/>
              <a:cxnLst/>
              <a:rect l="l" t="t" r="r" b="b"/>
              <a:pathLst>
                <a:path w="1207" h="692" extrusionOk="0">
                  <a:moveTo>
                    <a:pt x="170" y="0"/>
                  </a:moveTo>
                  <a:lnTo>
                    <a:pt x="1" y="691"/>
                  </a:lnTo>
                  <a:lnTo>
                    <a:pt x="1030" y="684"/>
                  </a:lnTo>
                  <a:lnTo>
                    <a:pt x="1206" y="0"/>
                  </a:lnTo>
                  <a:close/>
                </a:path>
              </a:pathLst>
            </a:custGeom>
            <a:solidFill>
              <a:srgbClr val="F4EE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6"/>
            <p:cNvSpPr/>
            <p:nvPr/>
          </p:nvSpPr>
          <p:spPr>
            <a:xfrm>
              <a:off x="6893698" y="2191028"/>
              <a:ext cx="119230" cy="70069"/>
            </a:xfrm>
            <a:custGeom>
              <a:avLst/>
              <a:gdLst/>
              <a:ahLst/>
              <a:cxnLst/>
              <a:rect l="l" t="t" r="r" b="b"/>
              <a:pathLst>
                <a:path w="1249" h="734" extrusionOk="0">
                  <a:moveTo>
                    <a:pt x="1199" y="43"/>
                  </a:moveTo>
                  <a:lnTo>
                    <a:pt x="1037" y="691"/>
                  </a:lnTo>
                  <a:lnTo>
                    <a:pt x="43" y="691"/>
                  </a:lnTo>
                  <a:lnTo>
                    <a:pt x="212" y="43"/>
                  </a:lnTo>
                  <a:close/>
                  <a:moveTo>
                    <a:pt x="1227" y="0"/>
                  </a:moveTo>
                  <a:cubicBezTo>
                    <a:pt x="1227" y="0"/>
                    <a:pt x="191" y="0"/>
                    <a:pt x="170" y="21"/>
                  </a:cubicBezTo>
                  <a:cubicBezTo>
                    <a:pt x="170" y="21"/>
                    <a:pt x="1" y="705"/>
                    <a:pt x="22" y="733"/>
                  </a:cubicBezTo>
                  <a:cubicBezTo>
                    <a:pt x="22" y="733"/>
                    <a:pt x="1058" y="726"/>
                    <a:pt x="1079" y="712"/>
                  </a:cubicBezTo>
                  <a:cubicBezTo>
                    <a:pt x="1079" y="712"/>
                    <a:pt x="1248" y="29"/>
                    <a:pt x="12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6"/>
            <p:cNvSpPr/>
            <p:nvPr/>
          </p:nvSpPr>
          <p:spPr>
            <a:xfrm>
              <a:off x="6894366" y="2361237"/>
              <a:ext cx="113884" cy="67397"/>
            </a:xfrm>
            <a:custGeom>
              <a:avLst/>
              <a:gdLst/>
              <a:ahLst/>
              <a:cxnLst/>
              <a:rect l="l" t="t" r="r" b="b"/>
              <a:pathLst>
                <a:path w="1193" h="706" extrusionOk="0">
                  <a:moveTo>
                    <a:pt x="1037" y="1"/>
                  </a:moveTo>
                  <a:lnTo>
                    <a:pt x="1" y="8"/>
                  </a:lnTo>
                  <a:lnTo>
                    <a:pt x="156" y="706"/>
                  </a:lnTo>
                  <a:lnTo>
                    <a:pt x="1192" y="699"/>
                  </a:lnTo>
                  <a:lnTo>
                    <a:pt x="103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6"/>
            <p:cNvSpPr/>
            <p:nvPr/>
          </p:nvSpPr>
          <p:spPr>
            <a:xfrm>
              <a:off x="6892362" y="2359233"/>
              <a:ext cx="117893" cy="71406"/>
            </a:xfrm>
            <a:custGeom>
              <a:avLst/>
              <a:gdLst/>
              <a:ahLst/>
              <a:cxnLst/>
              <a:rect l="l" t="t" r="r" b="b"/>
              <a:pathLst>
                <a:path w="1235" h="748" extrusionOk="0">
                  <a:moveTo>
                    <a:pt x="1037" y="43"/>
                  </a:moveTo>
                  <a:lnTo>
                    <a:pt x="1185" y="706"/>
                  </a:lnTo>
                  <a:lnTo>
                    <a:pt x="198" y="706"/>
                  </a:lnTo>
                  <a:lnTo>
                    <a:pt x="50" y="43"/>
                  </a:lnTo>
                  <a:close/>
                  <a:moveTo>
                    <a:pt x="1058" y="1"/>
                  </a:moveTo>
                  <a:cubicBezTo>
                    <a:pt x="1058" y="1"/>
                    <a:pt x="22" y="8"/>
                    <a:pt x="1" y="36"/>
                  </a:cubicBezTo>
                  <a:cubicBezTo>
                    <a:pt x="1" y="36"/>
                    <a:pt x="156" y="734"/>
                    <a:pt x="177" y="748"/>
                  </a:cubicBezTo>
                  <a:cubicBezTo>
                    <a:pt x="177" y="748"/>
                    <a:pt x="1220" y="748"/>
                    <a:pt x="1234" y="720"/>
                  </a:cubicBezTo>
                  <a:cubicBezTo>
                    <a:pt x="1234" y="720"/>
                    <a:pt x="1079" y="22"/>
                    <a:pt x="10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6"/>
            <p:cNvSpPr/>
            <p:nvPr/>
          </p:nvSpPr>
          <p:spPr>
            <a:xfrm>
              <a:off x="6894366" y="2347109"/>
              <a:ext cx="120566" cy="14892"/>
            </a:xfrm>
            <a:custGeom>
              <a:avLst/>
              <a:gdLst/>
              <a:ahLst/>
              <a:cxnLst/>
              <a:rect l="l" t="t" r="r" b="b"/>
              <a:pathLst>
                <a:path w="1263" h="156" extrusionOk="0">
                  <a:moveTo>
                    <a:pt x="226" y="1"/>
                  </a:moveTo>
                  <a:lnTo>
                    <a:pt x="1" y="156"/>
                  </a:lnTo>
                  <a:lnTo>
                    <a:pt x="1037" y="149"/>
                  </a:lnTo>
                  <a:lnTo>
                    <a:pt x="1263"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6"/>
            <p:cNvSpPr/>
            <p:nvPr/>
          </p:nvSpPr>
          <p:spPr>
            <a:xfrm>
              <a:off x="6893030" y="2344436"/>
              <a:ext cx="123239" cy="18902"/>
            </a:xfrm>
            <a:custGeom>
              <a:avLst/>
              <a:gdLst/>
              <a:ahLst/>
              <a:cxnLst/>
              <a:rect l="l" t="t" r="r" b="b"/>
              <a:pathLst>
                <a:path w="1291" h="198" extrusionOk="0">
                  <a:moveTo>
                    <a:pt x="1206" y="50"/>
                  </a:moveTo>
                  <a:lnTo>
                    <a:pt x="1044" y="156"/>
                  </a:lnTo>
                  <a:lnTo>
                    <a:pt x="85" y="156"/>
                  </a:lnTo>
                  <a:lnTo>
                    <a:pt x="247" y="50"/>
                  </a:lnTo>
                  <a:close/>
                  <a:moveTo>
                    <a:pt x="1277" y="1"/>
                  </a:moveTo>
                  <a:lnTo>
                    <a:pt x="226" y="8"/>
                  </a:lnTo>
                  <a:cubicBezTo>
                    <a:pt x="226" y="8"/>
                    <a:pt x="1" y="163"/>
                    <a:pt x="15" y="198"/>
                  </a:cubicBezTo>
                  <a:lnTo>
                    <a:pt x="1058" y="191"/>
                  </a:lnTo>
                  <a:cubicBezTo>
                    <a:pt x="1058" y="191"/>
                    <a:pt x="1291" y="43"/>
                    <a:pt x="127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6"/>
            <p:cNvSpPr/>
            <p:nvPr/>
          </p:nvSpPr>
          <p:spPr>
            <a:xfrm>
              <a:off x="6992595" y="2095470"/>
              <a:ext cx="254496" cy="438841"/>
            </a:xfrm>
            <a:custGeom>
              <a:avLst/>
              <a:gdLst/>
              <a:ahLst/>
              <a:cxnLst/>
              <a:rect l="l" t="t" r="r" b="b"/>
              <a:pathLst>
                <a:path w="2666" h="4597" extrusionOk="0">
                  <a:moveTo>
                    <a:pt x="1332" y="1912"/>
                  </a:moveTo>
                  <a:cubicBezTo>
                    <a:pt x="1423" y="1912"/>
                    <a:pt x="1507" y="2007"/>
                    <a:pt x="1545" y="2164"/>
                  </a:cubicBezTo>
                  <a:cubicBezTo>
                    <a:pt x="1573" y="2298"/>
                    <a:pt x="1559" y="2446"/>
                    <a:pt x="1495" y="2573"/>
                  </a:cubicBezTo>
                  <a:cubicBezTo>
                    <a:pt x="1474" y="2609"/>
                    <a:pt x="1446" y="2637"/>
                    <a:pt x="1411" y="2665"/>
                  </a:cubicBezTo>
                  <a:cubicBezTo>
                    <a:pt x="1385" y="2682"/>
                    <a:pt x="1360" y="2691"/>
                    <a:pt x="1334" y="2691"/>
                  </a:cubicBezTo>
                  <a:cubicBezTo>
                    <a:pt x="1245" y="2691"/>
                    <a:pt x="1160" y="2593"/>
                    <a:pt x="1122" y="2439"/>
                  </a:cubicBezTo>
                  <a:cubicBezTo>
                    <a:pt x="1087" y="2298"/>
                    <a:pt x="1108" y="2157"/>
                    <a:pt x="1171" y="2031"/>
                  </a:cubicBezTo>
                  <a:cubicBezTo>
                    <a:pt x="1192" y="1995"/>
                    <a:pt x="1220" y="1960"/>
                    <a:pt x="1249" y="1939"/>
                  </a:cubicBezTo>
                  <a:cubicBezTo>
                    <a:pt x="1276" y="1921"/>
                    <a:pt x="1304" y="1912"/>
                    <a:pt x="1332" y="1912"/>
                  </a:cubicBezTo>
                  <a:close/>
                  <a:moveTo>
                    <a:pt x="1044" y="0"/>
                  </a:moveTo>
                  <a:lnTo>
                    <a:pt x="642" y="275"/>
                  </a:lnTo>
                  <a:lnTo>
                    <a:pt x="727" y="670"/>
                  </a:lnTo>
                  <a:cubicBezTo>
                    <a:pt x="656" y="748"/>
                    <a:pt x="586" y="839"/>
                    <a:pt x="537" y="938"/>
                  </a:cubicBezTo>
                  <a:cubicBezTo>
                    <a:pt x="487" y="1022"/>
                    <a:pt x="452" y="1100"/>
                    <a:pt x="417" y="1185"/>
                  </a:cubicBezTo>
                  <a:lnTo>
                    <a:pt x="191" y="1015"/>
                  </a:lnTo>
                  <a:lnTo>
                    <a:pt x="15" y="1706"/>
                  </a:lnTo>
                  <a:lnTo>
                    <a:pt x="241" y="1875"/>
                  </a:lnTo>
                  <a:cubicBezTo>
                    <a:pt x="205" y="2122"/>
                    <a:pt x="205" y="2376"/>
                    <a:pt x="234" y="2630"/>
                  </a:cubicBezTo>
                  <a:lnTo>
                    <a:pt x="1" y="2778"/>
                  </a:lnTo>
                  <a:lnTo>
                    <a:pt x="163" y="3483"/>
                  </a:lnTo>
                  <a:lnTo>
                    <a:pt x="389" y="3335"/>
                  </a:lnTo>
                  <a:cubicBezTo>
                    <a:pt x="459" y="3532"/>
                    <a:pt x="558" y="3715"/>
                    <a:pt x="692" y="3877"/>
                  </a:cubicBezTo>
                  <a:lnTo>
                    <a:pt x="593" y="4265"/>
                  </a:lnTo>
                  <a:lnTo>
                    <a:pt x="995" y="4568"/>
                  </a:lnTo>
                  <a:lnTo>
                    <a:pt x="1094" y="4181"/>
                  </a:lnTo>
                  <a:cubicBezTo>
                    <a:pt x="1174" y="4213"/>
                    <a:pt x="1259" y="4229"/>
                    <a:pt x="1344" y="4229"/>
                  </a:cubicBezTo>
                  <a:cubicBezTo>
                    <a:pt x="1407" y="4229"/>
                    <a:pt x="1470" y="4220"/>
                    <a:pt x="1531" y="4202"/>
                  </a:cubicBezTo>
                  <a:lnTo>
                    <a:pt x="1622" y="4596"/>
                  </a:lnTo>
                  <a:lnTo>
                    <a:pt x="2024" y="4322"/>
                  </a:lnTo>
                  <a:lnTo>
                    <a:pt x="1939" y="3927"/>
                  </a:lnTo>
                  <a:cubicBezTo>
                    <a:pt x="2010" y="3842"/>
                    <a:pt x="2080" y="3751"/>
                    <a:pt x="2137" y="3659"/>
                  </a:cubicBezTo>
                  <a:cubicBezTo>
                    <a:pt x="2179" y="3574"/>
                    <a:pt x="2221" y="3490"/>
                    <a:pt x="2250" y="3405"/>
                  </a:cubicBezTo>
                  <a:lnTo>
                    <a:pt x="2475" y="3581"/>
                  </a:lnTo>
                  <a:lnTo>
                    <a:pt x="2651" y="2891"/>
                  </a:lnTo>
                  <a:lnTo>
                    <a:pt x="2426" y="2721"/>
                  </a:lnTo>
                  <a:cubicBezTo>
                    <a:pt x="2461" y="2468"/>
                    <a:pt x="2461" y="2214"/>
                    <a:pt x="2440" y="1967"/>
                  </a:cubicBezTo>
                  <a:lnTo>
                    <a:pt x="2666" y="1812"/>
                  </a:lnTo>
                  <a:lnTo>
                    <a:pt x="2503" y="1107"/>
                  </a:lnTo>
                  <a:lnTo>
                    <a:pt x="2278" y="1262"/>
                  </a:lnTo>
                  <a:cubicBezTo>
                    <a:pt x="2207" y="1065"/>
                    <a:pt x="2109" y="881"/>
                    <a:pt x="1975" y="719"/>
                  </a:cubicBezTo>
                  <a:lnTo>
                    <a:pt x="2073" y="332"/>
                  </a:lnTo>
                  <a:lnTo>
                    <a:pt x="1672" y="29"/>
                  </a:lnTo>
                  <a:lnTo>
                    <a:pt x="1573" y="409"/>
                  </a:lnTo>
                  <a:cubicBezTo>
                    <a:pt x="1497" y="379"/>
                    <a:pt x="1418" y="365"/>
                    <a:pt x="1338" y="365"/>
                  </a:cubicBezTo>
                  <a:cubicBezTo>
                    <a:pt x="1270" y="365"/>
                    <a:pt x="1201" y="375"/>
                    <a:pt x="1136" y="395"/>
                  </a:cubicBezTo>
                  <a:lnTo>
                    <a:pt x="1044"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6"/>
            <p:cNvSpPr/>
            <p:nvPr/>
          </p:nvSpPr>
          <p:spPr>
            <a:xfrm>
              <a:off x="6991258" y="2094801"/>
              <a:ext cx="257169" cy="441514"/>
            </a:xfrm>
            <a:custGeom>
              <a:avLst/>
              <a:gdLst/>
              <a:ahLst/>
              <a:cxnLst/>
              <a:rect l="l" t="t" r="r" b="b"/>
              <a:pathLst>
                <a:path w="2694" h="4625" extrusionOk="0">
                  <a:moveTo>
                    <a:pt x="1350" y="1939"/>
                  </a:moveTo>
                  <a:cubicBezTo>
                    <a:pt x="1364" y="1939"/>
                    <a:pt x="1377" y="1941"/>
                    <a:pt x="1390" y="1946"/>
                  </a:cubicBezTo>
                  <a:cubicBezTo>
                    <a:pt x="1467" y="1995"/>
                    <a:pt x="1523" y="2073"/>
                    <a:pt x="1538" y="2171"/>
                  </a:cubicBezTo>
                  <a:cubicBezTo>
                    <a:pt x="1566" y="2305"/>
                    <a:pt x="1552" y="2446"/>
                    <a:pt x="1488" y="2566"/>
                  </a:cubicBezTo>
                  <a:cubicBezTo>
                    <a:pt x="1474" y="2601"/>
                    <a:pt x="1446" y="2630"/>
                    <a:pt x="1418" y="2651"/>
                  </a:cubicBezTo>
                  <a:cubicBezTo>
                    <a:pt x="1395" y="2664"/>
                    <a:pt x="1369" y="2672"/>
                    <a:pt x="1344" y="2672"/>
                  </a:cubicBezTo>
                  <a:cubicBezTo>
                    <a:pt x="1331" y="2672"/>
                    <a:pt x="1317" y="2670"/>
                    <a:pt x="1305" y="2665"/>
                  </a:cubicBezTo>
                  <a:cubicBezTo>
                    <a:pt x="1227" y="2616"/>
                    <a:pt x="1171" y="2531"/>
                    <a:pt x="1157" y="2439"/>
                  </a:cubicBezTo>
                  <a:lnTo>
                    <a:pt x="1157" y="2446"/>
                  </a:lnTo>
                  <a:cubicBezTo>
                    <a:pt x="1129" y="2305"/>
                    <a:pt x="1143" y="2164"/>
                    <a:pt x="1206" y="2045"/>
                  </a:cubicBezTo>
                  <a:cubicBezTo>
                    <a:pt x="1220" y="2009"/>
                    <a:pt x="1249" y="1981"/>
                    <a:pt x="1277" y="1960"/>
                  </a:cubicBezTo>
                  <a:cubicBezTo>
                    <a:pt x="1299" y="1946"/>
                    <a:pt x="1325" y="1939"/>
                    <a:pt x="1350" y="1939"/>
                  </a:cubicBezTo>
                  <a:close/>
                  <a:moveTo>
                    <a:pt x="1346" y="1892"/>
                  </a:moveTo>
                  <a:cubicBezTo>
                    <a:pt x="1314" y="1892"/>
                    <a:pt x="1282" y="1903"/>
                    <a:pt x="1256" y="1925"/>
                  </a:cubicBezTo>
                  <a:cubicBezTo>
                    <a:pt x="1213" y="1946"/>
                    <a:pt x="1185" y="1981"/>
                    <a:pt x="1164" y="2023"/>
                  </a:cubicBezTo>
                  <a:cubicBezTo>
                    <a:pt x="1101" y="2150"/>
                    <a:pt x="1079" y="2305"/>
                    <a:pt x="1115" y="2446"/>
                  </a:cubicBezTo>
                  <a:cubicBezTo>
                    <a:pt x="1129" y="2559"/>
                    <a:pt x="1192" y="2651"/>
                    <a:pt x="1291" y="2700"/>
                  </a:cubicBezTo>
                  <a:cubicBezTo>
                    <a:pt x="1312" y="2707"/>
                    <a:pt x="1326" y="2714"/>
                    <a:pt x="1347" y="2714"/>
                  </a:cubicBezTo>
                  <a:cubicBezTo>
                    <a:pt x="1382" y="2714"/>
                    <a:pt x="1411" y="2707"/>
                    <a:pt x="1439" y="2686"/>
                  </a:cubicBezTo>
                  <a:cubicBezTo>
                    <a:pt x="1474" y="2658"/>
                    <a:pt x="1509" y="2623"/>
                    <a:pt x="1531" y="2587"/>
                  </a:cubicBezTo>
                  <a:cubicBezTo>
                    <a:pt x="1594" y="2453"/>
                    <a:pt x="1615" y="2305"/>
                    <a:pt x="1580" y="2157"/>
                  </a:cubicBezTo>
                  <a:cubicBezTo>
                    <a:pt x="1566" y="2052"/>
                    <a:pt x="1502" y="1960"/>
                    <a:pt x="1404" y="1904"/>
                  </a:cubicBezTo>
                  <a:cubicBezTo>
                    <a:pt x="1385" y="1896"/>
                    <a:pt x="1366" y="1892"/>
                    <a:pt x="1346" y="1892"/>
                  </a:cubicBezTo>
                  <a:close/>
                  <a:moveTo>
                    <a:pt x="1044" y="43"/>
                  </a:moveTo>
                  <a:cubicBezTo>
                    <a:pt x="1044" y="43"/>
                    <a:pt x="1129" y="409"/>
                    <a:pt x="1157" y="423"/>
                  </a:cubicBezTo>
                  <a:cubicBezTo>
                    <a:pt x="1231" y="402"/>
                    <a:pt x="1307" y="392"/>
                    <a:pt x="1382" y="392"/>
                  </a:cubicBezTo>
                  <a:cubicBezTo>
                    <a:pt x="1458" y="392"/>
                    <a:pt x="1534" y="402"/>
                    <a:pt x="1608" y="423"/>
                  </a:cubicBezTo>
                  <a:lnTo>
                    <a:pt x="1693" y="71"/>
                  </a:lnTo>
                  <a:lnTo>
                    <a:pt x="2059" y="346"/>
                  </a:lnTo>
                  <a:cubicBezTo>
                    <a:pt x="2059" y="346"/>
                    <a:pt x="1968" y="719"/>
                    <a:pt x="1968" y="740"/>
                  </a:cubicBezTo>
                  <a:cubicBezTo>
                    <a:pt x="2102" y="910"/>
                    <a:pt x="2207" y="1093"/>
                    <a:pt x="2299" y="1290"/>
                  </a:cubicBezTo>
                  <a:lnTo>
                    <a:pt x="2503" y="1156"/>
                  </a:lnTo>
                  <a:lnTo>
                    <a:pt x="2651" y="1812"/>
                  </a:lnTo>
                  <a:cubicBezTo>
                    <a:pt x="2574" y="1861"/>
                    <a:pt x="2496" y="1911"/>
                    <a:pt x="2426" y="1974"/>
                  </a:cubicBezTo>
                  <a:cubicBezTo>
                    <a:pt x="2447" y="2228"/>
                    <a:pt x="2447" y="2489"/>
                    <a:pt x="2426" y="2742"/>
                  </a:cubicBezTo>
                  <a:lnTo>
                    <a:pt x="2637" y="2905"/>
                  </a:lnTo>
                  <a:lnTo>
                    <a:pt x="2475" y="3546"/>
                  </a:lnTo>
                  <a:cubicBezTo>
                    <a:pt x="2475" y="3546"/>
                    <a:pt x="2287" y="3405"/>
                    <a:pt x="2245" y="3405"/>
                  </a:cubicBezTo>
                  <a:cubicBezTo>
                    <a:pt x="2244" y="3405"/>
                    <a:pt x="2243" y="3405"/>
                    <a:pt x="2242" y="3405"/>
                  </a:cubicBezTo>
                  <a:cubicBezTo>
                    <a:pt x="2207" y="3490"/>
                    <a:pt x="2172" y="3567"/>
                    <a:pt x="2130" y="3652"/>
                  </a:cubicBezTo>
                  <a:cubicBezTo>
                    <a:pt x="2066" y="3750"/>
                    <a:pt x="2003" y="3849"/>
                    <a:pt x="1925" y="3941"/>
                  </a:cubicBezTo>
                  <a:lnTo>
                    <a:pt x="2017" y="4321"/>
                  </a:lnTo>
                  <a:lnTo>
                    <a:pt x="1650" y="4561"/>
                  </a:lnTo>
                  <a:cubicBezTo>
                    <a:pt x="1622" y="4434"/>
                    <a:pt x="1587" y="4307"/>
                    <a:pt x="1545" y="4181"/>
                  </a:cubicBezTo>
                  <a:lnTo>
                    <a:pt x="1545" y="4188"/>
                  </a:lnTo>
                  <a:cubicBezTo>
                    <a:pt x="1471" y="4205"/>
                    <a:pt x="1393" y="4214"/>
                    <a:pt x="1316" y="4214"/>
                  </a:cubicBezTo>
                  <a:cubicBezTo>
                    <a:pt x="1238" y="4214"/>
                    <a:pt x="1160" y="4205"/>
                    <a:pt x="1086" y="4188"/>
                  </a:cubicBezTo>
                  <a:lnTo>
                    <a:pt x="1002" y="4540"/>
                  </a:lnTo>
                  <a:lnTo>
                    <a:pt x="642" y="4265"/>
                  </a:lnTo>
                  <a:cubicBezTo>
                    <a:pt x="642" y="4265"/>
                    <a:pt x="734" y="3891"/>
                    <a:pt x="727" y="3870"/>
                  </a:cubicBezTo>
                  <a:cubicBezTo>
                    <a:pt x="600" y="3701"/>
                    <a:pt x="487" y="3518"/>
                    <a:pt x="396" y="3320"/>
                  </a:cubicBezTo>
                  <a:lnTo>
                    <a:pt x="198" y="3454"/>
                  </a:lnTo>
                  <a:lnTo>
                    <a:pt x="43" y="2799"/>
                  </a:lnTo>
                  <a:cubicBezTo>
                    <a:pt x="121" y="2750"/>
                    <a:pt x="198" y="2693"/>
                    <a:pt x="269" y="2637"/>
                  </a:cubicBezTo>
                  <a:cubicBezTo>
                    <a:pt x="248" y="2383"/>
                    <a:pt x="248" y="2122"/>
                    <a:pt x="269" y="1868"/>
                  </a:cubicBezTo>
                  <a:lnTo>
                    <a:pt x="57" y="1706"/>
                  </a:lnTo>
                  <a:lnTo>
                    <a:pt x="219" y="1065"/>
                  </a:lnTo>
                  <a:cubicBezTo>
                    <a:pt x="219" y="1065"/>
                    <a:pt x="408" y="1206"/>
                    <a:pt x="449" y="1206"/>
                  </a:cubicBezTo>
                  <a:cubicBezTo>
                    <a:pt x="450" y="1206"/>
                    <a:pt x="451" y="1206"/>
                    <a:pt x="452" y="1206"/>
                  </a:cubicBezTo>
                  <a:cubicBezTo>
                    <a:pt x="487" y="1121"/>
                    <a:pt x="522" y="1037"/>
                    <a:pt x="572" y="959"/>
                  </a:cubicBezTo>
                  <a:cubicBezTo>
                    <a:pt x="628" y="860"/>
                    <a:pt x="692" y="762"/>
                    <a:pt x="769" y="670"/>
                  </a:cubicBezTo>
                  <a:lnTo>
                    <a:pt x="678" y="289"/>
                  </a:lnTo>
                  <a:lnTo>
                    <a:pt x="1044" y="43"/>
                  </a:lnTo>
                  <a:close/>
                  <a:moveTo>
                    <a:pt x="1044" y="0"/>
                  </a:moveTo>
                  <a:cubicBezTo>
                    <a:pt x="1044" y="0"/>
                    <a:pt x="642" y="268"/>
                    <a:pt x="635" y="296"/>
                  </a:cubicBezTo>
                  <a:lnTo>
                    <a:pt x="720" y="677"/>
                  </a:lnTo>
                  <a:cubicBezTo>
                    <a:pt x="649" y="755"/>
                    <a:pt x="586" y="846"/>
                    <a:pt x="530" y="938"/>
                  </a:cubicBezTo>
                  <a:cubicBezTo>
                    <a:pt x="487" y="1015"/>
                    <a:pt x="452" y="1086"/>
                    <a:pt x="424" y="1163"/>
                  </a:cubicBezTo>
                  <a:cubicBezTo>
                    <a:pt x="424" y="1163"/>
                    <a:pt x="237" y="1022"/>
                    <a:pt x="190" y="1022"/>
                  </a:cubicBezTo>
                  <a:cubicBezTo>
                    <a:pt x="187" y="1022"/>
                    <a:pt x="186" y="1022"/>
                    <a:pt x="184" y="1022"/>
                  </a:cubicBezTo>
                  <a:cubicBezTo>
                    <a:pt x="184" y="1022"/>
                    <a:pt x="8" y="1713"/>
                    <a:pt x="22" y="1734"/>
                  </a:cubicBezTo>
                  <a:lnTo>
                    <a:pt x="233" y="1897"/>
                  </a:lnTo>
                  <a:cubicBezTo>
                    <a:pt x="205" y="2136"/>
                    <a:pt x="198" y="2383"/>
                    <a:pt x="226" y="2630"/>
                  </a:cubicBezTo>
                  <a:cubicBezTo>
                    <a:pt x="142" y="2679"/>
                    <a:pt x="71" y="2735"/>
                    <a:pt x="1" y="2799"/>
                  </a:cubicBezTo>
                  <a:cubicBezTo>
                    <a:pt x="1" y="2799"/>
                    <a:pt x="156" y="3497"/>
                    <a:pt x="191" y="3511"/>
                  </a:cubicBezTo>
                  <a:lnTo>
                    <a:pt x="396" y="3377"/>
                  </a:lnTo>
                  <a:cubicBezTo>
                    <a:pt x="466" y="3560"/>
                    <a:pt x="565" y="3736"/>
                    <a:pt x="685" y="3891"/>
                  </a:cubicBezTo>
                  <a:cubicBezTo>
                    <a:pt x="685" y="3891"/>
                    <a:pt x="593" y="4265"/>
                    <a:pt x="600" y="4293"/>
                  </a:cubicBezTo>
                  <a:cubicBezTo>
                    <a:pt x="600" y="4293"/>
                    <a:pt x="977" y="4583"/>
                    <a:pt x="1027" y="4583"/>
                  </a:cubicBezTo>
                  <a:cubicBezTo>
                    <a:pt x="1028" y="4583"/>
                    <a:pt x="1029" y="4583"/>
                    <a:pt x="1030" y="4582"/>
                  </a:cubicBezTo>
                  <a:lnTo>
                    <a:pt x="1122" y="4216"/>
                  </a:lnTo>
                  <a:cubicBezTo>
                    <a:pt x="1200" y="4245"/>
                    <a:pt x="1280" y="4259"/>
                    <a:pt x="1360" y="4259"/>
                  </a:cubicBezTo>
                  <a:cubicBezTo>
                    <a:pt x="1418" y="4259"/>
                    <a:pt x="1475" y="4252"/>
                    <a:pt x="1531" y="4237"/>
                  </a:cubicBezTo>
                  <a:cubicBezTo>
                    <a:pt x="1559" y="4364"/>
                    <a:pt x="1594" y="4498"/>
                    <a:pt x="1636" y="4625"/>
                  </a:cubicBezTo>
                  <a:cubicBezTo>
                    <a:pt x="1636" y="4625"/>
                    <a:pt x="1636" y="4625"/>
                    <a:pt x="1643" y="4618"/>
                  </a:cubicBezTo>
                  <a:cubicBezTo>
                    <a:pt x="1643" y="4618"/>
                    <a:pt x="2045" y="4350"/>
                    <a:pt x="2059" y="4329"/>
                  </a:cubicBezTo>
                  <a:lnTo>
                    <a:pt x="1968" y="3941"/>
                  </a:lnTo>
                  <a:cubicBezTo>
                    <a:pt x="2045" y="3863"/>
                    <a:pt x="2109" y="3772"/>
                    <a:pt x="2158" y="3673"/>
                  </a:cubicBezTo>
                  <a:cubicBezTo>
                    <a:pt x="2200" y="3602"/>
                    <a:pt x="2235" y="3525"/>
                    <a:pt x="2271" y="3447"/>
                  </a:cubicBezTo>
                  <a:cubicBezTo>
                    <a:pt x="2271" y="3447"/>
                    <a:pt x="2451" y="3589"/>
                    <a:pt x="2498" y="3589"/>
                  </a:cubicBezTo>
                  <a:cubicBezTo>
                    <a:pt x="2500" y="3589"/>
                    <a:pt x="2502" y="3589"/>
                    <a:pt x="2503" y="3588"/>
                  </a:cubicBezTo>
                  <a:cubicBezTo>
                    <a:pt x="2503" y="3588"/>
                    <a:pt x="2680" y="2912"/>
                    <a:pt x="2672" y="2883"/>
                  </a:cubicBezTo>
                  <a:lnTo>
                    <a:pt x="2461" y="2721"/>
                  </a:lnTo>
                  <a:cubicBezTo>
                    <a:pt x="2489" y="2482"/>
                    <a:pt x="2489" y="2235"/>
                    <a:pt x="2468" y="1988"/>
                  </a:cubicBezTo>
                  <a:cubicBezTo>
                    <a:pt x="2546" y="1939"/>
                    <a:pt x="2623" y="1882"/>
                    <a:pt x="2694" y="1819"/>
                  </a:cubicBezTo>
                  <a:cubicBezTo>
                    <a:pt x="2694" y="1819"/>
                    <a:pt x="2532" y="1121"/>
                    <a:pt x="2496" y="1107"/>
                  </a:cubicBezTo>
                  <a:lnTo>
                    <a:pt x="2292" y="1241"/>
                  </a:lnTo>
                  <a:cubicBezTo>
                    <a:pt x="2228" y="1058"/>
                    <a:pt x="2130" y="881"/>
                    <a:pt x="2003" y="726"/>
                  </a:cubicBezTo>
                  <a:cubicBezTo>
                    <a:pt x="2003" y="726"/>
                    <a:pt x="2102" y="353"/>
                    <a:pt x="2094" y="325"/>
                  </a:cubicBezTo>
                  <a:cubicBezTo>
                    <a:pt x="2094" y="325"/>
                    <a:pt x="1711" y="35"/>
                    <a:pt x="1660" y="35"/>
                  </a:cubicBezTo>
                  <a:cubicBezTo>
                    <a:pt x="1659" y="35"/>
                    <a:pt x="1658" y="35"/>
                    <a:pt x="1657" y="36"/>
                  </a:cubicBezTo>
                  <a:lnTo>
                    <a:pt x="1573" y="402"/>
                  </a:lnTo>
                  <a:cubicBezTo>
                    <a:pt x="1495" y="373"/>
                    <a:pt x="1414" y="359"/>
                    <a:pt x="1334" y="359"/>
                  </a:cubicBezTo>
                  <a:cubicBezTo>
                    <a:pt x="1277" y="359"/>
                    <a:pt x="1220" y="366"/>
                    <a:pt x="1164" y="381"/>
                  </a:cubicBezTo>
                  <a:cubicBezTo>
                    <a:pt x="1164" y="381"/>
                    <a:pt x="1079" y="14"/>
                    <a:pt x="1044" y="0"/>
                  </a:cubicBezTo>
                  <a:close/>
                </a:path>
              </a:pathLst>
            </a:custGeom>
            <a:solidFill>
              <a:srgbClr val="231F2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6"/>
            <p:cNvSpPr/>
            <p:nvPr/>
          </p:nvSpPr>
          <p:spPr>
            <a:xfrm>
              <a:off x="6549183" y="2001916"/>
              <a:ext cx="91642" cy="17565"/>
            </a:xfrm>
            <a:custGeom>
              <a:avLst/>
              <a:gdLst/>
              <a:ahLst/>
              <a:cxnLst/>
              <a:rect l="l" t="t" r="r" b="b"/>
              <a:pathLst>
                <a:path w="960" h="184" extrusionOk="0">
                  <a:moveTo>
                    <a:pt x="959" y="0"/>
                  </a:moveTo>
                  <a:lnTo>
                    <a:pt x="275" y="8"/>
                  </a:lnTo>
                  <a:lnTo>
                    <a:pt x="0" y="184"/>
                  </a:lnTo>
                  <a:lnTo>
                    <a:pt x="684" y="184"/>
                  </a:lnTo>
                  <a:lnTo>
                    <a:pt x="959"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6"/>
            <p:cNvSpPr/>
            <p:nvPr/>
          </p:nvSpPr>
          <p:spPr>
            <a:xfrm>
              <a:off x="6547846" y="1999912"/>
              <a:ext cx="94314" cy="22243"/>
            </a:xfrm>
            <a:custGeom>
              <a:avLst/>
              <a:gdLst/>
              <a:ahLst/>
              <a:cxnLst/>
              <a:rect l="l" t="t" r="r" b="b"/>
              <a:pathLst>
                <a:path w="988" h="233" extrusionOk="0">
                  <a:moveTo>
                    <a:pt x="903" y="50"/>
                  </a:moveTo>
                  <a:lnTo>
                    <a:pt x="691" y="184"/>
                  </a:lnTo>
                  <a:lnTo>
                    <a:pt x="85" y="184"/>
                  </a:lnTo>
                  <a:lnTo>
                    <a:pt x="296" y="50"/>
                  </a:lnTo>
                  <a:close/>
                  <a:moveTo>
                    <a:pt x="973" y="0"/>
                  </a:moveTo>
                  <a:lnTo>
                    <a:pt x="275" y="7"/>
                  </a:lnTo>
                  <a:cubicBezTo>
                    <a:pt x="275" y="7"/>
                    <a:pt x="0" y="191"/>
                    <a:pt x="14" y="233"/>
                  </a:cubicBezTo>
                  <a:lnTo>
                    <a:pt x="705" y="226"/>
                  </a:lnTo>
                  <a:cubicBezTo>
                    <a:pt x="705" y="226"/>
                    <a:pt x="987" y="43"/>
                    <a:pt x="97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6"/>
            <p:cNvSpPr/>
            <p:nvPr/>
          </p:nvSpPr>
          <p:spPr>
            <a:xfrm>
              <a:off x="6553192" y="1732712"/>
              <a:ext cx="91642" cy="20334"/>
            </a:xfrm>
            <a:custGeom>
              <a:avLst/>
              <a:gdLst/>
              <a:ahLst/>
              <a:cxnLst/>
              <a:rect l="l" t="t" r="r" b="b"/>
              <a:pathLst>
                <a:path w="960" h="213" extrusionOk="0">
                  <a:moveTo>
                    <a:pt x="1" y="1"/>
                  </a:moveTo>
                  <a:lnTo>
                    <a:pt x="276" y="212"/>
                  </a:lnTo>
                  <a:lnTo>
                    <a:pt x="959" y="212"/>
                  </a:lnTo>
                  <a:lnTo>
                    <a:pt x="685"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6"/>
            <p:cNvSpPr/>
            <p:nvPr/>
          </p:nvSpPr>
          <p:spPr>
            <a:xfrm>
              <a:off x="6551856" y="1730707"/>
              <a:ext cx="93646" cy="25011"/>
            </a:xfrm>
            <a:custGeom>
              <a:avLst/>
              <a:gdLst/>
              <a:ahLst/>
              <a:cxnLst/>
              <a:rect l="l" t="t" r="r" b="b"/>
              <a:pathLst>
                <a:path w="981" h="262" extrusionOk="0">
                  <a:moveTo>
                    <a:pt x="691" y="43"/>
                  </a:moveTo>
                  <a:lnTo>
                    <a:pt x="910" y="212"/>
                  </a:lnTo>
                  <a:lnTo>
                    <a:pt x="297" y="212"/>
                  </a:lnTo>
                  <a:lnTo>
                    <a:pt x="78" y="43"/>
                  </a:lnTo>
                  <a:close/>
                  <a:moveTo>
                    <a:pt x="699" y="1"/>
                  </a:moveTo>
                  <a:cubicBezTo>
                    <a:pt x="699" y="1"/>
                    <a:pt x="15" y="1"/>
                    <a:pt x="1" y="43"/>
                  </a:cubicBezTo>
                  <a:cubicBezTo>
                    <a:pt x="1" y="43"/>
                    <a:pt x="276" y="261"/>
                    <a:pt x="290" y="261"/>
                  </a:cubicBezTo>
                  <a:cubicBezTo>
                    <a:pt x="290" y="261"/>
                    <a:pt x="973" y="254"/>
                    <a:pt x="980" y="212"/>
                  </a:cubicBezTo>
                  <a:cubicBezTo>
                    <a:pt x="980" y="212"/>
                    <a:pt x="713" y="1"/>
                    <a:pt x="69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6"/>
            <p:cNvSpPr/>
            <p:nvPr/>
          </p:nvSpPr>
          <p:spPr>
            <a:xfrm>
              <a:off x="6645407" y="2102152"/>
              <a:ext cx="76845" cy="45249"/>
            </a:xfrm>
            <a:custGeom>
              <a:avLst/>
              <a:gdLst/>
              <a:ahLst/>
              <a:cxnLst/>
              <a:rect l="l" t="t" r="r" b="b"/>
              <a:pathLst>
                <a:path w="805" h="474" extrusionOk="0">
                  <a:moveTo>
                    <a:pt x="120" y="1"/>
                  </a:moveTo>
                  <a:lnTo>
                    <a:pt x="0" y="473"/>
                  </a:lnTo>
                  <a:lnTo>
                    <a:pt x="684" y="466"/>
                  </a:lnTo>
                  <a:lnTo>
                    <a:pt x="80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6"/>
            <p:cNvSpPr/>
            <p:nvPr/>
          </p:nvSpPr>
          <p:spPr>
            <a:xfrm>
              <a:off x="6643402" y="2100147"/>
              <a:ext cx="80855" cy="49259"/>
            </a:xfrm>
            <a:custGeom>
              <a:avLst/>
              <a:gdLst/>
              <a:ahLst/>
              <a:cxnLst/>
              <a:rect l="l" t="t" r="r" b="b"/>
              <a:pathLst>
                <a:path w="847" h="516" extrusionOk="0">
                  <a:moveTo>
                    <a:pt x="797" y="43"/>
                  </a:moveTo>
                  <a:lnTo>
                    <a:pt x="691" y="473"/>
                  </a:lnTo>
                  <a:lnTo>
                    <a:pt x="50" y="473"/>
                  </a:lnTo>
                  <a:lnTo>
                    <a:pt x="162" y="43"/>
                  </a:lnTo>
                  <a:close/>
                  <a:moveTo>
                    <a:pt x="825" y="1"/>
                  </a:moveTo>
                  <a:cubicBezTo>
                    <a:pt x="825" y="1"/>
                    <a:pt x="141" y="1"/>
                    <a:pt x="120" y="22"/>
                  </a:cubicBezTo>
                  <a:cubicBezTo>
                    <a:pt x="120" y="22"/>
                    <a:pt x="0" y="487"/>
                    <a:pt x="21" y="515"/>
                  </a:cubicBezTo>
                  <a:cubicBezTo>
                    <a:pt x="21" y="515"/>
                    <a:pt x="705" y="508"/>
                    <a:pt x="726" y="494"/>
                  </a:cubicBezTo>
                  <a:cubicBezTo>
                    <a:pt x="726" y="494"/>
                    <a:pt x="846" y="22"/>
                    <a:pt x="82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6"/>
            <p:cNvSpPr/>
            <p:nvPr/>
          </p:nvSpPr>
          <p:spPr>
            <a:xfrm>
              <a:off x="6652852" y="1615675"/>
              <a:ext cx="75413" cy="46490"/>
            </a:xfrm>
            <a:custGeom>
              <a:avLst/>
              <a:gdLst/>
              <a:ahLst/>
              <a:cxnLst/>
              <a:rect l="l" t="t" r="r" b="b"/>
              <a:pathLst>
                <a:path w="790" h="487" extrusionOk="0">
                  <a:moveTo>
                    <a:pt x="684" y="0"/>
                  </a:moveTo>
                  <a:lnTo>
                    <a:pt x="0" y="7"/>
                  </a:lnTo>
                  <a:lnTo>
                    <a:pt x="113" y="487"/>
                  </a:lnTo>
                  <a:lnTo>
                    <a:pt x="790" y="487"/>
                  </a:lnTo>
                  <a:lnTo>
                    <a:pt x="684" y="0"/>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6"/>
            <p:cNvSpPr/>
            <p:nvPr/>
          </p:nvSpPr>
          <p:spPr>
            <a:xfrm>
              <a:off x="6650752" y="1613670"/>
              <a:ext cx="80186" cy="50500"/>
            </a:xfrm>
            <a:custGeom>
              <a:avLst/>
              <a:gdLst/>
              <a:ahLst/>
              <a:cxnLst/>
              <a:rect l="l" t="t" r="r" b="b"/>
              <a:pathLst>
                <a:path w="840" h="529" extrusionOk="0">
                  <a:moveTo>
                    <a:pt x="692" y="49"/>
                  </a:moveTo>
                  <a:lnTo>
                    <a:pt x="790" y="486"/>
                  </a:lnTo>
                  <a:lnTo>
                    <a:pt x="149" y="486"/>
                  </a:lnTo>
                  <a:lnTo>
                    <a:pt x="50" y="49"/>
                  </a:lnTo>
                  <a:close/>
                  <a:moveTo>
                    <a:pt x="706" y="0"/>
                  </a:moveTo>
                  <a:cubicBezTo>
                    <a:pt x="706" y="0"/>
                    <a:pt x="22" y="7"/>
                    <a:pt x="1" y="35"/>
                  </a:cubicBezTo>
                  <a:cubicBezTo>
                    <a:pt x="1" y="35"/>
                    <a:pt x="114" y="515"/>
                    <a:pt x="135" y="529"/>
                  </a:cubicBezTo>
                  <a:cubicBezTo>
                    <a:pt x="135" y="529"/>
                    <a:pt x="819" y="529"/>
                    <a:pt x="840" y="501"/>
                  </a:cubicBezTo>
                  <a:cubicBezTo>
                    <a:pt x="840" y="501"/>
                    <a:pt x="727" y="21"/>
                    <a:pt x="70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6"/>
            <p:cNvSpPr/>
            <p:nvPr/>
          </p:nvSpPr>
          <p:spPr>
            <a:xfrm>
              <a:off x="6658866" y="1838389"/>
              <a:ext cx="91642" cy="90308"/>
            </a:xfrm>
            <a:custGeom>
              <a:avLst/>
              <a:gdLst/>
              <a:ahLst/>
              <a:cxnLst/>
              <a:rect l="l" t="t" r="r" b="b"/>
              <a:pathLst>
                <a:path w="960" h="946" extrusionOk="0">
                  <a:moveTo>
                    <a:pt x="275" y="1"/>
                  </a:moveTo>
                  <a:cubicBezTo>
                    <a:pt x="247" y="1"/>
                    <a:pt x="212" y="15"/>
                    <a:pt x="57" y="198"/>
                  </a:cubicBezTo>
                  <a:lnTo>
                    <a:pt x="50" y="198"/>
                  </a:lnTo>
                  <a:cubicBezTo>
                    <a:pt x="43" y="212"/>
                    <a:pt x="43" y="226"/>
                    <a:pt x="22" y="282"/>
                  </a:cubicBezTo>
                  <a:cubicBezTo>
                    <a:pt x="22" y="297"/>
                    <a:pt x="22" y="304"/>
                    <a:pt x="0" y="416"/>
                  </a:cubicBezTo>
                  <a:lnTo>
                    <a:pt x="0" y="508"/>
                  </a:lnTo>
                  <a:cubicBezTo>
                    <a:pt x="0" y="522"/>
                    <a:pt x="8" y="536"/>
                    <a:pt x="22" y="642"/>
                  </a:cubicBezTo>
                  <a:cubicBezTo>
                    <a:pt x="36" y="698"/>
                    <a:pt x="57" y="755"/>
                    <a:pt x="85" y="811"/>
                  </a:cubicBezTo>
                  <a:cubicBezTo>
                    <a:pt x="99" y="839"/>
                    <a:pt x="120" y="861"/>
                    <a:pt x="141" y="889"/>
                  </a:cubicBezTo>
                  <a:cubicBezTo>
                    <a:pt x="191" y="910"/>
                    <a:pt x="233" y="931"/>
                    <a:pt x="282" y="945"/>
                  </a:cubicBezTo>
                  <a:cubicBezTo>
                    <a:pt x="282" y="945"/>
                    <a:pt x="959" y="945"/>
                    <a:pt x="712" y="684"/>
                  </a:cubicBezTo>
                  <a:cubicBezTo>
                    <a:pt x="705" y="642"/>
                    <a:pt x="691" y="593"/>
                    <a:pt x="691" y="550"/>
                  </a:cubicBezTo>
                  <a:cubicBezTo>
                    <a:pt x="684" y="515"/>
                    <a:pt x="684" y="487"/>
                    <a:pt x="691" y="452"/>
                  </a:cubicBezTo>
                  <a:cubicBezTo>
                    <a:pt x="698" y="381"/>
                    <a:pt x="705" y="311"/>
                    <a:pt x="727" y="240"/>
                  </a:cubicBezTo>
                  <a:cubicBezTo>
                    <a:pt x="762" y="170"/>
                    <a:pt x="811" y="99"/>
                    <a:pt x="868" y="36"/>
                  </a:cubicBezTo>
                  <a:cubicBezTo>
                    <a:pt x="896" y="15"/>
                    <a:pt x="924" y="1"/>
                    <a:pt x="95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6"/>
            <p:cNvSpPr/>
            <p:nvPr/>
          </p:nvSpPr>
          <p:spPr>
            <a:xfrm>
              <a:off x="6657530" y="1836384"/>
              <a:ext cx="92978" cy="94317"/>
            </a:xfrm>
            <a:custGeom>
              <a:avLst/>
              <a:gdLst/>
              <a:ahLst/>
              <a:cxnLst/>
              <a:rect l="l" t="t" r="r" b="b"/>
              <a:pathLst>
                <a:path w="974" h="988" extrusionOk="0">
                  <a:moveTo>
                    <a:pt x="289" y="0"/>
                  </a:moveTo>
                  <a:cubicBezTo>
                    <a:pt x="254" y="0"/>
                    <a:pt x="219" y="14"/>
                    <a:pt x="50" y="212"/>
                  </a:cubicBezTo>
                  <a:cubicBezTo>
                    <a:pt x="22" y="318"/>
                    <a:pt x="7" y="423"/>
                    <a:pt x="0" y="536"/>
                  </a:cubicBezTo>
                  <a:cubicBezTo>
                    <a:pt x="0" y="545"/>
                    <a:pt x="0" y="550"/>
                    <a:pt x="64" y="646"/>
                  </a:cubicBezTo>
                  <a:lnTo>
                    <a:pt x="64" y="646"/>
                  </a:lnTo>
                  <a:cubicBezTo>
                    <a:pt x="57" y="513"/>
                    <a:pt x="64" y="387"/>
                    <a:pt x="78" y="261"/>
                  </a:cubicBezTo>
                  <a:cubicBezTo>
                    <a:pt x="113" y="191"/>
                    <a:pt x="155" y="120"/>
                    <a:pt x="212" y="64"/>
                  </a:cubicBezTo>
                  <a:cubicBezTo>
                    <a:pt x="233" y="43"/>
                    <a:pt x="261" y="36"/>
                    <a:pt x="296" y="36"/>
                  </a:cubicBezTo>
                  <a:cubicBezTo>
                    <a:pt x="296" y="36"/>
                    <a:pt x="300" y="36"/>
                    <a:pt x="306" y="36"/>
                  </a:cubicBezTo>
                  <a:cubicBezTo>
                    <a:pt x="378" y="36"/>
                    <a:pt x="844" y="42"/>
                    <a:pt x="733" y="198"/>
                  </a:cubicBezTo>
                  <a:cubicBezTo>
                    <a:pt x="719" y="226"/>
                    <a:pt x="712" y="254"/>
                    <a:pt x="705" y="282"/>
                  </a:cubicBezTo>
                  <a:cubicBezTo>
                    <a:pt x="691" y="346"/>
                    <a:pt x="684" y="409"/>
                    <a:pt x="684" y="473"/>
                  </a:cubicBezTo>
                  <a:cubicBezTo>
                    <a:pt x="684" y="487"/>
                    <a:pt x="677" y="501"/>
                    <a:pt x="684" y="515"/>
                  </a:cubicBezTo>
                  <a:cubicBezTo>
                    <a:pt x="684" y="529"/>
                    <a:pt x="684" y="543"/>
                    <a:pt x="698" y="656"/>
                  </a:cubicBezTo>
                  <a:cubicBezTo>
                    <a:pt x="718" y="716"/>
                    <a:pt x="738" y="770"/>
                    <a:pt x="758" y="823"/>
                  </a:cubicBezTo>
                  <a:lnTo>
                    <a:pt x="758" y="823"/>
                  </a:lnTo>
                  <a:cubicBezTo>
                    <a:pt x="795" y="763"/>
                    <a:pt x="795" y="679"/>
                    <a:pt x="726" y="564"/>
                  </a:cubicBezTo>
                  <a:cubicBezTo>
                    <a:pt x="733" y="466"/>
                    <a:pt x="741" y="367"/>
                    <a:pt x="755" y="268"/>
                  </a:cubicBezTo>
                  <a:cubicBezTo>
                    <a:pt x="797" y="198"/>
                    <a:pt x="839" y="134"/>
                    <a:pt x="889" y="71"/>
                  </a:cubicBezTo>
                  <a:cubicBezTo>
                    <a:pt x="924" y="57"/>
                    <a:pt x="952" y="29"/>
                    <a:pt x="973" y="0"/>
                  </a:cubicBezTo>
                  <a:close/>
                  <a:moveTo>
                    <a:pt x="758" y="823"/>
                  </a:moveTo>
                  <a:lnTo>
                    <a:pt x="758" y="823"/>
                  </a:lnTo>
                  <a:cubicBezTo>
                    <a:pt x="725" y="879"/>
                    <a:pt x="660" y="916"/>
                    <a:pt x="590" y="940"/>
                  </a:cubicBezTo>
                  <a:lnTo>
                    <a:pt x="590" y="940"/>
                  </a:lnTo>
                  <a:cubicBezTo>
                    <a:pt x="730" y="940"/>
                    <a:pt x="860" y="938"/>
                    <a:pt x="860" y="938"/>
                  </a:cubicBezTo>
                  <a:cubicBezTo>
                    <a:pt x="825" y="910"/>
                    <a:pt x="790" y="867"/>
                    <a:pt x="762" y="832"/>
                  </a:cubicBezTo>
                  <a:cubicBezTo>
                    <a:pt x="761" y="829"/>
                    <a:pt x="760" y="826"/>
                    <a:pt x="758" y="823"/>
                  </a:cubicBezTo>
                  <a:close/>
                  <a:moveTo>
                    <a:pt x="64" y="646"/>
                  </a:moveTo>
                  <a:cubicBezTo>
                    <a:pt x="64" y="647"/>
                    <a:pt x="64" y="648"/>
                    <a:pt x="64" y="649"/>
                  </a:cubicBezTo>
                  <a:cubicBezTo>
                    <a:pt x="212" y="910"/>
                    <a:pt x="205" y="931"/>
                    <a:pt x="205" y="931"/>
                  </a:cubicBezTo>
                  <a:cubicBezTo>
                    <a:pt x="222" y="942"/>
                    <a:pt x="233" y="946"/>
                    <a:pt x="240" y="946"/>
                  </a:cubicBezTo>
                  <a:cubicBezTo>
                    <a:pt x="252" y="946"/>
                    <a:pt x="254" y="938"/>
                    <a:pt x="254" y="938"/>
                  </a:cubicBezTo>
                  <a:cubicBezTo>
                    <a:pt x="256" y="938"/>
                    <a:pt x="259" y="939"/>
                    <a:pt x="263" y="939"/>
                  </a:cubicBezTo>
                  <a:lnTo>
                    <a:pt x="263" y="939"/>
                  </a:lnTo>
                  <a:cubicBezTo>
                    <a:pt x="164" y="794"/>
                    <a:pt x="102" y="704"/>
                    <a:pt x="64" y="646"/>
                  </a:cubicBezTo>
                  <a:close/>
                  <a:moveTo>
                    <a:pt x="263" y="939"/>
                  </a:moveTo>
                  <a:lnTo>
                    <a:pt x="263" y="939"/>
                  </a:lnTo>
                  <a:cubicBezTo>
                    <a:pt x="274" y="954"/>
                    <a:pt x="285" y="970"/>
                    <a:pt x="296" y="987"/>
                  </a:cubicBezTo>
                  <a:cubicBezTo>
                    <a:pt x="296" y="987"/>
                    <a:pt x="454" y="987"/>
                    <a:pt x="590" y="940"/>
                  </a:cubicBezTo>
                  <a:lnTo>
                    <a:pt x="590" y="940"/>
                  </a:lnTo>
                  <a:cubicBezTo>
                    <a:pt x="536" y="941"/>
                    <a:pt x="480" y="941"/>
                    <a:pt x="430" y="941"/>
                  </a:cubicBezTo>
                  <a:cubicBezTo>
                    <a:pt x="353" y="941"/>
                    <a:pt x="288" y="940"/>
                    <a:pt x="263" y="939"/>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6"/>
            <p:cNvSpPr/>
            <p:nvPr/>
          </p:nvSpPr>
          <p:spPr>
            <a:xfrm>
              <a:off x="6686454" y="2104920"/>
              <a:ext cx="86200" cy="4105"/>
            </a:xfrm>
            <a:custGeom>
              <a:avLst/>
              <a:gdLst/>
              <a:ahLst/>
              <a:cxnLst/>
              <a:rect l="l" t="t" r="r" b="b"/>
              <a:pathLst>
                <a:path w="903" h="43" extrusionOk="0">
                  <a:moveTo>
                    <a:pt x="226" y="0"/>
                  </a:moveTo>
                  <a:cubicBezTo>
                    <a:pt x="170" y="21"/>
                    <a:pt x="113" y="28"/>
                    <a:pt x="57" y="35"/>
                  </a:cubicBezTo>
                  <a:lnTo>
                    <a:pt x="0" y="42"/>
                  </a:lnTo>
                  <a:lnTo>
                    <a:pt x="684" y="35"/>
                  </a:lnTo>
                  <a:cubicBezTo>
                    <a:pt x="762" y="35"/>
                    <a:pt x="832" y="21"/>
                    <a:pt x="903"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6"/>
            <p:cNvSpPr/>
            <p:nvPr/>
          </p:nvSpPr>
          <p:spPr>
            <a:xfrm>
              <a:off x="6686454" y="2102820"/>
              <a:ext cx="86200" cy="7637"/>
            </a:xfrm>
            <a:custGeom>
              <a:avLst/>
              <a:gdLst/>
              <a:ahLst/>
              <a:cxnLst/>
              <a:rect l="l" t="t" r="r" b="b"/>
              <a:pathLst>
                <a:path w="903" h="80" extrusionOk="0">
                  <a:moveTo>
                    <a:pt x="219" y="1"/>
                  </a:moveTo>
                  <a:cubicBezTo>
                    <a:pt x="163" y="22"/>
                    <a:pt x="113" y="29"/>
                    <a:pt x="57" y="36"/>
                  </a:cubicBezTo>
                  <a:cubicBezTo>
                    <a:pt x="43" y="36"/>
                    <a:pt x="22" y="36"/>
                    <a:pt x="0" y="78"/>
                  </a:cubicBezTo>
                  <a:lnTo>
                    <a:pt x="684" y="78"/>
                  </a:lnTo>
                  <a:cubicBezTo>
                    <a:pt x="693" y="79"/>
                    <a:pt x="701" y="79"/>
                    <a:pt x="710" y="79"/>
                  </a:cubicBezTo>
                  <a:cubicBezTo>
                    <a:pt x="784" y="79"/>
                    <a:pt x="852" y="52"/>
                    <a:pt x="9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6"/>
            <p:cNvSpPr/>
            <p:nvPr/>
          </p:nvSpPr>
          <p:spPr>
            <a:xfrm>
              <a:off x="6684450" y="1658729"/>
              <a:ext cx="94983" cy="6110"/>
            </a:xfrm>
            <a:custGeom>
              <a:avLst/>
              <a:gdLst/>
              <a:ahLst/>
              <a:cxnLst/>
              <a:rect l="l" t="t" r="r" b="b"/>
              <a:pathLst>
                <a:path w="995" h="64" extrusionOk="0">
                  <a:moveTo>
                    <a:pt x="684" y="0"/>
                  </a:moveTo>
                  <a:cubicBezTo>
                    <a:pt x="684" y="0"/>
                    <a:pt x="0" y="7"/>
                    <a:pt x="191" y="29"/>
                  </a:cubicBezTo>
                  <a:cubicBezTo>
                    <a:pt x="205" y="36"/>
                    <a:pt x="219" y="36"/>
                    <a:pt x="247" y="43"/>
                  </a:cubicBezTo>
                  <a:cubicBezTo>
                    <a:pt x="254" y="50"/>
                    <a:pt x="268" y="50"/>
                    <a:pt x="311" y="64"/>
                  </a:cubicBezTo>
                  <a:cubicBezTo>
                    <a:pt x="311" y="64"/>
                    <a:pt x="994" y="64"/>
                    <a:pt x="959" y="50"/>
                  </a:cubicBezTo>
                  <a:lnTo>
                    <a:pt x="917" y="36"/>
                  </a:lnTo>
                  <a:cubicBezTo>
                    <a:pt x="889" y="29"/>
                    <a:pt x="853" y="22"/>
                    <a:pt x="818" y="14"/>
                  </a:cubicBezTo>
                  <a:cubicBezTo>
                    <a:pt x="811" y="14"/>
                    <a:pt x="797" y="7"/>
                    <a:pt x="6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6"/>
            <p:cNvSpPr/>
            <p:nvPr/>
          </p:nvSpPr>
          <p:spPr>
            <a:xfrm>
              <a:off x="6684450" y="1656724"/>
              <a:ext cx="94983" cy="10787"/>
            </a:xfrm>
            <a:custGeom>
              <a:avLst/>
              <a:gdLst/>
              <a:ahLst/>
              <a:cxnLst/>
              <a:rect l="l" t="t" r="r" b="b"/>
              <a:pathLst>
                <a:path w="995" h="113" extrusionOk="0">
                  <a:moveTo>
                    <a:pt x="421" y="48"/>
                  </a:moveTo>
                  <a:cubicBezTo>
                    <a:pt x="559" y="48"/>
                    <a:pt x="752" y="51"/>
                    <a:pt x="853" y="64"/>
                  </a:cubicBezTo>
                  <a:cubicBezTo>
                    <a:pt x="853" y="64"/>
                    <a:pt x="318" y="64"/>
                    <a:pt x="261" y="50"/>
                  </a:cubicBezTo>
                  <a:cubicBezTo>
                    <a:pt x="261" y="50"/>
                    <a:pt x="329" y="48"/>
                    <a:pt x="421" y="48"/>
                  </a:cubicBezTo>
                  <a:close/>
                  <a:moveTo>
                    <a:pt x="691" y="0"/>
                  </a:moveTo>
                  <a:cubicBezTo>
                    <a:pt x="691" y="0"/>
                    <a:pt x="0" y="7"/>
                    <a:pt x="191" y="71"/>
                  </a:cubicBezTo>
                  <a:cubicBezTo>
                    <a:pt x="205" y="78"/>
                    <a:pt x="219" y="78"/>
                    <a:pt x="311" y="113"/>
                  </a:cubicBezTo>
                  <a:cubicBezTo>
                    <a:pt x="311" y="113"/>
                    <a:pt x="994" y="106"/>
                    <a:pt x="966" y="50"/>
                  </a:cubicBezTo>
                  <a:lnTo>
                    <a:pt x="924" y="35"/>
                  </a:lnTo>
                  <a:cubicBezTo>
                    <a:pt x="910" y="35"/>
                    <a:pt x="896" y="28"/>
                    <a:pt x="818" y="14"/>
                  </a:cubicBezTo>
                  <a:cubicBezTo>
                    <a:pt x="811" y="14"/>
                    <a:pt x="804" y="7"/>
                    <a:pt x="6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6"/>
            <p:cNvSpPr/>
            <p:nvPr/>
          </p:nvSpPr>
          <p:spPr>
            <a:xfrm>
              <a:off x="6718052" y="2119717"/>
              <a:ext cx="112547" cy="31694"/>
            </a:xfrm>
            <a:custGeom>
              <a:avLst/>
              <a:gdLst/>
              <a:ahLst/>
              <a:cxnLst/>
              <a:rect l="l" t="t" r="r" b="b"/>
              <a:pathLst>
                <a:path w="1179" h="332" extrusionOk="0">
                  <a:moveTo>
                    <a:pt x="1178" y="0"/>
                  </a:moveTo>
                  <a:lnTo>
                    <a:pt x="494" y="7"/>
                  </a:lnTo>
                  <a:lnTo>
                    <a:pt x="1" y="331"/>
                  </a:lnTo>
                  <a:lnTo>
                    <a:pt x="685" y="324"/>
                  </a:lnTo>
                  <a:lnTo>
                    <a:pt x="1178" y="0"/>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6"/>
            <p:cNvSpPr/>
            <p:nvPr/>
          </p:nvSpPr>
          <p:spPr>
            <a:xfrm>
              <a:off x="6716715" y="2117617"/>
              <a:ext cx="115220" cy="35798"/>
            </a:xfrm>
            <a:custGeom>
              <a:avLst/>
              <a:gdLst/>
              <a:ahLst/>
              <a:cxnLst/>
              <a:rect l="l" t="t" r="r" b="b"/>
              <a:pathLst>
                <a:path w="1207" h="375" extrusionOk="0">
                  <a:moveTo>
                    <a:pt x="1114" y="50"/>
                  </a:moveTo>
                  <a:lnTo>
                    <a:pt x="692" y="332"/>
                  </a:lnTo>
                  <a:lnTo>
                    <a:pt x="85" y="332"/>
                  </a:lnTo>
                  <a:lnTo>
                    <a:pt x="515" y="50"/>
                  </a:lnTo>
                  <a:close/>
                  <a:moveTo>
                    <a:pt x="1192" y="1"/>
                  </a:moveTo>
                  <a:lnTo>
                    <a:pt x="494" y="8"/>
                  </a:lnTo>
                  <a:cubicBezTo>
                    <a:pt x="494" y="8"/>
                    <a:pt x="1" y="332"/>
                    <a:pt x="15" y="375"/>
                  </a:cubicBezTo>
                  <a:lnTo>
                    <a:pt x="706" y="368"/>
                  </a:lnTo>
                  <a:cubicBezTo>
                    <a:pt x="706" y="368"/>
                    <a:pt x="1206" y="43"/>
                    <a:pt x="11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6"/>
            <p:cNvSpPr/>
            <p:nvPr/>
          </p:nvSpPr>
          <p:spPr>
            <a:xfrm>
              <a:off x="6755090" y="2073895"/>
              <a:ext cx="75509" cy="46586"/>
            </a:xfrm>
            <a:custGeom>
              <a:avLst/>
              <a:gdLst/>
              <a:ahLst/>
              <a:cxnLst/>
              <a:rect l="l" t="t" r="r" b="b"/>
              <a:pathLst>
                <a:path w="791" h="488" extrusionOk="0">
                  <a:moveTo>
                    <a:pt x="684" y="1"/>
                  </a:moveTo>
                  <a:lnTo>
                    <a:pt x="1" y="8"/>
                  </a:lnTo>
                  <a:lnTo>
                    <a:pt x="106" y="487"/>
                  </a:lnTo>
                  <a:lnTo>
                    <a:pt x="790" y="480"/>
                  </a:lnTo>
                  <a:lnTo>
                    <a:pt x="68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6"/>
            <p:cNvSpPr/>
            <p:nvPr/>
          </p:nvSpPr>
          <p:spPr>
            <a:xfrm>
              <a:off x="6753085" y="2071890"/>
              <a:ext cx="79518" cy="50595"/>
            </a:xfrm>
            <a:custGeom>
              <a:avLst/>
              <a:gdLst/>
              <a:ahLst/>
              <a:cxnLst/>
              <a:rect l="l" t="t" r="r" b="b"/>
              <a:pathLst>
                <a:path w="833" h="530" extrusionOk="0">
                  <a:moveTo>
                    <a:pt x="684" y="50"/>
                  </a:moveTo>
                  <a:lnTo>
                    <a:pt x="783" y="487"/>
                  </a:lnTo>
                  <a:lnTo>
                    <a:pt x="148" y="487"/>
                  </a:lnTo>
                  <a:lnTo>
                    <a:pt x="50" y="50"/>
                  </a:lnTo>
                  <a:close/>
                  <a:moveTo>
                    <a:pt x="705" y="1"/>
                  </a:moveTo>
                  <a:cubicBezTo>
                    <a:pt x="705" y="1"/>
                    <a:pt x="22" y="1"/>
                    <a:pt x="0" y="29"/>
                  </a:cubicBezTo>
                  <a:cubicBezTo>
                    <a:pt x="0" y="29"/>
                    <a:pt x="106" y="515"/>
                    <a:pt x="127" y="529"/>
                  </a:cubicBezTo>
                  <a:cubicBezTo>
                    <a:pt x="127" y="529"/>
                    <a:pt x="811" y="522"/>
                    <a:pt x="832" y="501"/>
                  </a:cubicBezTo>
                  <a:cubicBezTo>
                    <a:pt x="832" y="501"/>
                    <a:pt x="726" y="15"/>
                    <a:pt x="70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6"/>
            <p:cNvSpPr/>
            <p:nvPr/>
          </p:nvSpPr>
          <p:spPr>
            <a:xfrm>
              <a:off x="6725498" y="1619685"/>
              <a:ext cx="111784" cy="36467"/>
            </a:xfrm>
            <a:custGeom>
              <a:avLst/>
              <a:gdLst/>
              <a:ahLst/>
              <a:cxnLst/>
              <a:rect l="l" t="t" r="r" b="b"/>
              <a:pathLst>
                <a:path w="1171" h="382" extrusionOk="0">
                  <a:moveTo>
                    <a:pt x="684" y="1"/>
                  </a:moveTo>
                  <a:lnTo>
                    <a:pt x="0" y="8"/>
                  </a:lnTo>
                  <a:lnTo>
                    <a:pt x="487" y="381"/>
                  </a:lnTo>
                  <a:lnTo>
                    <a:pt x="1171" y="381"/>
                  </a:lnTo>
                  <a:lnTo>
                    <a:pt x="684"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6"/>
            <p:cNvSpPr/>
            <p:nvPr/>
          </p:nvSpPr>
          <p:spPr>
            <a:xfrm>
              <a:off x="6724161" y="1617680"/>
              <a:ext cx="113788" cy="40476"/>
            </a:xfrm>
            <a:custGeom>
              <a:avLst/>
              <a:gdLst/>
              <a:ahLst/>
              <a:cxnLst/>
              <a:rect l="l" t="t" r="r" b="b"/>
              <a:pathLst>
                <a:path w="1192" h="424" extrusionOk="0">
                  <a:moveTo>
                    <a:pt x="691" y="50"/>
                  </a:moveTo>
                  <a:lnTo>
                    <a:pt x="1121" y="381"/>
                  </a:lnTo>
                  <a:lnTo>
                    <a:pt x="508" y="381"/>
                  </a:lnTo>
                  <a:lnTo>
                    <a:pt x="78" y="50"/>
                  </a:lnTo>
                  <a:close/>
                  <a:moveTo>
                    <a:pt x="698" y="0"/>
                  </a:moveTo>
                  <a:cubicBezTo>
                    <a:pt x="698" y="0"/>
                    <a:pt x="14" y="7"/>
                    <a:pt x="0" y="43"/>
                  </a:cubicBezTo>
                  <a:cubicBezTo>
                    <a:pt x="0" y="43"/>
                    <a:pt x="487" y="423"/>
                    <a:pt x="501" y="423"/>
                  </a:cubicBezTo>
                  <a:cubicBezTo>
                    <a:pt x="501" y="423"/>
                    <a:pt x="1177" y="423"/>
                    <a:pt x="1192" y="381"/>
                  </a:cubicBezTo>
                  <a:cubicBezTo>
                    <a:pt x="1192" y="381"/>
                    <a:pt x="712" y="7"/>
                    <a:pt x="6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6"/>
            <p:cNvSpPr/>
            <p:nvPr/>
          </p:nvSpPr>
          <p:spPr>
            <a:xfrm>
              <a:off x="6760436" y="1656056"/>
              <a:ext cx="76845" cy="45154"/>
            </a:xfrm>
            <a:custGeom>
              <a:avLst/>
              <a:gdLst/>
              <a:ahLst/>
              <a:cxnLst/>
              <a:rect l="l" t="t" r="r" b="b"/>
              <a:pathLst>
                <a:path w="805" h="473" extrusionOk="0">
                  <a:moveTo>
                    <a:pt x="121" y="0"/>
                  </a:moveTo>
                  <a:lnTo>
                    <a:pt x="1" y="472"/>
                  </a:lnTo>
                  <a:lnTo>
                    <a:pt x="685" y="465"/>
                  </a:lnTo>
                  <a:lnTo>
                    <a:pt x="80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6"/>
            <p:cNvSpPr/>
            <p:nvPr/>
          </p:nvSpPr>
          <p:spPr>
            <a:xfrm>
              <a:off x="6758431" y="1654051"/>
              <a:ext cx="80855" cy="49163"/>
            </a:xfrm>
            <a:custGeom>
              <a:avLst/>
              <a:gdLst/>
              <a:ahLst/>
              <a:cxnLst/>
              <a:rect l="l" t="t" r="r" b="b"/>
              <a:pathLst>
                <a:path w="847" h="515" extrusionOk="0">
                  <a:moveTo>
                    <a:pt x="797" y="42"/>
                  </a:moveTo>
                  <a:lnTo>
                    <a:pt x="692" y="472"/>
                  </a:lnTo>
                  <a:lnTo>
                    <a:pt x="50" y="472"/>
                  </a:lnTo>
                  <a:lnTo>
                    <a:pt x="163" y="42"/>
                  </a:lnTo>
                  <a:close/>
                  <a:moveTo>
                    <a:pt x="826" y="0"/>
                  </a:moveTo>
                  <a:cubicBezTo>
                    <a:pt x="825" y="0"/>
                    <a:pt x="142" y="0"/>
                    <a:pt x="121" y="21"/>
                  </a:cubicBezTo>
                  <a:cubicBezTo>
                    <a:pt x="121" y="21"/>
                    <a:pt x="1" y="486"/>
                    <a:pt x="22" y="515"/>
                  </a:cubicBezTo>
                  <a:cubicBezTo>
                    <a:pt x="22" y="515"/>
                    <a:pt x="706" y="508"/>
                    <a:pt x="727" y="493"/>
                  </a:cubicBezTo>
                  <a:cubicBezTo>
                    <a:pt x="727" y="493"/>
                    <a:pt x="847" y="28"/>
                    <a:pt x="8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6"/>
            <p:cNvSpPr/>
            <p:nvPr/>
          </p:nvSpPr>
          <p:spPr>
            <a:xfrm>
              <a:off x="6755090" y="2013372"/>
              <a:ext cx="101665" cy="60619"/>
            </a:xfrm>
            <a:custGeom>
              <a:avLst/>
              <a:gdLst/>
              <a:ahLst/>
              <a:cxnLst/>
              <a:rect l="l" t="t" r="r" b="b"/>
              <a:pathLst>
                <a:path w="1065" h="635" extrusionOk="0">
                  <a:moveTo>
                    <a:pt x="388" y="0"/>
                  </a:moveTo>
                  <a:cubicBezTo>
                    <a:pt x="381" y="21"/>
                    <a:pt x="367" y="43"/>
                    <a:pt x="360" y="57"/>
                  </a:cubicBezTo>
                  <a:cubicBezTo>
                    <a:pt x="360" y="71"/>
                    <a:pt x="353" y="78"/>
                    <a:pt x="346" y="99"/>
                  </a:cubicBezTo>
                  <a:cubicBezTo>
                    <a:pt x="339" y="113"/>
                    <a:pt x="325" y="127"/>
                    <a:pt x="325" y="141"/>
                  </a:cubicBezTo>
                  <a:cubicBezTo>
                    <a:pt x="318" y="155"/>
                    <a:pt x="311" y="170"/>
                    <a:pt x="304" y="184"/>
                  </a:cubicBezTo>
                  <a:lnTo>
                    <a:pt x="261" y="275"/>
                  </a:lnTo>
                  <a:lnTo>
                    <a:pt x="212" y="353"/>
                  </a:lnTo>
                  <a:lnTo>
                    <a:pt x="163" y="430"/>
                  </a:lnTo>
                  <a:lnTo>
                    <a:pt x="113" y="501"/>
                  </a:lnTo>
                  <a:cubicBezTo>
                    <a:pt x="99" y="515"/>
                    <a:pt x="85" y="536"/>
                    <a:pt x="57" y="571"/>
                  </a:cubicBezTo>
                  <a:cubicBezTo>
                    <a:pt x="36" y="592"/>
                    <a:pt x="22" y="614"/>
                    <a:pt x="1" y="635"/>
                  </a:cubicBezTo>
                  <a:lnTo>
                    <a:pt x="684" y="635"/>
                  </a:lnTo>
                  <a:cubicBezTo>
                    <a:pt x="698" y="614"/>
                    <a:pt x="720" y="592"/>
                    <a:pt x="755" y="550"/>
                  </a:cubicBezTo>
                  <a:cubicBezTo>
                    <a:pt x="769" y="536"/>
                    <a:pt x="783" y="515"/>
                    <a:pt x="811" y="473"/>
                  </a:cubicBezTo>
                  <a:cubicBezTo>
                    <a:pt x="825" y="459"/>
                    <a:pt x="832" y="444"/>
                    <a:pt x="868" y="395"/>
                  </a:cubicBezTo>
                  <a:cubicBezTo>
                    <a:pt x="882" y="381"/>
                    <a:pt x="882" y="367"/>
                    <a:pt x="917" y="310"/>
                  </a:cubicBezTo>
                  <a:cubicBezTo>
                    <a:pt x="924" y="296"/>
                    <a:pt x="931" y="282"/>
                    <a:pt x="959" y="233"/>
                  </a:cubicBezTo>
                  <a:lnTo>
                    <a:pt x="987" y="184"/>
                  </a:lnTo>
                  <a:cubicBezTo>
                    <a:pt x="994" y="170"/>
                    <a:pt x="994" y="155"/>
                    <a:pt x="1002" y="141"/>
                  </a:cubicBezTo>
                  <a:cubicBezTo>
                    <a:pt x="1016" y="127"/>
                    <a:pt x="1023" y="113"/>
                    <a:pt x="1030" y="99"/>
                  </a:cubicBezTo>
                  <a:lnTo>
                    <a:pt x="1044" y="57"/>
                  </a:lnTo>
                  <a:lnTo>
                    <a:pt x="1065"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6"/>
            <p:cNvSpPr/>
            <p:nvPr/>
          </p:nvSpPr>
          <p:spPr>
            <a:xfrm>
              <a:off x="6755090" y="2012035"/>
              <a:ext cx="101665" cy="64628"/>
            </a:xfrm>
            <a:custGeom>
              <a:avLst/>
              <a:gdLst/>
              <a:ahLst/>
              <a:cxnLst/>
              <a:rect l="l" t="t" r="r" b="b"/>
              <a:pathLst>
                <a:path w="1065" h="677" extrusionOk="0">
                  <a:moveTo>
                    <a:pt x="1065" y="0"/>
                  </a:moveTo>
                  <a:lnTo>
                    <a:pt x="1065" y="0"/>
                  </a:lnTo>
                  <a:cubicBezTo>
                    <a:pt x="1065" y="0"/>
                    <a:pt x="865" y="0"/>
                    <a:pt x="636" y="80"/>
                  </a:cubicBezTo>
                  <a:lnTo>
                    <a:pt x="636" y="80"/>
                  </a:lnTo>
                  <a:cubicBezTo>
                    <a:pt x="522" y="43"/>
                    <a:pt x="402" y="43"/>
                    <a:pt x="402" y="43"/>
                  </a:cubicBezTo>
                  <a:cubicBezTo>
                    <a:pt x="345" y="149"/>
                    <a:pt x="301" y="229"/>
                    <a:pt x="268" y="291"/>
                  </a:cubicBezTo>
                  <a:lnTo>
                    <a:pt x="268" y="291"/>
                  </a:lnTo>
                  <a:cubicBezTo>
                    <a:pt x="382" y="189"/>
                    <a:pt x="513" y="123"/>
                    <a:pt x="636" y="80"/>
                  </a:cubicBezTo>
                  <a:lnTo>
                    <a:pt x="636" y="80"/>
                  </a:lnTo>
                  <a:cubicBezTo>
                    <a:pt x="785" y="129"/>
                    <a:pt x="923" y="242"/>
                    <a:pt x="776" y="501"/>
                  </a:cubicBezTo>
                  <a:cubicBezTo>
                    <a:pt x="762" y="515"/>
                    <a:pt x="755" y="529"/>
                    <a:pt x="720" y="571"/>
                  </a:cubicBezTo>
                  <a:cubicBezTo>
                    <a:pt x="705" y="592"/>
                    <a:pt x="691" y="606"/>
                    <a:pt x="670" y="628"/>
                  </a:cubicBezTo>
                  <a:cubicBezTo>
                    <a:pt x="670" y="628"/>
                    <a:pt x="50" y="628"/>
                    <a:pt x="99" y="571"/>
                  </a:cubicBezTo>
                  <a:cubicBezTo>
                    <a:pt x="106" y="557"/>
                    <a:pt x="113" y="543"/>
                    <a:pt x="156" y="494"/>
                  </a:cubicBezTo>
                  <a:cubicBezTo>
                    <a:pt x="161" y="488"/>
                    <a:pt x="166" y="479"/>
                    <a:pt x="268" y="291"/>
                  </a:cubicBezTo>
                  <a:lnTo>
                    <a:pt x="268" y="291"/>
                  </a:lnTo>
                  <a:cubicBezTo>
                    <a:pt x="202" y="350"/>
                    <a:pt x="141" y="422"/>
                    <a:pt x="92" y="508"/>
                  </a:cubicBezTo>
                  <a:cubicBezTo>
                    <a:pt x="78" y="522"/>
                    <a:pt x="71" y="529"/>
                    <a:pt x="36" y="571"/>
                  </a:cubicBezTo>
                  <a:cubicBezTo>
                    <a:pt x="15" y="599"/>
                    <a:pt x="1" y="635"/>
                    <a:pt x="1" y="677"/>
                  </a:cubicBezTo>
                  <a:cubicBezTo>
                    <a:pt x="1" y="677"/>
                    <a:pt x="684" y="670"/>
                    <a:pt x="698" y="663"/>
                  </a:cubicBezTo>
                  <a:cubicBezTo>
                    <a:pt x="720" y="642"/>
                    <a:pt x="734" y="621"/>
                    <a:pt x="776" y="571"/>
                  </a:cubicBezTo>
                  <a:cubicBezTo>
                    <a:pt x="790" y="557"/>
                    <a:pt x="804" y="543"/>
                    <a:pt x="10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6"/>
            <p:cNvSpPr/>
            <p:nvPr/>
          </p:nvSpPr>
          <p:spPr>
            <a:xfrm>
              <a:off x="6760436" y="1701114"/>
              <a:ext cx="100424" cy="64055"/>
            </a:xfrm>
            <a:custGeom>
              <a:avLst/>
              <a:gdLst/>
              <a:ahLst/>
              <a:cxnLst/>
              <a:rect l="l" t="t" r="r" b="b"/>
              <a:pathLst>
                <a:path w="1052" h="671" extrusionOk="0">
                  <a:moveTo>
                    <a:pt x="1" y="0"/>
                  </a:moveTo>
                  <a:cubicBezTo>
                    <a:pt x="15" y="15"/>
                    <a:pt x="29" y="36"/>
                    <a:pt x="57" y="71"/>
                  </a:cubicBezTo>
                  <a:lnTo>
                    <a:pt x="100" y="127"/>
                  </a:lnTo>
                  <a:cubicBezTo>
                    <a:pt x="107" y="141"/>
                    <a:pt x="114" y="156"/>
                    <a:pt x="121" y="170"/>
                  </a:cubicBezTo>
                  <a:lnTo>
                    <a:pt x="135" y="191"/>
                  </a:lnTo>
                  <a:cubicBezTo>
                    <a:pt x="149" y="212"/>
                    <a:pt x="163" y="233"/>
                    <a:pt x="177" y="254"/>
                  </a:cubicBezTo>
                  <a:cubicBezTo>
                    <a:pt x="248" y="388"/>
                    <a:pt x="318" y="522"/>
                    <a:pt x="367" y="670"/>
                  </a:cubicBezTo>
                  <a:lnTo>
                    <a:pt x="1051" y="670"/>
                  </a:lnTo>
                  <a:cubicBezTo>
                    <a:pt x="995" y="522"/>
                    <a:pt x="931" y="388"/>
                    <a:pt x="861" y="254"/>
                  </a:cubicBezTo>
                  <a:cubicBezTo>
                    <a:pt x="847" y="233"/>
                    <a:pt x="833" y="212"/>
                    <a:pt x="805" y="170"/>
                  </a:cubicBezTo>
                  <a:cubicBezTo>
                    <a:pt x="797" y="156"/>
                    <a:pt x="790" y="141"/>
                    <a:pt x="762" y="106"/>
                  </a:cubicBezTo>
                  <a:lnTo>
                    <a:pt x="713" y="36"/>
                  </a:lnTo>
                  <a:lnTo>
                    <a:pt x="685"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6"/>
            <p:cNvSpPr/>
            <p:nvPr/>
          </p:nvSpPr>
          <p:spPr>
            <a:xfrm>
              <a:off x="6759099" y="1698441"/>
              <a:ext cx="103765" cy="69401"/>
            </a:xfrm>
            <a:custGeom>
              <a:avLst/>
              <a:gdLst/>
              <a:ahLst/>
              <a:cxnLst/>
              <a:rect l="l" t="t" r="r" b="b"/>
              <a:pathLst>
                <a:path w="1087" h="727" extrusionOk="0">
                  <a:moveTo>
                    <a:pt x="64" y="57"/>
                  </a:moveTo>
                  <a:cubicBezTo>
                    <a:pt x="64" y="57"/>
                    <a:pt x="692" y="57"/>
                    <a:pt x="741" y="120"/>
                  </a:cubicBezTo>
                  <a:lnTo>
                    <a:pt x="776" y="177"/>
                  </a:lnTo>
                  <a:lnTo>
                    <a:pt x="819" y="240"/>
                  </a:lnTo>
                  <a:cubicBezTo>
                    <a:pt x="833" y="261"/>
                    <a:pt x="847" y="282"/>
                    <a:pt x="854" y="303"/>
                  </a:cubicBezTo>
                  <a:cubicBezTo>
                    <a:pt x="924" y="423"/>
                    <a:pt x="988" y="550"/>
                    <a:pt x="1030" y="684"/>
                  </a:cubicBezTo>
                  <a:lnTo>
                    <a:pt x="396" y="684"/>
                  </a:lnTo>
                  <a:cubicBezTo>
                    <a:pt x="346" y="543"/>
                    <a:pt x="283" y="409"/>
                    <a:pt x="205" y="282"/>
                  </a:cubicBezTo>
                  <a:cubicBezTo>
                    <a:pt x="198" y="254"/>
                    <a:pt x="184" y="233"/>
                    <a:pt x="156" y="191"/>
                  </a:cubicBezTo>
                  <a:lnTo>
                    <a:pt x="114" y="134"/>
                  </a:lnTo>
                  <a:lnTo>
                    <a:pt x="64" y="57"/>
                  </a:lnTo>
                  <a:close/>
                  <a:moveTo>
                    <a:pt x="699" y="0"/>
                  </a:moveTo>
                  <a:cubicBezTo>
                    <a:pt x="699" y="0"/>
                    <a:pt x="15" y="7"/>
                    <a:pt x="1" y="43"/>
                  </a:cubicBezTo>
                  <a:cubicBezTo>
                    <a:pt x="8" y="57"/>
                    <a:pt x="22" y="71"/>
                    <a:pt x="50" y="113"/>
                  </a:cubicBezTo>
                  <a:lnTo>
                    <a:pt x="92" y="169"/>
                  </a:lnTo>
                  <a:lnTo>
                    <a:pt x="135" y="233"/>
                  </a:lnTo>
                  <a:lnTo>
                    <a:pt x="170" y="289"/>
                  </a:lnTo>
                  <a:cubicBezTo>
                    <a:pt x="240" y="416"/>
                    <a:pt x="304" y="557"/>
                    <a:pt x="381" y="719"/>
                  </a:cubicBezTo>
                  <a:lnTo>
                    <a:pt x="381" y="726"/>
                  </a:lnTo>
                  <a:cubicBezTo>
                    <a:pt x="381" y="726"/>
                    <a:pt x="1065" y="719"/>
                    <a:pt x="1086" y="691"/>
                  </a:cubicBezTo>
                  <a:cubicBezTo>
                    <a:pt x="1030" y="543"/>
                    <a:pt x="967" y="402"/>
                    <a:pt x="889" y="268"/>
                  </a:cubicBezTo>
                  <a:cubicBezTo>
                    <a:pt x="875" y="247"/>
                    <a:pt x="868" y="226"/>
                    <a:pt x="840" y="184"/>
                  </a:cubicBezTo>
                  <a:cubicBezTo>
                    <a:pt x="833" y="169"/>
                    <a:pt x="819" y="155"/>
                    <a:pt x="797" y="120"/>
                  </a:cubicBezTo>
                  <a:lnTo>
                    <a:pt x="741" y="50"/>
                  </a:lnTo>
                  <a:cubicBezTo>
                    <a:pt x="727" y="28"/>
                    <a:pt x="713" y="14"/>
                    <a:pt x="69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6"/>
            <p:cNvSpPr/>
            <p:nvPr/>
          </p:nvSpPr>
          <p:spPr>
            <a:xfrm>
              <a:off x="6812271" y="1847172"/>
              <a:ext cx="68731" cy="88207"/>
            </a:xfrm>
            <a:custGeom>
              <a:avLst/>
              <a:gdLst/>
              <a:ahLst/>
              <a:cxnLst/>
              <a:rect l="l" t="t" r="r" b="b"/>
              <a:pathLst>
                <a:path w="720" h="924" extrusionOk="0">
                  <a:moveTo>
                    <a:pt x="15" y="0"/>
                  </a:moveTo>
                  <a:cubicBezTo>
                    <a:pt x="22" y="28"/>
                    <a:pt x="22" y="71"/>
                    <a:pt x="29" y="120"/>
                  </a:cubicBezTo>
                  <a:lnTo>
                    <a:pt x="29" y="219"/>
                  </a:lnTo>
                  <a:lnTo>
                    <a:pt x="29" y="395"/>
                  </a:lnTo>
                  <a:lnTo>
                    <a:pt x="29" y="550"/>
                  </a:lnTo>
                  <a:cubicBezTo>
                    <a:pt x="29" y="592"/>
                    <a:pt x="22" y="635"/>
                    <a:pt x="22" y="705"/>
                  </a:cubicBezTo>
                  <a:lnTo>
                    <a:pt x="15" y="790"/>
                  </a:lnTo>
                  <a:lnTo>
                    <a:pt x="15" y="825"/>
                  </a:lnTo>
                  <a:cubicBezTo>
                    <a:pt x="15" y="853"/>
                    <a:pt x="1" y="888"/>
                    <a:pt x="1" y="924"/>
                  </a:cubicBezTo>
                  <a:lnTo>
                    <a:pt x="684" y="924"/>
                  </a:lnTo>
                  <a:cubicBezTo>
                    <a:pt x="692" y="895"/>
                    <a:pt x="692" y="874"/>
                    <a:pt x="699" y="797"/>
                  </a:cubicBezTo>
                  <a:cubicBezTo>
                    <a:pt x="706" y="769"/>
                    <a:pt x="706" y="733"/>
                    <a:pt x="713" y="677"/>
                  </a:cubicBezTo>
                  <a:cubicBezTo>
                    <a:pt x="713" y="635"/>
                    <a:pt x="720" y="599"/>
                    <a:pt x="720" y="508"/>
                  </a:cubicBezTo>
                  <a:lnTo>
                    <a:pt x="720" y="367"/>
                  </a:lnTo>
                  <a:cubicBezTo>
                    <a:pt x="720" y="317"/>
                    <a:pt x="713" y="268"/>
                    <a:pt x="713" y="212"/>
                  </a:cubicBezTo>
                  <a:cubicBezTo>
                    <a:pt x="713" y="176"/>
                    <a:pt x="706" y="148"/>
                    <a:pt x="706" y="106"/>
                  </a:cubicBezTo>
                  <a:cubicBezTo>
                    <a:pt x="706" y="85"/>
                    <a:pt x="706" y="57"/>
                    <a:pt x="6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6"/>
            <p:cNvSpPr/>
            <p:nvPr/>
          </p:nvSpPr>
          <p:spPr>
            <a:xfrm>
              <a:off x="6810934" y="1844403"/>
              <a:ext cx="72072" cy="92312"/>
            </a:xfrm>
            <a:custGeom>
              <a:avLst/>
              <a:gdLst/>
              <a:ahLst/>
              <a:cxnLst/>
              <a:rect l="l" t="t" r="r" b="b"/>
              <a:pathLst>
                <a:path w="755" h="967" extrusionOk="0">
                  <a:moveTo>
                    <a:pt x="281" y="49"/>
                  </a:moveTo>
                  <a:cubicBezTo>
                    <a:pt x="464" y="49"/>
                    <a:pt x="694" y="52"/>
                    <a:pt x="698" y="64"/>
                  </a:cubicBezTo>
                  <a:cubicBezTo>
                    <a:pt x="698" y="86"/>
                    <a:pt x="698" y="121"/>
                    <a:pt x="706" y="149"/>
                  </a:cubicBezTo>
                  <a:cubicBezTo>
                    <a:pt x="706" y="177"/>
                    <a:pt x="706" y="198"/>
                    <a:pt x="706" y="248"/>
                  </a:cubicBezTo>
                  <a:lnTo>
                    <a:pt x="706" y="424"/>
                  </a:lnTo>
                  <a:lnTo>
                    <a:pt x="706" y="572"/>
                  </a:lnTo>
                  <a:cubicBezTo>
                    <a:pt x="706" y="614"/>
                    <a:pt x="698" y="657"/>
                    <a:pt x="698" y="727"/>
                  </a:cubicBezTo>
                  <a:lnTo>
                    <a:pt x="691" y="819"/>
                  </a:lnTo>
                  <a:lnTo>
                    <a:pt x="684" y="868"/>
                  </a:lnTo>
                  <a:cubicBezTo>
                    <a:pt x="684" y="889"/>
                    <a:pt x="677" y="903"/>
                    <a:pt x="677" y="924"/>
                  </a:cubicBezTo>
                  <a:lnTo>
                    <a:pt x="43" y="924"/>
                  </a:lnTo>
                  <a:cubicBezTo>
                    <a:pt x="43" y="896"/>
                    <a:pt x="43" y="875"/>
                    <a:pt x="50" y="819"/>
                  </a:cubicBezTo>
                  <a:cubicBezTo>
                    <a:pt x="57" y="790"/>
                    <a:pt x="57" y="762"/>
                    <a:pt x="64" y="706"/>
                  </a:cubicBezTo>
                  <a:cubicBezTo>
                    <a:pt x="71" y="664"/>
                    <a:pt x="71" y="628"/>
                    <a:pt x="71" y="544"/>
                  </a:cubicBezTo>
                  <a:lnTo>
                    <a:pt x="71" y="396"/>
                  </a:lnTo>
                  <a:cubicBezTo>
                    <a:pt x="71" y="346"/>
                    <a:pt x="71" y="297"/>
                    <a:pt x="71" y="248"/>
                  </a:cubicBezTo>
                  <a:cubicBezTo>
                    <a:pt x="64" y="212"/>
                    <a:pt x="64" y="184"/>
                    <a:pt x="64" y="135"/>
                  </a:cubicBezTo>
                  <a:cubicBezTo>
                    <a:pt x="57" y="107"/>
                    <a:pt x="57" y="79"/>
                    <a:pt x="57" y="50"/>
                  </a:cubicBezTo>
                  <a:cubicBezTo>
                    <a:pt x="57" y="50"/>
                    <a:pt x="159" y="49"/>
                    <a:pt x="281" y="49"/>
                  </a:cubicBezTo>
                  <a:close/>
                  <a:moveTo>
                    <a:pt x="713" y="1"/>
                  </a:moveTo>
                  <a:cubicBezTo>
                    <a:pt x="713" y="1"/>
                    <a:pt x="29" y="1"/>
                    <a:pt x="8" y="29"/>
                  </a:cubicBezTo>
                  <a:cubicBezTo>
                    <a:pt x="15" y="64"/>
                    <a:pt x="22" y="100"/>
                    <a:pt x="22" y="149"/>
                  </a:cubicBezTo>
                  <a:cubicBezTo>
                    <a:pt x="22" y="177"/>
                    <a:pt x="22" y="212"/>
                    <a:pt x="22" y="248"/>
                  </a:cubicBezTo>
                  <a:lnTo>
                    <a:pt x="22" y="424"/>
                  </a:lnTo>
                  <a:lnTo>
                    <a:pt x="22" y="572"/>
                  </a:lnTo>
                  <a:cubicBezTo>
                    <a:pt x="22" y="614"/>
                    <a:pt x="22" y="657"/>
                    <a:pt x="15" y="727"/>
                  </a:cubicBezTo>
                  <a:cubicBezTo>
                    <a:pt x="15" y="755"/>
                    <a:pt x="15" y="783"/>
                    <a:pt x="8" y="847"/>
                  </a:cubicBezTo>
                  <a:cubicBezTo>
                    <a:pt x="1" y="882"/>
                    <a:pt x="1" y="924"/>
                    <a:pt x="15" y="967"/>
                  </a:cubicBezTo>
                  <a:lnTo>
                    <a:pt x="22" y="967"/>
                  </a:lnTo>
                  <a:cubicBezTo>
                    <a:pt x="22" y="967"/>
                    <a:pt x="706" y="960"/>
                    <a:pt x="727" y="946"/>
                  </a:cubicBezTo>
                  <a:cubicBezTo>
                    <a:pt x="727" y="917"/>
                    <a:pt x="734" y="896"/>
                    <a:pt x="734" y="868"/>
                  </a:cubicBezTo>
                  <a:lnTo>
                    <a:pt x="741" y="819"/>
                  </a:lnTo>
                  <a:cubicBezTo>
                    <a:pt x="741" y="790"/>
                    <a:pt x="748" y="755"/>
                    <a:pt x="748" y="699"/>
                  </a:cubicBezTo>
                  <a:cubicBezTo>
                    <a:pt x="755" y="657"/>
                    <a:pt x="755" y="621"/>
                    <a:pt x="755" y="530"/>
                  </a:cubicBezTo>
                  <a:lnTo>
                    <a:pt x="755" y="382"/>
                  </a:lnTo>
                  <a:cubicBezTo>
                    <a:pt x="755" y="339"/>
                    <a:pt x="755" y="290"/>
                    <a:pt x="755" y="227"/>
                  </a:cubicBezTo>
                  <a:cubicBezTo>
                    <a:pt x="748" y="198"/>
                    <a:pt x="748" y="170"/>
                    <a:pt x="748" y="128"/>
                  </a:cubicBezTo>
                  <a:cubicBezTo>
                    <a:pt x="741" y="86"/>
                    <a:pt x="734" y="43"/>
                    <a:pt x="71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6"/>
            <p:cNvSpPr/>
            <p:nvPr/>
          </p:nvSpPr>
          <p:spPr>
            <a:xfrm>
              <a:off x="6812271" y="1933947"/>
              <a:ext cx="91642" cy="21002"/>
            </a:xfrm>
            <a:custGeom>
              <a:avLst/>
              <a:gdLst/>
              <a:ahLst/>
              <a:cxnLst/>
              <a:rect l="l" t="t" r="r" b="b"/>
              <a:pathLst>
                <a:path w="960" h="220" extrusionOk="0">
                  <a:moveTo>
                    <a:pt x="684" y="1"/>
                  </a:moveTo>
                  <a:lnTo>
                    <a:pt x="1" y="8"/>
                  </a:lnTo>
                  <a:lnTo>
                    <a:pt x="276" y="219"/>
                  </a:lnTo>
                  <a:lnTo>
                    <a:pt x="959" y="212"/>
                  </a:lnTo>
                  <a:lnTo>
                    <a:pt x="68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6"/>
            <p:cNvSpPr/>
            <p:nvPr/>
          </p:nvSpPr>
          <p:spPr>
            <a:xfrm>
              <a:off x="6810934" y="1931942"/>
              <a:ext cx="94314" cy="25011"/>
            </a:xfrm>
            <a:custGeom>
              <a:avLst/>
              <a:gdLst/>
              <a:ahLst/>
              <a:cxnLst/>
              <a:rect l="l" t="t" r="r" b="b"/>
              <a:pathLst>
                <a:path w="988" h="262" extrusionOk="0">
                  <a:moveTo>
                    <a:pt x="691" y="50"/>
                  </a:moveTo>
                  <a:lnTo>
                    <a:pt x="910" y="219"/>
                  </a:lnTo>
                  <a:lnTo>
                    <a:pt x="297" y="219"/>
                  </a:lnTo>
                  <a:lnTo>
                    <a:pt x="78" y="50"/>
                  </a:lnTo>
                  <a:close/>
                  <a:moveTo>
                    <a:pt x="698" y="0"/>
                  </a:moveTo>
                  <a:cubicBezTo>
                    <a:pt x="698" y="0"/>
                    <a:pt x="15" y="7"/>
                    <a:pt x="1" y="43"/>
                  </a:cubicBezTo>
                  <a:cubicBezTo>
                    <a:pt x="1" y="43"/>
                    <a:pt x="276" y="254"/>
                    <a:pt x="290" y="261"/>
                  </a:cubicBezTo>
                  <a:cubicBezTo>
                    <a:pt x="290" y="261"/>
                    <a:pt x="973" y="261"/>
                    <a:pt x="988" y="219"/>
                  </a:cubicBezTo>
                  <a:cubicBezTo>
                    <a:pt x="988" y="219"/>
                    <a:pt x="713" y="0"/>
                    <a:pt x="6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6"/>
            <p:cNvSpPr/>
            <p:nvPr/>
          </p:nvSpPr>
          <p:spPr>
            <a:xfrm>
              <a:off x="6817712" y="1954090"/>
              <a:ext cx="86200" cy="80188"/>
            </a:xfrm>
            <a:custGeom>
              <a:avLst/>
              <a:gdLst/>
              <a:ahLst/>
              <a:cxnLst/>
              <a:rect l="l" t="t" r="r" b="b"/>
              <a:pathLst>
                <a:path w="903" h="840" extrusionOk="0">
                  <a:moveTo>
                    <a:pt x="902" y="1"/>
                  </a:moveTo>
                  <a:lnTo>
                    <a:pt x="219" y="8"/>
                  </a:lnTo>
                  <a:lnTo>
                    <a:pt x="0" y="840"/>
                  </a:lnTo>
                  <a:lnTo>
                    <a:pt x="684" y="840"/>
                  </a:lnTo>
                  <a:lnTo>
                    <a:pt x="902"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6"/>
            <p:cNvSpPr/>
            <p:nvPr/>
          </p:nvSpPr>
          <p:spPr>
            <a:xfrm>
              <a:off x="6815612" y="1952085"/>
              <a:ext cx="90305" cy="84198"/>
            </a:xfrm>
            <a:custGeom>
              <a:avLst/>
              <a:gdLst/>
              <a:ahLst/>
              <a:cxnLst/>
              <a:rect l="l" t="t" r="r" b="b"/>
              <a:pathLst>
                <a:path w="946" h="882" extrusionOk="0">
                  <a:moveTo>
                    <a:pt x="896" y="50"/>
                  </a:moveTo>
                  <a:lnTo>
                    <a:pt x="692" y="847"/>
                  </a:lnTo>
                  <a:lnTo>
                    <a:pt x="50" y="847"/>
                  </a:lnTo>
                  <a:lnTo>
                    <a:pt x="255" y="50"/>
                  </a:lnTo>
                  <a:close/>
                  <a:moveTo>
                    <a:pt x="924" y="1"/>
                  </a:moveTo>
                  <a:lnTo>
                    <a:pt x="924" y="1"/>
                  </a:lnTo>
                  <a:cubicBezTo>
                    <a:pt x="924" y="1"/>
                    <a:pt x="241" y="8"/>
                    <a:pt x="219" y="22"/>
                  </a:cubicBezTo>
                  <a:cubicBezTo>
                    <a:pt x="219" y="22"/>
                    <a:pt x="1" y="861"/>
                    <a:pt x="22" y="882"/>
                  </a:cubicBezTo>
                  <a:cubicBezTo>
                    <a:pt x="22" y="882"/>
                    <a:pt x="706" y="882"/>
                    <a:pt x="727" y="868"/>
                  </a:cubicBezTo>
                  <a:cubicBezTo>
                    <a:pt x="727" y="868"/>
                    <a:pt x="946" y="29"/>
                    <a:pt x="92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6"/>
            <p:cNvSpPr/>
            <p:nvPr/>
          </p:nvSpPr>
          <p:spPr>
            <a:xfrm>
              <a:off x="6813607" y="1828938"/>
              <a:ext cx="91642" cy="17661"/>
            </a:xfrm>
            <a:custGeom>
              <a:avLst/>
              <a:gdLst/>
              <a:ahLst/>
              <a:cxnLst/>
              <a:rect l="l" t="t" r="r" b="b"/>
              <a:pathLst>
                <a:path w="960" h="185" extrusionOk="0">
                  <a:moveTo>
                    <a:pt x="960" y="1"/>
                  </a:moveTo>
                  <a:lnTo>
                    <a:pt x="283" y="8"/>
                  </a:lnTo>
                  <a:lnTo>
                    <a:pt x="1" y="184"/>
                  </a:lnTo>
                  <a:lnTo>
                    <a:pt x="685" y="184"/>
                  </a:lnTo>
                  <a:lnTo>
                    <a:pt x="96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6"/>
            <p:cNvSpPr/>
            <p:nvPr/>
          </p:nvSpPr>
          <p:spPr>
            <a:xfrm>
              <a:off x="6812939" y="1826934"/>
              <a:ext cx="93646" cy="22338"/>
            </a:xfrm>
            <a:custGeom>
              <a:avLst/>
              <a:gdLst/>
              <a:ahLst/>
              <a:cxnLst/>
              <a:rect l="l" t="t" r="r" b="b"/>
              <a:pathLst>
                <a:path w="981" h="234" extrusionOk="0">
                  <a:moveTo>
                    <a:pt x="896" y="50"/>
                  </a:moveTo>
                  <a:lnTo>
                    <a:pt x="685" y="184"/>
                  </a:lnTo>
                  <a:lnTo>
                    <a:pt x="85" y="184"/>
                  </a:lnTo>
                  <a:lnTo>
                    <a:pt x="297" y="50"/>
                  </a:lnTo>
                  <a:close/>
                  <a:moveTo>
                    <a:pt x="967" y="1"/>
                  </a:moveTo>
                  <a:lnTo>
                    <a:pt x="276" y="8"/>
                  </a:lnTo>
                  <a:cubicBezTo>
                    <a:pt x="276" y="8"/>
                    <a:pt x="1" y="191"/>
                    <a:pt x="8" y="233"/>
                  </a:cubicBezTo>
                  <a:lnTo>
                    <a:pt x="706" y="226"/>
                  </a:lnTo>
                  <a:cubicBezTo>
                    <a:pt x="706" y="226"/>
                    <a:pt x="981" y="43"/>
                    <a:pt x="96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6"/>
            <p:cNvSpPr/>
            <p:nvPr/>
          </p:nvSpPr>
          <p:spPr>
            <a:xfrm>
              <a:off x="6530377" y="1615675"/>
              <a:ext cx="310245" cy="535067"/>
            </a:xfrm>
            <a:custGeom>
              <a:avLst/>
              <a:gdLst/>
              <a:ahLst/>
              <a:cxnLst/>
              <a:rect l="l" t="t" r="r" b="b"/>
              <a:pathLst>
                <a:path w="3250" h="5605" extrusionOk="0">
                  <a:moveTo>
                    <a:pt x="1621" y="2333"/>
                  </a:moveTo>
                  <a:cubicBezTo>
                    <a:pt x="1694" y="2333"/>
                    <a:pt x="1765" y="2382"/>
                    <a:pt x="1819" y="2475"/>
                  </a:cubicBezTo>
                  <a:cubicBezTo>
                    <a:pt x="1847" y="2524"/>
                    <a:pt x="1868" y="2580"/>
                    <a:pt x="1882" y="2637"/>
                  </a:cubicBezTo>
                  <a:cubicBezTo>
                    <a:pt x="1932" y="2883"/>
                    <a:pt x="1861" y="3158"/>
                    <a:pt x="1720" y="3250"/>
                  </a:cubicBezTo>
                  <a:cubicBezTo>
                    <a:pt x="1691" y="3269"/>
                    <a:pt x="1661" y="3278"/>
                    <a:pt x="1630" y="3278"/>
                  </a:cubicBezTo>
                  <a:cubicBezTo>
                    <a:pt x="1558" y="3278"/>
                    <a:pt x="1486" y="3227"/>
                    <a:pt x="1431" y="3137"/>
                  </a:cubicBezTo>
                  <a:cubicBezTo>
                    <a:pt x="1403" y="3088"/>
                    <a:pt x="1382" y="3031"/>
                    <a:pt x="1368" y="2975"/>
                  </a:cubicBezTo>
                  <a:cubicBezTo>
                    <a:pt x="1318" y="2728"/>
                    <a:pt x="1382" y="2460"/>
                    <a:pt x="1530" y="2369"/>
                  </a:cubicBezTo>
                  <a:lnTo>
                    <a:pt x="1523" y="2362"/>
                  </a:lnTo>
                  <a:cubicBezTo>
                    <a:pt x="1555" y="2342"/>
                    <a:pt x="1588" y="2333"/>
                    <a:pt x="1621" y="2333"/>
                  </a:cubicBezTo>
                  <a:close/>
                  <a:moveTo>
                    <a:pt x="1290" y="0"/>
                  </a:moveTo>
                  <a:lnTo>
                    <a:pt x="790" y="324"/>
                  </a:lnTo>
                  <a:lnTo>
                    <a:pt x="902" y="811"/>
                  </a:lnTo>
                  <a:cubicBezTo>
                    <a:pt x="733" y="994"/>
                    <a:pt x="606" y="1206"/>
                    <a:pt x="515" y="1438"/>
                  </a:cubicBezTo>
                  <a:lnTo>
                    <a:pt x="240" y="1227"/>
                  </a:lnTo>
                  <a:lnTo>
                    <a:pt x="21" y="2059"/>
                  </a:lnTo>
                  <a:lnTo>
                    <a:pt x="296" y="2270"/>
                  </a:lnTo>
                  <a:cubicBezTo>
                    <a:pt x="254" y="2573"/>
                    <a:pt x="254" y="2883"/>
                    <a:pt x="282" y="3194"/>
                  </a:cubicBezTo>
                  <a:lnTo>
                    <a:pt x="0" y="3370"/>
                  </a:lnTo>
                  <a:lnTo>
                    <a:pt x="197" y="4230"/>
                  </a:lnTo>
                  <a:lnTo>
                    <a:pt x="472" y="4046"/>
                  </a:lnTo>
                  <a:cubicBezTo>
                    <a:pt x="522" y="4195"/>
                    <a:pt x="585" y="4328"/>
                    <a:pt x="663" y="4462"/>
                  </a:cubicBezTo>
                  <a:cubicBezTo>
                    <a:pt x="719" y="4554"/>
                    <a:pt x="775" y="4639"/>
                    <a:pt x="839" y="4716"/>
                  </a:cubicBezTo>
                  <a:lnTo>
                    <a:pt x="719" y="5188"/>
                  </a:lnTo>
                  <a:lnTo>
                    <a:pt x="1205" y="5562"/>
                  </a:lnTo>
                  <a:lnTo>
                    <a:pt x="1325" y="5097"/>
                  </a:lnTo>
                  <a:cubicBezTo>
                    <a:pt x="1422" y="5137"/>
                    <a:pt x="1526" y="5157"/>
                    <a:pt x="1631" y="5157"/>
                  </a:cubicBezTo>
                  <a:cubicBezTo>
                    <a:pt x="1708" y="5157"/>
                    <a:pt x="1786" y="5146"/>
                    <a:pt x="1861" y="5125"/>
                  </a:cubicBezTo>
                  <a:lnTo>
                    <a:pt x="1967" y="5604"/>
                  </a:lnTo>
                  <a:lnTo>
                    <a:pt x="2460" y="5280"/>
                  </a:lnTo>
                  <a:lnTo>
                    <a:pt x="2355" y="4801"/>
                  </a:lnTo>
                  <a:cubicBezTo>
                    <a:pt x="2517" y="4617"/>
                    <a:pt x="2651" y="4406"/>
                    <a:pt x="2742" y="4173"/>
                  </a:cubicBezTo>
                  <a:lnTo>
                    <a:pt x="3010" y="4385"/>
                  </a:lnTo>
                  <a:lnTo>
                    <a:pt x="3229" y="3553"/>
                  </a:lnTo>
                  <a:lnTo>
                    <a:pt x="2954" y="3335"/>
                  </a:lnTo>
                  <a:cubicBezTo>
                    <a:pt x="2996" y="3031"/>
                    <a:pt x="2996" y="2721"/>
                    <a:pt x="2968" y="2418"/>
                  </a:cubicBezTo>
                  <a:lnTo>
                    <a:pt x="3250" y="2235"/>
                  </a:lnTo>
                  <a:lnTo>
                    <a:pt x="3059" y="1382"/>
                  </a:lnTo>
                  <a:lnTo>
                    <a:pt x="2777" y="1565"/>
                  </a:lnTo>
                  <a:cubicBezTo>
                    <a:pt x="2728" y="1417"/>
                    <a:pt x="2658" y="1276"/>
                    <a:pt x="2587" y="1142"/>
                  </a:cubicBezTo>
                  <a:cubicBezTo>
                    <a:pt x="2531" y="1058"/>
                    <a:pt x="2474" y="973"/>
                    <a:pt x="2411" y="888"/>
                  </a:cubicBezTo>
                  <a:lnTo>
                    <a:pt x="2531" y="423"/>
                  </a:lnTo>
                  <a:lnTo>
                    <a:pt x="2044" y="43"/>
                  </a:lnTo>
                  <a:lnTo>
                    <a:pt x="1925" y="515"/>
                  </a:lnTo>
                  <a:cubicBezTo>
                    <a:pt x="1827" y="474"/>
                    <a:pt x="1726" y="455"/>
                    <a:pt x="1623" y="455"/>
                  </a:cubicBezTo>
                  <a:cubicBezTo>
                    <a:pt x="1547" y="455"/>
                    <a:pt x="1471" y="466"/>
                    <a:pt x="1396" y="487"/>
                  </a:cubicBezTo>
                  <a:lnTo>
                    <a:pt x="1290" y="0"/>
                  </a:ln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6"/>
            <p:cNvSpPr/>
            <p:nvPr/>
          </p:nvSpPr>
          <p:spPr>
            <a:xfrm>
              <a:off x="6528945" y="1614339"/>
              <a:ext cx="313013" cy="539077"/>
            </a:xfrm>
            <a:custGeom>
              <a:avLst/>
              <a:gdLst/>
              <a:ahLst/>
              <a:cxnLst/>
              <a:rect l="l" t="t" r="r" b="b"/>
              <a:pathLst>
                <a:path w="3279" h="5647" extrusionOk="0">
                  <a:moveTo>
                    <a:pt x="1672" y="2369"/>
                  </a:moveTo>
                  <a:cubicBezTo>
                    <a:pt x="1735" y="2390"/>
                    <a:pt x="1784" y="2439"/>
                    <a:pt x="1813" y="2496"/>
                  </a:cubicBezTo>
                  <a:cubicBezTo>
                    <a:pt x="1841" y="2545"/>
                    <a:pt x="1862" y="2601"/>
                    <a:pt x="1876" y="2658"/>
                  </a:cubicBezTo>
                  <a:cubicBezTo>
                    <a:pt x="1925" y="2890"/>
                    <a:pt x="1862" y="3158"/>
                    <a:pt x="1728" y="3243"/>
                  </a:cubicBezTo>
                  <a:cubicBezTo>
                    <a:pt x="1703" y="3258"/>
                    <a:pt x="1674" y="3270"/>
                    <a:pt x="1643" y="3270"/>
                  </a:cubicBezTo>
                  <a:cubicBezTo>
                    <a:pt x="1632" y="3270"/>
                    <a:pt x="1620" y="3268"/>
                    <a:pt x="1608" y="3264"/>
                  </a:cubicBezTo>
                  <a:cubicBezTo>
                    <a:pt x="1545" y="3243"/>
                    <a:pt x="1495" y="3200"/>
                    <a:pt x="1467" y="3144"/>
                  </a:cubicBezTo>
                  <a:cubicBezTo>
                    <a:pt x="1439" y="3088"/>
                    <a:pt x="1418" y="3038"/>
                    <a:pt x="1404" y="2982"/>
                  </a:cubicBezTo>
                  <a:cubicBezTo>
                    <a:pt x="1354" y="2749"/>
                    <a:pt x="1418" y="2481"/>
                    <a:pt x="1552" y="2397"/>
                  </a:cubicBezTo>
                  <a:cubicBezTo>
                    <a:pt x="1580" y="2376"/>
                    <a:pt x="1608" y="2369"/>
                    <a:pt x="1643" y="2369"/>
                  </a:cubicBezTo>
                  <a:close/>
                  <a:moveTo>
                    <a:pt x="1638" y="2321"/>
                  </a:moveTo>
                  <a:cubicBezTo>
                    <a:pt x="1600" y="2321"/>
                    <a:pt x="1562" y="2334"/>
                    <a:pt x="1531" y="2355"/>
                  </a:cubicBezTo>
                  <a:cubicBezTo>
                    <a:pt x="1383" y="2453"/>
                    <a:pt x="1305" y="2735"/>
                    <a:pt x="1361" y="2989"/>
                  </a:cubicBezTo>
                  <a:cubicBezTo>
                    <a:pt x="1376" y="3045"/>
                    <a:pt x="1397" y="3109"/>
                    <a:pt x="1432" y="3165"/>
                  </a:cubicBezTo>
                  <a:cubicBezTo>
                    <a:pt x="1474" y="3243"/>
                    <a:pt x="1552" y="3299"/>
                    <a:pt x="1643" y="3313"/>
                  </a:cubicBezTo>
                  <a:cubicBezTo>
                    <a:pt x="1679" y="3313"/>
                    <a:pt x="1721" y="3299"/>
                    <a:pt x="1749" y="3278"/>
                  </a:cubicBezTo>
                  <a:cubicBezTo>
                    <a:pt x="1897" y="3179"/>
                    <a:pt x="1975" y="2897"/>
                    <a:pt x="1918" y="2651"/>
                  </a:cubicBezTo>
                  <a:cubicBezTo>
                    <a:pt x="1904" y="2587"/>
                    <a:pt x="1883" y="2524"/>
                    <a:pt x="1855" y="2474"/>
                  </a:cubicBezTo>
                  <a:cubicBezTo>
                    <a:pt x="1820" y="2404"/>
                    <a:pt x="1756" y="2348"/>
                    <a:pt x="1679" y="2326"/>
                  </a:cubicBezTo>
                  <a:cubicBezTo>
                    <a:pt x="1665" y="2323"/>
                    <a:pt x="1652" y="2321"/>
                    <a:pt x="1638" y="2321"/>
                  </a:cubicBezTo>
                  <a:close/>
                  <a:moveTo>
                    <a:pt x="1291" y="49"/>
                  </a:moveTo>
                  <a:cubicBezTo>
                    <a:pt x="1291" y="49"/>
                    <a:pt x="1390" y="501"/>
                    <a:pt x="1418" y="522"/>
                  </a:cubicBezTo>
                  <a:cubicBezTo>
                    <a:pt x="1497" y="500"/>
                    <a:pt x="1579" y="489"/>
                    <a:pt x="1662" y="489"/>
                  </a:cubicBezTo>
                  <a:cubicBezTo>
                    <a:pt x="1763" y="489"/>
                    <a:pt x="1864" y="505"/>
                    <a:pt x="1961" y="536"/>
                  </a:cubicBezTo>
                  <a:lnTo>
                    <a:pt x="2073" y="92"/>
                  </a:lnTo>
                  <a:lnTo>
                    <a:pt x="2525" y="444"/>
                  </a:lnTo>
                  <a:cubicBezTo>
                    <a:pt x="2525" y="444"/>
                    <a:pt x="2412" y="902"/>
                    <a:pt x="2412" y="917"/>
                  </a:cubicBezTo>
                  <a:cubicBezTo>
                    <a:pt x="2475" y="1001"/>
                    <a:pt x="2532" y="1079"/>
                    <a:pt x="2588" y="1170"/>
                  </a:cubicBezTo>
                  <a:cubicBezTo>
                    <a:pt x="2659" y="1297"/>
                    <a:pt x="2722" y="1431"/>
                    <a:pt x="2807" y="1593"/>
                  </a:cubicBezTo>
                  <a:lnTo>
                    <a:pt x="3060" y="1431"/>
                  </a:lnTo>
                  <a:lnTo>
                    <a:pt x="3237" y="2242"/>
                  </a:lnTo>
                  <a:cubicBezTo>
                    <a:pt x="3237" y="2242"/>
                    <a:pt x="2976" y="2418"/>
                    <a:pt x="2962" y="2432"/>
                  </a:cubicBezTo>
                  <a:cubicBezTo>
                    <a:pt x="2990" y="2742"/>
                    <a:pt x="2990" y="3059"/>
                    <a:pt x="2955" y="3370"/>
                  </a:cubicBezTo>
                  <a:lnTo>
                    <a:pt x="3222" y="3574"/>
                  </a:lnTo>
                  <a:lnTo>
                    <a:pt x="3018" y="4364"/>
                  </a:lnTo>
                  <a:cubicBezTo>
                    <a:pt x="3018" y="4364"/>
                    <a:pt x="2780" y="4180"/>
                    <a:pt x="2738" y="4180"/>
                  </a:cubicBezTo>
                  <a:cubicBezTo>
                    <a:pt x="2737" y="4180"/>
                    <a:pt x="2737" y="4180"/>
                    <a:pt x="2736" y="4180"/>
                  </a:cubicBezTo>
                  <a:cubicBezTo>
                    <a:pt x="2644" y="4413"/>
                    <a:pt x="2518" y="4631"/>
                    <a:pt x="2348" y="4822"/>
                  </a:cubicBezTo>
                  <a:lnTo>
                    <a:pt x="2454" y="5294"/>
                  </a:lnTo>
                  <a:lnTo>
                    <a:pt x="1996" y="5583"/>
                  </a:lnTo>
                  <a:cubicBezTo>
                    <a:pt x="1996" y="5583"/>
                    <a:pt x="1897" y="5132"/>
                    <a:pt x="1876" y="5118"/>
                  </a:cubicBezTo>
                  <a:lnTo>
                    <a:pt x="1869" y="5118"/>
                  </a:lnTo>
                  <a:cubicBezTo>
                    <a:pt x="1790" y="5140"/>
                    <a:pt x="1707" y="5151"/>
                    <a:pt x="1625" y="5151"/>
                  </a:cubicBezTo>
                  <a:cubicBezTo>
                    <a:pt x="1524" y="5151"/>
                    <a:pt x="1423" y="5135"/>
                    <a:pt x="1326" y="5104"/>
                  </a:cubicBezTo>
                  <a:lnTo>
                    <a:pt x="1213" y="5548"/>
                  </a:lnTo>
                  <a:lnTo>
                    <a:pt x="762" y="5195"/>
                  </a:lnTo>
                  <a:cubicBezTo>
                    <a:pt x="762" y="5195"/>
                    <a:pt x="882" y="4744"/>
                    <a:pt x="875" y="4723"/>
                  </a:cubicBezTo>
                  <a:cubicBezTo>
                    <a:pt x="812" y="4646"/>
                    <a:pt x="755" y="4561"/>
                    <a:pt x="706" y="4469"/>
                  </a:cubicBezTo>
                  <a:cubicBezTo>
                    <a:pt x="628" y="4350"/>
                    <a:pt x="572" y="4209"/>
                    <a:pt x="480" y="4046"/>
                  </a:cubicBezTo>
                  <a:lnTo>
                    <a:pt x="227" y="4216"/>
                  </a:lnTo>
                  <a:lnTo>
                    <a:pt x="50" y="3405"/>
                  </a:lnTo>
                  <a:cubicBezTo>
                    <a:pt x="142" y="3341"/>
                    <a:pt x="234" y="3278"/>
                    <a:pt x="325" y="3208"/>
                  </a:cubicBezTo>
                  <a:cubicBezTo>
                    <a:pt x="297" y="2897"/>
                    <a:pt x="297" y="2580"/>
                    <a:pt x="332" y="2277"/>
                  </a:cubicBezTo>
                  <a:lnTo>
                    <a:pt x="64" y="2073"/>
                  </a:lnTo>
                  <a:lnTo>
                    <a:pt x="269" y="1276"/>
                  </a:lnTo>
                  <a:cubicBezTo>
                    <a:pt x="269" y="1276"/>
                    <a:pt x="507" y="1460"/>
                    <a:pt x="549" y="1460"/>
                  </a:cubicBezTo>
                  <a:cubicBezTo>
                    <a:pt x="549" y="1460"/>
                    <a:pt x="550" y="1459"/>
                    <a:pt x="551" y="1459"/>
                  </a:cubicBezTo>
                  <a:cubicBezTo>
                    <a:pt x="642" y="1227"/>
                    <a:pt x="769" y="1008"/>
                    <a:pt x="939" y="818"/>
                  </a:cubicBezTo>
                  <a:lnTo>
                    <a:pt x="833" y="353"/>
                  </a:lnTo>
                  <a:lnTo>
                    <a:pt x="1291" y="49"/>
                  </a:lnTo>
                  <a:close/>
                  <a:moveTo>
                    <a:pt x="1291" y="0"/>
                  </a:moveTo>
                  <a:cubicBezTo>
                    <a:pt x="1291" y="0"/>
                    <a:pt x="790" y="324"/>
                    <a:pt x="783" y="346"/>
                  </a:cubicBezTo>
                  <a:lnTo>
                    <a:pt x="889" y="818"/>
                  </a:lnTo>
                  <a:cubicBezTo>
                    <a:pt x="727" y="994"/>
                    <a:pt x="607" y="1198"/>
                    <a:pt x="516" y="1417"/>
                  </a:cubicBezTo>
                  <a:cubicBezTo>
                    <a:pt x="516" y="1417"/>
                    <a:pt x="278" y="1234"/>
                    <a:pt x="236" y="1234"/>
                  </a:cubicBezTo>
                  <a:cubicBezTo>
                    <a:pt x="235" y="1234"/>
                    <a:pt x="234" y="1234"/>
                    <a:pt x="234" y="1234"/>
                  </a:cubicBezTo>
                  <a:cubicBezTo>
                    <a:pt x="234" y="1234"/>
                    <a:pt x="15" y="2073"/>
                    <a:pt x="22" y="2094"/>
                  </a:cubicBezTo>
                  <a:lnTo>
                    <a:pt x="290" y="2298"/>
                  </a:lnTo>
                  <a:cubicBezTo>
                    <a:pt x="248" y="2594"/>
                    <a:pt x="248" y="2897"/>
                    <a:pt x="276" y="3193"/>
                  </a:cubicBezTo>
                  <a:cubicBezTo>
                    <a:pt x="177" y="3257"/>
                    <a:pt x="86" y="3320"/>
                    <a:pt x="1" y="3398"/>
                  </a:cubicBezTo>
                  <a:cubicBezTo>
                    <a:pt x="1" y="3398"/>
                    <a:pt x="191" y="4251"/>
                    <a:pt x="219" y="4265"/>
                  </a:cubicBezTo>
                  <a:lnTo>
                    <a:pt x="480" y="4096"/>
                  </a:lnTo>
                  <a:cubicBezTo>
                    <a:pt x="530" y="4237"/>
                    <a:pt x="593" y="4364"/>
                    <a:pt x="664" y="4490"/>
                  </a:cubicBezTo>
                  <a:cubicBezTo>
                    <a:pt x="713" y="4575"/>
                    <a:pt x="769" y="4660"/>
                    <a:pt x="833" y="4737"/>
                  </a:cubicBezTo>
                  <a:cubicBezTo>
                    <a:pt x="833" y="4737"/>
                    <a:pt x="713" y="5202"/>
                    <a:pt x="720" y="5224"/>
                  </a:cubicBezTo>
                  <a:cubicBezTo>
                    <a:pt x="720" y="5224"/>
                    <a:pt x="1197" y="5590"/>
                    <a:pt x="1241" y="5590"/>
                  </a:cubicBezTo>
                  <a:cubicBezTo>
                    <a:pt x="1241" y="5590"/>
                    <a:pt x="1241" y="5590"/>
                    <a:pt x="1242" y="5590"/>
                  </a:cubicBezTo>
                  <a:lnTo>
                    <a:pt x="1354" y="5139"/>
                  </a:lnTo>
                  <a:cubicBezTo>
                    <a:pt x="1449" y="5176"/>
                    <a:pt x="1549" y="5194"/>
                    <a:pt x="1647" y="5194"/>
                  </a:cubicBezTo>
                  <a:cubicBezTo>
                    <a:pt x="1718" y="5194"/>
                    <a:pt x="1787" y="5185"/>
                    <a:pt x="1855" y="5167"/>
                  </a:cubicBezTo>
                  <a:cubicBezTo>
                    <a:pt x="1855" y="5167"/>
                    <a:pt x="1961" y="5625"/>
                    <a:pt x="1982" y="5647"/>
                  </a:cubicBezTo>
                  <a:cubicBezTo>
                    <a:pt x="1982" y="5647"/>
                    <a:pt x="1989" y="5647"/>
                    <a:pt x="1996" y="5640"/>
                  </a:cubicBezTo>
                  <a:cubicBezTo>
                    <a:pt x="1996" y="5640"/>
                    <a:pt x="2489" y="5315"/>
                    <a:pt x="2496" y="5294"/>
                  </a:cubicBezTo>
                  <a:lnTo>
                    <a:pt x="2391" y="4822"/>
                  </a:lnTo>
                  <a:cubicBezTo>
                    <a:pt x="2546" y="4646"/>
                    <a:pt x="2673" y="4441"/>
                    <a:pt x="2764" y="4223"/>
                  </a:cubicBezTo>
                  <a:cubicBezTo>
                    <a:pt x="2764" y="4223"/>
                    <a:pt x="2994" y="4407"/>
                    <a:pt x="3042" y="4407"/>
                  </a:cubicBezTo>
                  <a:cubicBezTo>
                    <a:pt x="3044" y="4407"/>
                    <a:pt x="3045" y="4406"/>
                    <a:pt x="3046" y="4406"/>
                  </a:cubicBezTo>
                  <a:cubicBezTo>
                    <a:pt x="3046" y="4406"/>
                    <a:pt x="3265" y="3574"/>
                    <a:pt x="3258" y="3546"/>
                  </a:cubicBezTo>
                  <a:lnTo>
                    <a:pt x="2990" y="3341"/>
                  </a:lnTo>
                  <a:cubicBezTo>
                    <a:pt x="3032" y="3045"/>
                    <a:pt x="3032" y="2742"/>
                    <a:pt x="3004" y="2446"/>
                  </a:cubicBezTo>
                  <a:cubicBezTo>
                    <a:pt x="3103" y="2383"/>
                    <a:pt x="3194" y="2319"/>
                    <a:pt x="3279" y="2249"/>
                  </a:cubicBezTo>
                  <a:cubicBezTo>
                    <a:pt x="3279" y="2249"/>
                    <a:pt x="3089" y="1389"/>
                    <a:pt x="3060" y="1382"/>
                  </a:cubicBezTo>
                  <a:lnTo>
                    <a:pt x="2800" y="1544"/>
                  </a:lnTo>
                  <a:cubicBezTo>
                    <a:pt x="2750" y="1410"/>
                    <a:pt x="2687" y="1276"/>
                    <a:pt x="2616" y="1149"/>
                  </a:cubicBezTo>
                  <a:cubicBezTo>
                    <a:pt x="2567" y="1065"/>
                    <a:pt x="2510" y="980"/>
                    <a:pt x="2447" y="902"/>
                  </a:cubicBezTo>
                  <a:cubicBezTo>
                    <a:pt x="2447" y="902"/>
                    <a:pt x="2567" y="444"/>
                    <a:pt x="2560" y="423"/>
                  </a:cubicBezTo>
                  <a:cubicBezTo>
                    <a:pt x="2560" y="423"/>
                    <a:pt x="2091" y="56"/>
                    <a:pt x="2041" y="56"/>
                  </a:cubicBezTo>
                  <a:cubicBezTo>
                    <a:pt x="2040" y="56"/>
                    <a:pt x="2039" y="56"/>
                    <a:pt x="2038" y="57"/>
                  </a:cubicBezTo>
                  <a:lnTo>
                    <a:pt x="1925" y="501"/>
                  </a:lnTo>
                  <a:cubicBezTo>
                    <a:pt x="1831" y="464"/>
                    <a:pt x="1731" y="446"/>
                    <a:pt x="1633" y="446"/>
                  </a:cubicBezTo>
                  <a:cubicBezTo>
                    <a:pt x="1562" y="446"/>
                    <a:pt x="1492" y="455"/>
                    <a:pt x="1425" y="472"/>
                  </a:cubicBezTo>
                  <a:cubicBezTo>
                    <a:pt x="1425" y="472"/>
                    <a:pt x="1319" y="14"/>
                    <a:pt x="12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6"/>
            <p:cNvSpPr/>
            <p:nvPr/>
          </p:nvSpPr>
          <p:spPr>
            <a:xfrm>
              <a:off x="6822389" y="1747509"/>
              <a:ext cx="82859" cy="82193"/>
            </a:xfrm>
            <a:custGeom>
              <a:avLst/>
              <a:gdLst/>
              <a:ahLst/>
              <a:cxnLst/>
              <a:rect l="l" t="t" r="r" b="b"/>
              <a:pathLst>
                <a:path w="868" h="861" extrusionOk="0">
                  <a:moveTo>
                    <a:pt x="0" y="1"/>
                  </a:moveTo>
                  <a:lnTo>
                    <a:pt x="191" y="861"/>
                  </a:lnTo>
                  <a:lnTo>
                    <a:pt x="868" y="854"/>
                  </a:lnTo>
                  <a:lnTo>
                    <a:pt x="677"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6"/>
            <p:cNvSpPr/>
            <p:nvPr/>
          </p:nvSpPr>
          <p:spPr>
            <a:xfrm>
              <a:off x="6820385" y="1745504"/>
              <a:ext cx="87537" cy="86298"/>
            </a:xfrm>
            <a:custGeom>
              <a:avLst/>
              <a:gdLst/>
              <a:ahLst/>
              <a:cxnLst/>
              <a:rect l="l" t="t" r="r" b="b"/>
              <a:pathLst>
                <a:path w="917" h="904" extrusionOk="0">
                  <a:moveTo>
                    <a:pt x="677" y="43"/>
                  </a:moveTo>
                  <a:lnTo>
                    <a:pt x="860" y="861"/>
                  </a:lnTo>
                  <a:lnTo>
                    <a:pt x="219" y="861"/>
                  </a:lnTo>
                  <a:lnTo>
                    <a:pt x="43" y="43"/>
                  </a:lnTo>
                  <a:close/>
                  <a:moveTo>
                    <a:pt x="705" y="1"/>
                  </a:moveTo>
                  <a:cubicBezTo>
                    <a:pt x="705" y="1"/>
                    <a:pt x="14" y="1"/>
                    <a:pt x="0" y="29"/>
                  </a:cubicBezTo>
                  <a:cubicBezTo>
                    <a:pt x="0" y="29"/>
                    <a:pt x="191" y="882"/>
                    <a:pt x="212" y="903"/>
                  </a:cubicBezTo>
                  <a:cubicBezTo>
                    <a:pt x="212" y="903"/>
                    <a:pt x="896" y="896"/>
                    <a:pt x="917" y="875"/>
                  </a:cubicBezTo>
                  <a:cubicBezTo>
                    <a:pt x="917" y="875"/>
                    <a:pt x="719" y="15"/>
                    <a:pt x="70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6"/>
            <p:cNvSpPr/>
            <p:nvPr/>
          </p:nvSpPr>
          <p:spPr>
            <a:xfrm>
              <a:off x="7209289" y="1376732"/>
              <a:ext cx="55940" cy="88303"/>
            </a:xfrm>
            <a:custGeom>
              <a:avLst/>
              <a:gdLst/>
              <a:ahLst/>
              <a:cxnLst/>
              <a:rect l="l" t="t" r="r" b="b"/>
              <a:pathLst>
                <a:path w="586" h="925" extrusionOk="0">
                  <a:moveTo>
                    <a:pt x="586" y="1"/>
                  </a:moveTo>
                  <a:lnTo>
                    <a:pt x="64" y="558"/>
                  </a:lnTo>
                  <a:lnTo>
                    <a:pt x="1" y="924"/>
                  </a:lnTo>
                  <a:lnTo>
                    <a:pt x="522" y="367"/>
                  </a:lnTo>
                  <a:lnTo>
                    <a:pt x="586"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6"/>
            <p:cNvSpPr/>
            <p:nvPr/>
          </p:nvSpPr>
          <p:spPr>
            <a:xfrm>
              <a:off x="7207284" y="1375396"/>
              <a:ext cx="59949" cy="92312"/>
            </a:xfrm>
            <a:custGeom>
              <a:avLst/>
              <a:gdLst/>
              <a:ahLst/>
              <a:cxnLst/>
              <a:rect l="l" t="t" r="r" b="b"/>
              <a:pathLst>
                <a:path w="628" h="967" extrusionOk="0">
                  <a:moveTo>
                    <a:pt x="579" y="78"/>
                  </a:moveTo>
                  <a:lnTo>
                    <a:pt x="522" y="367"/>
                  </a:lnTo>
                  <a:lnTo>
                    <a:pt x="57" y="875"/>
                  </a:lnTo>
                  <a:lnTo>
                    <a:pt x="106" y="586"/>
                  </a:lnTo>
                  <a:lnTo>
                    <a:pt x="579" y="78"/>
                  </a:lnTo>
                  <a:close/>
                  <a:moveTo>
                    <a:pt x="593" y="1"/>
                  </a:moveTo>
                  <a:lnTo>
                    <a:pt x="64" y="572"/>
                  </a:lnTo>
                  <a:cubicBezTo>
                    <a:pt x="64" y="572"/>
                    <a:pt x="1" y="938"/>
                    <a:pt x="22" y="966"/>
                  </a:cubicBezTo>
                  <a:cubicBezTo>
                    <a:pt x="22" y="966"/>
                    <a:pt x="29" y="959"/>
                    <a:pt x="36" y="959"/>
                  </a:cubicBezTo>
                  <a:lnTo>
                    <a:pt x="565" y="381"/>
                  </a:lnTo>
                  <a:cubicBezTo>
                    <a:pt x="565" y="381"/>
                    <a:pt x="628" y="15"/>
                    <a:pt x="593"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6"/>
            <p:cNvSpPr/>
            <p:nvPr/>
          </p:nvSpPr>
          <p:spPr>
            <a:xfrm>
              <a:off x="7410518" y="1600878"/>
              <a:ext cx="86200" cy="59282"/>
            </a:xfrm>
            <a:custGeom>
              <a:avLst/>
              <a:gdLst/>
              <a:ahLst/>
              <a:cxnLst/>
              <a:rect l="l" t="t" r="r" b="b"/>
              <a:pathLst>
                <a:path w="903" h="621" extrusionOk="0">
                  <a:moveTo>
                    <a:pt x="903" y="0"/>
                  </a:moveTo>
                  <a:lnTo>
                    <a:pt x="522" y="57"/>
                  </a:lnTo>
                  <a:lnTo>
                    <a:pt x="1" y="620"/>
                  </a:lnTo>
                  <a:lnTo>
                    <a:pt x="381" y="564"/>
                  </a:lnTo>
                  <a:lnTo>
                    <a:pt x="90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6"/>
            <p:cNvSpPr/>
            <p:nvPr/>
          </p:nvSpPr>
          <p:spPr>
            <a:xfrm>
              <a:off x="7408514" y="1598778"/>
              <a:ext cx="90210" cy="63387"/>
            </a:xfrm>
            <a:custGeom>
              <a:avLst/>
              <a:gdLst/>
              <a:ahLst/>
              <a:cxnLst/>
              <a:rect l="l" t="t" r="r" b="b"/>
              <a:pathLst>
                <a:path w="945" h="664" extrusionOk="0">
                  <a:moveTo>
                    <a:pt x="860" y="50"/>
                  </a:moveTo>
                  <a:lnTo>
                    <a:pt x="388" y="565"/>
                  </a:lnTo>
                  <a:lnTo>
                    <a:pt x="71" y="614"/>
                  </a:lnTo>
                  <a:lnTo>
                    <a:pt x="71" y="614"/>
                  </a:lnTo>
                  <a:lnTo>
                    <a:pt x="550" y="100"/>
                  </a:lnTo>
                  <a:lnTo>
                    <a:pt x="860" y="50"/>
                  </a:lnTo>
                  <a:close/>
                  <a:moveTo>
                    <a:pt x="924" y="1"/>
                  </a:moveTo>
                  <a:lnTo>
                    <a:pt x="529" y="64"/>
                  </a:lnTo>
                  <a:cubicBezTo>
                    <a:pt x="529" y="64"/>
                    <a:pt x="0" y="628"/>
                    <a:pt x="22" y="664"/>
                  </a:cubicBezTo>
                  <a:lnTo>
                    <a:pt x="416" y="600"/>
                  </a:lnTo>
                  <a:cubicBezTo>
                    <a:pt x="416" y="600"/>
                    <a:pt x="945" y="36"/>
                    <a:pt x="92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6"/>
            <p:cNvSpPr/>
            <p:nvPr/>
          </p:nvSpPr>
          <p:spPr>
            <a:xfrm>
              <a:off x="7037079" y="1357258"/>
              <a:ext cx="77418" cy="97658"/>
            </a:xfrm>
            <a:custGeom>
              <a:avLst/>
              <a:gdLst/>
              <a:ahLst/>
              <a:cxnLst/>
              <a:rect l="l" t="t" r="r" b="b"/>
              <a:pathLst>
                <a:path w="811" h="1023" extrusionOk="0">
                  <a:moveTo>
                    <a:pt x="522" y="0"/>
                  </a:moveTo>
                  <a:lnTo>
                    <a:pt x="0" y="564"/>
                  </a:lnTo>
                  <a:lnTo>
                    <a:pt x="289" y="1022"/>
                  </a:lnTo>
                  <a:lnTo>
                    <a:pt x="811" y="458"/>
                  </a:lnTo>
                  <a:lnTo>
                    <a:pt x="52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6"/>
            <p:cNvSpPr/>
            <p:nvPr/>
          </p:nvSpPr>
          <p:spPr>
            <a:xfrm>
              <a:off x="7035074" y="1355922"/>
              <a:ext cx="81427" cy="100999"/>
            </a:xfrm>
            <a:custGeom>
              <a:avLst/>
              <a:gdLst/>
              <a:ahLst/>
              <a:cxnLst/>
              <a:rect l="l" t="t" r="r" b="b"/>
              <a:pathLst>
                <a:path w="853" h="1058" extrusionOk="0">
                  <a:moveTo>
                    <a:pt x="543" y="50"/>
                  </a:moveTo>
                  <a:lnTo>
                    <a:pt x="804" y="472"/>
                  </a:lnTo>
                  <a:lnTo>
                    <a:pt x="310" y="1001"/>
                  </a:lnTo>
                  <a:lnTo>
                    <a:pt x="49" y="578"/>
                  </a:lnTo>
                  <a:lnTo>
                    <a:pt x="543" y="50"/>
                  </a:lnTo>
                  <a:close/>
                  <a:moveTo>
                    <a:pt x="529" y="0"/>
                  </a:moveTo>
                  <a:cubicBezTo>
                    <a:pt x="529" y="0"/>
                    <a:pt x="0" y="564"/>
                    <a:pt x="0" y="585"/>
                  </a:cubicBezTo>
                  <a:cubicBezTo>
                    <a:pt x="0" y="585"/>
                    <a:pt x="296" y="1051"/>
                    <a:pt x="310" y="1058"/>
                  </a:cubicBezTo>
                  <a:cubicBezTo>
                    <a:pt x="317" y="1058"/>
                    <a:pt x="324" y="1058"/>
                    <a:pt x="324" y="1051"/>
                  </a:cubicBezTo>
                  <a:cubicBezTo>
                    <a:pt x="324" y="1051"/>
                    <a:pt x="853" y="487"/>
                    <a:pt x="853" y="465"/>
                  </a:cubicBezTo>
                  <a:cubicBezTo>
                    <a:pt x="853" y="465"/>
                    <a:pt x="564" y="0"/>
                    <a:pt x="529"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6"/>
            <p:cNvSpPr/>
            <p:nvPr/>
          </p:nvSpPr>
          <p:spPr>
            <a:xfrm>
              <a:off x="7419969" y="1745504"/>
              <a:ext cx="95651" cy="80857"/>
            </a:xfrm>
            <a:custGeom>
              <a:avLst/>
              <a:gdLst/>
              <a:ahLst/>
              <a:cxnLst/>
              <a:rect l="l" t="t" r="r" b="b"/>
              <a:pathLst>
                <a:path w="1002" h="847" extrusionOk="0">
                  <a:moveTo>
                    <a:pt x="522" y="1"/>
                  </a:moveTo>
                  <a:lnTo>
                    <a:pt x="0" y="565"/>
                  </a:lnTo>
                  <a:lnTo>
                    <a:pt x="480" y="847"/>
                  </a:lnTo>
                  <a:lnTo>
                    <a:pt x="1001" y="283"/>
                  </a:lnTo>
                  <a:lnTo>
                    <a:pt x="522"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6"/>
            <p:cNvSpPr/>
            <p:nvPr/>
          </p:nvSpPr>
          <p:spPr>
            <a:xfrm>
              <a:off x="7418633" y="1744168"/>
              <a:ext cx="98324" cy="84198"/>
            </a:xfrm>
            <a:custGeom>
              <a:avLst/>
              <a:gdLst/>
              <a:ahLst/>
              <a:cxnLst/>
              <a:rect l="l" t="t" r="r" b="b"/>
              <a:pathLst>
                <a:path w="1030" h="882" extrusionOk="0">
                  <a:moveTo>
                    <a:pt x="543" y="43"/>
                  </a:moveTo>
                  <a:lnTo>
                    <a:pt x="980" y="304"/>
                  </a:lnTo>
                  <a:lnTo>
                    <a:pt x="494" y="832"/>
                  </a:lnTo>
                  <a:lnTo>
                    <a:pt x="49" y="572"/>
                  </a:lnTo>
                  <a:lnTo>
                    <a:pt x="543" y="43"/>
                  </a:lnTo>
                  <a:close/>
                  <a:moveTo>
                    <a:pt x="522" y="1"/>
                  </a:moveTo>
                  <a:cubicBezTo>
                    <a:pt x="522" y="1"/>
                    <a:pt x="0" y="558"/>
                    <a:pt x="0" y="593"/>
                  </a:cubicBezTo>
                  <a:cubicBezTo>
                    <a:pt x="0" y="593"/>
                    <a:pt x="479" y="882"/>
                    <a:pt x="494" y="882"/>
                  </a:cubicBezTo>
                  <a:cubicBezTo>
                    <a:pt x="494" y="882"/>
                    <a:pt x="501" y="875"/>
                    <a:pt x="508" y="875"/>
                  </a:cubicBezTo>
                  <a:cubicBezTo>
                    <a:pt x="508" y="875"/>
                    <a:pt x="1029" y="311"/>
                    <a:pt x="1022" y="276"/>
                  </a:cubicBezTo>
                  <a:cubicBezTo>
                    <a:pt x="1022" y="276"/>
                    <a:pt x="550" y="1"/>
                    <a:pt x="5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6"/>
            <p:cNvSpPr/>
            <p:nvPr/>
          </p:nvSpPr>
          <p:spPr>
            <a:xfrm>
              <a:off x="7184374" y="1552383"/>
              <a:ext cx="128012" cy="128588"/>
            </a:xfrm>
            <a:custGeom>
              <a:avLst/>
              <a:gdLst/>
              <a:ahLst/>
              <a:cxnLst/>
              <a:rect l="l" t="t" r="r" b="b"/>
              <a:pathLst>
                <a:path w="1341" h="1347" extrusionOk="0">
                  <a:moveTo>
                    <a:pt x="720" y="1"/>
                  </a:moveTo>
                  <a:cubicBezTo>
                    <a:pt x="657" y="15"/>
                    <a:pt x="586" y="36"/>
                    <a:pt x="523" y="64"/>
                  </a:cubicBezTo>
                  <a:cubicBezTo>
                    <a:pt x="523" y="64"/>
                    <a:pt x="1" y="628"/>
                    <a:pt x="410" y="628"/>
                  </a:cubicBezTo>
                  <a:cubicBezTo>
                    <a:pt x="438" y="642"/>
                    <a:pt x="473" y="663"/>
                    <a:pt x="501" y="684"/>
                  </a:cubicBezTo>
                  <a:lnTo>
                    <a:pt x="544" y="713"/>
                  </a:lnTo>
                  <a:cubicBezTo>
                    <a:pt x="551" y="720"/>
                    <a:pt x="565" y="734"/>
                    <a:pt x="621" y="783"/>
                  </a:cubicBezTo>
                  <a:cubicBezTo>
                    <a:pt x="628" y="790"/>
                    <a:pt x="642" y="804"/>
                    <a:pt x="720" y="896"/>
                  </a:cubicBezTo>
                  <a:cubicBezTo>
                    <a:pt x="727" y="910"/>
                    <a:pt x="734" y="917"/>
                    <a:pt x="769" y="973"/>
                  </a:cubicBezTo>
                  <a:cubicBezTo>
                    <a:pt x="776" y="987"/>
                    <a:pt x="783" y="1002"/>
                    <a:pt x="790" y="1016"/>
                  </a:cubicBezTo>
                  <a:cubicBezTo>
                    <a:pt x="805" y="1058"/>
                    <a:pt x="819" y="1093"/>
                    <a:pt x="826" y="1136"/>
                  </a:cubicBezTo>
                  <a:cubicBezTo>
                    <a:pt x="833" y="1171"/>
                    <a:pt x="833" y="1213"/>
                    <a:pt x="826" y="1248"/>
                  </a:cubicBezTo>
                  <a:cubicBezTo>
                    <a:pt x="819" y="1281"/>
                    <a:pt x="807" y="1314"/>
                    <a:pt x="782" y="1341"/>
                  </a:cubicBezTo>
                  <a:lnTo>
                    <a:pt x="782" y="1341"/>
                  </a:lnTo>
                  <a:lnTo>
                    <a:pt x="1305" y="790"/>
                  </a:lnTo>
                  <a:cubicBezTo>
                    <a:pt x="1326" y="762"/>
                    <a:pt x="1340" y="727"/>
                    <a:pt x="1312" y="459"/>
                  </a:cubicBezTo>
                  <a:cubicBezTo>
                    <a:pt x="1298" y="431"/>
                    <a:pt x="1284" y="402"/>
                    <a:pt x="1263" y="374"/>
                  </a:cubicBezTo>
                  <a:cubicBezTo>
                    <a:pt x="1213" y="304"/>
                    <a:pt x="1157" y="240"/>
                    <a:pt x="1094" y="177"/>
                  </a:cubicBezTo>
                  <a:cubicBezTo>
                    <a:pt x="1087" y="170"/>
                    <a:pt x="1072" y="156"/>
                    <a:pt x="974" y="92"/>
                  </a:cubicBezTo>
                  <a:cubicBezTo>
                    <a:pt x="917" y="57"/>
                    <a:pt x="854" y="36"/>
                    <a:pt x="790" y="8"/>
                  </a:cubicBezTo>
                  <a:lnTo>
                    <a:pt x="720" y="1"/>
                  </a:lnTo>
                  <a:close/>
                  <a:moveTo>
                    <a:pt x="782" y="1341"/>
                  </a:moveTo>
                  <a:lnTo>
                    <a:pt x="776" y="1347"/>
                  </a:lnTo>
                  <a:cubicBezTo>
                    <a:pt x="778" y="1345"/>
                    <a:pt x="780" y="1343"/>
                    <a:pt x="782" y="134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6"/>
            <p:cNvSpPr/>
            <p:nvPr/>
          </p:nvSpPr>
          <p:spPr>
            <a:xfrm>
              <a:off x="7194492" y="1550379"/>
              <a:ext cx="121234" cy="133361"/>
            </a:xfrm>
            <a:custGeom>
              <a:avLst/>
              <a:gdLst/>
              <a:ahLst/>
              <a:cxnLst/>
              <a:rect l="l" t="t" r="r" b="b"/>
              <a:pathLst>
                <a:path w="1270" h="1397" extrusionOk="0">
                  <a:moveTo>
                    <a:pt x="178" y="387"/>
                  </a:moveTo>
                  <a:cubicBezTo>
                    <a:pt x="78" y="488"/>
                    <a:pt x="1" y="571"/>
                    <a:pt x="1" y="571"/>
                  </a:cubicBezTo>
                  <a:lnTo>
                    <a:pt x="64" y="564"/>
                  </a:lnTo>
                  <a:cubicBezTo>
                    <a:pt x="90" y="564"/>
                    <a:pt x="116" y="564"/>
                    <a:pt x="139" y="567"/>
                  </a:cubicBezTo>
                  <a:lnTo>
                    <a:pt x="139" y="567"/>
                  </a:lnTo>
                  <a:cubicBezTo>
                    <a:pt x="128" y="516"/>
                    <a:pt x="147" y="452"/>
                    <a:pt x="178" y="387"/>
                  </a:cubicBezTo>
                  <a:close/>
                  <a:moveTo>
                    <a:pt x="621" y="0"/>
                  </a:moveTo>
                  <a:cubicBezTo>
                    <a:pt x="543" y="15"/>
                    <a:pt x="473" y="36"/>
                    <a:pt x="403" y="71"/>
                  </a:cubicBezTo>
                  <a:cubicBezTo>
                    <a:pt x="403" y="71"/>
                    <a:pt x="254" y="232"/>
                    <a:pt x="178" y="387"/>
                  </a:cubicBezTo>
                  <a:lnTo>
                    <a:pt x="178" y="387"/>
                  </a:lnTo>
                  <a:cubicBezTo>
                    <a:pt x="317" y="248"/>
                    <a:pt x="500" y="75"/>
                    <a:pt x="586" y="43"/>
                  </a:cubicBezTo>
                  <a:cubicBezTo>
                    <a:pt x="593" y="43"/>
                    <a:pt x="607" y="43"/>
                    <a:pt x="981" y="219"/>
                  </a:cubicBezTo>
                  <a:lnTo>
                    <a:pt x="1023" y="268"/>
                  </a:lnTo>
                  <a:cubicBezTo>
                    <a:pt x="1072" y="325"/>
                    <a:pt x="1122" y="381"/>
                    <a:pt x="1164" y="445"/>
                  </a:cubicBezTo>
                  <a:cubicBezTo>
                    <a:pt x="1171" y="459"/>
                    <a:pt x="1178" y="473"/>
                    <a:pt x="1185" y="487"/>
                  </a:cubicBezTo>
                  <a:cubicBezTo>
                    <a:pt x="1206" y="557"/>
                    <a:pt x="1220" y="635"/>
                    <a:pt x="1220" y="705"/>
                  </a:cubicBezTo>
                  <a:cubicBezTo>
                    <a:pt x="1220" y="741"/>
                    <a:pt x="1199" y="769"/>
                    <a:pt x="1178" y="790"/>
                  </a:cubicBezTo>
                  <a:cubicBezTo>
                    <a:pt x="1178" y="790"/>
                    <a:pt x="901" y="1094"/>
                    <a:pt x="766" y="1094"/>
                  </a:cubicBezTo>
                  <a:cubicBezTo>
                    <a:pt x="733" y="1094"/>
                    <a:pt x="708" y="1076"/>
                    <a:pt x="699" y="1030"/>
                  </a:cubicBezTo>
                  <a:cubicBezTo>
                    <a:pt x="692" y="1008"/>
                    <a:pt x="684" y="994"/>
                    <a:pt x="656" y="938"/>
                  </a:cubicBezTo>
                  <a:cubicBezTo>
                    <a:pt x="649" y="924"/>
                    <a:pt x="635" y="910"/>
                    <a:pt x="593" y="853"/>
                  </a:cubicBezTo>
                  <a:lnTo>
                    <a:pt x="565" y="818"/>
                  </a:lnTo>
                  <a:cubicBezTo>
                    <a:pt x="551" y="804"/>
                    <a:pt x="543" y="797"/>
                    <a:pt x="487" y="741"/>
                  </a:cubicBezTo>
                  <a:cubicBezTo>
                    <a:pt x="445" y="712"/>
                    <a:pt x="403" y="677"/>
                    <a:pt x="353" y="656"/>
                  </a:cubicBezTo>
                  <a:cubicBezTo>
                    <a:pt x="311" y="628"/>
                    <a:pt x="254" y="607"/>
                    <a:pt x="205" y="586"/>
                  </a:cubicBezTo>
                  <a:cubicBezTo>
                    <a:pt x="191" y="578"/>
                    <a:pt x="177" y="578"/>
                    <a:pt x="163" y="571"/>
                  </a:cubicBezTo>
                  <a:cubicBezTo>
                    <a:pt x="155" y="570"/>
                    <a:pt x="147" y="568"/>
                    <a:pt x="139" y="567"/>
                  </a:cubicBezTo>
                  <a:lnTo>
                    <a:pt x="139" y="567"/>
                  </a:lnTo>
                  <a:cubicBezTo>
                    <a:pt x="150" y="622"/>
                    <a:pt x="196" y="662"/>
                    <a:pt x="297" y="670"/>
                  </a:cubicBezTo>
                  <a:cubicBezTo>
                    <a:pt x="325" y="684"/>
                    <a:pt x="353" y="698"/>
                    <a:pt x="381" y="719"/>
                  </a:cubicBezTo>
                  <a:lnTo>
                    <a:pt x="417" y="748"/>
                  </a:lnTo>
                  <a:cubicBezTo>
                    <a:pt x="431" y="762"/>
                    <a:pt x="445" y="769"/>
                    <a:pt x="501" y="818"/>
                  </a:cubicBezTo>
                  <a:cubicBezTo>
                    <a:pt x="508" y="825"/>
                    <a:pt x="522" y="839"/>
                    <a:pt x="565" y="896"/>
                  </a:cubicBezTo>
                  <a:cubicBezTo>
                    <a:pt x="572" y="903"/>
                    <a:pt x="586" y="917"/>
                    <a:pt x="593" y="931"/>
                  </a:cubicBezTo>
                  <a:cubicBezTo>
                    <a:pt x="600" y="938"/>
                    <a:pt x="607" y="952"/>
                    <a:pt x="642" y="1001"/>
                  </a:cubicBezTo>
                  <a:cubicBezTo>
                    <a:pt x="649" y="1016"/>
                    <a:pt x="656" y="1030"/>
                    <a:pt x="663" y="1051"/>
                  </a:cubicBezTo>
                  <a:cubicBezTo>
                    <a:pt x="684" y="1121"/>
                    <a:pt x="692" y="1192"/>
                    <a:pt x="699" y="1262"/>
                  </a:cubicBezTo>
                  <a:cubicBezTo>
                    <a:pt x="692" y="1305"/>
                    <a:pt x="677" y="1347"/>
                    <a:pt x="670" y="1396"/>
                  </a:cubicBezTo>
                  <a:cubicBezTo>
                    <a:pt x="677" y="1396"/>
                    <a:pt x="684" y="1389"/>
                    <a:pt x="692" y="1389"/>
                  </a:cubicBezTo>
                  <a:lnTo>
                    <a:pt x="1213" y="825"/>
                  </a:lnTo>
                  <a:cubicBezTo>
                    <a:pt x="1241" y="790"/>
                    <a:pt x="1263" y="755"/>
                    <a:pt x="1270" y="712"/>
                  </a:cubicBezTo>
                  <a:cubicBezTo>
                    <a:pt x="1263" y="628"/>
                    <a:pt x="1248" y="550"/>
                    <a:pt x="1227" y="466"/>
                  </a:cubicBezTo>
                  <a:cubicBezTo>
                    <a:pt x="1213" y="437"/>
                    <a:pt x="1199" y="409"/>
                    <a:pt x="1178" y="381"/>
                  </a:cubicBezTo>
                  <a:cubicBezTo>
                    <a:pt x="1136" y="325"/>
                    <a:pt x="1093" y="268"/>
                    <a:pt x="1044" y="219"/>
                  </a:cubicBezTo>
                  <a:lnTo>
                    <a:pt x="1002" y="177"/>
                  </a:lnTo>
                  <a:cubicBezTo>
                    <a:pt x="917" y="120"/>
                    <a:pt x="825" y="71"/>
                    <a:pt x="734" y="22"/>
                  </a:cubicBezTo>
                  <a:cubicBezTo>
                    <a:pt x="699" y="15"/>
                    <a:pt x="656" y="7"/>
                    <a:pt x="62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6"/>
            <p:cNvSpPr/>
            <p:nvPr/>
          </p:nvSpPr>
          <p:spPr>
            <a:xfrm>
              <a:off x="7022951" y="1421123"/>
              <a:ext cx="63958" cy="73506"/>
            </a:xfrm>
            <a:custGeom>
              <a:avLst/>
              <a:gdLst/>
              <a:ahLst/>
              <a:cxnLst/>
              <a:rect l="l" t="t" r="r" b="b"/>
              <a:pathLst>
                <a:path w="670" h="770" extrusionOk="0">
                  <a:moveTo>
                    <a:pt x="670" y="1"/>
                  </a:moveTo>
                  <a:cubicBezTo>
                    <a:pt x="660" y="11"/>
                    <a:pt x="650" y="21"/>
                    <a:pt x="640" y="33"/>
                  </a:cubicBezTo>
                  <a:lnTo>
                    <a:pt x="640" y="33"/>
                  </a:lnTo>
                  <a:lnTo>
                    <a:pt x="670" y="1"/>
                  </a:lnTo>
                  <a:close/>
                  <a:moveTo>
                    <a:pt x="640" y="33"/>
                  </a:moveTo>
                  <a:lnTo>
                    <a:pt x="148" y="565"/>
                  </a:lnTo>
                  <a:cubicBezTo>
                    <a:pt x="92" y="621"/>
                    <a:pt x="42" y="692"/>
                    <a:pt x="0" y="769"/>
                  </a:cubicBezTo>
                  <a:lnTo>
                    <a:pt x="529" y="205"/>
                  </a:lnTo>
                  <a:cubicBezTo>
                    <a:pt x="557" y="149"/>
                    <a:pt x="592" y="93"/>
                    <a:pt x="628" y="50"/>
                  </a:cubicBezTo>
                  <a:cubicBezTo>
                    <a:pt x="632" y="44"/>
                    <a:pt x="636" y="38"/>
                    <a:pt x="640" y="33"/>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6"/>
            <p:cNvSpPr/>
            <p:nvPr/>
          </p:nvSpPr>
          <p:spPr>
            <a:xfrm>
              <a:off x="7023619" y="1419786"/>
              <a:ext cx="63290" cy="76847"/>
            </a:xfrm>
            <a:custGeom>
              <a:avLst/>
              <a:gdLst/>
              <a:ahLst/>
              <a:cxnLst/>
              <a:rect l="l" t="t" r="r" b="b"/>
              <a:pathLst>
                <a:path w="663" h="805" extrusionOk="0">
                  <a:moveTo>
                    <a:pt x="649" y="1"/>
                  </a:moveTo>
                  <a:lnTo>
                    <a:pt x="127" y="565"/>
                  </a:lnTo>
                  <a:cubicBezTo>
                    <a:pt x="57" y="628"/>
                    <a:pt x="14" y="713"/>
                    <a:pt x="0" y="804"/>
                  </a:cubicBezTo>
                  <a:cubicBezTo>
                    <a:pt x="0" y="804"/>
                    <a:pt x="7" y="797"/>
                    <a:pt x="7" y="797"/>
                  </a:cubicBezTo>
                  <a:cubicBezTo>
                    <a:pt x="7" y="797"/>
                    <a:pt x="536" y="234"/>
                    <a:pt x="536" y="226"/>
                  </a:cubicBezTo>
                  <a:cubicBezTo>
                    <a:pt x="564" y="177"/>
                    <a:pt x="599" y="121"/>
                    <a:pt x="642" y="78"/>
                  </a:cubicBezTo>
                  <a:cubicBezTo>
                    <a:pt x="649" y="57"/>
                    <a:pt x="663" y="43"/>
                    <a:pt x="649"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6"/>
            <p:cNvSpPr/>
            <p:nvPr/>
          </p:nvSpPr>
          <p:spPr>
            <a:xfrm>
              <a:off x="7382358" y="1776338"/>
              <a:ext cx="63576" cy="58328"/>
            </a:xfrm>
            <a:custGeom>
              <a:avLst/>
              <a:gdLst/>
              <a:ahLst/>
              <a:cxnLst/>
              <a:rect l="l" t="t" r="r" b="b"/>
              <a:pathLst>
                <a:path w="666" h="611" extrusionOk="0">
                  <a:moveTo>
                    <a:pt x="638" y="1"/>
                  </a:moveTo>
                  <a:cubicBezTo>
                    <a:pt x="635" y="1"/>
                    <a:pt x="624" y="7"/>
                    <a:pt x="606" y="23"/>
                  </a:cubicBezTo>
                  <a:lnTo>
                    <a:pt x="549" y="51"/>
                  </a:lnTo>
                  <a:cubicBezTo>
                    <a:pt x="542" y="58"/>
                    <a:pt x="528" y="72"/>
                    <a:pt x="479" y="87"/>
                  </a:cubicBezTo>
                  <a:cubicBezTo>
                    <a:pt x="479" y="87"/>
                    <a:pt x="1" y="610"/>
                    <a:pt x="36" y="610"/>
                  </a:cubicBezTo>
                  <a:cubicBezTo>
                    <a:pt x="37" y="610"/>
                    <a:pt x="39" y="610"/>
                    <a:pt x="42" y="608"/>
                  </a:cubicBezTo>
                  <a:cubicBezTo>
                    <a:pt x="112" y="559"/>
                    <a:pt x="183" y="502"/>
                    <a:pt x="253" y="446"/>
                  </a:cubicBezTo>
                  <a:cubicBezTo>
                    <a:pt x="253" y="446"/>
                    <a:pt x="665" y="1"/>
                    <a:pt x="638"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6"/>
            <p:cNvSpPr/>
            <p:nvPr/>
          </p:nvSpPr>
          <p:spPr>
            <a:xfrm>
              <a:off x="7376917" y="1775288"/>
              <a:ext cx="72550" cy="65201"/>
            </a:xfrm>
            <a:custGeom>
              <a:avLst/>
              <a:gdLst/>
              <a:ahLst/>
              <a:cxnLst/>
              <a:rect l="l" t="t" r="r" b="b"/>
              <a:pathLst>
                <a:path w="760" h="683" extrusionOk="0">
                  <a:moveTo>
                    <a:pt x="627" y="83"/>
                  </a:moveTo>
                  <a:cubicBezTo>
                    <a:pt x="627" y="84"/>
                    <a:pt x="289" y="436"/>
                    <a:pt x="127" y="577"/>
                  </a:cubicBezTo>
                  <a:lnTo>
                    <a:pt x="550" y="119"/>
                  </a:lnTo>
                  <a:lnTo>
                    <a:pt x="585" y="105"/>
                  </a:lnTo>
                  <a:lnTo>
                    <a:pt x="627" y="83"/>
                  </a:lnTo>
                  <a:close/>
                  <a:moveTo>
                    <a:pt x="689" y="0"/>
                  </a:moveTo>
                  <a:cubicBezTo>
                    <a:pt x="682" y="0"/>
                    <a:pt x="672" y="4"/>
                    <a:pt x="656" y="13"/>
                  </a:cubicBezTo>
                  <a:cubicBezTo>
                    <a:pt x="627" y="34"/>
                    <a:pt x="592" y="48"/>
                    <a:pt x="564" y="62"/>
                  </a:cubicBezTo>
                  <a:lnTo>
                    <a:pt x="522" y="83"/>
                  </a:lnTo>
                  <a:cubicBezTo>
                    <a:pt x="522" y="83"/>
                    <a:pt x="0" y="647"/>
                    <a:pt x="14" y="683"/>
                  </a:cubicBezTo>
                  <a:cubicBezTo>
                    <a:pt x="49" y="676"/>
                    <a:pt x="85" y="654"/>
                    <a:pt x="113" y="640"/>
                  </a:cubicBezTo>
                  <a:cubicBezTo>
                    <a:pt x="183" y="591"/>
                    <a:pt x="247" y="542"/>
                    <a:pt x="310" y="485"/>
                  </a:cubicBezTo>
                  <a:cubicBezTo>
                    <a:pt x="310" y="485"/>
                    <a:pt x="760" y="0"/>
                    <a:pt x="689"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6"/>
            <p:cNvSpPr/>
            <p:nvPr/>
          </p:nvSpPr>
          <p:spPr>
            <a:xfrm>
              <a:off x="6966343" y="1413772"/>
              <a:ext cx="61381" cy="115796"/>
            </a:xfrm>
            <a:custGeom>
              <a:avLst/>
              <a:gdLst/>
              <a:ahLst/>
              <a:cxnLst/>
              <a:rect l="l" t="t" r="r" b="b"/>
              <a:pathLst>
                <a:path w="643" h="1213" extrusionOk="0">
                  <a:moveTo>
                    <a:pt x="642" y="0"/>
                  </a:moveTo>
                  <a:lnTo>
                    <a:pt x="121" y="557"/>
                  </a:lnTo>
                  <a:lnTo>
                    <a:pt x="1" y="1213"/>
                  </a:lnTo>
                  <a:lnTo>
                    <a:pt x="530" y="656"/>
                  </a:lnTo>
                  <a:lnTo>
                    <a:pt x="642" y="0"/>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6"/>
            <p:cNvSpPr/>
            <p:nvPr/>
          </p:nvSpPr>
          <p:spPr>
            <a:xfrm>
              <a:off x="6964338" y="1412435"/>
              <a:ext cx="65390" cy="119233"/>
            </a:xfrm>
            <a:custGeom>
              <a:avLst/>
              <a:gdLst/>
              <a:ahLst/>
              <a:cxnLst/>
              <a:rect l="l" t="t" r="r" b="b"/>
              <a:pathLst>
                <a:path w="685" h="1249" extrusionOk="0">
                  <a:moveTo>
                    <a:pt x="628" y="85"/>
                  </a:moveTo>
                  <a:lnTo>
                    <a:pt x="530" y="656"/>
                  </a:lnTo>
                  <a:lnTo>
                    <a:pt x="57" y="1156"/>
                  </a:lnTo>
                  <a:lnTo>
                    <a:pt x="163" y="585"/>
                  </a:lnTo>
                  <a:lnTo>
                    <a:pt x="628" y="85"/>
                  </a:lnTo>
                  <a:close/>
                  <a:moveTo>
                    <a:pt x="649" y="0"/>
                  </a:moveTo>
                  <a:lnTo>
                    <a:pt x="121" y="571"/>
                  </a:lnTo>
                  <a:cubicBezTo>
                    <a:pt x="121" y="571"/>
                    <a:pt x="1" y="1227"/>
                    <a:pt x="22" y="1248"/>
                  </a:cubicBezTo>
                  <a:cubicBezTo>
                    <a:pt x="29" y="1248"/>
                    <a:pt x="36" y="1248"/>
                    <a:pt x="43" y="1241"/>
                  </a:cubicBezTo>
                  <a:lnTo>
                    <a:pt x="572" y="670"/>
                  </a:lnTo>
                  <a:cubicBezTo>
                    <a:pt x="572" y="670"/>
                    <a:pt x="685" y="14"/>
                    <a:pt x="649"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6"/>
            <p:cNvSpPr/>
            <p:nvPr/>
          </p:nvSpPr>
          <p:spPr>
            <a:xfrm>
              <a:off x="6966343" y="1476395"/>
              <a:ext cx="95651" cy="80093"/>
            </a:xfrm>
            <a:custGeom>
              <a:avLst/>
              <a:gdLst/>
              <a:ahLst/>
              <a:cxnLst/>
              <a:rect l="l" t="t" r="r" b="b"/>
              <a:pathLst>
                <a:path w="1002" h="839" extrusionOk="0">
                  <a:moveTo>
                    <a:pt x="530" y="0"/>
                  </a:moveTo>
                  <a:lnTo>
                    <a:pt x="1" y="557"/>
                  </a:lnTo>
                  <a:lnTo>
                    <a:pt x="480" y="839"/>
                  </a:lnTo>
                  <a:lnTo>
                    <a:pt x="1002" y="282"/>
                  </a:lnTo>
                  <a:lnTo>
                    <a:pt x="53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6"/>
            <p:cNvSpPr/>
            <p:nvPr/>
          </p:nvSpPr>
          <p:spPr>
            <a:xfrm>
              <a:off x="6965007" y="1474295"/>
              <a:ext cx="98419" cy="84962"/>
            </a:xfrm>
            <a:custGeom>
              <a:avLst/>
              <a:gdLst/>
              <a:ahLst/>
              <a:cxnLst/>
              <a:rect l="l" t="t" r="r" b="b"/>
              <a:pathLst>
                <a:path w="1031" h="890" extrusionOk="0">
                  <a:moveTo>
                    <a:pt x="544" y="50"/>
                  </a:moveTo>
                  <a:lnTo>
                    <a:pt x="988" y="311"/>
                  </a:lnTo>
                  <a:lnTo>
                    <a:pt x="494" y="840"/>
                  </a:lnTo>
                  <a:lnTo>
                    <a:pt x="57" y="579"/>
                  </a:lnTo>
                  <a:lnTo>
                    <a:pt x="544" y="50"/>
                  </a:lnTo>
                  <a:close/>
                  <a:moveTo>
                    <a:pt x="523" y="1"/>
                  </a:moveTo>
                  <a:cubicBezTo>
                    <a:pt x="523" y="1"/>
                    <a:pt x="1" y="565"/>
                    <a:pt x="8" y="600"/>
                  </a:cubicBezTo>
                  <a:cubicBezTo>
                    <a:pt x="8" y="600"/>
                    <a:pt x="480" y="889"/>
                    <a:pt x="494" y="889"/>
                  </a:cubicBezTo>
                  <a:cubicBezTo>
                    <a:pt x="501" y="882"/>
                    <a:pt x="508" y="882"/>
                    <a:pt x="508" y="882"/>
                  </a:cubicBezTo>
                  <a:cubicBezTo>
                    <a:pt x="508" y="882"/>
                    <a:pt x="1030" y="318"/>
                    <a:pt x="1030" y="283"/>
                  </a:cubicBezTo>
                  <a:cubicBezTo>
                    <a:pt x="1030" y="283"/>
                    <a:pt x="551" y="1"/>
                    <a:pt x="523"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6"/>
            <p:cNvSpPr/>
            <p:nvPr/>
          </p:nvSpPr>
          <p:spPr>
            <a:xfrm>
              <a:off x="7341215" y="1828938"/>
              <a:ext cx="115125" cy="64055"/>
            </a:xfrm>
            <a:custGeom>
              <a:avLst/>
              <a:gdLst/>
              <a:ahLst/>
              <a:cxnLst/>
              <a:rect l="l" t="t" r="r" b="b"/>
              <a:pathLst>
                <a:path w="1206" h="671" extrusionOk="0">
                  <a:moveTo>
                    <a:pt x="1206" y="1"/>
                  </a:moveTo>
                  <a:lnTo>
                    <a:pt x="522" y="107"/>
                  </a:lnTo>
                  <a:lnTo>
                    <a:pt x="0" y="671"/>
                  </a:lnTo>
                  <a:lnTo>
                    <a:pt x="684" y="565"/>
                  </a:lnTo>
                  <a:lnTo>
                    <a:pt x="1206"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6"/>
            <p:cNvSpPr/>
            <p:nvPr/>
          </p:nvSpPr>
          <p:spPr>
            <a:xfrm>
              <a:off x="7339878" y="1826934"/>
              <a:ext cx="117798" cy="68065"/>
            </a:xfrm>
            <a:custGeom>
              <a:avLst/>
              <a:gdLst/>
              <a:ahLst/>
              <a:cxnLst/>
              <a:rect l="l" t="t" r="r" b="b"/>
              <a:pathLst>
                <a:path w="1234" h="713" extrusionOk="0">
                  <a:moveTo>
                    <a:pt x="1163" y="50"/>
                  </a:moveTo>
                  <a:lnTo>
                    <a:pt x="691" y="565"/>
                  </a:lnTo>
                  <a:lnTo>
                    <a:pt x="71" y="656"/>
                  </a:lnTo>
                  <a:lnTo>
                    <a:pt x="550" y="149"/>
                  </a:lnTo>
                  <a:lnTo>
                    <a:pt x="1163" y="50"/>
                  </a:lnTo>
                  <a:close/>
                  <a:moveTo>
                    <a:pt x="1213" y="1"/>
                  </a:moveTo>
                  <a:lnTo>
                    <a:pt x="522" y="113"/>
                  </a:lnTo>
                  <a:cubicBezTo>
                    <a:pt x="522" y="113"/>
                    <a:pt x="0" y="677"/>
                    <a:pt x="14" y="713"/>
                  </a:cubicBezTo>
                  <a:lnTo>
                    <a:pt x="712" y="600"/>
                  </a:lnTo>
                  <a:cubicBezTo>
                    <a:pt x="712" y="600"/>
                    <a:pt x="1234" y="36"/>
                    <a:pt x="1213"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6"/>
            <p:cNvSpPr/>
            <p:nvPr/>
          </p:nvSpPr>
          <p:spPr>
            <a:xfrm>
              <a:off x="7313627" y="1795336"/>
              <a:ext cx="77514" cy="97658"/>
            </a:xfrm>
            <a:custGeom>
              <a:avLst/>
              <a:gdLst/>
              <a:ahLst/>
              <a:cxnLst/>
              <a:rect l="l" t="t" r="r" b="b"/>
              <a:pathLst>
                <a:path w="812" h="1023" extrusionOk="0">
                  <a:moveTo>
                    <a:pt x="522" y="0"/>
                  </a:moveTo>
                  <a:lnTo>
                    <a:pt x="0" y="557"/>
                  </a:lnTo>
                  <a:lnTo>
                    <a:pt x="289" y="1023"/>
                  </a:lnTo>
                  <a:lnTo>
                    <a:pt x="811" y="459"/>
                  </a:lnTo>
                  <a:lnTo>
                    <a:pt x="52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6"/>
            <p:cNvSpPr/>
            <p:nvPr/>
          </p:nvSpPr>
          <p:spPr>
            <a:xfrm>
              <a:off x="7311622" y="1793331"/>
              <a:ext cx="81523" cy="101668"/>
            </a:xfrm>
            <a:custGeom>
              <a:avLst/>
              <a:gdLst/>
              <a:ahLst/>
              <a:cxnLst/>
              <a:rect l="l" t="t" r="r" b="b"/>
              <a:pathLst>
                <a:path w="854" h="1065" extrusionOk="0">
                  <a:moveTo>
                    <a:pt x="536" y="57"/>
                  </a:moveTo>
                  <a:lnTo>
                    <a:pt x="804" y="480"/>
                  </a:lnTo>
                  <a:lnTo>
                    <a:pt x="310" y="1008"/>
                  </a:lnTo>
                  <a:lnTo>
                    <a:pt x="43" y="585"/>
                  </a:lnTo>
                  <a:lnTo>
                    <a:pt x="536" y="57"/>
                  </a:lnTo>
                  <a:close/>
                  <a:moveTo>
                    <a:pt x="529" y="0"/>
                  </a:moveTo>
                  <a:cubicBezTo>
                    <a:pt x="529" y="0"/>
                    <a:pt x="0" y="564"/>
                    <a:pt x="0" y="592"/>
                  </a:cubicBezTo>
                  <a:cubicBezTo>
                    <a:pt x="0" y="592"/>
                    <a:pt x="289" y="1051"/>
                    <a:pt x="310" y="1065"/>
                  </a:cubicBezTo>
                  <a:cubicBezTo>
                    <a:pt x="317" y="1065"/>
                    <a:pt x="325" y="1058"/>
                    <a:pt x="325" y="1058"/>
                  </a:cubicBezTo>
                  <a:cubicBezTo>
                    <a:pt x="325" y="1058"/>
                    <a:pt x="853" y="494"/>
                    <a:pt x="853" y="465"/>
                  </a:cubicBezTo>
                  <a:cubicBezTo>
                    <a:pt x="853" y="465"/>
                    <a:pt x="564" y="0"/>
                    <a:pt x="529"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6"/>
            <p:cNvSpPr/>
            <p:nvPr/>
          </p:nvSpPr>
          <p:spPr>
            <a:xfrm>
              <a:off x="7012164" y="1503220"/>
              <a:ext cx="70736" cy="130020"/>
            </a:xfrm>
            <a:custGeom>
              <a:avLst/>
              <a:gdLst/>
              <a:ahLst/>
              <a:cxnLst/>
              <a:rect l="l" t="t" r="r" b="b"/>
              <a:pathLst>
                <a:path w="741" h="1362" extrusionOk="0">
                  <a:moveTo>
                    <a:pt x="522" y="1"/>
                  </a:moveTo>
                  <a:lnTo>
                    <a:pt x="0" y="558"/>
                  </a:lnTo>
                  <a:cubicBezTo>
                    <a:pt x="0" y="593"/>
                    <a:pt x="7" y="621"/>
                    <a:pt x="14" y="692"/>
                  </a:cubicBezTo>
                  <a:cubicBezTo>
                    <a:pt x="14" y="713"/>
                    <a:pt x="21" y="734"/>
                    <a:pt x="29" y="791"/>
                  </a:cubicBezTo>
                  <a:cubicBezTo>
                    <a:pt x="36" y="812"/>
                    <a:pt x="43" y="833"/>
                    <a:pt x="43" y="854"/>
                  </a:cubicBezTo>
                  <a:lnTo>
                    <a:pt x="57" y="896"/>
                  </a:lnTo>
                  <a:cubicBezTo>
                    <a:pt x="57" y="917"/>
                    <a:pt x="64" y="931"/>
                    <a:pt x="71" y="953"/>
                  </a:cubicBezTo>
                  <a:lnTo>
                    <a:pt x="78" y="995"/>
                  </a:lnTo>
                  <a:cubicBezTo>
                    <a:pt x="85" y="1016"/>
                    <a:pt x="92" y="1037"/>
                    <a:pt x="99" y="1051"/>
                  </a:cubicBezTo>
                  <a:cubicBezTo>
                    <a:pt x="99" y="1065"/>
                    <a:pt x="106" y="1080"/>
                    <a:pt x="113" y="1101"/>
                  </a:cubicBezTo>
                  <a:lnTo>
                    <a:pt x="134" y="1150"/>
                  </a:lnTo>
                  <a:lnTo>
                    <a:pt x="148" y="1199"/>
                  </a:lnTo>
                  <a:cubicBezTo>
                    <a:pt x="155" y="1221"/>
                    <a:pt x="162" y="1242"/>
                    <a:pt x="170" y="1256"/>
                  </a:cubicBezTo>
                  <a:cubicBezTo>
                    <a:pt x="177" y="1270"/>
                    <a:pt x="184" y="1284"/>
                    <a:pt x="191" y="1305"/>
                  </a:cubicBezTo>
                  <a:lnTo>
                    <a:pt x="219" y="1361"/>
                  </a:lnTo>
                  <a:lnTo>
                    <a:pt x="741" y="798"/>
                  </a:lnTo>
                  <a:lnTo>
                    <a:pt x="712" y="741"/>
                  </a:lnTo>
                  <a:cubicBezTo>
                    <a:pt x="705" y="727"/>
                    <a:pt x="698" y="706"/>
                    <a:pt x="691" y="692"/>
                  </a:cubicBezTo>
                  <a:lnTo>
                    <a:pt x="670" y="642"/>
                  </a:lnTo>
                  <a:lnTo>
                    <a:pt x="656" y="593"/>
                  </a:lnTo>
                  <a:lnTo>
                    <a:pt x="635" y="537"/>
                  </a:lnTo>
                  <a:lnTo>
                    <a:pt x="621" y="487"/>
                  </a:lnTo>
                  <a:cubicBezTo>
                    <a:pt x="614" y="473"/>
                    <a:pt x="607" y="452"/>
                    <a:pt x="607" y="438"/>
                  </a:cubicBezTo>
                  <a:lnTo>
                    <a:pt x="592" y="389"/>
                  </a:lnTo>
                  <a:cubicBezTo>
                    <a:pt x="585" y="375"/>
                    <a:pt x="578" y="353"/>
                    <a:pt x="578" y="332"/>
                  </a:cubicBezTo>
                  <a:lnTo>
                    <a:pt x="564" y="290"/>
                  </a:lnTo>
                  <a:cubicBezTo>
                    <a:pt x="564" y="269"/>
                    <a:pt x="557" y="248"/>
                    <a:pt x="550" y="191"/>
                  </a:cubicBezTo>
                  <a:cubicBezTo>
                    <a:pt x="543" y="170"/>
                    <a:pt x="543" y="149"/>
                    <a:pt x="536" y="93"/>
                  </a:cubicBezTo>
                  <a:cubicBezTo>
                    <a:pt x="529" y="64"/>
                    <a:pt x="522" y="29"/>
                    <a:pt x="522" y="1"/>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6"/>
            <p:cNvSpPr/>
            <p:nvPr/>
          </p:nvSpPr>
          <p:spPr>
            <a:xfrm>
              <a:off x="7010159" y="1501884"/>
              <a:ext cx="75413" cy="133361"/>
            </a:xfrm>
            <a:custGeom>
              <a:avLst/>
              <a:gdLst/>
              <a:ahLst/>
              <a:cxnLst/>
              <a:rect l="l" t="t" r="r" b="b"/>
              <a:pathLst>
                <a:path w="790" h="1397" extrusionOk="0">
                  <a:moveTo>
                    <a:pt x="529" y="71"/>
                  </a:moveTo>
                  <a:cubicBezTo>
                    <a:pt x="529" y="85"/>
                    <a:pt x="529" y="100"/>
                    <a:pt x="536" y="163"/>
                  </a:cubicBezTo>
                  <a:cubicBezTo>
                    <a:pt x="543" y="177"/>
                    <a:pt x="543" y="198"/>
                    <a:pt x="557" y="269"/>
                  </a:cubicBezTo>
                  <a:cubicBezTo>
                    <a:pt x="557" y="283"/>
                    <a:pt x="564" y="297"/>
                    <a:pt x="578" y="374"/>
                  </a:cubicBezTo>
                  <a:cubicBezTo>
                    <a:pt x="585" y="382"/>
                    <a:pt x="585" y="396"/>
                    <a:pt x="733" y="812"/>
                  </a:cubicBezTo>
                  <a:cubicBezTo>
                    <a:pt x="733" y="812"/>
                    <a:pt x="427" y="1145"/>
                    <a:pt x="248" y="1145"/>
                  </a:cubicBezTo>
                  <a:cubicBezTo>
                    <a:pt x="201" y="1145"/>
                    <a:pt x="163" y="1122"/>
                    <a:pt x="141" y="1065"/>
                  </a:cubicBezTo>
                  <a:cubicBezTo>
                    <a:pt x="134" y="1051"/>
                    <a:pt x="134" y="1030"/>
                    <a:pt x="113" y="960"/>
                  </a:cubicBezTo>
                  <a:cubicBezTo>
                    <a:pt x="106" y="953"/>
                    <a:pt x="106" y="931"/>
                    <a:pt x="85" y="861"/>
                  </a:cubicBezTo>
                  <a:cubicBezTo>
                    <a:pt x="85" y="847"/>
                    <a:pt x="78" y="833"/>
                    <a:pt x="64" y="769"/>
                  </a:cubicBezTo>
                  <a:cubicBezTo>
                    <a:pt x="64" y="748"/>
                    <a:pt x="64" y="734"/>
                    <a:pt x="50" y="671"/>
                  </a:cubicBezTo>
                  <a:cubicBezTo>
                    <a:pt x="50" y="642"/>
                    <a:pt x="42" y="614"/>
                    <a:pt x="42" y="586"/>
                  </a:cubicBezTo>
                  <a:lnTo>
                    <a:pt x="529" y="71"/>
                  </a:lnTo>
                  <a:close/>
                  <a:moveTo>
                    <a:pt x="529" y="1"/>
                  </a:moveTo>
                  <a:cubicBezTo>
                    <a:pt x="529" y="1"/>
                    <a:pt x="7" y="558"/>
                    <a:pt x="0" y="579"/>
                  </a:cubicBezTo>
                  <a:cubicBezTo>
                    <a:pt x="0" y="607"/>
                    <a:pt x="7" y="642"/>
                    <a:pt x="14" y="713"/>
                  </a:cubicBezTo>
                  <a:cubicBezTo>
                    <a:pt x="21" y="734"/>
                    <a:pt x="21" y="755"/>
                    <a:pt x="35" y="826"/>
                  </a:cubicBezTo>
                  <a:cubicBezTo>
                    <a:pt x="35" y="840"/>
                    <a:pt x="42" y="854"/>
                    <a:pt x="57" y="924"/>
                  </a:cubicBezTo>
                  <a:cubicBezTo>
                    <a:pt x="64" y="938"/>
                    <a:pt x="64" y="960"/>
                    <a:pt x="85" y="1030"/>
                  </a:cubicBezTo>
                  <a:cubicBezTo>
                    <a:pt x="92" y="1044"/>
                    <a:pt x="92" y="1058"/>
                    <a:pt x="155" y="1235"/>
                  </a:cubicBezTo>
                  <a:cubicBezTo>
                    <a:pt x="162" y="1249"/>
                    <a:pt x="169" y="1263"/>
                    <a:pt x="205" y="1340"/>
                  </a:cubicBezTo>
                  <a:cubicBezTo>
                    <a:pt x="212" y="1361"/>
                    <a:pt x="226" y="1383"/>
                    <a:pt x="240" y="1397"/>
                  </a:cubicBezTo>
                  <a:cubicBezTo>
                    <a:pt x="247" y="1397"/>
                    <a:pt x="247" y="1397"/>
                    <a:pt x="254" y="1390"/>
                  </a:cubicBezTo>
                  <a:cubicBezTo>
                    <a:pt x="254" y="1390"/>
                    <a:pt x="790" y="819"/>
                    <a:pt x="783" y="805"/>
                  </a:cubicBezTo>
                  <a:cubicBezTo>
                    <a:pt x="776" y="790"/>
                    <a:pt x="769" y="776"/>
                    <a:pt x="635" y="396"/>
                  </a:cubicBezTo>
                  <a:lnTo>
                    <a:pt x="606" y="297"/>
                  </a:lnTo>
                  <a:cubicBezTo>
                    <a:pt x="606" y="283"/>
                    <a:pt x="606" y="269"/>
                    <a:pt x="592" y="205"/>
                  </a:cubicBezTo>
                  <a:lnTo>
                    <a:pt x="578" y="107"/>
                  </a:lnTo>
                  <a:cubicBezTo>
                    <a:pt x="571" y="64"/>
                    <a:pt x="557" y="29"/>
                    <a:pt x="529"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6"/>
            <p:cNvSpPr/>
            <p:nvPr/>
          </p:nvSpPr>
          <p:spPr>
            <a:xfrm>
              <a:off x="7233536" y="1774429"/>
              <a:ext cx="130017" cy="74174"/>
            </a:xfrm>
            <a:custGeom>
              <a:avLst/>
              <a:gdLst/>
              <a:ahLst/>
              <a:cxnLst/>
              <a:rect l="l" t="t" r="r" b="b"/>
              <a:pathLst>
                <a:path w="1362" h="777" extrusionOk="0">
                  <a:moveTo>
                    <a:pt x="522" y="1"/>
                  </a:moveTo>
                  <a:lnTo>
                    <a:pt x="1" y="565"/>
                  </a:lnTo>
                  <a:cubicBezTo>
                    <a:pt x="163" y="635"/>
                    <a:pt x="325" y="692"/>
                    <a:pt x="494" y="727"/>
                  </a:cubicBezTo>
                  <a:cubicBezTo>
                    <a:pt x="522" y="734"/>
                    <a:pt x="543" y="741"/>
                    <a:pt x="600" y="748"/>
                  </a:cubicBezTo>
                  <a:lnTo>
                    <a:pt x="684" y="769"/>
                  </a:lnTo>
                  <a:lnTo>
                    <a:pt x="783" y="776"/>
                  </a:lnTo>
                  <a:lnTo>
                    <a:pt x="839" y="776"/>
                  </a:lnTo>
                  <a:lnTo>
                    <a:pt x="1361" y="219"/>
                  </a:lnTo>
                  <a:cubicBezTo>
                    <a:pt x="1340" y="212"/>
                    <a:pt x="1312" y="212"/>
                    <a:pt x="1262" y="205"/>
                  </a:cubicBezTo>
                  <a:lnTo>
                    <a:pt x="1178" y="198"/>
                  </a:lnTo>
                  <a:lnTo>
                    <a:pt x="1128" y="184"/>
                  </a:lnTo>
                  <a:lnTo>
                    <a:pt x="1093" y="184"/>
                  </a:lnTo>
                  <a:cubicBezTo>
                    <a:pt x="1072" y="177"/>
                    <a:pt x="1044" y="177"/>
                    <a:pt x="1016" y="170"/>
                  </a:cubicBezTo>
                  <a:cubicBezTo>
                    <a:pt x="846" y="128"/>
                    <a:pt x="684" y="71"/>
                    <a:pt x="522" y="1"/>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6"/>
            <p:cNvSpPr/>
            <p:nvPr/>
          </p:nvSpPr>
          <p:spPr>
            <a:xfrm>
              <a:off x="7232199" y="1773093"/>
              <a:ext cx="132689" cy="77516"/>
            </a:xfrm>
            <a:custGeom>
              <a:avLst/>
              <a:gdLst/>
              <a:ahLst/>
              <a:cxnLst/>
              <a:rect l="l" t="t" r="r" b="b"/>
              <a:pathLst>
                <a:path w="1390" h="812" extrusionOk="0">
                  <a:moveTo>
                    <a:pt x="543" y="36"/>
                  </a:moveTo>
                  <a:cubicBezTo>
                    <a:pt x="698" y="106"/>
                    <a:pt x="860" y="156"/>
                    <a:pt x="1023" y="198"/>
                  </a:cubicBezTo>
                  <a:cubicBezTo>
                    <a:pt x="1051" y="205"/>
                    <a:pt x="1079" y="205"/>
                    <a:pt x="1135" y="219"/>
                  </a:cubicBezTo>
                  <a:lnTo>
                    <a:pt x="1220" y="233"/>
                  </a:lnTo>
                  <a:lnTo>
                    <a:pt x="1326" y="247"/>
                  </a:lnTo>
                  <a:cubicBezTo>
                    <a:pt x="1326" y="247"/>
                    <a:pt x="859" y="755"/>
                    <a:pt x="759" y="755"/>
                  </a:cubicBezTo>
                  <a:cubicBezTo>
                    <a:pt x="757" y="755"/>
                    <a:pt x="756" y="755"/>
                    <a:pt x="755" y="755"/>
                  </a:cubicBezTo>
                  <a:lnTo>
                    <a:pt x="677" y="748"/>
                  </a:lnTo>
                  <a:cubicBezTo>
                    <a:pt x="656" y="741"/>
                    <a:pt x="642" y="741"/>
                    <a:pt x="600" y="734"/>
                  </a:cubicBezTo>
                  <a:lnTo>
                    <a:pt x="515" y="713"/>
                  </a:lnTo>
                  <a:cubicBezTo>
                    <a:pt x="360" y="677"/>
                    <a:pt x="205" y="628"/>
                    <a:pt x="57" y="565"/>
                  </a:cubicBezTo>
                  <a:lnTo>
                    <a:pt x="543" y="36"/>
                  </a:lnTo>
                  <a:close/>
                  <a:moveTo>
                    <a:pt x="522" y="1"/>
                  </a:moveTo>
                  <a:cubicBezTo>
                    <a:pt x="522" y="1"/>
                    <a:pt x="0" y="565"/>
                    <a:pt x="8" y="600"/>
                  </a:cubicBezTo>
                  <a:cubicBezTo>
                    <a:pt x="170" y="663"/>
                    <a:pt x="332" y="720"/>
                    <a:pt x="501" y="762"/>
                  </a:cubicBezTo>
                  <a:cubicBezTo>
                    <a:pt x="529" y="769"/>
                    <a:pt x="557" y="776"/>
                    <a:pt x="614" y="783"/>
                  </a:cubicBezTo>
                  <a:cubicBezTo>
                    <a:pt x="635" y="790"/>
                    <a:pt x="649" y="790"/>
                    <a:pt x="698" y="797"/>
                  </a:cubicBezTo>
                  <a:cubicBezTo>
                    <a:pt x="712" y="797"/>
                    <a:pt x="734" y="804"/>
                    <a:pt x="797" y="811"/>
                  </a:cubicBezTo>
                  <a:lnTo>
                    <a:pt x="853" y="811"/>
                  </a:lnTo>
                  <a:cubicBezTo>
                    <a:pt x="853" y="811"/>
                    <a:pt x="860" y="811"/>
                    <a:pt x="868" y="804"/>
                  </a:cubicBezTo>
                  <a:cubicBezTo>
                    <a:pt x="868" y="804"/>
                    <a:pt x="1389" y="247"/>
                    <a:pt x="1375" y="212"/>
                  </a:cubicBezTo>
                  <a:lnTo>
                    <a:pt x="1276" y="198"/>
                  </a:lnTo>
                  <a:lnTo>
                    <a:pt x="1192" y="191"/>
                  </a:lnTo>
                  <a:lnTo>
                    <a:pt x="1114" y="177"/>
                  </a:lnTo>
                  <a:cubicBezTo>
                    <a:pt x="1086" y="170"/>
                    <a:pt x="1065" y="163"/>
                    <a:pt x="1037" y="156"/>
                  </a:cubicBezTo>
                  <a:cubicBezTo>
                    <a:pt x="860" y="114"/>
                    <a:pt x="691" y="64"/>
                    <a:pt x="5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6"/>
            <p:cNvSpPr/>
            <p:nvPr/>
          </p:nvSpPr>
          <p:spPr>
            <a:xfrm>
              <a:off x="7082804" y="1657392"/>
              <a:ext cx="120566" cy="122574"/>
            </a:xfrm>
            <a:custGeom>
              <a:avLst/>
              <a:gdLst/>
              <a:ahLst/>
              <a:cxnLst/>
              <a:rect l="l" t="t" r="r" b="b"/>
              <a:pathLst>
                <a:path w="1263" h="1284" extrusionOk="0">
                  <a:moveTo>
                    <a:pt x="522" y="0"/>
                  </a:moveTo>
                  <a:lnTo>
                    <a:pt x="1" y="564"/>
                  </a:lnTo>
                  <a:cubicBezTo>
                    <a:pt x="15" y="585"/>
                    <a:pt x="29" y="607"/>
                    <a:pt x="85" y="677"/>
                  </a:cubicBezTo>
                  <a:cubicBezTo>
                    <a:pt x="106" y="698"/>
                    <a:pt x="142" y="733"/>
                    <a:pt x="177" y="769"/>
                  </a:cubicBezTo>
                  <a:cubicBezTo>
                    <a:pt x="205" y="804"/>
                    <a:pt x="240" y="839"/>
                    <a:pt x="304" y="910"/>
                  </a:cubicBezTo>
                  <a:cubicBezTo>
                    <a:pt x="339" y="931"/>
                    <a:pt x="367" y="966"/>
                    <a:pt x="423" y="1022"/>
                  </a:cubicBezTo>
                  <a:cubicBezTo>
                    <a:pt x="466" y="1058"/>
                    <a:pt x="508" y="1093"/>
                    <a:pt x="557" y="1135"/>
                  </a:cubicBezTo>
                  <a:lnTo>
                    <a:pt x="642" y="1213"/>
                  </a:lnTo>
                  <a:lnTo>
                    <a:pt x="741" y="1283"/>
                  </a:lnTo>
                  <a:lnTo>
                    <a:pt x="1262" y="719"/>
                  </a:lnTo>
                  <a:cubicBezTo>
                    <a:pt x="1227" y="698"/>
                    <a:pt x="1199" y="670"/>
                    <a:pt x="1157" y="642"/>
                  </a:cubicBezTo>
                  <a:lnTo>
                    <a:pt x="1065" y="564"/>
                  </a:lnTo>
                  <a:cubicBezTo>
                    <a:pt x="1023" y="529"/>
                    <a:pt x="987" y="494"/>
                    <a:pt x="917" y="430"/>
                  </a:cubicBezTo>
                  <a:cubicBezTo>
                    <a:pt x="889" y="402"/>
                    <a:pt x="861" y="374"/>
                    <a:pt x="832" y="346"/>
                  </a:cubicBezTo>
                  <a:lnTo>
                    <a:pt x="797" y="310"/>
                  </a:lnTo>
                  <a:cubicBezTo>
                    <a:pt x="769" y="275"/>
                    <a:pt x="734" y="247"/>
                    <a:pt x="677" y="191"/>
                  </a:cubicBezTo>
                  <a:lnTo>
                    <a:pt x="607" y="113"/>
                  </a:lnTo>
                  <a:lnTo>
                    <a:pt x="593" y="92"/>
                  </a:lnTo>
                  <a:lnTo>
                    <a:pt x="522" y="0"/>
                  </a:ln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6"/>
            <p:cNvSpPr/>
            <p:nvPr/>
          </p:nvSpPr>
          <p:spPr>
            <a:xfrm>
              <a:off x="7080800" y="1656056"/>
              <a:ext cx="123907" cy="125915"/>
            </a:xfrm>
            <a:custGeom>
              <a:avLst/>
              <a:gdLst/>
              <a:ahLst/>
              <a:cxnLst/>
              <a:rect l="l" t="t" r="r" b="b"/>
              <a:pathLst>
                <a:path w="1298" h="1319" extrusionOk="0">
                  <a:moveTo>
                    <a:pt x="536" y="50"/>
                  </a:moveTo>
                  <a:lnTo>
                    <a:pt x="614" y="141"/>
                  </a:lnTo>
                  <a:lnTo>
                    <a:pt x="705" y="240"/>
                  </a:lnTo>
                  <a:lnTo>
                    <a:pt x="804" y="346"/>
                  </a:lnTo>
                  <a:lnTo>
                    <a:pt x="832" y="374"/>
                  </a:lnTo>
                  <a:cubicBezTo>
                    <a:pt x="867" y="402"/>
                    <a:pt x="896" y="437"/>
                    <a:pt x="952" y="487"/>
                  </a:cubicBezTo>
                  <a:cubicBezTo>
                    <a:pt x="994" y="522"/>
                    <a:pt x="1044" y="571"/>
                    <a:pt x="1072" y="599"/>
                  </a:cubicBezTo>
                  <a:cubicBezTo>
                    <a:pt x="1107" y="621"/>
                    <a:pt x="1135" y="649"/>
                    <a:pt x="1171" y="677"/>
                  </a:cubicBezTo>
                  <a:lnTo>
                    <a:pt x="1248" y="740"/>
                  </a:lnTo>
                  <a:cubicBezTo>
                    <a:pt x="1248" y="740"/>
                    <a:pt x="774" y="1255"/>
                    <a:pt x="742" y="1255"/>
                  </a:cubicBezTo>
                  <a:cubicBezTo>
                    <a:pt x="741" y="1255"/>
                    <a:pt x="741" y="1255"/>
                    <a:pt x="741" y="1255"/>
                  </a:cubicBezTo>
                  <a:cubicBezTo>
                    <a:pt x="719" y="1241"/>
                    <a:pt x="698" y="1227"/>
                    <a:pt x="670" y="1199"/>
                  </a:cubicBezTo>
                  <a:lnTo>
                    <a:pt x="578" y="1128"/>
                  </a:lnTo>
                  <a:cubicBezTo>
                    <a:pt x="536" y="1093"/>
                    <a:pt x="501" y="1058"/>
                    <a:pt x="430" y="994"/>
                  </a:cubicBezTo>
                  <a:cubicBezTo>
                    <a:pt x="402" y="966"/>
                    <a:pt x="374" y="938"/>
                    <a:pt x="346" y="902"/>
                  </a:cubicBezTo>
                  <a:lnTo>
                    <a:pt x="311" y="874"/>
                  </a:lnTo>
                  <a:cubicBezTo>
                    <a:pt x="282" y="839"/>
                    <a:pt x="247" y="804"/>
                    <a:pt x="191" y="747"/>
                  </a:cubicBezTo>
                  <a:cubicBezTo>
                    <a:pt x="170" y="726"/>
                    <a:pt x="148" y="698"/>
                    <a:pt x="127" y="670"/>
                  </a:cubicBezTo>
                  <a:lnTo>
                    <a:pt x="85" y="628"/>
                  </a:lnTo>
                  <a:lnTo>
                    <a:pt x="43" y="578"/>
                  </a:lnTo>
                  <a:lnTo>
                    <a:pt x="536" y="50"/>
                  </a:lnTo>
                  <a:close/>
                  <a:moveTo>
                    <a:pt x="522" y="0"/>
                  </a:moveTo>
                  <a:cubicBezTo>
                    <a:pt x="522" y="0"/>
                    <a:pt x="0" y="564"/>
                    <a:pt x="0" y="592"/>
                  </a:cubicBezTo>
                  <a:lnTo>
                    <a:pt x="57" y="656"/>
                  </a:lnTo>
                  <a:lnTo>
                    <a:pt x="92" y="705"/>
                  </a:lnTo>
                  <a:cubicBezTo>
                    <a:pt x="113" y="726"/>
                    <a:pt x="148" y="761"/>
                    <a:pt x="184" y="797"/>
                  </a:cubicBezTo>
                  <a:cubicBezTo>
                    <a:pt x="212" y="839"/>
                    <a:pt x="247" y="867"/>
                    <a:pt x="282" y="902"/>
                  </a:cubicBezTo>
                  <a:lnTo>
                    <a:pt x="311" y="938"/>
                  </a:lnTo>
                  <a:cubicBezTo>
                    <a:pt x="346" y="966"/>
                    <a:pt x="374" y="994"/>
                    <a:pt x="430" y="1051"/>
                  </a:cubicBezTo>
                  <a:cubicBezTo>
                    <a:pt x="473" y="1086"/>
                    <a:pt x="515" y="1121"/>
                    <a:pt x="564" y="1170"/>
                  </a:cubicBezTo>
                  <a:lnTo>
                    <a:pt x="649" y="1241"/>
                  </a:lnTo>
                  <a:cubicBezTo>
                    <a:pt x="684" y="1269"/>
                    <a:pt x="719" y="1297"/>
                    <a:pt x="762" y="1318"/>
                  </a:cubicBezTo>
                  <a:lnTo>
                    <a:pt x="776" y="1318"/>
                  </a:lnTo>
                  <a:cubicBezTo>
                    <a:pt x="776" y="1318"/>
                    <a:pt x="1297" y="754"/>
                    <a:pt x="1297" y="726"/>
                  </a:cubicBezTo>
                  <a:lnTo>
                    <a:pt x="1192" y="642"/>
                  </a:lnTo>
                  <a:lnTo>
                    <a:pt x="1100" y="571"/>
                  </a:lnTo>
                  <a:cubicBezTo>
                    <a:pt x="1058" y="536"/>
                    <a:pt x="1023" y="494"/>
                    <a:pt x="952" y="437"/>
                  </a:cubicBezTo>
                  <a:lnTo>
                    <a:pt x="867" y="346"/>
                  </a:lnTo>
                  <a:lnTo>
                    <a:pt x="832" y="310"/>
                  </a:lnTo>
                  <a:cubicBezTo>
                    <a:pt x="804" y="275"/>
                    <a:pt x="769" y="247"/>
                    <a:pt x="719" y="190"/>
                  </a:cubicBezTo>
                  <a:cubicBezTo>
                    <a:pt x="691" y="162"/>
                    <a:pt x="670" y="141"/>
                    <a:pt x="628" y="92"/>
                  </a:cubicBezTo>
                  <a:cubicBezTo>
                    <a:pt x="600" y="57"/>
                    <a:pt x="564" y="21"/>
                    <a:pt x="522"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6"/>
            <p:cNvSpPr/>
            <p:nvPr/>
          </p:nvSpPr>
          <p:spPr>
            <a:xfrm>
              <a:off x="7045766" y="1657392"/>
              <a:ext cx="86296" cy="59950"/>
            </a:xfrm>
            <a:custGeom>
              <a:avLst/>
              <a:gdLst/>
              <a:ahLst/>
              <a:cxnLst/>
              <a:rect l="l" t="t" r="r" b="b"/>
              <a:pathLst>
                <a:path w="904" h="628" extrusionOk="0">
                  <a:moveTo>
                    <a:pt x="903" y="0"/>
                  </a:moveTo>
                  <a:lnTo>
                    <a:pt x="522" y="64"/>
                  </a:lnTo>
                  <a:lnTo>
                    <a:pt x="1" y="628"/>
                  </a:lnTo>
                  <a:lnTo>
                    <a:pt x="381" y="564"/>
                  </a:lnTo>
                  <a:lnTo>
                    <a:pt x="90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6"/>
            <p:cNvSpPr/>
            <p:nvPr/>
          </p:nvSpPr>
          <p:spPr>
            <a:xfrm>
              <a:off x="7044429" y="1655387"/>
              <a:ext cx="89637" cy="63960"/>
            </a:xfrm>
            <a:custGeom>
              <a:avLst/>
              <a:gdLst/>
              <a:ahLst/>
              <a:cxnLst/>
              <a:rect l="l" t="t" r="r" b="b"/>
              <a:pathLst>
                <a:path w="939" h="670" extrusionOk="0">
                  <a:moveTo>
                    <a:pt x="861" y="57"/>
                  </a:moveTo>
                  <a:lnTo>
                    <a:pt x="388" y="564"/>
                  </a:lnTo>
                  <a:lnTo>
                    <a:pt x="71" y="613"/>
                  </a:lnTo>
                  <a:lnTo>
                    <a:pt x="551" y="106"/>
                  </a:lnTo>
                  <a:lnTo>
                    <a:pt x="861" y="57"/>
                  </a:lnTo>
                  <a:close/>
                  <a:moveTo>
                    <a:pt x="917" y="0"/>
                  </a:moveTo>
                  <a:lnTo>
                    <a:pt x="522" y="71"/>
                  </a:lnTo>
                  <a:cubicBezTo>
                    <a:pt x="522" y="71"/>
                    <a:pt x="1" y="635"/>
                    <a:pt x="15" y="670"/>
                  </a:cubicBezTo>
                  <a:lnTo>
                    <a:pt x="410" y="599"/>
                  </a:lnTo>
                  <a:cubicBezTo>
                    <a:pt x="410" y="599"/>
                    <a:pt x="938" y="42"/>
                    <a:pt x="917"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6"/>
            <p:cNvSpPr/>
            <p:nvPr/>
          </p:nvSpPr>
          <p:spPr>
            <a:xfrm>
              <a:off x="6996031" y="1585318"/>
              <a:ext cx="99660" cy="132025"/>
            </a:xfrm>
            <a:custGeom>
              <a:avLst/>
              <a:gdLst/>
              <a:ahLst/>
              <a:cxnLst/>
              <a:rect l="l" t="t" r="r" b="b"/>
              <a:pathLst>
                <a:path w="1044" h="1383" extrusionOk="0">
                  <a:moveTo>
                    <a:pt x="529" y="1"/>
                  </a:moveTo>
                  <a:lnTo>
                    <a:pt x="0" y="558"/>
                  </a:lnTo>
                  <a:lnTo>
                    <a:pt x="522" y="1383"/>
                  </a:lnTo>
                  <a:lnTo>
                    <a:pt x="1043" y="819"/>
                  </a:lnTo>
                  <a:lnTo>
                    <a:pt x="529"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6"/>
            <p:cNvSpPr/>
            <p:nvPr/>
          </p:nvSpPr>
          <p:spPr>
            <a:xfrm>
              <a:off x="6994695" y="1583982"/>
              <a:ext cx="103001" cy="135366"/>
            </a:xfrm>
            <a:custGeom>
              <a:avLst/>
              <a:gdLst/>
              <a:ahLst/>
              <a:cxnLst/>
              <a:rect l="l" t="t" r="r" b="b"/>
              <a:pathLst>
                <a:path w="1079" h="1418" extrusionOk="0">
                  <a:moveTo>
                    <a:pt x="536" y="50"/>
                  </a:moveTo>
                  <a:lnTo>
                    <a:pt x="1029" y="833"/>
                  </a:lnTo>
                  <a:lnTo>
                    <a:pt x="536" y="1361"/>
                  </a:lnTo>
                  <a:lnTo>
                    <a:pt x="42" y="579"/>
                  </a:lnTo>
                  <a:lnTo>
                    <a:pt x="536" y="50"/>
                  </a:lnTo>
                  <a:close/>
                  <a:moveTo>
                    <a:pt x="529" y="1"/>
                  </a:moveTo>
                  <a:cubicBezTo>
                    <a:pt x="529" y="1"/>
                    <a:pt x="0" y="558"/>
                    <a:pt x="0" y="586"/>
                  </a:cubicBezTo>
                  <a:cubicBezTo>
                    <a:pt x="0" y="586"/>
                    <a:pt x="515" y="1404"/>
                    <a:pt x="536" y="1418"/>
                  </a:cubicBezTo>
                  <a:cubicBezTo>
                    <a:pt x="543" y="1418"/>
                    <a:pt x="550" y="1411"/>
                    <a:pt x="550" y="1411"/>
                  </a:cubicBezTo>
                  <a:cubicBezTo>
                    <a:pt x="550" y="1411"/>
                    <a:pt x="1079" y="847"/>
                    <a:pt x="1079" y="819"/>
                  </a:cubicBezTo>
                  <a:cubicBezTo>
                    <a:pt x="1079" y="819"/>
                    <a:pt x="564" y="1"/>
                    <a:pt x="529"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6"/>
            <p:cNvSpPr/>
            <p:nvPr/>
          </p:nvSpPr>
          <p:spPr>
            <a:xfrm>
              <a:off x="7146762" y="1726030"/>
              <a:ext cx="56608" cy="88876"/>
            </a:xfrm>
            <a:custGeom>
              <a:avLst/>
              <a:gdLst/>
              <a:ahLst/>
              <a:cxnLst/>
              <a:rect l="l" t="t" r="r" b="b"/>
              <a:pathLst>
                <a:path w="593" h="931" extrusionOk="0">
                  <a:moveTo>
                    <a:pt x="592" y="0"/>
                  </a:moveTo>
                  <a:lnTo>
                    <a:pt x="71" y="564"/>
                  </a:lnTo>
                  <a:lnTo>
                    <a:pt x="0" y="931"/>
                  </a:lnTo>
                  <a:lnTo>
                    <a:pt x="522" y="374"/>
                  </a:lnTo>
                  <a:lnTo>
                    <a:pt x="5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6"/>
            <p:cNvSpPr/>
            <p:nvPr/>
          </p:nvSpPr>
          <p:spPr>
            <a:xfrm>
              <a:off x="7144758" y="1724693"/>
              <a:ext cx="60617" cy="92217"/>
            </a:xfrm>
            <a:custGeom>
              <a:avLst/>
              <a:gdLst/>
              <a:ahLst/>
              <a:cxnLst/>
              <a:rect l="l" t="t" r="r" b="b"/>
              <a:pathLst>
                <a:path w="635" h="966" extrusionOk="0">
                  <a:moveTo>
                    <a:pt x="578" y="85"/>
                  </a:moveTo>
                  <a:lnTo>
                    <a:pt x="529" y="374"/>
                  </a:lnTo>
                  <a:lnTo>
                    <a:pt x="56" y="874"/>
                  </a:lnTo>
                  <a:lnTo>
                    <a:pt x="113" y="592"/>
                  </a:lnTo>
                  <a:lnTo>
                    <a:pt x="578" y="85"/>
                  </a:lnTo>
                  <a:close/>
                  <a:moveTo>
                    <a:pt x="592" y="0"/>
                  </a:moveTo>
                  <a:lnTo>
                    <a:pt x="63" y="578"/>
                  </a:lnTo>
                  <a:cubicBezTo>
                    <a:pt x="63" y="578"/>
                    <a:pt x="0" y="945"/>
                    <a:pt x="21" y="966"/>
                  </a:cubicBezTo>
                  <a:cubicBezTo>
                    <a:pt x="28" y="966"/>
                    <a:pt x="35" y="966"/>
                    <a:pt x="35" y="959"/>
                  </a:cubicBezTo>
                  <a:lnTo>
                    <a:pt x="564" y="388"/>
                  </a:lnTo>
                  <a:cubicBezTo>
                    <a:pt x="564" y="388"/>
                    <a:pt x="634" y="21"/>
                    <a:pt x="592"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6"/>
            <p:cNvSpPr/>
            <p:nvPr/>
          </p:nvSpPr>
          <p:spPr>
            <a:xfrm>
              <a:off x="7016173" y="1347139"/>
              <a:ext cx="510138" cy="492014"/>
            </a:xfrm>
            <a:custGeom>
              <a:avLst/>
              <a:gdLst/>
              <a:ahLst/>
              <a:cxnLst/>
              <a:rect l="l" t="t" r="r" b="b"/>
              <a:pathLst>
                <a:path w="5344" h="5154" extrusionOk="0">
                  <a:moveTo>
                    <a:pt x="2462" y="2147"/>
                  </a:moveTo>
                  <a:cubicBezTo>
                    <a:pt x="2491" y="2147"/>
                    <a:pt x="2521" y="2151"/>
                    <a:pt x="2552" y="2158"/>
                  </a:cubicBezTo>
                  <a:cubicBezTo>
                    <a:pt x="2616" y="2179"/>
                    <a:pt x="2679" y="2200"/>
                    <a:pt x="2736" y="2235"/>
                  </a:cubicBezTo>
                  <a:cubicBezTo>
                    <a:pt x="2975" y="2383"/>
                    <a:pt x="3145" y="2651"/>
                    <a:pt x="3116" y="2834"/>
                  </a:cubicBezTo>
                  <a:cubicBezTo>
                    <a:pt x="3094" y="2946"/>
                    <a:pt x="3010" y="3000"/>
                    <a:pt x="2895" y="3000"/>
                  </a:cubicBezTo>
                  <a:cubicBezTo>
                    <a:pt x="2865" y="3000"/>
                    <a:pt x="2833" y="2997"/>
                    <a:pt x="2799" y="2989"/>
                  </a:cubicBezTo>
                  <a:cubicBezTo>
                    <a:pt x="2736" y="2975"/>
                    <a:pt x="2672" y="2947"/>
                    <a:pt x="2616" y="2912"/>
                  </a:cubicBezTo>
                  <a:cubicBezTo>
                    <a:pt x="2376" y="2771"/>
                    <a:pt x="2207" y="2503"/>
                    <a:pt x="2235" y="2313"/>
                  </a:cubicBezTo>
                  <a:cubicBezTo>
                    <a:pt x="2258" y="2205"/>
                    <a:pt x="2345" y="2147"/>
                    <a:pt x="2462" y="2147"/>
                  </a:cubicBezTo>
                  <a:close/>
                  <a:moveTo>
                    <a:pt x="1425" y="1"/>
                  </a:moveTo>
                  <a:lnTo>
                    <a:pt x="741" y="106"/>
                  </a:lnTo>
                  <a:lnTo>
                    <a:pt x="1030" y="564"/>
                  </a:lnTo>
                  <a:cubicBezTo>
                    <a:pt x="847" y="649"/>
                    <a:pt x="691" y="797"/>
                    <a:pt x="600" y="980"/>
                  </a:cubicBezTo>
                  <a:lnTo>
                    <a:pt x="120" y="698"/>
                  </a:lnTo>
                  <a:lnTo>
                    <a:pt x="1" y="1354"/>
                  </a:lnTo>
                  <a:lnTo>
                    <a:pt x="480" y="1636"/>
                  </a:lnTo>
                  <a:cubicBezTo>
                    <a:pt x="508" y="1911"/>
                    <a:pt x="579" y="2186"/>
                    <a:pt x="699" y="2433"/>
                  </a:cubicBezTo>
                  <a:lnTo>
                    <a:pt x="318" y="2496"/>
                  </a:lnTo>
                  <a:lnTo>
                    <a:pt x="832" y="3314"/>
                  </a:lnTo>
                  <a:lnTo>
                    <a:pt x="1213" y="3250"/>
                  </a:lnTo>
                  <a:cubicBezTo>
                    <a:pt x="1432" y="3518"/>
                    <a:pt x="1685" y="3765"/>
                    <a:pt x="1960" y="3969"/>
                  </a:cubicBezTo>
                  <a:lnTo>
                    <a:pt x="1890" y="4343"/>
                  </a:lnTo>
                  <a:lnTo>
                    <a:pt x="2743" y="4843"/>
                  </a:lnTo>
                  <a:lnTo>
                    <a:pt x="2806" y="4477"/>
                  </a:lnTo>
                  <a:cubicBezTo>
                    <a:pt x="2961" y="4547"/>
                    <a:pt x="3123" y="4597"/>
                    <a:pt x="3293" y="4639"/>
                  </a:cubicBezTo>
                  <a:cubicBezTo>
                    <a:pt x="3405" y="4667"/>
                    <a:pt x="3518" y="4681"/>
                    <a:pt x="3638" y="4695"/>
                  </a:cubicBezTo>
                  <a:lnTo>
                    <a:pt x="3927" y="5154"/>
                  </a:lnTo>
                  <a:lnTo>
                    <a:pt x="4611" y="5048"/>
                  </a:lnTo>
                  <a:lnTo>
                    <a:pt x="4315" y="4583"/>
                  </a:lnTo>
                  <a:cubicBezTo>
                    <a:pt x="4505" y="4498"/>
                    <a:pt x="4660" y="4357"/>
                    <a:pt x="4752" y="4174"/>
                  </a:cubicBezTo>
                  <a:lnTo>
                    <a:pt x="5231" y="4456"/>
                  </a:lnTo>
                  <a:lnTo>
                    <a:pt x="5344" y="3800"/>
                  </a:lnTo>
                  <a:lnTo>
                    <a:pt x="4872" y="3518"/>
                  </a:lnTo>
                  <a:cubicBezTo>
                    <a:pt x="4843" y="3243"/>
                    <a:pt x="4773" y="2968"/>
                    <a:pt x="4653" y="2722"/>
                  </a:cubicBezTo>
                  <a:lnTo>
                    <a:pt x="5034" y="2658"/>
                  </a:lnTo>
                  <a:lnTo>
                    <a:pt x="4519" y="1840"/>
                  </a:lnTo>
                  <a:lnTo>
                    <a:pt x="4132" y="1897"/>
                  </a:lnTo>
                  <a:cubicBezTo>
                    <a:pt x="3913" y="1629"/>
                    <a:pt x="3666" y="1389"/>
                    <a:pt x="3391" y="1178"/>
                  </a:cubicBezTo>
                  <a:lnTo>
                    <a:pt x="3455" y="811"/>
                  </a:lnTo>
                  <a:lnTo>
                    <a:pt x="2609" y="311"/>
                  </a:lnTo>
                  <a:lnTo>
                    <a:pt x="2545" y="677"/>
                  </a:lnTo>
                  <a:cubicBezTo>
                    <a:pt x="2383" y="607"/>
                    <a:pt x="2221" y="550"/>
                    <a:pt x="2052" y="515"/>
                  </a:cubicBezTo>
                  <a:cubicBezTo>
                    <a:pt x="1946" y="487"/>
                    <a:pt x="1826" y="466"/>
                    <a:pt x="1714" y="459"/>
                  </a:cubicBezTo>
                  <a:lnTo>
                    <a:pt x="1425" y="1"/>
                  </a:ln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6"/>
            <p:cNvSpPr/>
            <p:nvPr/>
          </p:nvSpPr>
          <p:spPr>
            <a:xfrm>
              <a:off x="7014169" y="1345134"/>
              <a:ext cx="514243" cy="496023"/>
            </a:xfrm>
            <a:custGeom>
              <a:avLst/>
              <a:gdLst/>
              <a:ahLst/>
              <a:cxnLst/>
              <a:rect l="l" t="t" r="r" b="b"/>
              <a:pathLst>
                <a:path w="5387" h="5196" extrusionOk="0">
                  <a:moveTo>
                    <a:pt x="2475" y="2193"/>
                  </a:moveTo>
                  <a:cubicBezTo>
                    <a:pt x="2503" y="2193"/>
                    <a:pt x="2538" y="2200"/>
                    <a:pt x="2566" y="2207"/>
                  </a:cubicBezTo>
                  <a:cubicBezTo>
                    <a:pt x="2623" y="2221"/>
                    <a:pt x="2686" y="2242"/>
                    <a:pt x="2743" y="2277"/>
                  </a:cubicBezTo>
                  <a:cubicBezTo>
                    <a:pt x="2975" y="2411"/>
                    <a:pt x="3137" y="2679"/>
                    <a:pt x="3102" y="2855"/>
                  </a:cubicBezTo>
                  <a:cubicBezTo>
                    <a:pt x="3102" y="2898"/>
                    <a:pt x="3074" y="2940"/>
                    <a:pt x="3032" y="2968"/>
                  </a:cubicBezTo>
                  <a:cubicBezTo>
                    <a:pt x="2992" y="2990"/>
                    <a:pt x="2947" y="3001"/>
                    <a:pt x="2901" y="3001"/>
                  </a:cubicBezTo>
                  <a:cubicBezTo>
                    <a:pt x="2874" y="3001"/>
                    <a:pt x="2847" y="2997"/>
                    <a:pt x="2820" y="2989"/>
                  </a:cubicBezTo>
                  <a:cubicBezTo>
                    <a:pt x="2757" y="2975"/>
                    <a:pt x="2700" y="2947"/>
                    <a:pt x="2644" y="2919"/>
                  </a:cubicBezTo>
                  <a:cubicBezTo>
                    <a:pt x="2411" y="2778"/>
                    <a:pt x="2242" y="2517"/>
                    <a:pt x="2277" y="2341"/>
                  </a:cubicBezTo>
                  <a:cubicBezTo>
                    <a:pt x="2284" y="2291"/>
                    <a:pt x="2313" y="2249"/>
                    <a:pt x="2348" y="2228"/>
                  </a:cubicBezTo>
                  <a:cubicBezTo>
                    <a:pt x="2383" y="2200"/>
                    <a:pt x="2432" y="2193"/>
                    <a:pt x="2475" y="2193"/>
                  </a:cubicBezTo>
                  <a:close/>
                  <a:moveTo>
                    <a:pt x="2484" y="2150"/>
                  </a:moveTo>
                  <a:cubicBezTo>
                    <a:pt x="2430" y="2150"/>
                    <a:pt x="2377" y="2165"/>
                    <a:pt x="2327" y="2193"/>
                  </a:cubicBezTo>
                  <a:cubicBezTo>
                    <a:pt x="2277" y="2228"/>
                    <a:pt x="2242" y="2277"/>
                    <a:pt x="2235" y="2334"/>
                  </a:cubicBezTo>
                  <a:cubicBezTo>
                    <a:pt x="2200" y="2531"/>
                    <a:pt x="2376" y="2806"/>
                    <a:pt x="2623" y="2954"/>
                  </a:cubicBezTo>
                  <a:cubicBezTo>
                    <a:pt x="2686" y="2989"/>
                    <a:pt x="2750" y="3017"/>
                    <a:pt x="2813" y="3032"/>
                  </a:cubicBezTo>
                  <a:cubicBezTo>
                    <a:pt x="2848" y="3039"/>
                    <a:pt x="2884" y="3046"/>
                    <a:pt x="2912" y="3046"/>
                  </a:cubicBezTo>
                  <a:cubicBezTo>
                    <a:pt x="2968" y="3046"/>
                    <a:pt x="3018" y="3032"/>
                    <a:pt x="3067" y="3003"/>
                  </a:cubicBezTo>
                  <a:cubicBezTo>
                    <a:pt x="3109" y="2968"/>
                    <a:pt x="3144" y="2919"/>
                    <a:pt x="3152" y="2862"/>
                  </a:cubicBezTo>
                  <a:cubicBezTo>
                    <a:pt x="3187" y="2672"/>
                    <a:pt x="3011" y="2390"/>
                    <a:pt x="2764" y="2242"/>
                  </a:cubicBezTo>
                  <a:cubicBezTo>
                    <a:pt x="2707" y="2207"/>
                    <a:pt x="2644" y="2179"/>
                    <a:pt x="2573" y="2165"/>
                  </a:cubicBezTo>
                  <a:cubicBezTo>
                    <a:pt x="2544" y="2155"/>
                    <a:pt x="2514" y="2150"/>
                    <a:pt x="2484" y="2150"/>
                  </a:cubicBezTo>
                  <a:close/>
                  <a:moveTo>
                    <a:pt x="1431" y="43"/>
                  </a:moveTo>
                  <a:cubicBezTo>
                    <a:pt x="1431" y="43"/>
                    <a:pt x="1713" y="487"/>
                    <a:pt x="1735" y="501"/>
                  </a:cubicBezTo>
                  <a:cubicBezTo>
                    <a:pt x="1847" y="508"/>
                    <a:pt x="1960" y="529"/>
                    <a:pt x="2073" y="550"/>
                  </a:cubicBezTo>
                  <a:cubicBezTo>
                    <a:pt x="2228" y="585"/>
                    <a:pt x="2390" y="642"/>
                    <a:pt x="2588" y="698"/>
                  </a:cubicBezTo>
                  <a:lnTo>
                    <a:pt x="2651" y="360"/>
                  </a:lnTo>
                  <a:lnTo>
                    <a:pt x="3455" y="839"/>
                  </a:lnTo>
                  <a:cubicBezTo>
                    <a:pt x="3455" y="839"/>
                    <a:pt x="3391" y="1192"/>
                    <a:pt x="3398" y="1213"/>
                  </a:cubicBezTo>
                  <a:cubicBezTo>
                    <a:pt x="3680" y="1431"/>
                    <a:pt x="3934" y="1671"/>
                    <a:pt x="4160" y="1939"/>
                  </a:cubicBezTo>
                  <a:lnTo>
                    <a:pt x="4526" y="1883"/>
                  </a:lnTo>
                  <a:lnTo>
                    <a:pt x="5020" y="2658"/>
                  </a:lnTo>
                  <a:cubicBezTo>
                    <a:pt x="5020" y="2658"/>
                    <a:pt x="4667" y="2714"/>
                    <a:pt x="4653" y="2750"/>
                  </a:cubicBezTo>
                  <a:cubicBezTo>
                    <a:pt x="4773" y="3003"/>
                    <a:pt x="4850" y="3278"/>
                    <a:pt x="4879" y="3560"/>
                  </a:cubicBezTo>
                  <a:lnTo>
                    <a:pt x="5344" y="3835"/>
                  </a:lnTo>
                  <a:lnTo>
                    <a:pt x="5238" y="4441"/>
                  </a:lnTo>
                  <a:cubicBezTo>
                    <a:pt x="5238" y="4441"/>
                    <a:pt x="4799" y="4180"/>
                    <a:pt x="4753" y="4180"/>
                  </a:cubicBezTo>
                  <a:cubicBezTo>
                    <a:pt x="4753" y="4180"/>
                    <a:pt x="4752" y="4181"/>
                    <a:pt x="4752" y="4181"/>
                  </a:cubicBezTo>
                  <a:cubicBezTo>
                    <a:pt x="4653" y="4364"/>
                    <a:pt x="4505" y="4519"/>
                    <a:pt x="4322" y="4618"/>
                  </a:cubicBezTo>
                  <a:lnTo>
                    <a:pt x="4597" y="5055"/>
                  </a:lnTo>
                  <a:lnTo>
                    <a:pt x="3962" y="5153"/>
                  </a:lnTo>
                  <a:cubicBezTo>
                    <a:pt x="3962" y="5153"/>
                    <a:pt x="3673" y="4702"/>
                    <a:pt x="3659" y="4695"/>
                  </a:cubicBezTo>
                  <a:cubicBezTo>
                    <a:pt x="3546" y="4681"/>
                    <a:pt x="3433" y="4667"/>
                    <a:pt x="3321" y="4639"/>
                  </a:cubicBezTo>
                  <a:cubicBezTo>
                    <a:pt x="3152" y="4597"/>
                    <a:pt x="2989" y="4547"/>
                    <a:pt x="2827" y="4477"/>
                  </a:cubicBezTo>
                  <a:cubicBezTo>
                    <a:pt x="2820" y="4477"/>
                    <a:pt x="2820" y="4477"/>
                    <a:pt x="2806" y="4491"/>
                  </a:cubicBezTo>
                  <a:lnTo>
                    <a:pt x="2743" y="4829"/>
                  </a:lnTo>
                  <a:lnTo>
                    <a:pt x="1939" y="4350"/>
                  </a:lnTo>
                  <a:cubicBezTo>
                    <a:pt x="1939" y="4350"/>
                    <a:pt x="2002" y="3997"/>
                    <a:pt x="1995" y="3976"/>
                  </a:cubicBezTo>
                  <a:cubicBezTo>
                    <a:pt x="1713" y="3765"/>
                    <a:pt x="1460" y="3518"/>
                    <a:pt x="1234" y="3250"/>
                  </a:cubicBezTo>
                  <a:lnTo>
                    <a:pt x="868" y="3314"/>
                  </a:lnTo>
                  <a:lnTo>
                    <a:pt x="374" y="2531"/>
                  </a:lnTo>
                  <a:cubicBezTo>
                    <a:pt x="374" y="2531"/>
                    <a:pt x="727" y="2475"/>
                    <a:pt x="741" y="2447"/>
                  </a:cubicBezTo>
                  <a:cubicBezTo>
                    <a:pt x="621" y="2186"/>
                    <a:pt x="543" y="1918"/>
                    <a:pt x="515" y="1636"/>
                  </a:cubicBezTo>
                  <a:lnTo>
                    <a:pt x="50" y="1354"/>
                  </a:lnTo>
                  <a:lnTo>
                    <a:pt x="156" y="748"/>
                  </a:lnTo>
                  <a:cubicBezTo>
                    <a:pt x="156" y="748"/>
                    <a:pt x="595" y="1009"/>
                    <a:pt x="634" y="1009"/>
                  </a:cubicBezTo>
                  <a:cubicBezTo>
                    <a:pt x="634" y="1009"/>
                    <a:pt x="635" y="1009"/>
                    <a:pt x="635" y="1008"/>
                  </a:cubicBezTo>
                  <a:cubicBezTo>
                    <a:pt x="741" y="825"/>
                    <a:pt x="889" y="670"/>
                    <a:pt x="1072" y="571"/>
                  </a:cubicBezTo>
                  <a:lnTo>
                    <a:pt x="797" y="141"/>
                  </a:lnTo>
                  <a:lnTo>
                    <a:pt x="1431" y="43"/>
                  </a:lnTo>
                  <a:close/>
                  <a:moveTo>
                    <a:pt x="1439" y="0"/>
                  </a:moveTo>
                  <a:cubicBezTo>
                    <a:pt x="1439" y="0"/>
                    <a:pt x="755" y="106"/>
                    <a:pt x="741" y="141"/>
                  </a:cubicBezTo>
                  <a:lnTo>
                    <a:pt x="1023" y="578"/>
                  </a:lnTo>
                  <a:cubicBezTo>
                    <a:pt x="846" y="663"/>
                    <a:pt x="698" y="797"/>
                    <a:pt x="607" y="973"/>
                  </a:cubicBezTo>
                  <a:cubicBezTo>
                    <a:pt x="607" y="973"/>
                    <a:pt x="178" y="712"/>
                    <a:pt x="124" y="712"/>
                  </a:cubicBezTo>
                  <a:cubicBezTo>
                    <a:pt x="122" y="712"/>
                    <a:pt x="121" y="712"/>
                    <a:pt x="120" y="712"/>
                  </a:cubicBezTo>
                  <a:cubicBezTo>
                    <a:pt x="120" y="712"/>
                    <a:pt x="0" y="1368"/>
                    <a:pt x="15" y="1389"/>
                  </a:cubicBezTo>
                  <a:lnTo>
                    <a:pt x="480" y="1671"/>
                  </a:lnTo>
                  <a:cubicBezTo>
                    <a:pt x="508" y="1932"/>
                    <a:pt x="571" y="2193"/>
                    <a:pt x="691" y="2439"/>
                  </a:cubicBezTo>
                  <a:cubicBezTo>
                    <a:pt x="691" y="2439"/>
                    <a:pt x="332" y="2496"/>
                    <a:pt x="318" y="2524"/>
                  </a:cubicBezTo>
                  <a:cubicBezTo>
                    <a:pt x="318" y="2524"/>
                    <a:pt x="832" y="3349"/>
                    <a:pt x="853" y="3356"/>
                  </a:cubicBezTo>
                  <a:lnTo>
                    <a:pt x="1227" y="3299"/>
                  </a:lnTo>
                  <a:cubicBezTo>
                    <a:pt x="1446" y="3560"/>
                    <a:pt x="1685" y="3793"/>
                    <a:pt x="1953" y="4004"/>
                  </a:cubicBezTo>
                  <a:cubicBezTo>
                    <a:pt x="1932" y="4124"/>
                    <a:pt x="1911" y="4251"/>
                    <a:pt x="1904" y="4378"/>
                  </a:cubicBezTo>
                  <a:cubicBezTo>
                    <a:pt x="1904" y="4378"/>
                    <a:pt x="2727" y="4872"/>
                    <a:pt x="2783" y="4872"/>
                  </a:cubicBezTo>
                  <a:cubicBezTo>
                    <a:pt x="2784" y="4872"/>
                    <a:pt x="2784" y="4872"/>
                    <a:pt x="2785" y="4871"/>
                  </a:cubicBezTo>
                  <a:lnTo>
                    <a:pt x="2841" y="4526"/>
                  </a:lnTo>
                  <a:cubicBezTo>
                    <a:pt x="2996" y="4589"/>
                    <a:pt x="3152" y="4646"/>
                    <a:pt x="3314" y="4681"/>
                  </a:cubicBezTo>
                  <a:cubicBezTo>
                    <a:pt x="3419" y="4709"/>
                    <a:pt x="3532" y="4723"/>
                    <a:pt x="3645" y="4738"/>
                  </a:cubicBezTo>
                  <a:cubicBezTo>
                    <a:pt x="3645" y="4738"/>
                    <a:pt x="3927" y="5189"/>
                    <a:pt x="3948" y="5196"/>
                  </a:cubicBezTo>
                  <a:lnTo>
                    <a:pt x="3955" y="5196"/>
                  </a:lnTo>
                  <a:cubicBezTo>
                    <a:pt x="3955" y="5196"/>
                    <a:pt x="4632" y="5090"/>
                    <a:pt x="4646" y="5055"/>
                  </a:cubicBezTo>
                  <a:lnTo>
                    <a:pt x="4371" y="4618"/>
                  </a:lnTo>
                  <a:cubicBezTo>
                    <a:pt x="4547" y="4533"/>
                    <a:pt x="4688" y="4392"/>
                    <a:pt x="4780" y="4223"/>
                  </a:cubicBezTo>
                  <a:cubicBezTo>
                    <a:pt x="4780" y="4223"/>
                    <a:pt x="5215" y="4484"/>
                    <a:pt x="5270" y="4484"/>
                  </a:cubicBezTo>
                  <a:cubicBezTo>
                    <a:pt x="5271" y="4484"/>
                    <a:pt x="5272" y="4484"/>
                    <a:pt x="5273" y="4484"/>
                  </a:cubicBezTo>
                  <a:cubicBezTo>
                    <a:pt x="5273" y="4484"/>
                    <a:pt x="5386" y="3828"/>
                    <a:pt x="5379" y="3807"/>
                  </a:cubicBezTo>
                  <a:lnTo>
                    <a:pt x="4914" y="3525"/>
                  </a:lnTo>
                  <a:cubicBezTo>
                    <a:pt x="4886" y="3257"/>
                    <a:pt x="4815" y="2996"/>
                    <a:pt x="4702" y="2757"/>
                  </a:cubicBezTo>
                  <a:cubicBezTo>
                    <a:pt x="4702" y="2757"/>
                    <a:pt x="5062" y="2700"/>
                    <a:pt x="5076" y="2665"/>
                  </a:cubicBezTo>
                  <a:cubicBezTo>
                    <a:pt x="5076" y="2665"/>
                    <a:pt x="4561" y="1847"/>
                    <a:pt x="4533" y="1840"/>
                  </a:cubicBezTo>
                  <a:lnTo>
                    <a:pt x="4167" y="1897"/>
                  </a:lnTo>
                  <a:cubicBezTo>
                    <a:pt x="3948" y="1636"/>
                    <a:pt x="3708" y="1396"/>
                    <a:pt x="3441" y="1192"/>
                  </a:cubicBezTo>
                  <a:cubicBezTo>
                    <a:pt x="3462" y="1065"/>
                    <a:pt x="3476" y="938"/>
                    <a:pt x="3490" y="811"/>
                  </a:cubicBezTo>
                  <a:cubicBezTo>
                    <a:pt x="3490" y="811"/>
                    <a:pt x="2667" y="324"/>
                    <a:pt x="2611" y="324"/>
                  </a:cubicBezTo>
                  <a:cubicBezTo>
                    <a:pt x="2610" y="324"/>
                    <a:pt x="2609" y="324"/>
                    <a:pt x="2609" y="325"/>
                  </a:cubicBezTo>
                  <a:lnTo>
                    <a:pt x="2545" y="663"/>
                  </a:lnTo>
                  <a:cubicBezTo>
                    <a:pt x="2397" y="600"/>
                    <a:pt x="2242" y="550"/>
                    <a:pt x="2080" y="515"/>
                  </a:cubicBezTo>
                  <a:cubicBezTo>
                    <a:pt x="1974" y="487"/>
                    <a:pt x="1862" y="466"/>
                    <a:pt x="1749" y="459"/>
                  </a:cubicBezTo>
                  <a:cubicBezTo>
                    <a:pt x="1749" y="459"/>
                    <a:pt x="1460" y="7"/>
                    <a:pt x="1439"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6"/>
            <p:cNvSpPr/>
            <p:nvPr/>
          </p:nvSpPr>
          <p:spPr>
            <a:xfrm>
              <a:off x="7146762" y="1761637"/>
              <a:ext cx="131257" cy="101763"/>
            </a:xfrm>
            <a:custGeom>
              <a:avLst/>
              <a:gdLst/>
              <a:ahLst/>
              <a:cxnLst/>
              <a:rect l="l" t="t" r="r" b="b"/>
              <a:pathLst>
                <a:path w="1375" h="1066" extrusionOk="0">
                  <a:moveTo>
                    <a:pt x="522" y="1"/>
                  </a:moveTo>
                  <a:lnTo>
                    <a:pt x="0" y="558"/>
                  </a:lnTo>
                  <a:lnTo>
                    <a:pt x="846" y="1065"/>
                  </a:lnTo>
                  <a:lnTo>
                    <a:pt x="1375" y="501"/>
                  </a:lnTo>
                  <a:lnTo>
                    <a:pt x="522"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6"/>
            <p:cNvSpPr/>
            <p:nvPr/>
          </p:nvSpPr>
          <p:spPr>
            <a:xfrm>
              <a:off x="7145426" y="1760301"/>
              <a:ext cx="133930" cy="105104"/>
            </a:xfrm>
            <a:custGeom>
              <a:avLst/>
              <a:gdLst/>
              <a:ahLst/>
              <a:cxnLst/>
              <a:rect l="l" t="t" r="r" b="b"/>
              <a:pathLst>
                <a:path w="1403" h="1101" extrusionOk="0">
                  <a:moveTo>
                    <a:pt x="543" y="43"/>
                  </a:moveTo>
                  <a:lnTo>
                    <a:pt x="1354" y="522"/>
                  </a:lnTo>
                  <a:lnTo>
                    <a:pt x="860" y="1051"/>
                  </a:lnTo>
                  <a:lnTo>
                    <a:pt x="49" y="572"/>
                  </a:lnTo>
                  <a:lnTo>
                    <a:pt x="543" y="43"/>
                  </a:lnTo>
                  <a:close/>
                  <a:moveTo>
                    <a:pt x="522" y="1"/>
                  </a:moveTo>
                  <a:cubicBezTo>
                    <a:pt x="522" y="1"/>
                    <a:pt x="0" y="558"/>
                    <a:pt x="7" y="593"/>
                  </a:cubicBezTo>
                  <a:cubicBezTo>
                    <a:pt x="7" y="593"/>
                    <a:pt x="853" y="1100"/>
                    <a:pt x="860" y="1100"/>
                  </a:cubicBezTo>
                  <a:cubicBezTo>
                    <a:pt x="867" y="1100"/>
                    <a:pt x="874" y="1100"/>
                    <a:pt x="881" y="1093"/>
                  </a:cubicBezTo>
                  <a:cubicBezTo>
                    <a:pt x="881" y="1093"/>
                    <a:pt x="1403" y="529"/>
                    <a:pt x="1396" y="501"/>
                  </a:cubicBezTo>
                  <a:cubicBezTo>
                    <a:pt x="1396" y="501"/>
                    <a:pt x="550" y="1"/>
                    <a:pt x="5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6"/>
            <p:cNvSpPr/>
            <p:nvPr/>
          </p:nvSpPr>
          <p:spPr>
            <a:xfrm>
              <a:off x="5824451" y="1991129"/>
              <a:ext cx="1741572" cy="1587732"/>
            </a:xfrm>
            <a:custGeom>
              <a:avLst/>
              <a:gdLst/>
              <a:ahLst/>
              <a:cxnLst/>
              <a:rect l="l" t="t" r="r" b="b"/>
              <a:pathLst>
                <a:path w="18244" h="16632" extrusionOk="0">
                  <a:moveTo>
                    <a:pt x="6782" y="1"/>
                  </a:moveTo>
                  <a:lnTo>
                    <a:pt x="6711" y="29"/>
                  </a:lnTo>
                  <a:lnTo>
                    <a:pt x="6641" y="50"/>
                  </a:lnTo>
                  <a:lnTo>
                    <a:pt x="6563" y="78"/>
                  </a:lnTo>
                  <a:lnTo>
                    <a:pt x="6521" y="99"/>
                  </a:lnTo>
                  <a:cubicBezTo>
                    <a:pt x="6486" y="113"/>
                    <a:pt x="6457" y="121"/>
                    <a:pt x="6429" y="135"/>
                  </a:cubicBezTo>
                  <a:lnTo>
                    <a:pt x="6317" y="184"/>
                  </a:lnTo>
                  <a:lnTo>
                    <a:pt x="6168" y="247"/>
                  </a:lnTo>
                  <a:lnTo>
                    <a:pt x="6049" y="304"/>
                  </a:lnTo>
                  <a:lnTo>
                    <a:pt x="5978" y="332"/>
                  </a:lnTo>
                  <a:lnTo>
                    <a:pt x="5908" y="374"/>
                  </a:lnTo>
                  <a:lnTo>
                    <a:pt x="5844" y="403"/>
                  </a:lnTo>
                  <a:lnTo>
                    <a:pt x="5774" y="438"/>
                  </a:lnTo>
                  <a:lnTo>
                    <a:pt x="5710" y="473"/>
                  </a:lnTo>
                  <a:cubicBezTo>
                    <a:pt x="5548" y="558"/>
                    <a:pt x="5386" y="649"/>
                    <a:pt x="5224" y="741"/>
                  </a:cubicBezTo>
                  <a:lnTo>
                    <a:pt x="5146" y="797"/>
                  </a:lnTo>
                  <a:cubicBezTo>
                    <a:pt x="5111" y="818"/>
                    <a:pt x="5076" y="840"/>
                    <a:pt x="5048" y="861"/>
                  </a:cubicBezTo>
                  <a:lnTo>
                    <a:pt x="4949" y="917"/>
                  </a:lnTo>
                  <a:cubicBezTo>
                    <a:pt x="4900" y="952"/>
                    <a:pt x="4843" y="995"/>
                    <a:pt x="4787" y="1030"/>
                  </a:cubicBezTo>
                  <a:cubicBezTo>
                    <a:pt x="4688" y="1100"/>
                    <a:pt x="4582" y="1178"/>
                    <a:pt x="4484" y="1255"/>
                  </a:cubicBezTo>
                  <a:cubicBezTo>
                    <a:pt x="4131" y="1523"/>
                    <a:pt x="3800" y="1812"/>
                    <a:pt x="3497" y="2137"/>
                  </a:cubicBezTo>
                  <a:cubicBezTo>
                    <a:pt x="3384" y="2249"/>
                    <a:pt x="3278" y="2369"/>
                    <a:pt x="3173" y="2489"/>
                  </a:cubicBezTo>
                  <a:lnTo>
                    <a:pt x="3102" y="2574"/>
                  </a:lnTo>
                  <a:lnTo>
                    <a:pt x="3024" y="2672"/>
                  </a:lnTo>
                  <a:cubicBezTo>
                    <a:pt x="2975" y="2736"/>
                    <a:pt x="2926" y="2799"/>
                    <a:pt x="2876" y="2863"/>
                  </a:cubicBezTo>
                  <a:cubicBezTo>
                    <a:pt x="2785" y="2968"/>
                    <a:pt x="2707" y="3081"/>
                    <a:pt x="2630" y="3194"/>
                  </a:cubicBezTo>
                  <a:cubicBezTo>
                    <a:pt x="2439" y="3476"/>
                    <a:pt x="2256" y="3772"/>
                    <a:pt x="2094" y="4075"/>
                  </a:cubicBezTo>
                  <a:cubicBezTo>
                    <a:pt x="1953" y="4357"/>
                    <a:pt x="1819" y="4646"/>
                    <a:pt x="1699" y="4942"/>
                  </a:cubicBezTo>
                  <a:cubicBezTo>
                    <a:pt x="1664" y="5048"/>
                    <a:pt x="1622" y="5147"/>
                    <a:pt x="1586" y="5252"/>
                  </a:cubicBezTo>
                  <a:cubicBezTo>
                    <a:pt x="1530" y="5407"/>
                    <a:pt x="1488" y="5541"/>
                    <a:pt x="1452" y="5682"/>
                  </a:cubicBezTo>
                  <a:cubicBezTo>
                    <a:pt x="0" y="10701"/>
                    <a:pt x="3342" y="15840"/>
                    <a:pt x="8516" y="16552"/>
                  </a:cubicBezTo>
                  <a:cubicBezTo>
                    <a:pt x="8593" y="16566"/>
                    <a:pt x="8678" y="16574"/>
                    <a:pt x="8763" y="16581"/>
                  </a:cubicBezTo>
                  <a:cubicBezTo>
                    <a:pt x="9069" y="16615"/>
                    <a:pt x="9376" y="16631"/>
                    <a:pt x="9683" y="16631"/>
                  </a:cubicBezTo>
                  <a:cubicBezTo>
                    <a:pt x="10394" y="16631"/>
                    <a:pt x="11104" y="16541"/>
                    <a:pt x="11794" y="16369"/>
                  </a:cubicBezTo>
                  <a:cubicBezTo>
                    <a:pt x="12196" y="16263"/>
                    <a:pt x="12590" y="16136"/>
                    <a:pt x="12971" y="15974"/>
                  </a:cubicBezTo>
                  <a:cubicBezTo>
                    <a:pt x="13056" y="15939"/>
                    <a:pt x="13133" y="15911"/>
                    <a:pt x="13211" y="15876"/>
                  </a:cubicBezTo>
                  <a:cubicBezTo>
                    <a:pt x="13408" y="15784"/>
                    <a:pt x="13605" y="15685"/>
                    <a:pt x="13796" y="15580"/>
                  </a:cubicBezTo>
                  <a:lnTo>
                    <a:pt x="18209" y="8904"/>
                  </a:lnTo>
                  <a:cubicBezTo>
                    <a:pt x="18209" y="8848"/>
                    <a:pt x="18216" y="8791"/>
                    <a:pt x="18223" y="8735"/>
                  </a:cubicBezTo>
                  <a:lnTo>
                    <a:pt x="18223" y="8685"/>
                  </a:lnTo>
                  <a:cubicBezTo>
                    <a:pt x="18237" y="8481"/>
                    <a:pt x="18244" y="8277"/>
                    <a:pt x="18244" y="8065"/>
                  </a:cubicBezTo>
                  <a:lnTo>
                    <a:pt x="18244" y="7952"/>
                  </a:lnTo>
                  <a:lnTo>
                    <a:pt x="18244" y="7882"/>
                  </a:lnTo>
                  <a:lnTo>
                    <a:pt x="18244" y="7762"/>
                  </a:lnTo>
                  <a:cubicBezTo>
                    <a:pt x="18244" y="7684"/>
                    <a:pt x="18237" y="7607"/>
                    <a:pt x="18230" y="7536"/>
                  </a:cubicBezTo>
                  <a:cubicBezTo>
                    <a:pt x="18230" y="7494"/>
                    <a:pt x="18230" y="7459"/>
                    <a:pt x="18223" y="7417"/>
                  </a:cubicBezTo>
                  <a:cubicBezTo>
                    <a:pt x="18223" y="7388"/>
                    <a:pt x="18216" y="7353"/>
                    <a:pt x="18216" y="7325"/>
                  </a:cubicBezTo>
                  <a:cubicBezTo>
                    <a:pt x="18216" y="7290"/>
                    <a:pt x="18209" y="7283"/>
                    <a:pt x="18209" y="7261"/>
                  </a:cubicBezTo>
                  <a:cubicBezTo>
                    <a:pt x="18202" y="7191"/>
                    <a:pt x="18195" y="7128"/>
                    <a:pt x="18188" y="7064"/>
                  </a:cubicBezTo>
                  <a:cubicBezTo>
                    <a:pt x="18188" y="7036"/>
                    <a:pt x="18180" y="7008"/>
                    <a:pt x="18180" y="6987"/>
                  </a:cubicBezTo>
                  <a:cubicBezTo>
                    <a:pt x="18180" y="6965"/>
                    <a:pt x="18173" y="6944"/>
                    <a:pt x="18173" y="6923"/>
                  </a:cubicBezTo>
                  <a:lnTo>
                    <a:pt x="18166" y="6867"/>
                  </a:lnTo>
                  <a:cubicBezTo>
                    <a:pt x="18152" y="6796"/>
                    <a:pt x="18145" y="6733"/>
                    <a:pt x="18131" y="6669"/>
                  </a:cubicBezTo>
                  <a:cubicBezTo>
                    <a:pt x="18131" y="6634"/>
                    <a:pt x="18124" y="6606"/>
                    <a:pt x="18117" y="6571"/>
                  </a:cubicBezTo>
                  <a:cubicBezTo>
                    <a:pt x="18110" y="6542"/>
                    <a:pt x="18103" y="6507"/>
                    <a:pt x="18103" y="6472"/>
                  </a:cubicBezTo>
                  <a:cubicBezTo>
                    <a:pt x="17941" y="5647"/>
                    <a:pt x="17666" y="4844"/>
                    <a:pt x="17278" y="4103"/>
                  </a:cubicBezTo>
                  <a:cubicBezTo>
                    <a:pt x="17179" y="3920"/>
                    <a:pt x="17081" y="3744"/>
                    <a:pt x="16975" y="3575"/>
                  </a:cubicBezTo>
                  <a:cubicBezTo>
                    <a:pt x="16764" y="3229"/>
                    <a:pt x="16531" y="2905"/>
                    <a:pt x="16277" y="2595"/>
                  </a:cubicBezTo>
                  <a:cubicBezTo>
                    <a:pt x="16171" y="2722"/>
                    <a:pt x="16066" y="2849"/>
                    <a:pt x="15953" y="2968"/>
                  </a:cubicBezTo>
                  <a:cubicBezTo>
                    <a:pt x="14931" y="4033"/>
                    <a:pt x="13531" y="4616"/>
                    <a:pt x="12093" y="4616"/>
                  </a:cubicBezTo>
                  <a:cubicBezTo>
                    <a:pt x="11617" y="4616"/>
                    <a:pt x="11138" y="4552"/>
                    <a:pt x="10666" y="4421"/>
                  </a:cubicBezTo>
                  <a:cubicBezTo>
                    <a:pt x="8770" y="3899"/>
                    <a:pt x="7310" y="2383"/>
                    <a:pt x="6866" y="466"/>
                  </a:cubicBezTo>
                  <a:cubicBezTo>
                    <a:pt x="6831" y="311"/>
                    <a:pt x="6803" y="156"/>
                    <a:pt x="6782" y="1"/>
                  </a:cubicBezTo>
                  <a:close/>
                </a:path>
              </a:pathLst>
            </a:custGeom>
            <a:solidFill>
              <a:srgbClr val="F4EE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6"/>
            <p:cNvSpPr/>
            <p:nvPr/>
          </p:nvSpPr>
          <p:spPr>
            <a:xfrm>
              <a:off x="5822446" y="1989793"/>
              <a:ext cx="1745677" cy="1591646"/>
            </a:xfrm>
            <a:custGeom>
              <a:avLst/>
              <a:gdLst/>
              <a:ahLst/>
              <a:cxnLst/>
              <a:rect l="l" t="t" r="r" b="b"/>
              <a:pathLst>
                <a:path w="18287" h="16673" extrusionOk="0">
                  <a:moveTo>
                    <a:pt x="6803" y="1"/>
                  </a:moveTo>
                  <a:lnTo>
                    <a:pt x="6725" y="29"/>
                  </a:lnTo>
                  <a:cubicBezTo>
                    <a:pt x="6704" y="36"/>
                    <a:pt x="6676" y="43"/>
                    <a:pt x="6655" y="57"/>
                  </a:cubicBezTo>
                  <a:lnTo>
                    <a:pt x="6584" y="85"/>
                  </a:lnTo>
                  <a:lnTo>
                    <a:pt x="6535" y="99"/>
                  </a:lnTo>
                  <a:cubicBezTo>
                    <a:pt x="6507" y="113"/>
                    <a:pt x="6478" y="127"/>
                    <a:pt x="6450" y="135"/>
                  </a:cubicBezTo>
                  <a:lnTo>
                    <a:pt x="6401" y="156"/>
                  </a:lnTo>
                  <a:lnTo>
                    <a:pt x="6338" y="184"/>
                  </a:lnTo>
                  <a:lnTo>
                    <a:pt x="6189" y="247"/>
                  </a:lnTo>
                  <a:lnTo>
                    <a:pt x="6063" y="304"/>
                  </a:lnTo>
                  <a:lnTo>
                    <a:pt x="5999" y="339"/>
                  </a:lnTo>
                  <a:lnTo>
                    <a:pt x="5865" y="402"/>
                  </a:lnTo>
                  <a:lnTo>
                    <a:pt x="5795" y="438"/>
                  </a:lnTo>
                  <a:lnTo>
                    <a:pt x="5731" y="473"/>
                  </a:lnTo>
                  <a:cubicBezTo>
                    <a:pt x="5562" y="557"/>
                    <a:pt x="5400" y="649"/>
                    <a:pt x="5245" y="748"/>
                  </a:cubicBezTo>
                  <a:lnTo>
                    <a:pt x="5160" y="797"/>
                  </a:lnTo>
                  <a:lnTo>
                    <a:pt x="5062" y="861"/>
                  </a:lnTo>
                  <a:cubicBezTo>
                    <a:pt x="5026" y="882"/>
                    <a:pt x="4998" y="903"/>
                    <a:pt x="4963" y="924"/>
                  </a:cubicBezTo>
                  <a:cubicBezTo>
                    <a:pt x="4914" y="952"/>
                    <a:pt x="4871" y="988"/>
                    <a:pt x="4801" y="1037"/>
                  </a:cubicBezTo>
                  <a:cubicBezTo>
                    <a:pt x="4702" y="1107"/>
                    <a:pt x="4596" y="1178"/>
                    <a:pt x="4498" y="1255"/>
                  </a:cubicBezTo>
                  <a:cubicBezTo>
                    <a:pt x="4145" y="1530"/>
                    <a:pt x="3814" y="1826"/>
                    <a:pt x="3504" y="2144"/>
                  </a:cubicBezTo>
                  <a:cubicBezTo>
                    <a:pt x="3391" y="2256"/>
                    <a:pt x="3285" y="2376"/>
                    <a:pt x="3186" y="2496"/>
                  </a:cubicBezTo>
                  <a:cubicBezTo>
                    <a:pt x="3158" y="2524"/>
                    <a:pt x="3137" y="2552"/>
                    <a:pt x="3095" y="2602"/>
                  </a:cubicBezTo>
                  <a:lnTo>
                    <a:pt x="3031" y="2679"/>
                  </a:lnTo>
                  <a:cubicBezTo>
                    <a:pt x="2982" y="2743"/>
                    <a:pt x="2933" y="2806"/>
                    <a:pt x="2883" y="2870"/>
                  </a:cubicBezTo>
                  <a:cubicBezTo>
                    <a:pt x="2799" y="2975"/>
                    <a:pt x="2714" y="3088"/>
                    <a:pt x="2637" y="3201"/>
                  </a:cubicBezTo>
                  <a:cubicBezTo>
                    <a:pt x="2263" y="3744"/>
                    <a:pt x="1946" y="4336"/>
                    <a:pt x="1706" y="4949"/>
                  </a:cubicBezTo>
                  <a:cubicBezTo>
                    <a:pt x="1664" y="5062"/>
                    <a:pt x="1629" y="5161"/>
                    <a:pt x="1579" y="5295"/>
                  </a:cubicBezTo>
                  <a:cubicBezTo>
                    <a:pt x="1537" y="5421"/>
                    <a:pt x="1495" y="5555"/>
                    <a:pt x="1452" y="5689"/>
                  </a:cubicBezTo>
                  <a:cubicBezTo>
                    <a:pt x="0" y="10723"/>
                    <a:pt x="3349" y="15876"/>
                    <a:pt x="8537" y="16595"/>
                  </a:cubicBezTo>
                  <a:cubicBezTo>
                    <a:pt x="8614" y="16602"/>
                    <a:pt x="8699" y="16616"/>
                    <a:pt x="8791" y="16623"/>
                  </a:cubicBezTo>
                  <a:cubicBezTo>
                    <a:pt x="9094" y="16658"/>
                    <a:pt x="9397" y="16672"/>
                    <a:pt x="9707" y="16672"/>
                  </a:cubicBezTo>
                  <a:cubicBezTo>
                    <a:pt x="10419" y="16672"/>
                    <a:pt x="11131" y="16588"/>
                    <a:pt x="11829" y="16411"/>
                  </a:cubicBezTo>
                  <a:cubicBezTo>
                    <a:pt x="12231" y="16306"/>
                    <a:pt x="12625" y="16179"/>
                    <a:pt x="13013" y="16017"/>
                  </a:cubicBezTo>
                  <a:cubicBezTo>
                    <a:pt x="13084" y="15981"/>
                    <a:pt x="13168" y="15953"/>
                    <a:pt x="13246" y="15911"/>
                  </a:cubicBezTo>
                  <a:cubicBezTo>
                    <a:pt x="13450" y="15826"/>
                    <a:pt x="13641" y="15720"/>
                    <a:pt x="13810" y="15587"/>
                  </a:cubicBezTo>
                  <a:lnTo>
                    <a:pt x="13810" y="15587"/>
                  </a:lnTo>
                  <a:cubicBezTo>
                    <a:pt x="13619" y="15685"/>
                    <a:pt x="13422" y="15784"/>
                    <a:pt x="13225" y="15876"/>
                  </a:cubicBezTo>
                  <a:cubicBezTo>
                    <a:pt x="13147" y="15911"/>
                    <a:pt x="13070" y="15946"/>
                    <a:pt x="12992" y="15974"/>
                  </a:cubicBezTo>
                  <a:cubicBezTo>
                    <a:pt x="12611" y="16136"/>
                    <a:pt x="12217" y="16263"/>
                    <a:pt x="11822" y="16369"/>
                  </a:cubicBezTo>
                  <a:cubicBezTo>
                    <a:pt x="11127" y="16541"/>
                    <a:pt x="10419" y="16631"/>
                    <a:pt x="9709" y="16631"/>
                  </a:cubicBezTo>
                  <a:cubicBezTo>
                    <a:pt x="9403" y="16631"/>
                    <a:pt x="9097" y="16614"/>
                    <a:pt x="8791" y="16580"/>
                  </a:cubicBezTo>
                  <a:cubicBezTo>
                    <a:pt x="8706" y="16573"/>
                    <a:pt x="8629" y="16566"/>
                    <a:pt x="8544" y="16552"/>
                  </a:cubicBezTo>
                  <a:cubicBezTo>
                    <a:pt x="4336" y="15981"/>
                    <a:pt x="1163" y="12344"/>
                    <a:pt x="1163" y="8086"/>
                  </a:cubicBezTo>
                  <a:cubicBezTo>
                    <a:pt x="1163" y="7282"/>
                    <a:pt x="1276" y="6479"/>
                    <a:pt x="1502" y="5711"/>
                  </a:cubicBezTo>
                  <a:cubicBezTo>
                    <a:pt x="1537" y="5570"/>
                    <a:pt x="1579" y="5436"/>
                    <a:pt x="1636" y="5288"/>
                  </a:cubicBezTo>
                  <a:cubicBezTo>
                    <a:pt x="1671" y="5182"/>
                    <a:pt x="1706" y="5083"/>
                    <a:pt x="1748" y="4970"/>
                  </a:cubicBezTo>
                  <a:cubicBezTo>
                    <a:pt x="1868" y="4681"/>
                    <a:pt x="2002" y="4392"/>
                    <a:pt x="2150" y="4117"/>
                  </a:cubicBezTo>
                  <a:cubicBezTo>
                    <a:pt x="2305" y="3814"/>
                    <a:pt x="2489" y="3518"/>
                    <a:pt x="2679" y="3236"/>
                  </a:cubicBezTo>
                  <a:cubicBezTo>
                    <a:pt x="2756" y="3123"/>
                    <a:pt x="2841" y="3011"/>
                    <a:pt x="2919" y="2905"/>
                  </a:cubicBezTo>
                  <a:cubicBezTo>
                    <a:pt x="2968" y="2841"/>
                    <a:pt x="3017" y="2778"/>
                    <a:pt x="3067" y="2715"/>
                  </a:cubicBezTo>
                  <a:lnTo>
                    <a:pt x="3151" y="2616"/>
                  </a:lnTo>
                  <a:lnTo>
                    <a:pt x="3222" y="2531"/>
                  </a:lnTo>
                  <a:cubicBezTo>
                    <a:pt x="3320" y="2411"/>
                    <a:pt x="3426" y="2292"/>
                    <a:pt x="3539" y="2179"/>
                  </a:cubicBezTo>
                  <a:cubicBezTo>
                    <a:pt x="3842" y="1855"/>
                    <a:pt x="4173" y="1566"/>
                    <a:pt x="4526" y="1298"/>
                  </a:cubicBezTo>
                  <a:cubicBezTo>
                    <a:pt x="4625" y="1220"/>
                    <a:pt x="4730" y="1150"/>
                    <a:pt x="4850" y="1058"/>
                  </a:cubicBezTo>
                  <a:cubicBezTo>
                    <a:pt x="4899" y="1023"/>
                    <a:pt x="4942" y="995"/>
                    <a:pt x="4991" y="966"/>
                  </a:cubicBezTo>
                  <a:lnTo>
                    <a:pt x="5083" y="903"/>
                  </a:lnTo>
                  <a:cubicBezTo>
                    <a:pt x="5118" y="882"/>
                    <a:pt x="5153" y="861"/>
                    <a:pt x="5181" y="839"/>
                  </a:cubicBezTo>
                  <a:lnTo>
                    <a:pt x="5266" y="790"/>
                  </a:lnTo>
                  <a:cubicBezTo>
                    <a:pt x="5421" y="691"/>
                    <a:pt x="5583" y="600"/>
                    <a:pt x="5752" y="515"/>
                  </a:cubicBezTo>
                  <a:lnTo>
                    <a:pt x="5816" y="480"/>
                  </a:lnTo>
                  <a:lnTo>
                    <a:pt x="5886" y="445"/>
                  </a:lnTo>
                  <a:lnTo>
                    <a:pt x="6020" y="381"/>
                  </a:lnTo>
                  <a:lnTo>
                    <a:pt x="6084" y="346"/>
                  </a:lnTo>
                  <a:lnTo>
                    <a:pt x="6211" y="290"/>
                  </a:lnTo>
                  <a:lnTo>
                    <a:pt x="6359" y="226"/>
                  </a:lnTo>
                  <a:lnTo>
                    <a:pt x="6422" y="198"/>
                  </a:lnTo>
                  <a:lnTo>
                    <a:pt x="6464" y="177"/>
                  </a:lnTo>
                  <a:cubicBezTo>
                    <a:pt x="6493" y="170"/>
                    <a:pt x="6528" y="156"/>
                    <a:pt x="6556" y="142"/>
                  </a:cubicBezTo>
                  <a:lnTo>
                    <a:pt x="6598" y="127"/>
                  </a:lnTo>
                  <a:lnTo>
                    <a:pt x="6676" y="99"/>
                  </a:lnTo>
                  <a:cubicBezTo>
                    <a:pt x="6697" y="85"/>
                    <a:pt x="6718" y="78"/>
                    <a:pt x="6746" y="71"/>
                  </a:cubicBezTo>
                  <a:lnTo>
                    <a:pt x="6789" y="57"/>
                  </a:lnTo>
                  <a:cubicBezTo>
                    <a:pt x="6810" y="198"/>
                    <a:pt x="6838" y="346"/>
                    <a:pt x="6873" y="494"/>
                  </a:cubicBezTo>
                  <a:cubicBezTo>
                    <a:pt x="7437" y="2933"/>
                    <a:pt x="9608" y="4660"/>
                    <a:pt x="12111" y="4660"/>
                  </a:cubicBezTo>
                  <a:cubicBezTo>
                    <a:pt x="12119" y="4660"/>
                    <a:pt x="12128" y="4660"/>
                    <a:pt x="12136" y="4660"/>
                  </a:cubicBezTo>
                  <a:cubicBezTo>
                    <a:pt x="13593" y="4660"/>
                    <a:pt x="14986" y="4062"/>
                    <a:pt x="15988" y="3004"/>
                  </a:cubicBezTo>
                  <a:cubicBezTo>
                    <a:pt x="16094" y="2891"/>
                    <a:pt x="16199" y="2778"/>
                    <a:pt x="16298" y="2651"/>
                  </a:cubicBezTo>
                  <a:cubicBezTo>
                    <a:pt x="16545" y="2954"/>
                    <a:pt x="16778" y="3271"/>
                    <a:pt x="16982" y="3603"/>
                  </a:cubicBezTo>
                  <a:cubicBezTo>
                    <a:pt x="17088" y="3779"/>
                    <a:pt x="17186" y="3955"/>
                    <a:pt x="17278" y="4131"/>
                  </a:cubicBezTo>
                  <a:cubicBezTo>
                    <a:pt x="17673" y="4879"/>
                    <a:pt x="17948" y="5675"/>
                    <a:pt x="18103" y="6500"/>
                  </a:cubicBezTo>
                  <a:lnTo>
                    <a:pt x="18138" y="6697"/>
                  </a:lnTo>
                  <a:cubicBezTo>
                    <a:pt x="18145" y="6761"/>
                    <a:pt x="18152" y="6824"/>
                    <a:pt x="18173" y="6944"/>
                  </a:cubicBezTo>
                  <a:cubicBezTo>
                    <a:pt x="18173" y="6972"/>
                    <a:pt x="18180" y="6993"/>
                    <a:pt x="18180" y="7015"/>
                  </a:cubicBezTo>
                  <a:lnTo>
                    <a:pt x="18187" y="7085"/>
                  </a:lnTo>
                  <a:cubicBezTo>
                    <a:pt x="18201" y="7156"/>
                    <a:pt x="18209" y="7219"/>
                    <a:pt x="18216" y="7353"/>
                  </a:cubicBezTo>
                  <a:lnTo>
                    <a:pt x="18223" y="7445"/>
                  </a:lnTo>
                  <a:cubicBezTo>
                    <a:pt x="18230" y="7480"/>
                    <a:pt x="18230" y="7522"/>
                    <a:pt x="18230" y="7564"/>
                  </a:cubicBezTo>
                  <a:cubicBezTo>
                    <a:pt x="18237" y="7642"/>
                    <a:pt x="18244" y="7720"/>
                    <a:pt x="18244" y="7790"/>
                  </a:cubicBezTo>
                  <a:lnTo>
                    <a:pt x="18244" y="7903"/>
                  </a:lnTo>
                  <a:lnTo>
                    <a:pt x="18244" y="7973"/>
                  </a:lnTo>
                  <a:lnTo>
                    <a:pt x="18244" y="8093"/>
                  </a:lnTo>
                  <a:cubicBezTo>
                    <a:pt x="18244" y="8298"/>
                    <a:pt x="18237" y="8502"/>
                    <a:pt x="18223" y="8706"/>
                  </a:cubicBezTo>
                  <a:lnTo>
                    <a:pt x="18223" y="8756"/>
                  </a:lnTo>
                  <a:cubicBezTo>
                    <a:pt x="18209" y="8812"/>
                    <a:pt x="18223" y="8876"/>
                    <a:pt x="18251" y="8925"/>
                  </a:cubicBezTo>
                  <a:cubicBezTo>
                    <a:pt x="18258" y="8869"/>
                    <a:pt x="18258" y="8812"/>
                    <a:pt x="18265" y="8756"/>
                  </a:cubicBezTo>
                  <a:lnTo>
                    <a:pt x="18265" y="8706"/>
                  </a:lnTo>
                  <a:cubicBezTo>
                    <a:pt x="18279" y="8502"/>
                    <a:pt x="18286" y="8291"/>
                    <a:pt x="18286" y="8086"/>
                  </a:cubicBezTo>
                  <a:lnTo>
                    <a:pt x="18286" y="7966"/>
                  </a:lnTo>
                  <a:lnTo>
                    <a:pt x="18286" y="7896"/>
                  </a:lnTo>
                  <a:lnTo>
                    <a:pt x="18286" y="7783"/>
                  </a:lnTo>
                  <a:cubicBezTo>
                    <a:pt x="18286" y="7713"/>
                    <a:pt x="18272" y="7635"/>
                    <a:pt x="18272" y="7550"/>
                  </a:cubicBezTo>
                  <a:lnTo>
                    <a:pt x="18265" y="7438"/>
                  </a:lnTo>
                  <a:cubicBezTo>
                    <a:pt x="18265" y="7438"/>
                    <a:pt x="18258" y="7346"/>
                    <a:pt x="18251" y="7275"/>
                  </a:cubicBezTo>
                  <a:cubicBezTo>
                    <a:pt x="18244" y="7212"/>
                    <a:pt x="18244" y="7149"/>
                    <a:pt x="18230" y="7078"/>
                  </a:cubicBezTo>
                  <a:lnTo>
                    <a:pt x="18223" y="7008"/>
                  </a:lnTo>
                  <a:cubicBezTo>
                    <a:pt x="18223" y="6986"/>
                    <a:pt x="18216" y="6958"/>
                    <a:pt x="18209" y="6881"/>
                  </a:cubicBezTo>
                  <a:cubicBezTo>
                    <a:pt x="18194" y="6817"/>
                    <a:pt x="18187" y="6754"/>
                    <a:pt x="18180" y="6683"/>
                  </a:cubicBezTo>
                  <a:lnTo>
                    <a:pt x="18145" y="6493"/>
                  </a:lnTo>
                  <a:cubicBezTo>
                    <a:pt x="17990" y="5661"/>
                    <a:pt x="17708" y="4858"/>
                    <a:pt x="17320" y="4110"/>
                  </a:cubicBezTo>
                  <a:cubicBezTo>
                    <a:pt x="17222" y="3927"/>
                    <a:pt x="17123" y="3751"/>
                    <a:pt x="17017" y="3582"/>
                  </a:cubicBezTo>
                  <a:cubicBezTo>
                    <a:pt x="16806" y="3229"/>
                    <a:pt x="16559" y="2905"/>
                    <a:pt x="16284" y="2602"/>
                  </a:cubicBezTo>
                  <a:cubicBezTo>
                    <a:pt x="16178" y="2736"/>
                    <a:pt x="16066" y="2856"/>
                    <a:pt x="15960" y="2975"/>
                  </a:cubicBezTo>
                  <a:cubicBezTo>
                    <a:pt x="14934" y="4038"/>
                    <a:pt x="13537" y="4616"/>
                    <a:pt x="12101" y="4616"/>
                  </a:cubicBezTo>
                  <a:cubicBezTo>
                    <a:pt x="11632" y="4616"/>
                    <a:pt x="11159" y="4554"/>
                    <a:pt x="10694" y="4428"/>
                  </a:cubicBezTo>
                  <a:cubicBezTo>
                    <a:pt x="8805" y="3906"/>
                    <a:pt x="7353" y="2390"/>
                    <a:pt x="6916" y="487"/>
                  </a:cubicBezTo>
                  <a:cubicBezTo>
                    <a:pt x="6880" y="332"/>
                    <a:pt x="6852" y="170"/>
                    <a:pt x="6803" y="1"/>
                  </a:cubicBezTo>
                  <a:close/>
                </a:path>
              </a:pathLst>
            </a:custGeom>
            <a:solidFill>
              <a:srgbClr val="231F2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6"/>
            <p:cNvSpPr/>
            <p:nvPr/>
          </p:nvSpPr>
          <p:spPr>
            <a:xfrm>
              <a:off x="7060562" y="2848382"/>
              <a:ext cx="203998" cy="403902"/>
            </a:xfrm>
            <a:custGeom>
              <a:avLst/>
              <a:gdLst/>
              <a:ahLst/>
              <a:cxnLst/>
              <a:rect l="l" t="t" r="r" b="b"/>
              <a:pathLst>
                <a:path w="2137" h="4231" extrusionOk="0">
                  <a:moveTo>
                    <a:pt x="342" y="1"/>
                  </a:moveTo>
                  <a:cubicBezTo>
                    <a:pt x="244" y="1"/>
                    <a:pt x="144" y="27"/>
                    <a:pt x="57" y="79"/>
                  </a:cubicBezTo>
                  <a:lnTo>
                    <a:pt x="1" y="107"/>
                  </a:lnTo>
                  <a:lnTo>
                    <a:pt x="1" y="544"/>
                  </a:lnTo>
                  <a:cubicBezTo>
                    <a:pt x="579" y="988"/>
                    <a:pt x="1009" y="1658"/>
                    <a:pt x="1249" y="2335"/>
                  </a:cubicBezTo>
                  <a:cubicBezTo>
                    <a:pt x="1432" y="2871"/>
                    <a:pt x="1573" y="3709"/>
                    <a:pt x="1185" y="4203"/>
                  </a:cubicBezTo>
                  <a:cubicBezTo>
                    <a:pt x="1171" y="4222"/>
                    <a:pt x="1174" y="4231"/>
                    <a:pt x="1190" y="4231"/>
                  </a:cubicBezTo>
                  <a:cubicBezTo>
                    <a:pt x="1245" y="4231"/>
                    <a:pt x="1447" y="4134"/>
                    <a:pt x="1615" y="4020"/>
                  </a:cubicBezTo>
                  <a:cubicBezTo>
                    <a:pt x="2024" y="3745"/>
                    <a:pt x="2137" y="3279"/>
                    <a:pt x="2123" y="2814"/>
                  </a:cubicBezTo>
                  <a:cubicBezTo>
                    <a:pt x="2080" y="1806"/>
                    <a:pt x="1495" y="728"/>
                    <a:pt x="671" y="114"/>
                  </a:cubicBezTo>
                  <a:cubicBezTo>
                    <a:pt x="575" y="38"/>
                    <a:pt x="459" y="1"/>
                    <a:pt x="342"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6"/>
            <p:cNvSpPr/>
            <p:nvPr/>
          </p:nvSpPr>
          <p:spPr>
            <a:xfrm>
              <a:off x="7058557" y="2846091"/>
              <a:ext cx="208007" cy="408293"/>
            </a:xfrm>
            <a:custGeom>
              <a:avLst/>
              <a:gdLst/>
              <a:ahLst/>
              <a:cxnLst/>
              <a:rect l="l" t="t" r="r" b="b"/>
              <a:pathLst>
                <a:path w="2179" h="4277" extrusionOk="0">
                  <a:moveTo>
                    <a:pt x="364" y="45"/>
                  </a:moveTo>
                  <a:cubicBezTo>
                    <a:pt x="476" y="45"/>
                    <a:pt x="587" y="81"/>
                    <a:pt x="677" y="152"/>
                  </a:cubicBezTo>
                  <a:cubicBezTo>
                    <a:pt x="1502" y="766"/>
                    <a:pt x="2080" y="1851"/>
                    <a:pt x="2116" y="2838"/>
                  </a:cubicBezTo>
                  <a:cubicBezTo>
                    <a:pt x="2137" y="3219"/>
                    <a:pt x="2059" y="3733"/>
                    <a:pt x="1629" y="4022"/>
                  </a:cubicBezTo>
                  <a:cubicBezTo>
                    <a:pt x="1502" y="4107"/>
                    <a:pt x="1368" y="4177"/>
                    <a:pt x="1234" y="4234"/>
                  </a:cubicBezTo>
                  <a:cubicBezTo>
                    <a:pt x="1594" y="3762"/>
                    <a:pt x="1495" y="2951"/>
                    <a:pt x="1291" y="2352"/>
                  </a:cubicBezTo>
                  <a:cubicBezTo>
                    <a:pt x="1051" y="1647"/>
                    <a:pt x="621" y="1026"/>
                    <a:pt x="43" y="554"/>
                  </a:cubicBezTo>
                  <a:lnTo>
                    <a:pt x="43" y="145"/>
                  </a:lnTo>
                  <a:lnTo>
                    <a:pt x="85" y="124"/>
                  </a:lnTo>
                  <a:cubicBezTo>
                    <a:pt x="170" y="72"/>
                    <a:pt x="268" y="45"/>
                    <a:pt x="364" y="45"/>
                  </a:cubicBezTo>
                  <a:close/>
                  <a:moveTo>
                    <a:pt x="361" y="1"/>
                  </a:moveTo>
                  <a:cubicBezTo>
                    <a:pt x="259" y="1"/>
                    <a:pt x="157" y="28"/>
                    <a:pt x="64" y="82"/>
                  </a:cubicBezTo>
                  <a:cubicBezTo>
                    <a:pt x="43" y="96"/>
                    <a:pt x="22" y="117"/>
                    <a:pt x="1" y="138"/>
                  </a:cubicBezTo>
                  <a:cubicBezTo>
                    <a:pt x="1" y="138"/>
                    <a:pt x="8" y="568"/>
                    <a:pt x="15" y="582"/>
                  </a:cubicBezTo>
                  <a:cubicBezTo>
                    <a:pt x="586" y="1048"/>
                    <a:pt x="1009" y="1668"/>
                    <a:pt x="1248" y="2366"/>
                  </a:cubicBezTo>
                  <a:cubicBezTo>
                    <a:pt x="1453" y="2958"/>
                    <a:pt x="1552" y="3762"/>
                    <a:pt x="1192" y="4213"/>
                  </a:cubicBezTo>
                  <a:cubicBezTo>
                    <a:pt x="1171" y="4241"/>
                    <a:pt x="1171" y="4262"/>
                    <a:pt x="1213" y="4276"/>
                  </a:cubicBezTo>
                  <a:cubicBezTo>
                    <a:pt x="1305" y="4276"/>
                    <a:pt x="1594" y="4100"/>
                    <a:pt x="1657" y="4065"/>
                  </a:cubicBezTo>
                  <a:cubicBezTo>
                    <a:pt x="2108" y="3762"/>
                    <a:pt x="2179" y="3226"/>
                    <a:pt x="2165" y="2838"/>
                  </a:cubicBezTo>
                  <a:cubicBezTo>
                    <a:pt x="2123" y="1837"/>
                    <a:pt x="1537" y="744"/>
                    <a:pt x="706" y="117"/>
                  </a:cubicBezTo>
                  <a:cubicBezTo>
                    <a:pt x="605" y="40"/>
                    <a:pt x="484" y="1"/>
                    <a:pt x="361"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6"/>
            <p:cNvSpPr/>
            <p:nvPr/>
          </p:nvSpPr>
          <p:spPr>
            <a:xfrm>
              <a:off x="7056553" y="2858597"/>
              <a:ext cx="171733" cy="404952"/>
            </a:xfrm>
            <a:custGeom>
              <a:avLst/>
              <a:gdLst/>
              <a:ahLst/>
              <a:cxnLst/>
              <a:rect l="l" t="t" r="r" b="b"/>
              <a:pathLst>
                <a:path w="1799" h="4242" extrusionOk="0">
                  <a:moveTo>
                    <a:pt x="1" y="0"/>
                  </a:moveTo>
                  <a:lnTo>
                    <a:pt x="29" y="4011"/>
                  </a:lnTo>
                  <a:cubicBezTo>
                    <a:pt x="260" y="4141"/>
                    <a:pt x="536" y="4242"/>
                    <a:pt x="805" y="4242"/>
                  </a:cubicBezTo>
                  <a:cubicBezTo>
                    <a:pt x="987" y="4242"/>
                    <a:pt x="1166" y="4196"/>
                    <a:pt x="1326" y="4082"/>
                  </a:cubicBezTo>
                  <a:cubicBezTo>
                    <a:pt x="1721" y="3800"/>
                    <a:pt x="1798" y="3250"/>
                    <a:pt x="1763" y="2799"/>
                  </a:cubicBezTo>
                  <a:cubicBezTo>
                    <a:pt x="1671" y="1706"/>
                    <a:pt x="959" y="543"/>
                    <a:pt x="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6"/>
            <p:cNvSpPr/>
            <p:nvPr/>
          </p:nvSpPr>
          <p:spPr>
            <a:xfrm>
              <a:off x="7055216" y="2860602"/>
              <a:ext cx="173737" cy="404570"/>
            </a:xfrm>
            <a:custGeom>
              <a:avLst/>
              <a:gdLst/>
              <a:ahLst/>
              <a:cxnLst/>
              <a:rect l="l" t="t" r="r" b="b"/>
              <a:pathLst>
                <a:path w="1820" h="4238" extrusionOk="0">
                  <a:moveTo>
                    <a:pt x="0" y="0"/>
                  </a:moveTo>
                  <a:cubicBezTo>
                    <a:pt x="938" y="529"/>
                    <a:pt x="1657" y="1671"/>
                    <a:pt x="1749" y="2785"/>
                  </a:cubicBezTo>
                  <a:cubicBezTo>
                    <a:pt x="1777" y="3123"/>
                    <a:pt x="1763" y="3736"/>
                    <a:pt x="1326" y="4047"/>
                  </a:cubicBezTo>
                  <a:cubicBezTo>
                    <a:pt x="1165" y="4158"/>
                    <a:pt x="988" y="4197"/>
                    <a:pt x="816" y="4197"/>
                  </a:cubicBezTo>
                  <a:cubicBezTo>
                    <a:pt x="497" y="4197"/>
                    <a:pt x="193" y="4064"/>
                    <a:pt x="29" y="4004"/>
                  </a:cubicBezTo>
                  <a:lnTo>
                    <a:pt x="29" y="4004"/>
                  </a:lnTo>
                  <a:cubicBezTo>
                    <a:pt x="268" y="4145"/>
                    <a:pt x="543" y="4230"/>
                    <a:pt x="825" y="4237"/>
                  </a:cubicBezTo>
                  <a:cubicBezTo>
                    <a:pt x="836" y="4237"/>
                    <a:pt x="846" y="4238"/>
                    <a:pt x="856" y="4238"/>
                  </a:cubicBezTo>
                  <a:cubicBezTo>
                    <a:pt x="1030" y="4238"/>
                    <a:pt x="1208" y="4182"/>
                    <a:pt x="1354" y="4082"/>
                  </a:cubicBezTo>
                  <a:cubicBezTo>
                    <a:pt x="1805" y="3758"/>
                    <a:pt x="1819" y="3130"/>
                    <a:pt x="1791" y="2778"/>
                  </a:cubicBezTo>
                  <a:cubicBezTo>
                    <a:pt x="1699" y="1657"/>
                    <a:pt x="966" y="494"/>
                    <a:pt x="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6"/>
            <p:cNvSpPr/>
            <p:nvPr/>
          </p:nvSpPr>
          <p:spPr>
            <a:xfrm>
              <a:off x="7070681" y="2991767"/>
              <a:ext cx="72741" cy="169541"/>
            </a:xfrm>
            <a:custGeom>
              <a:avLst/>
              <a:gdLst/>
              <a:ahLst/>
              <a:cxnLst/>
              <a:rect l="l" t="t" r="r" b="b"/>
              <a:pathLst>
                <a:path w="762" h="1776" extrusionOk="0">
                  <a:moveTo>
                    <a:pt x="1" y="1"/>
                  </a:moveTo>
                  <a:lnTo>
                    <a:pt x="15" y="1686"/>
                  </a:lnTo>
                  <a:cubicBezTo>
                    <a:pt x="121" y="1747"/>
                    <a:pt x="223" y="1775"/>
                    <a:pt x="314" y="1775"/>
                  </a:cubicBezTo>
                  <a:cubicBezTo>
                    <a:pt x="580" y="1775"/>
                    <a:pt x="762" y="1538"/>
                    <a:pt x="741" y="1192"/>
                  </a:cubicBezTo>
                  <a:cubicBezTo>
                    <a:pt x="691" y="706"/>
                    <a:pt x="417" y="262"/>
                    <a:pt x="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6"/>
            <p:cNvSpPr/>
            <p:nvPr/>
          </p:nvSpPr>
          <p:spPr>
            <a:xfrm>
              <a:off x="7069344" y="2993867"/>
              <a:ext cx="75509" cy="169637"/>
            </a:xfrm>
            <a:custGeom>
              <a:avLst/>
              <a:gdLst/>
              <a:ahLst/>
              <a:cxnLst/>
              <a:rect l="l" t="t" r="r" b="b"/>
              <a:pathLst>
                <a:path w="791" h="1777" extrusionOk="0">
                  <a:moveTo>
                    <a:pt x="1" y="0"/>
                  </a:moveTo>
                  <a:cubicBezTo>
                    <a:pt x="416" y="261"/>
                    <a:pt x="684" y="691"/>
                    <a:pt x="734" y="1177"/>
                  </a:cubicBezTo>
                  <a:cubicBezTo>
                    <a:pt x="748" y="1403"/>
                    <a:pt x="663" y="1593"/>
                    <a:pt x="529" y="1678"/>
                  </a:cubicBezTo>
                  <a:cubicBezTo>
                    <a:pt x="462" y="1720"/>
                    <a:pt x="385" y="1740"/>
                    <a:pt x="298" y="1740"/>
                  </a:cubicBezTo>
                  <a:cubicBezTo>
                    <a:pt x="212" y="1740"/>
                    <a:pt x="117" y="1720"/>
                    <a:pt x="15" y="1685"/>
                  </a:cubicBezTo>
                  <a:lnTo>
                    <a:pt x="15" y="1685"/>
                  </a:lnTo>
                  <a:cubicBezTo>
                    <a:pt x="113" y="1741"/>
                    <a:pt x="219" y="1777"/>
                    <a:pt x="325" y="1777"/>
                  </a:cubicBezTo>
                  <a:cubicBezTo>
                    <a:pt x="409" y="1777"/>
                    <a:pt x="487" y="1755"/>
                    <a:pt x="550" y="1713"/>
                  </a:cubicBezTo>
                  <a:cubicBezTo>
                    <a:pt x="705" y="1614"/>
                    <a:pt x="790" y="1417"/>
                    <a:pt x="776" y="1170"/>
                  </a:cubicBezTo>
                  <a:cubicBezTo>
                    <a:pt x="741" y="698"/>
                    <a:pt x="423" y="190"/>
                    <a:pt x="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6"/>
            <p:cNvSpPr/>
            <p:nvPr/>
          </p:nvSpPr>
          <p:spPr>
            <a:xfrm>
              <a:off x="6140710" y="2630441"/>
              <a:ext cx="148154" cy="401133"/>
            </a:xfrm>
            <a:custGeom>
              <a:avLst/>
              <a:gdLst/>
              <a:ahLst/>
              <a:cxnLst/>
              <a:rect l="l" t="t" r="r" b="b"/>
              <a:pathLst>
                <a:path w="1552" h="4202" extrusionOk="0">
                  <a:moveTo>
                    <a:pt x="1509" y="1"/>
                  </a:moveTo>
                  <a:lnTo>
                    <a:pt x="170" y="3201"/>
                  </a:lnTo>
                  <a:cubicBezTo>
                    <a:pt x="1" y="3687"/>
                    <a:pt x="360" y="4202"/>
                    <a:pt x="882" y="4202"/>
                  </a:cubicBezTo>
                  <a:lnTo>
                    <a:pt x="1530" y="4202"/>
                  </a:lnTo>
                  <a:cubicBezTo>
                    <a:pt x="1537" y="4202"/>
                    <a:pt x="1551" y="4195"/>
                    <a:pt x="1530" y="4160"/>
                  </a:cubicBezTo>
                  <a:lnTo>
                    <a:pt x="882" y="4160"/>
                  </a:lnTo>
                  <a:cubicBezTo>
                    <a:pt x="395" y="4160"/>
                    <a:pt x="50" y="3673"/>
                    <a:pt x="212" y="3215"/>
                  </a:cubicBezTo>
                  <a:cubicBezTo>
                    <a:pt x="212" y="3215"/>
                    <a:pt x="1544" y="15"/>
                    <a:pt x="1509"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6"/>
            <p:cNvSpPr/>
            <p:nvPr/>
          </p:nvSpPr>
          <p:spPr>
            <a:xfrm>
              <a:off x="6583453" y="2815257"/>
              <a:ext cx="81523" cy="79043"/>
            </a:xfrm>
            <a:custGeom>
              <a:avLst/>
              <a:gdLst/>
              <a:ahLst/>
              <a:cxnLst/>
              <a:rect l="l" t="t" r="r" b="b"/>
              <a:pathLst>
                <a:path w="854" h="828" extrusionOk="0">
                  <a:moveTo>
                    <a:pt x="62" y="1"/>
                  </a:moveTo>
                  <a:cubicBezTo>
                    <a:pt x="42" y="1"/>
                    <a:pt x="21" y="2"/>
                    <a:pt x="1" y="3"/>
                  </a:cubicBezTo>
                  <a:cubicBezTo>
                    <a:pt x="452" y="10"/>
                    <a:pt x="819" y="377"/>
                    <a:pt x="826" y="828"/>
                  </a:cubicBezTo>
                  <a:cubicBezTo>
                    <a:pt x="840" y="828"/>
                    <a:pt x="847" y="821"/>
                    <a:pt x="847" y="807"/>
                  </a:cubicBezTo>
                  <a:cubicBezTo>
                    <a:pt x="854" y="362"/>
                    <a:pt x="499" y="1"/>
                    <a:pt x="6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6"/>
            <p:cNvSpPr/>
            <p:nvPr/>
          </p:nvSpPr>
          <p:spPr>
            <a:xfrm>
              <a:off x="6527609" y="2850483"/>
              <a:ext cx="98419" cy="84102"/>
            </a:xfrm>
            <a:custGeom>
              <a:avLst/>
              <a:gdLst/>
              <a:ahLst/>
              <a:cxnLst/>
              <a:rect l="l" t="t" r="r" b="b"/>
              <a:pathLst>
                <a:path w="1031" h="881" extrusionOk="0">
                  <a:moveTo>
                    <a:pt x="586" y="1"/>
                  </a:moveTo>
                  <a:cubicBezTo>
                    <a:pt x="191" y="1"/>
                    <a:pt x="1" y="473"/>
                    <a:pt x="276" y="748"/>
                  </a:cubicBezTo>
                  <a:cubicBezTo>
                    <a:pt x="365" y="840"/>
                    <a:pt x="476" y="881"/>
                    <a:pt x="585" y="881"/>
                  </a:cubicBezTo>
                  <a:cubicBezTo>
                    <a:pt x="812" y="881"/>
                    <a:pt x="1030" y="704"/>
                    <a:pt x="1030" y="438"/>
                  </a:cubicBezTo>
                  <a:cubicBezTo>
                    <a:pt x="1030" y="198"/>
                    <a:pt x="833" y="1"/>
                    <a:pt x="5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6"/>
            <p:cNvSpPr/>
            <p:nvPr/>
          </p:nvSpPr>
          <p:spPr>
            <a:xfrm>
              <a:off x="6524268" y="2848001"/>
              <a:ext cx="103765" cy="88685"/>
            </a:xfrm>
            <a:custGeom>
              <a:avLst/>
              <a:gdLst/>
              <a:ahLst/>
              <a:cxnLst/>
              <a:rect l="l" t="t" r="r" b="b"/>
              <a:pathLst>
                <a:path w="1087" h="929" extrusionOk="0">
                  <a:moveTo>
                    <a:pt x="612" y="48"/>
                  </a:moveTo>
                  <a:cubicBezTo>
                    <a:pt x="615" y="48"/>
                    <a:pt x="618" y="48"/>
                    <a:pt x="621" y="48"/>
                  </a:cubicBezTo>
                  <a:cubicBezTo>
                    <a:pt x="854" y="48"/>
                    <a:pt x="1037" y="231"/>
                    <a:pt x="1044" y="464"/>
                  </a:cubicBezTo>
                  <a:cubicBezTo>
                    <a:pt x="1039" y="720"/>
                    <a:pt x="833" y="887"/>
                    <a:pt x="617" y="887"/>
                  </a:cubicBezTo>
                  <a:cubicBezTo>
                    <a:pt x="513" y="887"/>
                    <a:pt x="405" y="847"/>
                    <a:pt x="318" y="760"/>
                  </a:cubicBezTo>
                  <a:cubicBezTo>
                    <a:pt x="59" y="501"/>
                    <a:pt x="244" y="48"/>
                    <a:pt x="612" y="48"/>
                  </a:cubicBezTo>
                  <a:close/>
                  <a:moveTo>
                    <a:pt x="617" y="1"/>
                  </a:moveTo>
                  <a:cubicBezTo>
                    <a:pt x="503" y="1"/>
                    <a:pt x="385" y="44"/>
                    <a:pt x="290" y="139"/>
                  </a:cubicBezTo>
                  <a:cubicBezTo>
                    <a:pt x="1" y="428"/>
                    <a:pt x="205" y="929"/>
                    <a:pt x="621" y="929"/>
                  </a:cubicBezTo>
                  <a:cubicBezTo>
                    <a:pt x="875" y="929"/>
                    <a:pt x="1086" y="724"/>
                    <a:pt x="1086" y="464"/>
                  </a:cubicBezTo>
                  <a:cubicBezTo>
                    <a:pt x="1086" y="187"/>
                    <a:pt x="857" y="1"/>
                    <a:pt x="6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6"/>
            <p:cNvSpPr/>
            <p:nvPr/>
          </p:nvSpPr>
          <p:spPr>
            <a:xfrm>
              <a:off x="6089543" y="2554167"/>
              <a:ext cx="82191" cy="79043"/>
            </a:xfrm>
            <a:custGeom>
              <a:avLst/>
              <a:gdLst/>
              <a:ahLst/>
              <a:cxnLst/>
              <a:rect l="l" t="t" r="r" b="b"/>
              <a:pathLst>
                <a:path w="861" h="828" extrusionOk="0">
                  <a:moveTo>
                    <a:pt x="62" y="1"/>
                  </a:moveTo>
                  <a:cubicBezTo>
                    <a:pt x="41" y="1"/>
                    <a:pt x="21" y="1"/>
                    <a:pt x="1" y="3"/>
                  </a:cubicBezTo>
                  <a:cubicBezTo>
                    <a:pt x="452" y="10"/>
                    <a:pt x="818" y="377"/>
                    <a:pt x="826" y="828"/>
                  </a:cubicBezTo>
                  <a:cubicBezTo>
                    <a:pt x="840" y="828"/>
                    <a:pt x="847" y="821"/>
                    <a:pt x="847" y="807"/>
                  </a:cubicBezTo>
                  <a:cubicBezTo>
                    <a:pt x="860" y="362"/>
                    <a:pt x="500" y="1"/>
                    <a:pt x="6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6"/>
            <p:cNvSpPr/>
            <p:nvPr/>
          </p:nvSpPr>
          <p:spPr>
            <a:xfrm>
              <a:off x="6033699" y="2589393"/>
              <a:ext cx="98324" cy="84102"/>
            </a:xfrm>
            <a:custGeom>
              <a:avLst/>
              <a:gdLst/>
              <a:ahLst/>
              <a:cxnLst/>
              <a:rect l="l" t="t" r="r" b="b"/>
              <a:pathLst>
                <a:path w="1030" h="881" extrusionOk="0">
                  <a:moveTo>
                    <a:pt x="586" y="1"/>
                  </a:moveTo>
                  <a:cubicBezTo>
                    <a:pt x="198" y="1"/>
                    <a:pt x="1" y="473"/>
                    <a:pt x="276" y="748"/>
                  </a:cubicBezTo>
                  <a:cubicBezTo>
                    <a:pt x="365" y="839"/>
                    <a:pt x="476" y="880"/>
                    <a:pt x="585" y="880"/>
                  </a:cubicBezTo>
                  <a:cubicBezTo>
                    <a:pt x="812" y="880"/>
                    <a:pt x="1030" y="704"/>
                    <a:pt x="1030" y="438"/>
                  </a:cubicBezTo>
                  <a:cubicBezTo>
                    <a:pt x="1030" y="191"/>
                    <a:pt x="832" y="1"/>
                    <a:pt x="5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6"/>
            <p:cNvSpPr/>
            <p:nvPr/>
          </p:nvSpPr>
          <p:spPr>
            <a:xfrm>
              <a:off x="6030358" y="2586624"/>
              <a:ext cx="103670" cy="88971"/>
            </a:xfrm>
            <a:custGeom>
              <a:avLst/>
              <a:gdLst/>
              <a:ahLst/>
              <a:cxnLst/>
              <a:rect l="l" t="t" r="r" b="b"/>
              <a:pathLst>
                <a:path w="1086" h="932" extrusionOk="0">
                  <a:moveTo>
                    <a:pt x="621" y="44"/>
                  </a:moveTo>
                  <a:cubicBezTo>
                    <a:pt x="853" y="44"/>
                    <a:pt x="1044" y="234"/>
                    <a:pt x="1044" y="474"/>
                  </a:cubicBezTo>
                  <a:cubicBezTo>
                    <a:pt x="1044" y="726"/>
                    <a:pt x="834" y="895"/>
                    <a:pt x="618" y="895"/>
                  </a:cubicBezTo>
                  <a:cubicBezTo>
                    <a:pt x="514" y="895"/>
                    <a:pt x="409" y="856"/>
                    <a:pt x="325" y="770"/>
                  </a:cubicBezTo>
                  <a:cubicBezTo>
                    <a:pt x="57" y="502"/>
                    <a:pt x="247" y="51"/>
                    <a:pt x="621" y="51"/>
                  </a:cubicBezTo>
                  <a:lnTo>
                    <a:pt x="621" y="44"/>
                  </a:lnTo>
                  <a:close/>
                  <a:moveTo>
                    <a:pt x="616" y="0"/>
                  </a:moveTo>
                  <a:cubicBezTo>
                    <a:pt x="502" y="0"/>
                    <a:pt x="385" y="42"/>
                    <a:pt x="289" y="135"/>
                  </a:cubicBezTo>
                  <a:cubicBezTo>
                    <a:pt x="0" y="431"/>
                    <a:pt x="205" y="932"/>
                    <a:pt x="621" y="932"/>
                  </a:cubicBezTo>
                  <a:cubicBezTo>
                    <a:pt x="875" y="932"/>
                    <a:pt x="1086" y="720"/>
                    <a:pt x="1086" y="467"/>
                  </a:cubicBezTo>
                  <a:cubicBezTo>
                    <a:pt x="1086" y="185"/>
                    <a:pt x="856" y="0"/>
                    <a:pt x="61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6"/>
            <p:cNvSpPr/>
            <p:nvPr/>
          </p:nvSpPr>
          <p:spPr>
            <a:xfrm>
              <a:off x="6151497" y="3150617"/>
              <a:ext cx="184429" cy="73411"/>
            </a:xfrm>
            <a:custGeom>
              <a:avLst/>
              <a:gdLst/>
              <a:ahLst/>
              <a:cxnLst/>
              <a:rect l="l" t="t" r="r" b="b"/>
              <a:pathLst>
                <a:path w="1932" h="769" extrusionOk="0">
                  <a:moveTo>
                    <a:pt x="14" y="1"/>
                  </a:moveTo>
                  <a:lnTo>
                    <a:pt x="0" y="36"/>
                  </a:lnTo>
                  <a:lnTo>
                    <a:pt x="1911" y="769"/>
                  </a:lnTo>
                  <a:lnTo>
                    <a:pt x="1932" y="727"/>
                  </a:lnTo>
                  <a:lnTo>
                    <a:pt x="14"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6"/>
            <p:cNvSpPr/>
            <p:nvPr/>
          </p:nvSpPr>
          <p:spPr>
            <a:xfrm>
              <a:off x="6187771" y="3222786"/>
              <a:ext cx="59376" cy="23484"/>
            </a:xfrm>
            <a:custGeom>
              <a:avLst/>
              <a:gdLst/>
              <a:ahLst/>
              <a:cxnLst/>
              <a:rect l="l" t="t" r="r" b="b"/>
              <a:pathLst>
                <a:path w="622" h="246" extrusionOk="0">
                  <a:moveTo>
                    <a:pt x="15" y="1"/>
                  </a:moveTo>
                  <a:cubicBezTo>
                    <a:pt x="7" y="1"/>
                    <a:pt x="2" y="2"/>
                    <a:pt x="1" y="6"/>
                  </a:cubicBezTo>
                  <a:lnTo>
                    <a:pt x="607" y="246"/>
                  </a:lnTo>
                  <a:lnTo>
                    <a:pt x="621" y="203"/>
                  </a:lnTo>
                  <a:cubicBezTo>
                    <a:pt x="621" y="203"/>
                    <a:pt x="109" y="1"/>
                    <a:pt x="15"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6"/>
            <p:cNvSpPr/>
            <p:nvPr/>
          </p:nvSpPr>
          <p:spPr>
            <a:xfrm>
              <a:off x="5946258" y="2657553"/>
              <a:ext cx="1403167" cy="1752310"/>
            </a:xfrm>
            <a:custGeom>
              <a:avLst/>
              <a:gdLst/>
              <a:ahLst/>
              <a:cxnLst/>
              <a:rect l="l" t="t" r="r" b="b"/>
              <a:pathLst>
                <a:path w="14699" h="18356" extrusionOk="0">
                  <a:moveTo>
                    <a:pt x="13691" y="1"/>
                  </a:moveTo>
                  <a:cubicBezTo>
                    <a:pt x="13571" y="1"/>
                    <a:pt x="13451" y="93"/>
                    <a:pt x="13479" y="252"/>
                  </a:cubicBezTo>
                  <a:cubicBezTo>
                    <a:pt x="13838" y="2445"/>
                    <a:pt x="14064" y="4665"/>
                    <a:pt x="14141" y="6886"/>
                  </a:cubicBezTo>
                  <a:cubicBezTo>
                    <a:pt x="14268" y="11369"/>
                    <a:pt x="13570" y="14266"/>
                    <a:pt x="12132" y="15253"/>
                  </a:cubicBezTo>
                  <a:cubicBezTo>
                    <a:pt x="9362" y="17163"/>
                    <a:pt x="6479" y="17932"/>
                    <a:pt x="4307" y="17932"/>
                  </a:cubicBezTo>
                  <a:cubicBezTo>
                    <a:pt x="3715" y="17932"/>
                    <a:pt x="3123" y="17868"/>
                    <a:pt x="2545" y="17727"/>
                  </a:cubicBezTo>
                  <a:cubicBezTo>
                    <a:pt x="1579" y="17474"/>
                    <a:pt x="910" y="17008"/>
                    <a:pt x="607" y="16395"/>
                  </a:cubicBezTo>
                  <a:cubicBezTo>
                    <a:pt x="473" y="16127"/>
                    <a:pt x="529" y="15859"/>
                    <a:pt x="769" y="15570"/>
                  </a:cubicBezTo>
                  <a:cubicBezTo>
                    <a:pt x="1206" y="15049"/>
                    <a:pt x="2221" y="14520"/>
                    <a:pt x="3497" y="14146"/>
                  </a:cubicBezTo>
                  <a:cubicBezTo>
                    <a:pt x="4338" y="13905"/>
                    <a:pt x="5167" y="13765"/>
                    <a:pt x="5721" y="13765"/>
                  </a:cubicBezTo>
                  <a:cubicBezTo>
                    <a:pt x="5911" y="13765"/>
                    <a:pt x="6068" y="13781"/>
                    <a:pt x="6182" y="13815"/>
                  </a:cubicBezTo>
                  <a:cubicBezTo>
                    <a:pt x="6211" y="13825"/>
                    <a:pt x="6238" y="13829"/>
                    <a:pt x="6263" y="13829"/>
                  </a:cubicBezTo>
                  <a:cubicBezTo>
                    <a:pt x="6486" y="13829"/>
                    <a:pt x="6562" y="13470"/>
                    <a:pt x="6302" y="13406"/>
                  </a:cubicBezTo>
                  <a:cubicBezTo>
                    <a:pt x="6150" y="13363"/>
                    <a:pt x="5953" y="13342"/>
                    <a:pt x="5721" y="13342"/>
                  </a:cubicBezTo>
                  <a:cubicBezTo>
                    <a:pt x="5114" y="13342"/>
                    <a:pt x="4269" y="13485"/>
                    <a:pt x="3377" y="13745"/>
                  </a:cubicBezTo>
                  <a:cubicBezTo>
                    <a:pt x="2728" y="13935"/>
                    <a:pt x="1142" y="14464"/>
                    <a:pt x="444" y="15295"/>
                  </a:cubicBezTo>
                  <a:cubicBezTo>
                    <a:pt x="0" y="15824"/>
                    <a:pt x="78" y="16282"/>
                    <a:pt x="226" y="16578"/>
                  </a:cubicBezTo>
                  <a:cubicBezTo>
                    <a:pt x="585" y="17311"/>
                    <a:pt x="1354" y="17847"/>
                    <a:pt x="2439" y="18136"/>
                  </a:cubicBezTo>
                  <a:cubicBezTo>
                    <a:pt x="3034" y="18278"/>
                    <a:pt x="3641" y="18355"/>
                    <a:pt x="4249" y="18355"/>
                  </a:cubicBezTo>
                  <a:cubicBezTo>
                    <a:pt x="4275" y="18355"/>
                    <a:pt x="4302" y="18355"/>
                    <a:pt x="4329" y="18355"/>
                  </a:cubicBezTo>
                  <a:cubicBezTo>
                    <a:pt x="5224" y="18348"/>
                    <a:pt x="6112" y="18242"/>
                    <a:pt x="6979" y="18031"/>
                  </a:cubicBezTo>
                  <a:cubicBezTo>
                    <a:pt x="8826" y="17600"/>
                    <a:pt x="10694" y="16762"/>
                    <a:pt x="12372" y="15606"/>
                  </a:cubicBezTo>
                  <a:cubicBezTo>
                    <a:pt x="13958" y="14513"/>
                    <a:pt x="14698" y="11573"/>
                    <a:pt x="14557" y="6872"/>
                  </a:cubicBezTo>
                  <a:cubicBezTo>
                    <a:pt x="14480" y="4623"/>
                    <a:pt x="14261" y="2388"/>
                    <a:pt x="13894" y="175"/>
                  </a:cubicBezTo>
                  <a:cubicBezTo>
                    <a:pt x="13873" y="55"/>
                    <a:pt x="13782" y="1"/>
                    <a:pt x="136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6"/>
            <p:cNvSpPr/>
            <p:nvPr/>
          </p:nvSpPr>
          <p:spPr>
            <a:xfrm>
              <a:off x="5944253" y="2655262"/>
              <a:ext cx="1407844" cy="1756605"/>
            </a:xfrm>
            <a:custGeom>
              <a:avLst/>
              <a:gdLst/>
              <a:ahLst/>
              <a:cxnLst/>
              <a:rect l="l" t="t" r="r" b="b"/>
              <a:pathLst>
                <a:path w="14748" h="18401" extrusionOk="0">
                  <a:moveTo>
                    <a:pt x="13719" y="53"/>
                  </a:moveTo>
                  <a:cubicBezTo>
                    <a:pt x="13798" y="53"/>
                    <a:pt x="13877" y="99"/>
                    <a:pt x="13901" y="199"/>
                  </a:cubicBezTo>
                  <a:cubicBezTo>
                    <a:pt x="14261" y="2412"/>
                    <a:pt x="14486" y="4647"/>
                    <a:pt x="14564" y="6888"/>
                  </a:cubicBezTo>
                  <a:cubicBezTo>
                    <a:pt x="14698" y="11590"/>
                    <a:pt x="13965" y="14523"/>
                    <a:pt x="12386" y="15608"/>
                  </a:cubicBezTo>
                  <a:cubicBezTo>
                    <a:pt x="10701" y="16764"/>
                    <a:pt x="8847" y="17603"/>
                    <a:pt x="7000" y="18033"/>
                  </a:cubicBezTo>
                  <a:cubicBezTo>
                    <a:pt x="6133" y="18238"/>
                    <a:pt x="5245" y="18351"/>
                    <a:pt x="4350" y="18358"/>
                  </a:cubicBezTo>
                  <a:cubicBezTo>
                    <a:pt x="4323" y="18358"/>
                    <a:pt x="4296" y="18358"/>
                    <a:pt x="4270" y="18358"/>
                  </a:cubicBezTo>
                  <a:cubicBezTo>
                    <a:pt x="3662" y="18358"/>
                    <a:pt x="3055" y="18281"/>
                    <a:pt x="2467" y="18139"/>
                  </a:cubicBezTo>
                  <a:cubicBezTo>
                    <a:pt x="1389" y="17857"/>
                    <a:pt x="628" y="17321"/>
                    <a:pt x="268" y="16595"/>
                  </a:cubicBezTo>
                  <a:cubicBezTo>
                    <a:pt x="120" y="16306"/>
                    <a:pt x="42" y="15855"/>
                    <a:pt x="479" y="15333"/>
                  </a:cubicBezTo>
                  <a:cubicBezTo>
                    <a:pt x="1170" y="14509"/>
                    <a:pt x="2756" y="13980"/>
                    <a:pt x="3405" y="13790"/>
                  </a:cubicBezTo>
                  <a:cubicBezTo>
                    <a:pt x="4293" y="13529"/>
                    <a:pt x="5132" y="13388"/>
                    <a:pt x="5738" y="13388"/>
                  </a:cubicBezTo>
                  <a:lnTo>
                    <a:pt x="5731" y="13388"/>
                  </a:lnTo>
                  <a:cubicBezTo>
                    <a:pt x="5756" y="13387"/>
                    <a:pt x="5781" y="13387"/>
                    <a:pt x="5805" y="13387"/>
                  </a:cubicBezTo>
                  <a:cubicBezTo>
                    <a:pt x="5978" y="13387"/>
                    <a:pt x="6150" y="13408"/>
                    <a:pt x="6316" y="13451"/>
                  </a:cubicBezTo>
                  <a:cubicBezTo>
                    <a:pt x="6526" y="13530"/>
                    <a:pt x="6455" y="13823"/>
                    <a:pt x="6257" y="13823"/>
                  </a:cubicBezTo>
                  <a:cubicBezTo>
                    <a:pt x="6242" y="13823"/>
                    <a:pt x="6227" y="13821"/>
                    <a:pt x="6211" y="13818"/>
                  </a:cubicBezTo>
                  <a:cubicBezTo>
                    <a:pt x="6092" y="13783"/>
                    <a:pt x="5929" y="13767"/>
                    <a:pt x="5734" y="13767"/>
                  </a:cubicBezTo>
                  <a:cubicBezTo>
                    <a:pt x="5175" y="13767"/>
                    <a:pt x="4347" y="13904"/>
                    <a:pt x="3511" y="14149"/>
                  </a:cubicBezTo>
                  <a:cubicBezTo>
                    <a:pt x="2228" y="14523"/>
                    <a:pt x="1206" y="15059"/>
                    <a:pt x="768" y="15580"/>
                  </a:cubicBezTo>
                  <a:cubicBezTo>
                    <a:pt x="522" y="15869"/>
                    <a:pt x="465" y="16151"/>
                    <a:pt x="606" y="16426"/>
                  </a:cubicBezTo>
                  <a:cubicBezTo>
                    <a:pt x="917" y="17046"/>
                    <a:pt x="1593" y="17512"/>
                    <a:pt x="2566" y="17765"/>
                  </a:cubicBezTo>
                  <a:cubicBezTo>
                    <a:pt x="3115" y="17906"/>
                    <a:pt x="3677" y="17970"/>
                    <a:pt x="4246" y="17970"/>
                  </a:cubicBezTo>
                  <a:cubicBezTo>
                    <a:pt x="4276" y="17970"/>
                    <a:pt x="4306" y="17970"/>
                    <a:pt x="4335" y="17970"/>
                  </a:cubicBezTo>
                  <a:cubicBezTo>
                    <a:pt x="6838" y="17970"/>
                    <a:pt x="9693" y="16997"/>
                    <a:pt x="12167" y="15298"/>
                  </a:cubicBezTo>
                  <a:cubicBezTo>
                    <a:pt x="13612" y="14304"/>
                    <a:pt x="14310" y="11400"/>
                    <a:pt x="14183" y="6903"/>
                  </a:cubicBezTo>
                  <a:cubicBezTo>
                    <a:pt x="14106" y="4682"/>
                    <a:pt x="13887" y="2462"/>
                    <a:pt x="13528" y="269"/>
                  </a:cubicBezTo>
                  <a:cubicBezTo>
                    <a:pt x="13508" y="133"/>
                    <a:pt x="13613" y="53"/>
                    <a:pt x="13719" y="53"/>
                  </a:cubicBezTo>
                  <a:close/>
                  <a:moveTo>
                    <a:pt x="13714" y="1"/>
                  </a:moveTo>
                  <a:cubicBezTo>
                    <a:pt x="13580" y="1"/>
                    <a:pt x="13459" y="123"/>
                    <a:pt x="13485" y="276"/>
                  </a:cubicBezTo>
                  <a:cubicBezTo>
                    <a:pt x="13845" y="2469"/>
                    <a:pt x="14063" y="4682"/>
                    <a:pt x="14141" y="6910"/>
                  </a:cubicBezTo>
                  <a:cubicBezTo>
                    <a:pt x="14268" y="11386"/>
                    <a:pt x="13584" y="14276"/>
                    <a:pt x="12146" y="15263"/>
                  </a:cubicBezTo>
                  <a:cubicBezTo>
                    <a:pt x="9679" y="16962"/>
                    <a:pt x="6838" y="17928"/>
                    <a:pt x="4335" y="17928"/>
                  </a:cubicBezTo>
                  <a:cubicBezTo>
                    <a:pt x="4306" y="17928"/>
                    <a:pt x="4276" y="17928"/>
                    <a:pt x="4247" y="17928"/>
                  </a:cubicBezTo>
                  <a:cubicBezTo>
                    <a:pt x="3684" y="17928"/>
                    <a:pt x="3122" y="17864"/>
                    <a:pt x="2573" y="17730"/>
                  </a:cubicBezTo>
                  <a:cubicBezTo>
                    <a:pt x="1614" y="17476"/>
                    <a:pt x="945" y="17025"/>
                    <a:pt x="642" y="16405"/>
                  </a:cubicBezTo>
                  <a:cubicBezTo>
                    <a:pt x="515" y="16144"/>
                    <a:pt x="571" y="15883"/>
                    <a:pt x="804" y="15601"/>
                  </a:cubicBezTo>
                  <a:cubicBezTo>
                    <a:pt x="1234" y="15094"/>
                    <a:pt x="2249" y="14565"/>
                    <a:pt x="3518" y="14192"/>
                  </a:cubicBezTo>
                  <a:cubicBezTo>
                    <a:pt x="4359" y="13950"/>
                    <a:pt x="5184" y="13810"/>
                    <a:pt x="5736" y="13810"/>
                  </a:cubicBezTo>
                  <a:cubicBezTo>
                    <a:pt x="5925" y="13810"/>
                    <a:pt x="6082" y="13826"/>
                    <a:pt x="6196" y="13860"/>
                  </a:cubicBezTo>
                  <a:cubicBezTo>
                    <a:pt x="6218" y="13866"/>
                    <a:pt x="6241" y="13869"/>
                    <a:pt x="6262" y="13869"/>
                  </a:cubicBezTo>
                  <a:cubicBezTo>
                    <a:pt x="6365" y="13869"/>
                    <a:pt x="6456" y="13803"/>
                    <a:pt x="6485" y="13698"/>
                  </a:cubicBezTo>
                  <a:cubicBezTo>
                    <a:pt x="6521" y="13578"/>
                    <a:pt x="6450" y="13444"/>
                    <a:pt x="6330" y="13409"/>
                  </a:cubicBezTo>
                  <a:cubicBezTo>
                    <a:pt x="6178" y="13366"/>
                    <a:pt x="5980" y="13345"/>
                    <a:pt x="5747" y="13345"/>
                  </a:cubicBezTo>
                  <a:cubicBezTo>
                    <a:pt x="5138" y="13345"/>
                    <a:pt x="4288" y="13487"/>
                    <a:pt x="3391" y="13747"/>
                  </a:cubicBezTo>
                  <a:cubicBezTo>
                    <a:pt x="2735" y="13938"/>
                    <a:pt x="1149" y="14466"/>
                    <a:pt x="444" y="15305"/>
                  </a:cubicBezTo>
                  <a:cubicBezTo>
                    <a:pt x="0" y="15841"/>
                    <a:pt x="78" y="16313"/>
                    <a:pt x="226" y="16609"/>
                  </a:cubicBezTo>
                  <a:cubicBezTo>
                    <a:pt x="592" y="17350"/>
                    <a:pt x="1361" y="17892"/>
                    <a:pt x="2460" y="18181"/>
                  </a:cubicBezTo>
                  <a:cubicBezTo>
                    <a:pt x="3048" y="18323"/>
                    <a:pt x="3661" y="18400"/>
                    <a:pt x="4270" y="18400"/>
                  </a:cubicBezTo>
                  <a:cubicBezTo>
                    <a:pt x="4296" y="18400"/>
                    <a:pt x="4323" y="18400"/>
                    <a:pt x="4350" y="18400"/>
                  </a:cubicBezTo>
                  <a:cubicBezTo>
                    <a:pt x="5245" y="18393"/>
                    <a:pt x="6140" y="18287"/>
                    <a:pt x="7007" y="18076"/>
                  </a:cubicBezTo>
                  <a:cubicBezTo>
                    <a:pt x="8854" y="17646"/>
                    <a:pt x="10722" y="16807"/>
                    <a:pt x="12407" y="15651"/>
                  </a:cubicBezTo>
                  <a:cubicBezTo>
                    <a:pt x="14007" y="14551"/>
                    <a:pt x="14747" y="11604"/>
                    <a:pt x="14606" y="6896"/>
                  </a:cubicBezTo>
                  <a:cubicBezTo>
                    <a:pt x="14529" y="4647"/>
                    <a:pt x="14310" y="2412"/>
                    <a:pt x="13944" y="199"/>
                  </a:cubicBezTo>
                  <a:cubicBezTo>
                    <a:pt x="13937" y="135"/>
                    <a:pt x="13901" y="79"/>
                    <a:pt x="13845" y="44"/>
                  </a:cubicBezTo>
                  <a:cubicBezTo>
                    <a:pt x="13803" y="14"/>
                    <a:pt x="13758" y="1"/>
                    <a:pt x="1371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6"/>
            <p:cNvSpPr/>
            <p:nvPr/>
          </p:nvSpPr>
          <p:spPr>
            <a:xfrm>
              <a:off x="6005443" y="2623282"/>
              <a:ext cx="1402498" cy="1752882"/>
            </a:xfrm>
            <a:custGeom>
              <a:avLst/>
              <a:gdLst/>
              <a:ahLst/>
              <a:cxnLst/>
              <a:rect l="l" t="t" r="r" b="b"/>
              <a:pathLst>
                <a:path w="14692" h="18362" extrusionOk="0">
                  <a:moveTo>
                    <a:pt x="13681" y="1"/>
                  </a:moveTo>
                  <a:cubicBezTo>
                    <a:pt x="13557" y="1"/>
                    <a:pt x="13432" y="96"/>
                    <a:pt x="13472" y="259"/>
                  </a:cubicBezTo>
                  <a:cubicBezTo>
                    <a:pt x="13831" y="2458"/>
                    <a:pt x="14050" y="4672"/>
                    <a:pt x="14127" y="6892"/>
                  </a:cubicBezTo>
                  <a:cubicBezTo>
                    <a:pt x="14261" y="11375"/>
                    <a:pt x="13563" y="14273"/>
                    <a:pt x="12125" y="15267"/>
                  </a:cubicBezTo>
                  <a:cubicBezTo>
                    <a:pt x="9355" y="17170"/>
                    <a:pt x="6472" y="17938"/>
                    <a:pt x="4301" y="17938"/>
                  </a:cubicBezTo>
                  <a:cubicBezTo>
                    <a:pt x="4274" y="17939"/>
                    <a:pt x="4247" y="17939"/>
                    <a:pt x="4220" y="17939"/>
                  </a:cubicBezTo>
                  <a:cubicBezTo>
                    <a:pt x="3655" y="17939"/>
                    <a:pt x="3090" y="17868"/>
                    <a:pt x="2538" y="17734"/>
                  </a:cubicBezTo>
                  <a:cubicBezTo>
                    <a:pt x="1573" y="17480"/>
                    <a:pt x="903" y="17015"/>
                    <a:pt x="600" y="16402"/>
                  </a:cubicBezTo>
                  <a:cubicBezTo>
                    <a:pt x="466" y="16134"/>
                    <a:pt x="515" y="15866"/>
                    <a:pt x="762" y="15577"/>
                  </a:cubicBezTo>
                  <a:cubicBezTo>
                    <a:pt x="1192" y="15062"/>
                    <a:pt x="2214" y="14534"/>
                    <a:pt x="3490" y="14160"/>
                  </a:cubicBezTo>
                  <a:cubicBezTo>
                    <a:pt x="4332" y="13913"/>
                    <a:pt x="5162" y="13771"/>
                    <a:pt x="5720" y="13771"/>
                  </a:cubicBezTo>
                  <a:cubicBezTo>
                    <a:pt x="5909" y="13771"/>
                    <a:pt x="6067" y="13788"/>
                    <a:pt x="6183" y="13822"/>
                  </a:cubicBezTo>
                  <a:cubicBezTo>
                    <a:pt x="6209" y="13830"/>
                    <a:pt x="6235" y="13835"/>
                    <a:pt x="6258" y="13835"/>
                  </a:cubicBezTo>
                  <a:cubicBezTo>
                    <a:pt x="6477" y="13835"/>
                    <a:pt x="6550" y="13483"/>
                    <a:pt x="6296" y="13420"/>
                  </a:cubicBezTo>
                  <a:cubicBezTo>
                    <a:pt x="6144" y="13374"/>
                    <a:pt x="5942" y="13352"/>
                    <a:pt x="5703" y="13352"/>
                  </a:cubicBezTo>
                  <a:cubicBezTo>
                    <a:pt x="5098" y="13352"/>
                    <a:pt x="4254" y="13493"/>
                    <a:pt x="3370" y="13751"/>
                  </a:cubicBezTo>
                  <a:cubicBezTo>
                    <a:pt x="2722" y="13941"/>
                    <a:pt x="1136" y="14470"/>
                    <a:pt x="438" y="15302"/>
                  </a:cubicBezTo>
                  <a:cubicBezTo>
                    <a:pt x="1" y="15831"/>
                    <a:pt x="78" y="16296"/>
                    <a:pt x="219" y="16585"/>
                  </a:cubicBezTo>
                  <a:cubicBezTo>
                    <a:pt x="586" y="17325"/>
                    <a:pt x="1347" y="17861"/>
                    <a:pt x="2440" y="18143"/>
                  </a:cubicBezTo>
                  <a:cubicBezTo>
                    <a:pt x="3025" y="18291"/>
                    <a:pt x="3630" y="18362"/>
                    <a:pt x="4242" y="18362"/>
                  </a:cubicBezTo>
                  <a:cubicBezTo>
                    <a:pt x="4271" y="18362"/>
                    <a:pt x="4300" y="18362"/>
                    <a:pt x="4329" y="18361"/>
                  </a:cubicBezTo>
                  <a:cubicBezTo>
                    <a:pt x="5217" y="18354"/>
                    <a:pt x="6105" y="18249"/>
                    <a:pt x="6972" y="18044"/>
                  </a:cubicBezTo>
                  <a:cubicBezTo>
                    <a:pt x="8819" y="17614"/>
                    <a:pt x="10687" y="16775"/>
                    <a:pt x="12365" y="15619"/>
                  </a:cubicBezTo>
                  <a:cubicBezTo>
                    <a:pt x="13951" y="14527"/>
                    <a:pt x="14691" y="11580"/>
                    <a:pt x="14550" y="6878"/>
                  </a:cubicBezTo>
                  <a:cubicBezTo>
                    <a:pt x="14473" y="4636"/>
                    <a:pt x="14254" y="2402"/>
                    <a:pt x="13888" y="188"/>
                  </a:cubicBezTo>
                  <a:cubicBezTo>
                    <a:pt x="13872" y="59"/>
                    <a:pt x="13777" y="1"/>
                    <a:pt x="1368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6"/>
            <p:cNvSpPr/>
            <p:nvPr/>
          </p:nvSpPr>
          <p:spPr>
            <a:xfrm>
              <a:off x="6002770" y="2621945"/>
              <a:ext cx="1407844" cy="1756224"/>
            </a:xfrm>
            <a:custGeom>
              <a:avLst/>
              <a:gdLst/>
              <a:ahLst/>
              <a:cxnLst/>
              <a:rect l="l" t="t" r="r" b="b"/>
              <a:pathLst>
                <a:path w="14748" h="18397" extrusionOk="0">
                  <a:moveTo>
                    <a:pt x="13708" y="38"/>
                  </a:moveTo>
                  <a:cubicBezTo>
                    <a:pt x="13749" y="38"/>
                    <a:pt x="13789" y="52"/>
                    <a:pt x="13824" y="75"/>
                  </a:cubicBezTo>
                  <a:cubicBezTo>
                    <a:pt x="13866" y="104"/>
                    <a:pt x="13895" y="146"/>
                    <a:pt x="13902" y="195"/>
                  </a:cubicBezTo>
                  <a:cubicBezTo>
                    <a:pt x="14268" y="2409"/>
                    <a:pt x="14487" y="4643"/>
                    <a:pt x="14564" y="6885"/>
                  </a:cubicBezTo>
                  <a:cubicBezTo>
                    <a:pt x="14705" y="11587"/>
                    <a:pt x="13965" y="14519"/>
                    <a:pt x="12386" y="15605"/>
                  </a:cubicBezTo>
                  <a:cubicBezTo>
                    <a:pt x="10708" y="16761"/>
                    <a:pt x="8847" y="17600"/>
                    <a:pt x="7007" y="18030"/>
                  </a:cubicBezTo>
                  <a:cubicBezTo>
                    <a:pt x="6133" y="18241"/>
                    <a:pt x="5245" y="18347"/>
                    <a:pt x="4357" y="18354"/>
                  </a:cubicBezTo>
                  <a:cubicBezTo>
                    <a:pt x="4330" y="18354"/>
                    <a:pt x="4304" y="18355"/>
                    <a:pt x="4277" y="18355"/>
                  </a:cubicBezTo>
                  <a:cubicBezTo>
                    <a:pt x="3669" y="18355"/>
                    <a:pt x="3062" y="18277"/>
                    <a:pt x="2468" y="18136"/>
                  </a:cubicBezTo>
                  <a:cubicBezTo>
                    <a:pt x="1389" y="17854"/>
                    <a:pt x="628" y="17318"/>
                    <a:pt x="268" y="16592"/>
                  </a:cubicBezTo>
                  <a:cubicBezTo>
                    <a:pt x="127" y="16303"/>
                    <a:pt x="50" y="15852"/>
                    <a:pt x="487" y="15330"/>
                  </a:cubicBezTo>
                  <a:cubicBezTo>
                    <a:pt x="1178" y="14505"/>
                    <a:pt x="2757" y="13977"/>
                    <a:pt x="3405" y="13786"/>
                  </a:cubicBezTo>
                  <a:cubicBezTo>
                    <a:pt x="4293" y="13525"/>
                    <a:pt x="5139" y="13384"/>
                    <a:pt x="5739" y="13384"/>
                  </a:cubicBezTo>
                  <a:cubicBezTo>
                    <a:pt x="5936" y="13384"/>
                    <a:pt x="6126" y="13399"/>
                    <a:pt x="6317" y="13448"/>
                  </a:cubicBezTo>
                  <a:cubicBezTo>
                    <a:pt x="6366" y="13462"/>
                    <a:pt x="6408" y="13490"/>
                    <a:pt x="6436" y="13532"/>
                  </a:cubicBezTo>
                  <a:cubicBezTo>
                    <a:pt x="6486" y="13631"/>
                    <a:pt x="6451" y="13744"/>
                    <a:pt x="6359" y="13793"/>
                  </a:cubicBezTo>
                  <a:cubicBezTo>
                    <a:pt x="6334" y="13810"/>
                    <a:pt x="6304" y="13817"/>
                    <a:pt x="6276" y="13817"/>
                  </a:cubicBezTo>
                  <a:cubicBezTo>
                    <a:pt x="6255" y="13817"/>
                    <a:pt x="6235" y="13813"/>
                    <a:pt x="6218" y="13807"/>
                  </a:cubicBezTo>
                  <a:cubicBezTo>
                    <a:pt x="6101" y="13776"/>
                    <a:pt x="5944" y="13760"/>
                    <a:pt x="5756" y="13760"/>
                  </a:cubicBezTo>
                  <a:cubicBezTo>
                    <a:pt x="5195" y="13760"/>
                    <a:pt x="4361" y="13898"/>
                    <a:pt x="3511" y="14146"/>
                  </a:cubicBezTo>
                  <a:cubicBezTo>
                    <a:pt x="2235" y="14519"/>
                    <a:pt x="1213" y="15048"/>
                    <a:pt x="776" y="15570"/>
                  </a:cubicBezTo>
                  <a:cubicBezTo>
                    <a:pt x="529" y="15866"/>
                    <a:pt x="473" y="16141"/>
                    <a:pt x="607" y="16416"/>
                  </a:cubicBezTo>
                  <a:cubicBezTo>
                    <a:pt x="917" y="17043"/>
                    <a:pt x="1601" y="17508"/>
                    <a:pt x="2566" y="17762"/>
                  </a:cubicBezTo>
                  <a:cubicBezTo>
                    <a:pt x="3118" y="17897"/>
                    <a:pt x="3689" y="17967"/>
                    <a:pt x="4255" y="17967"/>
                  </a:cubicBezTo>
                  <a:cubicBezTo>
                    <a:pt x="4282" y="17967"/>
                    <a:pt x="4309" y="17967"/>
                    <a:pt x="4336" y="17966"/>
                  </a:cubicBezTo>
                  <a:cubicBezTo>
                    <a:pt x="6845" y="17966"/>
                    <a:pt x="9707" y="16994"/>
                    <a:pt x="12175" y="15288"/>
                  </a:cubicBezTo>
                  <a:cubicBezTo>
                    <a:pt x="13620" y="14294"/>
                    <a:pt x="14318" y="11397"/>
                    <a:pt x="14191" y="6899"/>
                  </a:cubicBezTo>
                  <a:cubicBezTo>
                    <a:pt x="14113" y="4672"/>
                    <a:pt x="13888" y="2458"/>
                    <a:pt x="13528" y="259"/>
                  </a:cubicBezTo>
                  <a:cubicBezTo>
                    <a:pt x="13514" y="160"/>
                    <a:pt x="13577" y="61"/>
                    <a:pt x="13683" y="40"/>
                  </a:cubicBezTo>
                  <a:cubicBezTo>
                    <a:pt x="13692" y="39"/>
                    <a:pt x="13700" y="38"/>
                    <a:pt x="13708" y="38"/>
                  </a:cubicBezTo>
                  <a:close/>
                  <a:moveTo>
                    <a:pt x="13725" y="0"/>
                  </a:moveTo>
                  <a:cubicBezTo>
                    <a:pt x="13593" y="0"/>
                    <a:pt x="13461" y="102"/>
                    <a:pt x="13493" y="273"/>
                  </a:cubicBezTo>
                  <a:cubicBezTo>
                    <a:pt x="13852" y="2465"/>
                    <a:pt x="14071" y="4686"/>
                    <a:pt x="14148" y="6906"/>
                  </a:cubicBezTo>
                  <a:cubicBezTo>
                    <a:pt x="14275" y="11382"/>
                    <a:pt x="13591" y="14273"/>
                    <a:pt x="12153" y="15260"/>
                  </a:cubicBezTo>
                  <a:cubicBezTo>
                    <a:pt x="9686" y="16958"/>
                    <a:pt x="6838" y="17931"/>
                    <a:pt x="4343" y="17931"/>
                  </a:cubicBezTo>
                  <a:cubicBezTo>
                    <a:pt x="3751" y="17931"/>
                    <a:pt x="3158" y="17868"/>
                    <a:pt x="2580" y="17727"/>
                  </a:cubicBezTo>
                  <a:cubicBezTo>
                    <a:pt x="1622" y="17473"/>
                    <a:pt x="952" y="17022"/>
                    <a:pt x="649" y="16402"/>
                  </a:cubicBezTo>
                  <a:cubicBezTo>
                    <a:pt x="522" y="16148"/>
                    <a:pt x="578" y="15887"/>
                    <a:pt x="811" y="15605"/>
                  </a:cubicBezTo>
                  <a:cubicBezTo>
                    <a:pt x="1234" y="15090"/>
                    <a:pt x="2256" y="14569"/>
                    <a:pt x="3525" y="14195"/>
                  </a:cubicBezTo>
                  <a:cubicBezTo>
                    <a:pt x="4370" y="13947"/>
                    <a:pt x="5199" y="13809"/>
                    <a:pt x="5752" y="13809"/>
                  </a:cubicBezTo>
                  <a:cubicBezTo>
                    <a:pt x="5937" y="13809"/>
                    <a:pt x="6091" y="13825"/>
                    <a:pt x="6204" y="13857"/>
                  </a:cubicBezTo>
                  <a:cubicBezTo>
                    <a:pt x="6226" y="13863"/>
                    <a:pt x="6248" y="13866"/>
                    <a:pt x="6269" y="13866"/>
                  </a:cubicBezTo>
                  <a:cubicBezTo>
                    <a:pt x="6436" y="13866"/>
                    <a:pt x="6559" y="13681"/>
                    <a:pt x="6472" y="13518"/>
                  </a:cubicBezTo>
                  <a:cubicBezTo>
                    <a:pt x="6443" y="13469"/>
                    <a:pt x="6394" y="13427"/>
                    <a:pt x="6331" y="13413"/>
                  </a:cubicBezTo>
                  <a:cubicBezTo>
                    <a:pt x="6177" y="13367"/>
                    <a:pt x="5974" y="13345"/>
                    <a:pt x="5734" y="13345"/>
                  </a:cubicBezTo>
                  <a:cubicBezTo>
                    <a:pt x="5126" y="13345"/>
                    <a:pt x="4280" y="13486"/>
                    <a:pt x="3391" y="13744"/>
                  </a:cubicBezTo>
                  <a:cubicBezTo>
                    <a:pt x="2743" y="13934"/>
                    <a:pt x="1156" y="14470"/>
                    <a:pt x="452" y="15302"/>
                  </a:cubicBezTo>
                  <a:cubicBezTo>
                    <a:pt x="0" y="15845"/>
                    <a:pt x="85" y="16310"/>
                    <a:pt x="233" y="16613"/>
                  </a:cubicBezTo>
                  <a:cubicBezTo>
                    <a:pt x="593" y="17353"/>
                    <a:pt x="1368" y="17896"/>
                    <a:pt x="2461" y="18178"/>
                  </a:cubicBezTo>
                  <a:cubicBezTo>
                    <a:pt x="3053" y="18326"/>
                    <a:pt x="3658" y="18397"/>
                    <a:pt x="4270" y="18397"/>
                  </a:cubicBezTo>
                  <a:cubicBezTo>
                    <a:pt x="4299" y="18397"/>
                    <a:pt x="4328" y="18397"/>
                    <a:pt x="4357" y="18396"/>
                  </a:cubicBezTo>
                  <a:cubicBezTo>
                    <a:pt x="5252" y="18396"/>
                    <a:pt x="6147" y="18284"/>
                    <a:pt x="7021" y="18079"/>
                  </a:cubicBezTo>
                  <a:cubicBezTo>
                    <a:pt x="8868" y="17642"/>
                    <a:pt x="10736" y="16803"/>
                    <a:pt x="12414" y="15647"/>
                  </a:cubicBezTo>
                  <a:cubicBezTo>
                    <a:pt x="14014" y="14548"/>
                    <a:pt x="14748" y="11601"/>
                    <a:pt x="14614" y="6892"/>
                  </a:cubicBezTo>
                  <a:cubicBezTo>
                    <a:pt x="14536" y="4643"/>
                    <a:pt x="14318" y="2409"/>
                    <a:pt x="13951" y="195"/>
                  </a:cubicBezTo>
                  <a:cubicBezTo>
                    <a:pt x="13926" y="60"/>
                    <a:pt x="13826" y="0"/>
                    <a:pt x="13725"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6"/>
            <p:cNvSpPr/>
            <p:nvPr/>
          </p:nvSpPr>
          <p:spPr>
            <a:xfrm>
              <a:off x="7205279" y="2554262"/>
              <a:ext cx="154168" cy="197703"/>
            </a:xfrm>
            <a:custGeom>
              <a:avLst/>
              <a:gdLst/>
              <a:ahLst/>
              <a:cxnLst/>
              <a:rect l="l" t="t" r="r" b="b"/>
              <a:pathLst>
                <a:path w="1615" h="2071" extrusionOk="0">
                  <a:moveTo>
                    <a:pt x="1160" y="0"/>
                  </a:moveTo>
                  <a:cubicBezTo>
                    <a:pt x="1053" y="0"/>
                    <a:pt x="932" y="35"/>
                    <a:pt x="804" y="108"/>
                  </a:cubicBezTo>
                  <a:cubicBezTo>
                    <a:pt x="367" y="369"/>
                    <a:pt x="0" y="989"/>
                    <a:pt x="0" y="1503"/>
                  </a:cubicBezTo>
                  <a:cubicBezTo>
                    <a:pt x="5" y="1863"/>
                    <a:pt x="188" y="2071"/>
                    <a:pt x="451" y="2071"/>
                  </a:cubicBezTo>
                  <a:cubicBezTo>
                    <a:pt x="560" y="2071"/>
                    <a:pt x="682" y="2036"/>
                    <a:pt x="811" y="1962"/>
                  </a:cubicBezTo>
                  <a:cubicBezTo>
                    <a:pt x="1255" y="1701"/>
                    <a:pt x="1615" y="1080"/>
                    <a:pt x="1615" y="573"/>
                  </a:cubicBezTo>
                  <a:cubicBezTo>
                    <a:pt x="1610" y="211"/>
                    <a:pt x="1426" y="0"/>
                    <a:pt x="116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6"/>
            <p:cNvSpPr/>
            <p:nvPr/>
          </p:nvSpPr>
          <p:spPr>
            <a:xfrm>
              <a:off x="7203275" y="2551876"/>
              <a:ext cx="158177" cy="202476"/>
            </a:xfrm>
            <a:custGeom>
              <a:avLst/>
              <a:gdLst/>
              <a:ahLst/>
              <a:cxnLst/>
              <a:rect l="l" t="t" r="r" b="b"/>
              <a:pathLst>
                <a:path w="1657" h="2121" extrusionOk="0">
                  <a:moveTo>
                    <a:pt x="1185" y="48"/>
                  </a:moveTo>
                  <a:cubicBezTo>
                    <a:pt x="1255" y="48"/>
                    <a:pt x="1326" y="62"/>
                    <a:pt x="1382" y="97"/>
                  </a:cubicBezTo>
                  <a:cubicBezTo>
                    <a:pt x="1530" y="182"/>
                    <a:pt x="1608" y="358"/>
                    <a:pt x="1608" y="598"/>
                  </a:cubicBezTo>
                  <a:cubicBezTo>
                    <a:pt x="1608" y="1098"/>
                    <a:pt x="1255" y="1712"/>
                    <a:pt x="818" y="1965"/>
                  </a:cubicBezTo>
                  <a:cubicBezTo>
                    <a:pt x="692" y="2037"/>
                    <a:pt x="572" y="2073"/>
                    <a:pt x="465" y="2073"/>
                  </a:cubicBezTo>
                  <a:cubicBezTo>
                    <a:pt x="392" y="2073"/>
                    <a:pt x="325" y="2056"/>
                    <a:pt x="268" y="2022"/>
                  </a:cubicBezTo>
                  <a:cubicBezTo>
                    <a:pt x="120" y="1937"/>
                    <a:pt x="43" y="1761"/>
                    <a:pt x="43" y="1528"/>
                  </a:cubicBezTo>
                  <a:cubicBezTo>
                    <a:pt x="43" y="1021"/>
                    <a:pt x="395" y="408"/>
                    <a:pt x="832" y="154"/>
                  </a:cubicBezTo>
                  <a:cubicBezTo>
                    <a:pt x="938" y="90"/>
                    <a:pt x="1065" y="48"/>
                    <a:pt x="1185" y="48"/>
                  </a:cubicBezTo>
                  <a:close/>
                  <a:moveTo>
                    <a:pt x="1184" y="1"/>
                  </a:moveTo>
                  <a:cubicBezTo>
                    <a:pt x="1069" y="1"/>
                    <a:pt x="943" y="40"/>
                    <a:pt x="811" y="119"/>
                  </a:cubicBezTo>
                  <a:cubicBezTo>
                    <a:pt x="367" y="379"/>
                    <a:pt x="0" y="1007"/>
                    <a:pt x="0" y="1528"/>
                  </a:cubicBezTo>
                  <a:cubicBezTo>
                    <a:pt x="0" y="1782"/>
                    <a:pt x="92" y="1973"/>
                    <a:pt x="247" y="2064"/>
                  </a:cubicBezTo>
                  <a:cubicBezTo>
                    <a:pt x="318" y="2099"/>
                    <a:pt x="395" y="2121"/>
                    <a:pt x="473" y="2121"/>
                  </a:cubicBezTo>
                  <a:cubicBezTo>
                    <a:pt x="600" y="2114"/>
                    <a:pt x="733" y="2071"/>
                    <a:pt x="839" y="2008"/>
                  </a:cubicBezTo>
                  <a:cubicBezTo>
                    <a:pt x="1290" y="1740"/>
                    <a:pt x="1657" y="1113"/>
                    <a:pt x="1657" y="598"/>
                  </a:cubicBezTo>
                  <a:cubicBezTo>
                    <a:pt x="1657" y="337"/>
                    <a:pt x="1565" y="154"/>
                    <a:pt x="1410" y="62"/>
                  </a:cubicBezTo>
                  <a:cubicBezTo>
                    <a:pt x="1343" y="21"/>
                    <a:pt x="1266" y="1"/>
                    <a:pt x="118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6"/>
            <p:cNvSpPr/>
            <p:nvPr/>
          </p:nvSpPr>
          <p:spPr>
            <a:xfrm>
              <a:off x="7235540" y="2547007"/>
              <a:ext cx="137367" cy="176415"/>
            </a:xfrm>
            <a:custGeom>
              <a:avLst/>
              <a:gdLst/>
              <a:ahLst/>
              <a:cxnLst/>
              <a:rect l="l" t="t" r="r" b="b"/>
              <a:pathLst>
                <a:path w="1439" h="1848" extrusionOk="0">
                  <a:moveTo>
                    <a:pt x="970" y="136"/>
                  </a:moveTo>
                  <a:cubicBezTo>
                    <a:pt x="988" y="136"/>
                    <a:pt x="1005" y="138"/>
                    <a:pt x="1023" y="141"/>
                  </a:cubicBezTo>
                  <a:cubicBezTo>
                    <a:pt x="1199" y="247"/>
                    <a:pt x="1213" y="261"/>
                    <a:pt x="1220" y="268"/>
                  </a:cubicBezTo>
                  <a:cubicBezTo>
                    <a:pt x="1255" y="367"/>
                    <a:pt x="1277" y="459"/>
                    <a:pt x="1298" y="557"/>
                  </a:cubicBezTo>
                  <a:lnTo>
                    <a:pt x="1298" y="621"/>
                  </a:lnTo>
                  <a:cubicBezTo>
                    <a:pt x="1298" y="649"/>
                    <a:pt x="1291" y="670"/>
                    <a:pt x="1291" y="684"/>
                  </a:cubicBezTo>
                  <a:cubicBezTo>
                    <a:pt x="1263" y="797"/>
                    <a:pt x="1227" y="910"/>
                    <a:pt x="1185" y="1023"/>
                  </a:cubicBezTo>
                  <a:cubicBezTo>
                    <a:pt x="1164" y="1072"/>
                    <a:pt x="1157" y="1086"/>
                    <a:pt x="1150" y="1100"/>
                  </a:cubicBezTo>
                  <a:cubicBezTo>
                    <a:pt x="1114" y="1156"/>
                    <a:pt x="1100" y="1185"/>
                    <a:pt x="1079" y="1220"/>
                  </a:cubicBezTo>
                  <a:cubicBezTo>
                    <a:pt x="1058" y="1248"/>
                    <a:pt x="1037" y="1276"/>
                    <a:pt x="1016" y="1305"/>
                  </a:cubicBezTo>
                  <a:lnTo>
                    <a:pt x="995" y="1340"/>
                  </a:lnTo>
                  <a:cubicBezTo>
                    <a:pt x="966" y="1375"/>
                    <a:pt x="952" y="1389"/>
                    <a:pt x="938" y="1403"/>
                  </a:cubicBezTo>
                  <a:lnTo>
                    <a:pt x="889" y="1460"/>
                  </a:lnTo>
                  <a:lnTo>
                    <a:pt x="825" y="1516"/>
                  </a:lnTo>
                  <a:cubicBezTo>
                    <a:pt x="797" y="1530"/>
                    <a:pt x="783" y="1544"/>
                    <a:pt x="769" y="1551"/>
                  </a:cubicBezTo>
                  <a:cubicBezTo>
                    <a:pt x="734" y="1579"/>
                    <a:pt x="720" y="1586"/>
                    <a:pt x="699" y="1601"/>
                  </a:cubicBezTo>
                  <a:cubicBezTo>
                    <a:pt x="677" y="1608"/>
                    <a:pt x="663" y="1622"/>
                    <a:pt x="642" y="1629"/>
                  </a:cubicBezTo>
                  <a:cubicBezTo>
                    <a:pt x="565" y="1657"/>
                    <a:pt x="494" y="1671"/>
                    <a:pt x="417" y="1678"/>
                  </a:cubicBezTo>
                  <a:lnTo>
                    <a:pt x="367" y="1678"/>
                  </a:lnTo>
                  <a:cubicBezTo>
                    <a:pt x="99" y="1297"/>
                    <a:pt x="99" y="1276"/>
                    <a:pt x="99" y="1255"/>
                  </a:cubicBezTo>
                  <a:lnTo>
                    <a:pt x="99" y="1213"/>
                  </a:lnTo>
                  <a:cubicBezTo>
                    <a:pt x="121" y="1044"/>
                    <a:pt x="121" y="1030"/>
                    <a:pt x="128" y="1008"/>
                  </a:cubicBezTo>
                  <a:cubicBezTo>
                    <a:pt x="142" y="959"/>
                    <a:pt x="149" y="938"/>
                    <a:pt x="156" y="917"/>
                  </a:cubicBezTo>
                  <a:cubicBezTo>
                    <a:pt x="177" y="853"/>
                    <a:pt x="184" y="839"/>
                    <a:pt x="191" y="825"/>
                  </a:cubicBezTo>
                  <a:lnTo>
                    <a:pt x="226" y="755"/>
                  </a:lnTo>
                  <a:cubicBezTo>
                    <a:pt x="247" y="712"/>
                    <a:pt x="254" y="691"/>
                    <a:pt x="262" y="677"/>
                  </a:cubicBezTo>
                  <a:cubicBezTo>
                    <a:pt x="473" y="395"/>
                    <a:pt x="480" y="388"/>
                    <a:pt x="494" y="374"/>
                  </a:cubicBezTo>
                  <a:cubicBezTo>
                    <a:pt x="508" y="360"/>
                    <a:pt x="529" y="339"/>
                    <a:pt x="551" y="325"/>
                  </a:cubicBezTo>
                  <a:cubicBezTo>
                    <a:pt x="586" y="289"/>
                    <a:pt x="600" y="282"/>
                    <a:pt x="614" y="275"/>
                  </a:cubicBezTo>
                  <a:cubicBezTo>
                    <a:pt x="635" y="254"/>
                    <a:pt x="663" y="233"/>
                    <a:pt x="692" y="219"/>
                  </a:cubicBezTo>
                  <a:lnTo>
                    <a:pt x="748" y="191"/>
                  </a:lnTo>
                  <a:cubicBezTo>
                    <a:pt x="769" y="184"/>
                    <a:pt x="783" y="177"/>
                    <a:pt x="804" y="170"/>
                  </a:cubicBezTo>
                  <a:cubicBezTo>
                    <a:pt x="825" y="163"/>
                    <a:pt x="847" y="155"/>
                    <a:pt x="868" y="148"/>
                  </a:cubicBezTo>
                  <a:cubicBezTo>
                    <a:pt x="889" y="148"/>
                    <a:pt x="903" y="141"/>
                    <a:pt x="917" y="141"/>
                  </a:cubicBezTo>
                  <a:cubicBezTo>
                    <a:pt x="935" y="138"/>
                    <a:pt x="952" y="136"/>
                    <a:pt x="970" y="136"/>
                  </a:cubicBezTo>
                  <a:close/>
                  <a:moveTo>
                    <a:pt x="988" y="0"/>
                  </a:moveTo>
                  <a:cubicBezTo>
                    <a:pt x="966" y="0"/>
                    <a:pt x="945" y="0"/>
                    <a:pt x="931" y="7"/>
                  </a:cubicBezTo>
                  <a:cubicBezTo>
                    <a:pt x="917" y="7"/>
                    <a:pt x="903" y="14"/>
                    <a:pt x="889" y="22"/>
                  </a:cubicBezTo>
                  <a:cubicBezTo>
                    <a:pt x="868" y="29"/>
                    <a:pt x="847" y="36"/>
                    <a:pt x="825" y="43"/>
                  </a:cubicBezTo>
                  <a:lnTo>
                    <a:pt x="783" y="64"/>
                  </a:lnTo>
                  <a:cubicBezTo>
                    <a:pt x="755" y="78"/>
                    <a:pt x="734" y="85"/>
                    <a:pt x="720" y="92"/>
                  </a:cubicBezTo>
                  <a:cubicBezTo>
                    <a:pt x="706" y="99"/>
                    <a:pt x="670" y="120"/>
                    <a:pt x="649" y="141"/>
                  </a:cubicBezTo>
                  <a:cubicBezTo>
                    <a:pt x="607" y="170"/>
                    <a:pt x="593" y="184"/>
                    <a:pt x="572" y="191"/>
                  </a:cubicBezTo>
                  <a:lnTo>
                    <a:pt x="508" y="254"/>
                  </a:lnTo>
                  <a:cubicBezTo>
                    <a:pt x="466" y="296"/>
                    <a:pt x="452" y="304"/>
                    <a:pt x="438" y="318"/>
                  </a:cubicBezTo>
                  <a:lnTo>
                    <a:pt x="374" y="388"/>
                  </a:lnTo>
                  <a:lnTo>
                    <a:pt x="353" y="423"/>
                  </a:lnTo>
                  <a:lnTo>
                    <a:pt x="318" y="466"/>
                  </a:lnTo>
                  <a:cubicBezTo>
                    <a:pt x="311" y="480"/>
                    <a:pt x="304" y="494"/>
                    <a:pt x="290" y="501"/>
                  </a:cubicBezTo>
                  <a:cubicBezTo>
                    <a:pt x="283" y="515"/>
                    <a:pt x="276" y="529"/>
                    <a:pt x="262" y="543"/>
                  </a:cubicBezTo>
                  <a:lnTo>
                    <a:pt x="240" y="585"/>
                  </a:lnTo>
                  <a:cubicBezTo>
                    <a:pt x="233" y="600"/>
                    <a:pt x="219" y="614"/>
                    <a:pt x="212" y="628"/>
                  </a:cubicBezTo>
                  <a:cubicBezTo>
                    <a:pt x="191" y="663"/>
                    <a:pt x="184" y="684"/>
                    <a:pt x="170" y="705"/>
                  </a:cubicBezTo>
                  <a:cubicBezTo>
                    <a:pt x="149" y="755"/>
                    <a:pt x="142" y="769"/>
                    <a:pt x="128" y="790"/>
                  </a:cubicBezTo>
                  <a:cubicBezTo>
                    <a:pt x="106" y="839"/>
                    <a:pt x="99" y="853"/>
                    <a:pt x="92" y="875"/>
                  </a:cubicBezTo>
                  <a:cubicBezTo>
                    <a:pt x="71" y="938"/>
                    <a:pt x="64" y="959"/>
                    <a:pt x="57" y="980"/>
                  </a:cubicBezTo>
                  <a:cubicBezTo>
                    <a:pt x="50" y="1023"/>
                    <a:pt x="43" y="1044"/>
                    <a:pt x="36" y="1065"/>
                  </a:cubicBezTo>
                  <a:cubicBezTo>
                    <a:pt x="29" y="1086"/>
                    <a:pt x="22" y="1107"/>
                    <a:pt x="22" y="1128"/>
                  </a:cubicBezTo>
                  <a:cubicBezTo>
                    <a:pt x="15" y="1149"/>
                    <a:pt x="15" y="1178"/>
                    <a:pt x="8" y="1192"/>
                  </a:cubicBezTo>
                  <a:cubicBezTo>
                    <a:pt x="8" y="1248"/>
                    <a:pt x="1" y="1269"/>
                    <a:pt x="1" y="1283"/>
                  </a:cubicBezTo>
                  <a:lnTo>
                    <a:pt x="1" y="1396"/>
                  </a:lnTo>
                  <a:cubicBezTo>
                    <a:pt x="1" y="1417"/>
                    <a:pt x="8" y="1445"/>
                    <a:pt x="8" y="1460"/>
                  </a:cubicBezTo>
                  <a:cubicBezTo>
                    <a:pt x="15" y="1481"/>
                    <a:pt x="22" y="1509"/>
                    <a:pt x="22" y="1530"/>
                  </a:cubicBezTo>
                  <a:cubicBezTo>
                    <a:pt x="29" y="1551"/>
                    <a:pt x="36" y="1572"/>
                    <a:pt x="43" y="1586"/>
                  </a:cubicBezTo>
                  <a:cubicBezTo>
                    <a:pt x="50" y="1608"/>
                    <a:pt x="57" y="1629"/>
                    <a:pt x="71" y="1643"/>
                  </a:cubicBezTo>
                  <a:cubicBezTo>
                    <a:pt x="78" y="1664"/>
                    <a:pt x="85" y="1678"/>
                    <a:pt x="99" y="1692"/>
                  </a:cubicBezTo>
                  <a:cubicBezTo>
                    <a:pt x="113" y="1706"/>
                    <a:pt x="128" y="1727"/>
                    <a:pt x="135" y="1742"/>
                  </a:cubicBezTo>
                  <a:cubicBezTo>
                    <a:pt x="149" y="1756"/>
                    <a:pt x="163" y="1763"/>
                    <a:pt x="184" y="1777"/>
                  </a:cubicBezTo>
                  <a:cubicBezTo>
                    <a:pt x="247" y="1805"/>
                    <a:pt x="311" y="1826"/>
                    <a:pt x="381" y="1847"/>
                  </a:cubicBezTo>
                  <a:cubicBezTo>
                    <a:pt x="417" y="1847"/>
                    <a:pt x="445" y="1840"/>
                    <a:pt x="480" y="1840"/>
                  </a:cubicBezTo>
                  <a:lnTo>
                    <a:pt x="529" y="1826"/>
                  </a:lnTo>
                  <a:lnTo>
                    <a:pt x="593" y="1812"/>
                  </a:lnTo>
                  <a:cubicBezTo>
                    <a:pt x="621" y="1798"/>
                    <a:pt x="635" y="1791"/>
                    <a:pt x="656" y="1784"/>
                  </a:cubicBezTo>
                  <a:cubicBezTo>
                    <a:pt x="670" y="1770"/>
                    <a:pt x="706" y="1756"/>
                    <a:pt x="727" y="1749"/>
                  </a:cubicBezTo>
                  <a:cubicBezTo>
                    <a:pt x="748" y="1735"/>
                    <a:pt x="769" y="1720"/>
                    <a:pt x="790" y="1706"/>
                  </a:cubicBezTo>
                  <a:cubicBezTo>
                    <a:pt x="825" y="1678"/>
                    <a:pt x="847" y="1664"/>
                    <a:pt x="861" y="1650"/>
                  </a:cubicBezTo>
                  <a:cubicBezTo>
                    <a:pt x="882" y="1636"/>
                    <a:pt x="910" y="1608"/>
                    <a:pt x="931" y="1594"/>
                  </a:cubicBezTo>
                  <a:cubicBezTo>
                    <a:pt x="952" y="1572"/>
                    <a:pt x="981" y="1544"/>
                    <a:pt x="995" y="1530"/>
                  </a:cubicBezTo>
                  <a:cubicBezTo>
                    <a:pt x="1023" y="1495"/>
                    <a:pt x="1044" y="1474"/>
                    <a:pt x="1065" y="1453"/>
                  </a:cubicBezTo>
                  <a:cubicBezTo>
                    <a:pt x="1150" y="1340"/>
                    <a:pt x="1164" y="1319"/>
                    <a:pt x="1178" y="1290"/>
                  </a:cubicBezTo>
                  <a:cubicBezTo>
                    <a:pt x="1199" y="1269"/>
                    <a:pt x="1213" y="1241"/>
                    <a:pt x="1227" y="1220"/>
                  </a:cubicBezTo>
                  <a:cubicBezTo>
                    <a:pt x="1277" y="1128"/>
                    <a:pt x="1284" y="1114"/>
                    <a:pt x="1291" y="1093"/>
                  </a:cubicBezTo>
                  <a:cubicBezTo>
                    <a:pt x="1319" y="1037"/>
                    <a:pt x="1326" y="1023"/>
                    <a:pt x="1333" y="1001"/>
                  </a:cubicBezTo>
                  <a:cubicBezTo>
                    <a:pt x="1354" y="945"/>
                    <a:pt x="1361" y="931"/>
                    <a:pt x="1368" y="917"/>
                  </a:cubicBezTo>
                  <a:cubicBezTo>
                    <a:pt x="1368" y="903"/>
                    <a:pt x="1375" y="889"/>
                    <a:pt x="1382" y="875"/>
                  </a:cubicBezTo>
                  <a:lnTo>
                    <a:pt x="1396" y="825"/>
                  </a:lnTo>
                  <a:cubicBezTo>
                    <a:pt x="1418" y="734"/>
                    <a:pt x="1425" y="719"/>
                    <a:pt x="1425" y="698"/>
                  </a:cubicBezTo>
                  <a:cubicBezTo>
                    <a:pt x="1432" y="635"/>
                    <a:pt x="1439" y="571"/>
                    <a:pt x="1439" y="508"/>
                  </a:cubicBezTo>
                  <a:cubicBezTo>
                    <a:pt x="1439" y="452"/>
                    <a:pt x="1439" y="430"/>
                    <a:pt x="1439" y="409"/>
                  </a:cubicBezTo>
                  <a:cubicBezTo>
                    <a:pt x="1432" y="388"/>
                    <a:pt x="1425" y="360"/>
                    <a:pt x="1425" y="339"/>
                  </a:cubicBezTo>
                  <a:cubicBezTo>
                    <a:pt x="1418" y="311"/>
                    <a:pt x="1411" y="289"/>
                    <a:pt x="1404" y="268"/>
                  </a:cubicBezTo>
                  <a:cubicBezTo>
                    <a:pt x="1396" y="240"/>
                    <a:pt x="1389" y="219"/>
                    <a:pt x="1375" y="205"/>
                  </a:cubicBezTo>
                  <a:cubicBezTo>
                    <a:pt x="1340" y="148"/>
                    <a:pt x="1298" y="99"/>
                    <a:pt x="1248" y="57"/>
                  </a:cubicBezTo>
                  <a:cubicBezTo>
                    <a:pt x="1234" y="50"/>
                    <a:pt x="1220" y="43"/>
                    <a:pt x="1206" y="36"/>
                  </a:cubicBezTo>
                  <a:cubicBezTo>
                    <a:pt x="1178" y="22"/>
                    <a:pt x="1150" y="7"/>
                    <a:pt x="1114" y="7"/>
                  </a:cubicBezTo>
                  <a:cubicBezTo>
                    <a:pt x="1086" y="0"/>
                    <a:pt x="1058" y="0"/>
                    <a:pt x="103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6"/>
            <p:cNvSpPr/>
            <p:nvPr/>
          </p:nvSpPr>
          <p:spPr>
            <a:xfrm>
              <a:off x="7233536" y="2545003"/>
              <a:ext cx="142044" cy="181092"/>
            </a:xfrm>
            <a:custGeom>
              <a:avLst/>
              <a:gdLst/>
              <a:ahLst/>
              <a:cxnLst/>
              <a:rect l="l" t="t" r="r" b="b"/>
              <a:pathLst>
                <a:path w="1488" h="1897" extrusionOk="0">
                  <a:moveTo>
                    <a:pt x="143" y="1378"/>
                  </a:moveTo>
                  <a:cubicBezTo>
                    <a:pt x="144" y="1385"/>
                    <a:pt x="145" y="1390"/>
                    <a:pt x="149" y="1396"/>
                  </a:cubicBezTo>
                  <a:cubicBezTo>
                    <a:pt x="154" y="1401"/>
                    <a:pt x="159" y="1407"/>
                    <a:pt x="165" y="1412"/>
                  </a:cubicBezTo>
                  <a:lnTo>
                    <a:pt x="165" y="1412"/>
                  </a:lnTo>
                  <a:cubicBezTo>
                    <a:pt x="157" y="1399"/>
                    <a:pt x="149" y="1388"/>
                    <a:pt x="143" y="1378"/>
                  </a:cubicBezTo>
                  <a:close/>
                  <a:moveTo>
                    <a:pt x="997" y="136"/>
                  </a:moveTo>
                  <a:cubicBezTo>
                    <a:pt x="979" y="136"/>
                    <a:pt x="959" y="138"/>
                    <a:pt x="938" y="141"/>
                  </a:cubicBezTo>
                  <a:cubicBezTo>
                    <a:pt x="924" y="141"/>
                    <a:pt x="910" y="148"/>
                    <a:pt x="889" y="148"/>
                  </a:cubicBezTo>
                  <a:lnTo>
                    <a:pt x="818" y="169"/>
                  </a:lnTo>
                  <a:lnTo>
                    <a:pt x="762" y="191"/>
                  </a:lnTo>
                  <a:lnTo>
                    <a:pt x="705" y="226"/>
                  </a:lnTo>
                  <a:cubicBezTo>
                    <a:pt x="684" y="233"/>
                    <a:pt x="663" y="247"/>
                    <a:pt x="268" y="691"/>
                  </a:cubicBezTo>
                  <a:cubicBezTo>
                    <a:pt x="254" y="705"/>
                    <a:pt x="247" y="726"/>
                    <a:pt x="226" y="769"/>
                  </a:cubicBezTo>
                  <a:cubicBezTo>
                    <a:pt x="219" y="783"/>
                    <a:pt x="212" y="797"/>
                    <a:pt x="191" y="839"/>
                  </a:cubicBezTo>
                  <a:cubicBezTo>
                    <a:pt x="184" y="853"/>
                    <a:pt x="177" y="867"/>
                    <a:pt x="156" y="938"/>
                  </a:cubicBezTo>
                  <a:cubicBezTo>
                    <a:pt x="149" y="952"/>
                    <a:pt x="142" y="973"/>
                    <a:pt x="127" y="1022"/>
                  </a:cubicBezTo>
                  <a:cubicBezTo>
                    <a:pt x="120" y="1044"/>
                    <a:pt x="120" y="1065"/>
                    <a:pt x="99" y="1192"/>
                  </a:cubicBezTo>
                  <a:cubicBezTo>
                    <a:pt x="92" y="1206"/>
                    <a:pt x="92" y="1220"/>
                    <a:pt x="92" y="1276"/>
                  </a:cubicBezTo>
                  <a:cubicBezTo>
                    <a:pt x="92" y="1288"/>
                    <a:pt x="92" y="1300"/>
                    <a:pt x="143" y="1378"/>
                  </a:cubicBezTo>
                  <a:lnTo>
                    <a:pt x="143" y="1378"/>
                  </a:lnTo>
                  <a:cubicBezTo>
                    <a:pt x="142" y="1370"/>
                    <a:pt x="142" y="1359"/>
                    <a:pt x="142" y="1340"/>
                  </a:cubicBezTo>
                  <a:cubicBezTo>
                    <a:pt x="142" y="1255"/>
                    <a:pt x="149" y="1177"/>
                    <a:pt x="156" y="1093"/>
                  </a:cubicBezTo>
                  <a:cubicBezTo>
                    <a:pt x="163" y="1072"/>
                    <a:pt x="163" y="1051"/>
                    <a:pt x="177" y="1008"/>
                  </a:cubicBezTo>
                  <a:cubicBezTo>
                    <a:pt x="184" y="987"/>
                    <a:pt x="191" y="966"/>
                    <a:pt x="212" y="896"/>
                  </a:cubicBezTo>
                  <a:cubicBezTo>
                    <a:pt x="219" y="881"/>
                    <a:pt x="226" y="867"/>
                    <a:pt x="240" y="825"/>
                  </a:cubicBezTo>
                  <a:cubicBezTo>
                    <a:pt x="247" y="811"/>
                    <a:pt x="254" y="797"/>
                    <a:pt x="275" y="762"/>
                  </a:cubicBezTo>
                  <a:cubicBezTo>
                    <a:pt x="283" y="740"/>
                    <a:pt x="290" y="726"/>
                    <a:pt x="663" y="296"/>
                  </a:cubicBezTo>
                  <a:cubicBezTo>
                    <a:pt x="684" y="282"/>
                    <a:pt x="705" y="268"/>
                    <a:pt x="727" y="261"/>
                  </a:cubicBezTo>
                  <a:cubicBezTo>
                    <a:pt x="762" y="240"/>
                    <a:pt x="804" y="219"/>
                    <a:pt x="846" y="205"/>
                  </a:cubicBezTo>
                  <a:cubicBezTo>
                    <a:pt x="889" y="191"/>
                    <a:pt x="938" y="184"/>
                    <a:pt x="980" y="176"/>
                  </a:cubicBezTo>
                  <a:cubicBezTo>
                    <a:pt x="987" y="176"/>
                    <a:pt x="987" y="176"/>
                    <a:pt x="1164" y="247"/>
                  </a:cubicBezTo>
                  <a:cubicBezTo>
                    <a:pt x="1178" y="254"/>
                    <a:pt x="1185" y="261"/>
                    <a:pt x="1291" y="543"/>
                  </a:cubicBezTo>
                  <a:lnTo>
                    <a:pt x="1291" y="585"/>
                  </a:lnTo>
                  <a:lnTo>
                    <a:pt x="1291" y="670"/>
                  </a:lnTo>
                  <a:cubicBezTo>
                    <a:pt x="1291" y="684"/>
                    <a:pt x="1291" y="698"/>
                    <a:pt x="1284" y="740"/>
                  </a:cubicBezTo>
                  <a:cubicBezTo>
                    <a:pt x="1276" y="755"/>
                    <a:pt x="1276" y="769"/>
                    <a:pt x="1248" y="888"/>
                  </a:cubicBezTo>
                  <a:cubicBezTo>
                    <a:pt x="1241" y="903"/>
                    <a:pt x="1241" y="903"/>
                    <a:pt x="1206" y="994"/>
                  </a:cubicBezTo>
                  <a:cubicBezTo>
                    <a:pt x="1199" y="1008"/>
                    <a:pt x="1192" y="1022"/>
                    <a:pt x="1171" y="1072"/>
                  </a:cubicBezTo>
                  <a:cubicBezTo>
                    <a:pt x="1164" y="1086"/>
                    <a:pt x="1157" y="1114"/>
                    <a:pt x="1135" y="1149"/>
                  </a:cubicBezTo>
                  <a:cubicBezTo>
                    <a:pt x="1114" y="1177"/>
                    <a:pt x="1093" y="1213"/>
                    <a:pt x="1079" y="1241"/>
                  </a:cubicBezTo>
                  <a:cubicBezTo>
                    <a:pt x="1058" y="1262"/>
                    <a:pt x="1044" y="1290"/>
                    <a:pt x="980" y="1368"/>
                  </a:cubicBezTo>
                  <a:cubicBezTo>
                    <a:pt x="966" y="1382"/>
                    <a:pt x="952" y="1403"/>
                    <a:pt x="931" y="1424"/>
                  </a:cubicBezTo>
                  <a:lnTo>
                    <a:pt x="875" y="1481"/>
                  </a:lnTo>
                  <a:cubicBezTo>
                    <a:pt x="861" y="1495"/>
                    <a:pt x="832" y="1516"/>
                    <a:pt x="818" y="1530"/>
                  </a:cubicBezTo>
                  <a:cubicBezTo>
                    <a:pt x="804" y="1537"/>
                    <a:pt x="776" y="1558"/>
                    <a:pt x="762" y="1572"/>
                  </a:cubicBezTo>
                  <a:cubicBezTo>
                    <a:pt x="741" y="1586"/>
                    <a:pt x="727" y="1593"/>
                    <a:pt x="705" y="1607"/>
                  </a:cubicBezTo>
                  <a:cubicBezTo>
                    <a:pt x="649" y="1636"/>
                    <a:pt x="586" y="1657"/>
                    <a:pt x="522" y="1678"/>
                  </a:cubicBezTo>
                  <a:lnTo>
                    <a:pt x="480" y="1685"/>
                  </a:lnTo>
                  <a:cubicBezTo>
                    <a:pt x="466" y="1685"/>
                    <a:pt x="445" y="1685"/>
                    <a:pt x="165" y="1412"/>
                  </a:cubicBezTo>
                  <a:lnTo>
                    <a:pt x="165" y="1412"/>
                  </a:lnTo>
                  <a:cubicBezTo>
                    <a:pt x="207" y="1476"/>
                    <a:pt x="275" y="1572"/>
                    <a:pt x="381" y="1720"/>
                  </a:cubicBezTo>
                  <a:cubicBezTo>
                    <a:pt x="402" y="1720"/>
                    <a:pt x="424" y="1720"/>
                    <a:pt x="445" y="1727"/>
                  </a:cubicBezTo>
                  <a:lnTo>
                    <a:pt x="452" y="1727"/>
                  </a:lnTo>
                  <a:cubicBezTo>
                    <a:pt x="508" y="1720"/>
                    <a:pt x="564" y="1713"/>
                    <a:pt x="621" y="1699"/>
                  </a:cubicBezTo>
                  <a:lnTo>
                    <a:pt x="677" y="1678"/>
                  </a:lnTo>
                  <a:cubicBezTo>
                    <a:pt x="698" y="1671"/>
                    <a:pt x="713" y="1657"/>
                    <a:pt x="734" y="1650"/>
                  </a:cubicBezTo>
                  <a:cubicBezTo>
                    <a:pt x="755" y="1636"/>
                    <a:pt x="776" y="1622"/>
                    <a:pt x="804" y="1600"/>
                  </a:cubicBezTo>
                  <a:cubicBezTo>
                    <a:pt x="818" y="1586"/>
                    <a:pt x="839" y="1572"/>
                    <a:pt x="861" y="1558"/>
                  </a:cubicBezTo>
                  <a:cubicBezTo>
                    <a:pt x="875" y="1544"/>
                    <a:pt x="896" y="1530"/>
                    <a:pt x="924" y="1502"/>
                  </a:cubicBezTo>
                  <a:lnTo>
                    <a:pt x="973" y="1452"/>
                  </a:lnTo>
                  <a:cubicBezTo>
                    <a:pt x="995" y="1431"/>
                    <a:pt x="1009" y="1417"/>
                    <a:pt x="1030" y="1382"/>
                  </a:cubicBezTo>
                  <a:cubicBezTo>
                    <a:pt x="1044" y="1375"/>
                    <a:pt x="1051" y="1361"/>
                    <a:pt x="1058" y="1347"/>
                  </a:cubicBezTo>
                  <a:cubicBezTo>
                    <a:pt x="1079" y="1318"/>
                    <a:pt x="1107" y="1290"/>
                    <a:pt x="1121" y="1262"/>
                  </a:cubicBezTo>
                  <a:cubicBezTo>
                    <a:pt x="1143" y="1234"/>
                    <a:pt x="1157" y="1206"/>
                    <a:pt x="1192" y="1142"/>
                  </a:cubicBezTo>
                  <a:cubicBezTo>
                    <a:pt x="1199" y="1128"/>
                    <a:pt x="1206" y="1107"/>
                    <a:pt x="1234" y="1065"/>
                  </a:cubicBezTo>
                  <a:cubicBezTo>
                    <a:pt x="1241" y="1044"/>
                    <a:pt x="1248" y="1029"/>
                    <a:pt x="1269" y="980"/>
                  </a:cubicBezTo>
                  <a:cubicBezTo>
                    <a:pt x="1269" y="966"/>
                    <a:pt x="1276" y="959"/>
                    <a:pt x="1333" y="719"/>
                  </a:cubicBezTo>
                  <a:cubicBezTo>
                    <a:pt x="1333" y="705"/>
                    <a:pt x="1340" y="677"/>
                    <a:pt x="1340" y="656"/>
                  </a:cubicBezTo>
                  <a:lnTo>
                    <a:pt x="1340" y="592"/>
                  </a:lnTo>
                  <a:cubicBezTo>
                    <a:pt x="1333" y="501"/>
                    <a:pt x="1312" y="409"/>
                    <a:pt x="1284" y="325"/>
                  </a:cubicBezTo>
                  <a:cubicBezTo>
                    <a:pt x="1276" y="310"/>
                    <a:pt x="1269" y="296"/>
                    <a:pt x="1262" y="289"/>
                  </a:cubicBezTo>
                  <a:cubicBezTo>
                    <a:pt x="1255" y="268"/>
                    <a:pt x="1241" y="254"/>
                    <a:pt x="1227" y="240"/>
                  </a:cubicBezTo>
                  <a:cubicBezTo>
                    <a:pt x="1220" y="226"/>
                    <a:pt x="1206" y="219"/>
                    <a:pt x="1100" y="155"/>
                  </a:cubicBezTo>
                  <a:cubicBezTo>
                    <a:pt x="1086" y="148"/>
                    <a:pt x="1072" y="141"/>
                    <a:pt x="1051" y="141"/>
                  </a:cubicBezTo>
                  <a:cubicBezTo>
                    <a:pt x="1033" y="138"/>
                    <a:pt x="1016" y="136"/>
                    <a:pt x="997" y="136"/>
                  </a:cubicBezTo>
                  <a:close/>
                  <a:moveTo>
                    <a:pt x="1081" y="41"/>
                  </a:moveTo>
                  <a:cubicBezTo>
                    <a:pt x="1127" y="41"/>
                    <a:pt x="1172" y="53"/>
                    <a:pt x="1213" y="71"/>
                  </a:cubicBezTo>
                  <a:cubicBezTo>
                    <a:pt x="1227" y="78"/>
                    <a:pt x="1241" y="85"/>
                    <a:pt x="1375" y="233"/>
                  </a:cubicBezTo>
                  <a:cubicBezTo>
                    <a:pt x="1389" y="254"/>
                    <a:pt x="1396" y="275"/>
                    <a:pt x="1403" y="296"/>
                  </a:cubicBezTo>
                  <a:cubicBezTo>
                    <a:pt x="1410" y="317"/>
                    <a:pt x="1417" y="339"/>
                    <a:pt x="1425" y="360"/>
                  </a:cubicBezTo>
                  <a:cubicBezTo>
                    <a:pt x="1425" y="388"/>
                    <a:pt x="1432" y="409"/>
                    <a:pt x="1432" y="430"/>
                  </a:cubicBezTo>
                  <a:cubicBezTo>
                    <a:pt x="1439" y="451"/>
                    <a:pt x="1439" y="473"/>
                    <a:pt x="1439" y="529"/>
                  </a:cubicBezTo>
                  <a:cubicBezTo>
                    <a:pt x="1439" y="592"/>
                    <a:pt x="1432" y="656"/>
                    <a:pt x="1425" y="719"/>
                  </a:cubicBezTo>
                  <a:cubicBezTo>
                    <a:pt x="1417" y="733"/>
                    <a:pt x="1417" y="747"/>
                    <a:pt x="1396" y="846"/>
                  </a:cubicBezTo>
                  <a:cubicBezTo>
                    <a:pt x="1389" y="860"/>
                    <a:pt x="1389" y="874"/>
                    <a:pt x="1382" y="896"/>
                  </a:cubicBezTo>
                  <a:cubicBezTo>
                    <a:pt x="1375" y="910"/>
                    <a:pt x="1368" y="924"/>
                    <a:pt x="1368" y="938"/>
                  </a:cubicBezTo>
                  <a:cubicBezTo>
                    <a:pt x="1361" y="952"/>
                    <a:pt x="1354" y="966"/>
                    <a:pt x="1333" y="1022"/>
                  </a:cubicBezTo>
                  <a:cubicBezTo>
                    <a:pt x="1326" y="1036"/>
                    <a:pt x="1319" y="1058"/>
                    <a:pt x="1291" y="1114"/>
                  </a:cubicBezTo>
                  <a:cubicBezTo>
                    <a:pt x="1284" y="1135"/>
                    <a:pt x="1276" y="1149"/>
                    <a:pt x="1227" y="1234"/>
                  </a:cubicBezTo>
                  <a:cubicBezTo>
                    <a:pt x="1213" y="1255"/>
                    <a:pt x="1199" y="1283"/>
                    <a:pt x="1185" y="1311"/>
                  </a:cubicBezTo>
                  <a:cubicBezTo>
                    <a:pt x="1164" y="1333"/>
                    <a:pt x="1157" y="1354"/>
                    <a:pt x="1065" y="1466"/>
                  </a:cubicBezTo>
                  <a:cubicBezTo>
                    <a:pt x="1051" y="1488"/>
                    <a:pt x="1030" y="1509"/>
                    <a:pt x="1002" y="1537"/>
                  </a:cubicBezTo>
                  <a:cubicBezTo>
                    <a:pt x="987" y="1558"/>
                    <a:pt x="959" y="1586"/>
                    <a:pt x="938" y="1600"/>
                  </a:cubicBezTo>
                  <a:cubicBezTo>
                    <a:pt x="917" y="1622"/>
                    <a:pt x="889" y="1643"/>
                    <a:pt x="868" y="1664"/>
                  </a:cubicBezTo>
                  <a:cubicBezTo>
                    <a:pt x="854" y="1678"/>
                    <a:pt x="818" y="1699"/>
                    <a:pt x="797" y="1713"/>
                  </a:cubicBezTo>
                  <a:cubicBezTo>
                    <a:pt x="769" y="1727"/>
                    <a:pt x="748" y="1741"/>
                    <a:pt x="734" y="1756"/>
                  </a:cubicBezTo>
                  <a:cubicBezTo>
                    <a:pt x="713" y="1763"/>
                    <a:pt x="684" y="1784"/>
                    <a:pt x="670" y="1791"/>
                  </a:cubicBezTo>
                  <a:cubicBezTo>
                    <a:pt x="649" y="1798"/>
                    <a:pt x="635" y="1805"/>
                    <a:pt x="607" y="1812"/>
                  </a:cubicBezTo>
                  <a:cubicBezTo>
                    <a:pt x="586" y="1819"/>
                    <a:pt x="564" y="1826"/>
                    <a:pt x="543" y="1833"/>
                  </a:cubicBezTo>
                  <a:lnTo>
                    <a:pt x="494" y="1847"/>
                  </a:lnTo>
                  <a:lnTo>
                    <a:pt x="402" y="1847"/>
                  </a:lnTo>
                  <a:cubicBezTo>
                    <a:pt x="339" y="1840"/>
                    <a:pt x="275" y="1819"/>
                    <a:pt x="219" y="1791"/>
                  </a:cubicBezTo>
                  <a:cubicBezTo>
                    <a:pt x="219" y="1791"/>
                    <a:pt x="214" y="1795"/>
                    <a:pt x="213" y="1795"/>
                  </a:cubicBezTo>
                  <a:cubicBezTo>
                    <a:pt x="212" y="1795"/>
                    <a:pt x="213" y="1793"/>
                    <a:pt x="219" y="1784"/>
                  </a:cubicBezTo>
                  <a:cubicBezTo>
                    <a:pt x="205" y="1777"/>
                    <a:pt x="191" y="1763"/>
                    <a:pt x="177" y="1748"/>
                  </a:cubicBezTo>
                  <a:cubicBezTo>
                    <a:pt x="163" y="1734"/>
                    <a:pt x="156" y="1720"/>
                    <a:pt x="142" y="1706"/>
                  </a:cubicBezTo>
                  <a:cubicBezTo>
                    <a:pt x="127" y="1692"/>
                    <a:pt x="120" y="1678"/>
                    <a:pt x="113" y="1664"/>
                  </a:cubicBezTo>
                  <a:cubicBezTo>
                    <a:pt x="106" y="1643"/>
                    <a:pt x="92" y="1629"/>
                    <a:pt x="85" y="1607"/>
                  </a:cubicBezTo>
                  <a:cubicBezTo>
                    <a:pt x="85" y="1593"/>
                    <a:pt x="71" y="1572"/>
                    <a:pt x="71" y="1551"/>
                  </a:cubicBezTo>
                  <a:cubicBezTo>
                    <a:pt x="64" y="1530"/>
                    <a:pt x="57" y="1502"/>
                    <a:pt x="57" y="1488"/>
                  </a:cubicBezTo>
                  <a:cubicBezTo>
                    <a:pt x="57" y="1466"/>
                    <a:pt x="50" y="1452"/>
                    <a:pt x="50" y="1417"/>
                  </a:cubicBezTo>
                  <a:cubicBezTo>
                    <a:pt x="50" y="1382"/>
                    <a:pt x="50" y="1347"/>
                    <a:pt x="50" y="1304"/>
                  </a:cubicBezTo>
                  <a:cubicBezTo>
                    <a:pt x="50" y="1290"/>
                    <a:pt x="50" y="1276"/>
                    <a:pt x="57" y="1220"/>
                  </a:cubicBezTo>
                  <a:cubicBezTo>
                    <a:pt x="57" y="1206"/>
                    <a:pt x="64" y="1177"/>
                    <a:pt x="64" y="1156"/>
                  </a:cubicBezTo>
                  <a:cubicBezTo>
                    <a:pt x="71" y="1135"/>
                    <a:pt x="71" y="1121"/>
                    <a:pt x="78" y="1093"/>
                  </a:cubicBezTo>
                  <a:cubicBezTo>
                    <a:pt x="85" y="1072"/>
                    <a:pt x="92" y="1051"/>
                    <a:pt x="106" y="1008"/>
                  </a:cubicBezTo>
                  <a:cubicBezTo>
                    <a:pt x="113" y="987"/>
                    <a:pt x="120" y="966"/>
                    <a:pt x="142" y="903"/>
                  </a:cubicBezTo>
                  <a:cubicBezTo>
                    <a:pt x="149" y="888"/>
                    <a:pt x="156" y="867"/>
                    <a:pt x="177" y="825"/>
                  </a:cubicBezTo>
                  <a:cubicBezTo>
                    <a:pt x="184" y="804"/>
                    <a:pt x="191" y="783"/>
                    <a:pt x="212" y="740"/>
                  </a:cubicBezTo>
                  <a:cubicBezTo>
                    <a:pt x="226" y="719"/>
                    <a:pt x="233" y="698"/>
                    <a:pt x="614" y="233"/>
                  </a:cubicBezTo>
                  <a:cubicBezTo>
                    <a:pt x="621" y="226"/>
                    <a:pt x="635" y="219"/>
                    <a:pt x="684" y="184"/>
                  </a:cubicBezTo>
                  <a:cubicBezTo>
                    <a:pt x="705" y="169"/>
                    <a:pt x="727" y="148"/>
                    <a:pt x="755" y="134"/>
                  </a:cubicBezTo>
                  <a:lnTo>
                    <a:pt x="811" y="106"/>
                  </a:lnTo>
                  <a:cubicBezTo>
                    <a:pt x="832" y="99"/>
                    <a:pt x="846" y="92"/>
                    <a:pt x="861" y="85"/>
                  </a:cubicBezTo>
                  <a:cubicBezTo>
                    <a:pt x="896" y="71"/>
                    <a:pt x="924" y="64"/>
                    <a:pt x="959" y="57"/>
                  </a:cubicBezTo>
                  <a:cubicBezTo>
                    <a:pt x="987" y="50"/>
                    <a:pt x="1016" y="43"/>
                    <a:pt x="1051" y="43"/>
                  </a:cubicBezTo>
                  <a:cubicBezTo>
                    <a:pt x="1061" y="41"/>
                    <a:pt x="1071" y="41"/>
                    <a:pt x="1081" y="41"/>
                  </a:cubicBezTo>
                  <a:close/>
                  <a:moveTo>
                    <a:pt x="995" y="0"/>
                  </a:moveTo>
                  <a:cubicBezTo>
                    <a:pt x="980" y="7"/>
                    <a:pt x="966" y="7"/>
                    <a:pt x="889" y="28"/>
                  </a:cubicBezTo>
                  <a:lnTo>
                    <a:pt x="839" y="50"/>
                  </a:lnTo>
                  <a:lnTo>
                    <a:pt x="783" y="71"/>
                  </a:lnTo>
                  <a:lnTo>
                    <a:pt x="734" y="99"/>
                  </a:lnTo>
                  <a:cubicBezTo>
                    <a:pt x="698" y="120"/>
                    <a:pt x="656" y="148"/>
                    <a:pt x="621" y="169"/>
                  </a:cubicBezTo>
                  <a:cubicBezTo>
                    <a:pt x="614" y="184"/>
                    <a:pt x="600" y="191"/>
                    <a:pt x="212" y="656"/>
                  </a:cubicBezTo>
                  <a:cubicBezTo>
                    <a:pt x="198" y="677"/>
                    <a:pt x="184" y="698"/>
                    <a:pt x="163" y="747"/>
                  </a:cubicBezTo>
                  <a:cubicBezTo>
                    <a:pt x="149" y="769"/>
                    <a:pt x="142" y="790"/>
                    <a:pt x="120" y="839"/>
                  </a:cubicBezTo>
                  <a:cubicBezTo>
                    <a:pt x="113" y="853"/>
                    <a:pt x="106" y="874"/>
                    <a:pt x="85" y="931"/>
                  </a:cubicBezTo>
                  <a:cubicBezTo>
                    <a:pt x="78" y="952"/>
                    <a:pt x="64" y="980"/>
                    <a:pt x="57" y="1015"/>
                  </a:cubicBezTo>
                  <a:cubicBezTo>
                    <a:pt x="50" y="1044"/>
                    <a:pt x="43" y="1079"/>
                    <a:pt x="36" y="1100"/>
                  </a:cubicBezTo>
                  <a:cubicBezTo>
                    <a:pt x="29" y="1121"/>
                    <a:pt x="29" y="1135"/>
                    <a:pt x="22" y="1170"/>
                  </a:cubicBezTo>
                  <a:cubicBezTo>
                    <a:pt x="22" y="1185"/>
                    <a:pt x="15" y="1199"/>
                    <a:pt x="8" y="1262"/>
                  </a:cubicBezTo>
                  <a:cubicBezTo>
                    <a:pt x="1" y="1276"/>
                    <a:pt x="1" y="1290"/>
                    <a:pt x="1" y="1368"/>
                  </a:cubicBezTo>
                  <a:cubicBezTo>
                    <a:pt x="1" y="1389"/>
                    <a:pt x="1" y="1417"/>
                    <a:pt x="1" y="1438"/>
                  </a:cubicBezTo>
                  <a:cubicBezTo>
                    <a:pt x="8" y="1459"/>
                    <a:pt x="8" y="1474"/>
                    <a:pt x="15" y="1502"/>
                  </a:cubicBezTo>
                  <a:cubicBezTo>
                    <a:pt x="15" y="1523"/>
                    <a:pt x="22" y="1551"/>
                    <a:pt x="29" y="1572"/>
                  </a:cubicBezTo>
                  <a:cubicBezTo>
                    <a:pt x="29" y="1593"/>
                    <a:pt x="36" y="1615"/>
                    <a:pt x="43" y="1629"/>
                  </a:cubicBezTo>
                  <a:cubicBezTo>
                    <a:pt x="57" y="1650"/>
                    <a:pt x="64" y="1671"/>
                    <a:pt x="71" y="1692"/>
                  </a:cubicBezTo>
                  <a:cubicBezTo>
                    <a:pt x="92" y="1727"/>
                    <a:pt x="120" y="1763"/>
                    <a:pt x="149" y="1791"/>
                  </a:cubicBezTo>
                  <a:cubicBezTo>
                    <a:pt x="212" y="1833"/>
                    <a:pt x="290" y="1868"/>
                    <a:pt x="360" y="1897"/>
                  </a:cubicBezTo>
                  <a:lnTo>
                    <a:pt x="459" y="1897"/>
                  </a:lnTo>
                  <a:lnTo>
                    <a:pt x="508" y="1889"/>
                  </a:lnTo>
                  <a:cubicBezTo>
                    <a:pt x="522" y="1889"/>
                    <a:pt x="543" y="1882"/>
                    <a:pt x="564" y="1875"/>
                  </a:cubicBezTo>
                  <a:lnTo>
                    <a:pt x="635" y="1854"/>
                  </a:lnTo>
                  <a:cubicBezTo>
                    <a:pt x="649" y="1847"/>
                    <a:pt x="677" y="1840"/>
                    <a:pt x="698" y="1826"/>
                  </a:cubicBezTo>
                  <a:cubicBezTo>
                    <a:pt x="720" y="1819"/>
                    <a:pt x="734" y="1812"/>
                    <a:pt x="755" y="1798"/>
                  </a:cubicBezTo>
                  <a:cubicBezTo>
                    <a:pt x="783" y="1784"/>
                    <a:pt x="804" y="1770"/>
                    <a:pt x="846" y="1741"/>
                  </a:cubicBezTo>
                  <a:cubicBezTo>
                    <a:pt x="868" y="1727"/>
                    <a:pt x="889" y="1706"/>
                    <a:pt x="910" y="1692"/>
                  </a:cubicBezTo>
                  <a:cubicBezTo>
                    <a:pt x="931" y="1678"/>
                    <a:pt x="952" y="1657"/>
                    <a:pt x="987" y="1622"/>
                  </a:cubicBezTo>
                  <a:cubicBezTo>
                    <a:pt x="1002" y="1607"/>
                    <a:pt x="1030" y="1579"/>
                    <a:pt x="1051" y="1558"/>
                  </a:cubicBezTo>
                  <a:cubicBezTo>
                    <a:pt x="1065" y="1544"/>
                    <a:pt x="1086" y="1523"/>
                    <a:pt x="1178" y="1410"/>
                  </a:cubicBezTo>
                  <a:cubicBezTo>
                    <a:pt x="1192" y="1382"/>
                    <a:pt x="1213" y="1354"/>
                    <a:pt x="1227" y="1333"/>
                  </a:cubicBezTo>
                  <a:cubicBezTo>
                    <a:pt x="1241" y="1304"/>
                    <a:pt x="1255" y="1283"/>
                    <a:pt x="1312" y="1192"/>
                  </a:cubicBezTo>
                  <a:cubicBezTo>
                    <a:pt x="1319" y="1177"/>
                    <a:pt x="1326" y="1156"/>
                    <a:pt x="1354" y="1100"/>
                  </a:cubicBezTo>
                  <a:cubicBezTo>
                    <a:pt x="1368" y="1079"/>
                    <a:pt x="1375" y="1058"/>
                    <a:pt x="1396" y="1001"/>
                  </a:cubicBezTo>
                  <a:cubicBezTo>
                    <a:pt x="1403" y="987"/>
                    <a:pt x="1410" y="973"/>
                    <a:pt x="1410" y="952"/>
                  </a:cubicBezTo>
                  <a:lnTo>
                    <a:pt x="1432" y="910"/>
                  </a:lnTo>
                  <a:cubicBezTo>
                    <a:pt x="1432" y="896"/>
                    <a:pt x="1439" y="881"/>
                    <a:pt x="1460" y="776"/>
                  </a:cubicBezTo>
                  <a:cubicBezTo>
                    <a:pt x="1467" y="762"/>
                    <a:pt x="1467" y="740"/>
                    <a:pt x="1474" y="726"/>
                  </a:cubicBezTo>
                  <a:cubicBezTo>
                    <a:pt x="1474" y="719"/>
                    <a:pt x="1474" y="698"/>
                    <a:pt x="1488" y="614"/>
                  </a:cubicBezTo>
                  <a:lnTo>
                    <a:pt x="1488" y="501"/>
                  </a:lnTo>
                  <a:cubicBezTo>
                    <a:pt x="1488" y="473"/>
                    <a:pt x="1481" y="444"/>
                    <a:pt x="1481" y="423"/>
                  </a:cubicBezTo>
                  <a:cubicBezTo>
                    <a:pt x="1474" y="395"/>
                    <a:pt x="1474" y="374"/>
                    <a:pt x="1467" y="346"/>
                  </a:cubicBezTo>
                  <a:cubicBezTo>
                    <a:pt x="1460" y="325"/>
                    <a:pt x="1453" y="296"/>
                    <a:pt x="1446" y="275"/>
                  </a:cubicBezTo>
                  <a:cubicBezTo>
                    <a:pt x="1410" y="205"/>
                    <a:pt x="1368" y="148"/>
                    <a:pt x="1319" y="92"/>
                  </a:cubicBezTo>
                  <a:cubicBezTo>
                    <a:pt x="1305" y="78"/>
                    <a:pt x="1291" y="71"/>
                    <a:pt x="1276" y="57"/>
                  </a:cubicBezTo>
                  <a:lnTo>
                    <a:pt x="1234" y="35"/>
                  </a:lnTo>
                  <a:cubicBezTo>
                    <a:pt x="1220" y="28"/>
                    <a:pt x="1206" y="21"/>
                    <a:pt x="1185" y="21"/>
                  </a:cubicBezTo>
                  <a:cubicBezTo>
                    <a:pt x="1171" y="14"/>
                    <a:pt x="1157" y="7"/>
                    <a:pt x="1135" y="7"/>
                  </a:cubicBezTo>
                  <a:lnTo>
                    <a:pt x="109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6"/>
            <p:cNvSpPr/>
            <p:nvPr/>
          </p:nvSpPr>
          <p:spPr>
            <a:xfrm>
              <a:off x="7242986" y="2563809"/>
              <a:ext cx="117129" cy="150831"/>
            </a:xfrm>
            <a:custGeom>
              <a:avLst/>
              <a:gdLst/>
              <a:ahLst/>
              <a:cxnLst/>
              <a:rect l="l" t="t" r="r" b="b"/>
              <a:pathLst>
                <a:path w="1227" h="1580" extrusionOk="0">
                  <a:moveTo>
                    <a:pt x="1044" y="1"/>
                  </a:moveTo>
                  <a:cubicBezTo>
                    <a:pt x="649" y="22"/>
                    <a:pt x="635" y="36"/>
                    <a:pt x="614" y="43"/>
                  </a:cubicBezTo>
                  <a:cubicBezTo>
                    <a:pt x="592" y="57"/>
                    <a:pt x="578" y="64"/>
                    <a:pt x="557" y="78"/>
                  </a:cubicBezTo>
                  <a:lnTo>
                    <a:pt x="501" y="120"/>
                  </a:lnTo>
                  <a:lnTo>
                    <a:pt x="444" y="170"/>
                  </a:lnTo>
                  <a:cubicBezTo>
                    <a:pt x="388" y="226"/>
                    <a:pt x="374" y="240"/>
                    <a:pt x="360" y="254"/>
                  </a:cubicBezTo>
                  <a:cubicBezTo>
                    <a:pt x="212" y="452"/>
                    <a:pt x="205" y="466"/>
                    <a:pt x="191" y="487"/>
                  </a:cubicBezTo>
                  <a:cubicBezTo>
                    <a:pt x="127" y="600"/>
                    <a:pt x="127" y="614"/>
                    <a:pt x="120" y="628"/>
                  </a:cubicBezTo>
                  <a:cubicBezTo>
                    <a:pt x="113" y="642"/>
                    <a:pt x="99" y="677"/>
                    <a:pt x="92" y="691"/>
                  </a:cubicBezTo>
                  <a:cubicBezTo>
                    <a:pt x="28" y="917"/>
                    <a:pt x="28" y="938"/>
                    <a:pt x="21" y="952"/>
                  </a:cubicBezTo>
                  <a:cubicBezTo>
                    <a:pt x="14" y="995"/>
                    <a:pt x="14" y="1037"/>
                    <a:pt x="14" y="1079"/>
                  </a:cubicBezTo>
                  <a:cubicBezTo>
                    <a:pt x="0" y="1213"/>
                    <a:pt x="50" y="1347"/>
                    <a:pt x="148" y="1439"/>
                  </a:cubicBezTo>
                  <a:cubicBezTo>
                    <a:pt x="162" y="1453"/>
                    <a:pt x="176" y="1460"/>
                    <a:pt x="191" y="1467"/>
                  </a:cubicBezTo>
                  <a:lnTo>
                    <a:pt x="381" y="1580"/>
                  </a:lnTo>
                  <a:cubicBezTo>
                    <a:pt x="275" y="1516"/>
                    <a:pt x="205" y="1382"/>
                    <a:pt x="205" y="1192"/>
                  </a:cubicBezTo>
                  <a:lnTo>
                    <a:pt x="205" y="1129"/>
                  </a:lnTo>
                  <a:cubicBezTo>
                    <a:pt x="205" y="1093"/>
                    <a:pt x="212" y="1079"/>
                    <a:pt x="212" y="1065"/>
                  </a:cubicBezTo>
                  <a:cubicBezTo>
                    <a:pt x="212" y="1044"/>
                    <a:pt x="219" y="1030"/>
                    <a:pt x="219" y="1016"/>
                  </a:cubicBezTo>
                  <a:cubicBezTo>
                    <a:pt x="240" y="938"/>
                    <a:pt x="240" y="924"/>
                    <a:pt x="247" y="910"/>
                  </a:cubicBezTo>
                  <a:cubicBezTo>
                    <a:pt x="261" y="868"/>
                    <a:pt x="261" y="854"/>
                    <a:pt x="268" y="832"/>
                  </a:cubicBezTo>
                  <a:cubicBezTo>
                    <a:pt x="282" y="790"/>
                    <a:pt x="296" y="769"/>
                    <a:pt x="303" y="748"/>
                  </a:cubicBezTo>
                  <a:cubicBezTo>
                    <a:pt x="310" y="727"/>
                    <a:pt x="325" y="699"/>
                    <a:pt x="332" y="684"/>
                  </a:cubicBezTo>
                  <a:cubicBezTo>
                    <a:pt x="353" y="642"/>
                    <a:pt x="360" y="628"/>
                    <a:pt x="374" y="607"/>
                  </a:cubicBezTo>
                  <a:cubicBezTo>
                    <a:pt x="388" y="579"/>
                    <a:pt x="402" y="558"/>
                    <a:pt x="416" y="536"/>
                  </a:cubicBezTo>
                  <a:cubicBezTo>
                    <a:pt x="430" y="515"/>
                    <a:pt x="444" y="494"/>
                    <a:pt x="458" y="480"/>
                  </a:cubicBezTo>
                  <a:cubicBezTo>
                    <a:pt x="480" y="445"/>
                    <a:pt x="494" y="431"/>
                    <a:pt x="501" y="417"/>
                  </a:cubicBezTo>
                  <a:cubicBezTo>
                    <a:pt x="564" y="353"/>
                    <a:pt x="571" y="339"/>
                    <a:pt x="592" y="325"/>
                  </a:cubicBezTo>
                  <a:cubicBezTo>
                    <a:pt x="642" y="269"/>
                    <a:pt x="656" y="261"/>
                    <a:pt x="670" y="247"/>
                  </a:cubicBezTo>
                  <a:cubicBezTo>
                    <a:pt x="698" y="219"/>
                    <a:pt x="712" y="212"/>
                    <a:pt x="726" y="205"/>
                  </a:cubicBezTo>
                  <a:cubicBezTo>
                    <a:pt x="762" y="177"/>
                    <a:pt x="783" y="163"/>
                    <a:pt x="797" y="156"/>
                  </a:cubicBezTo>
                  <a:cubicBezTo>
                    <a:pt x="818" y="142"/>
                    <a:pt x="839" y="135"/>
                    <a:pt x="853" y="128"/>
                  </a:cubicBezTo>
                  <a:cubicBezTo>
                    <a:pt x="888" y="113"/>
                    <a:pt x="903" y="106"/>
                    <a:pt x="924" y="99"/>
                  </a:cubicBezTo>
                  <a:cubicBezTo>
                    <a:pt x="938" y="92"/>
                    <a:pt x="952" y="85"/>
                    <a:pt x="966" y="85"/>
                  </a:cubicBezTo>
                  <a:cubicBezTo>
                    <a:pt x="1006" y="80"/>
                    <a:pt x="1046" y="75"/>
                    <a:pt x="1086" y="75"/>
                  </a:cubicBezTo>
                  <a:cubicBezTo>
                    <a:pt x="1102" y="75"/>
                    <a:pt x="1119" y="76"/>
                    <a:pt x="1135" y="78"/>
                  </a:cubicBezTo>
                  <a:cubicBezTo>
                    <a:pt x="1170" y="85"/>
                    <a:pt x="1199" y="99"/>
                    <a:pt x="1227" y="113"/>
                  </a:cubicBezTo>
                  <a:lnTo>
                    <a:pt x="104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6"/>
            <p:cNvSpPr/>
            <p:nvPr/>
          </p:nvSpPr>
          <p:spPr>
            <a:xfrm>
              <a:off x="7241650" y="2559131"/>
              <a:ext cx="119802" cy="157513"/>
            </a:xfrm>
            <a:custGeom>
              <a:avLst/>
              <a:gdLst/>
              <a:ahLst/>
              <a:cxnLst/>
              <a:rect l="l" t="t" r="r" b="b"/>
              <a:pathLst>
                <a:path w="1255" h="1650" extrusionOk="0">
                  <a:moveTo>
                    <a:pt x="895" y="28"/>
                  </a:moveTo>
                  <a:cubicBezTo>
                    <a:pt x="945" y="43"/>
                    <a:pt x="994" y="57"/>
                    <a:pt x="1043" y="78"/>
                  </a:cubicBezTo>
                  <a:cubicBezTo>
                    <a:pt x="1043" y="78"/>
                    <a:pt x="1093" y="106"/>
                    <a:pt x="980" y="120"/>
                  </a:cubicBezTo>
                  <a:lnTo>
                    <a:pt x="931" y="134"/>
                  </a:lnTo>
                  <a:cubicBezTo>
                    <a:pt x="910" y="141"/>
                    <a:pt x="888" y="155"/>
                    <a:pt x="860" y="162"/>
                  </a:cubicBezTo>
                  <a:lnTo>
                    <a:pt x="804" y="191"/>
                  </a:lnTo>
                  <a:cubicBezTo>
                    <a:pt x="790" y="205"/>
                    <a:pt x="769" y="219"/>
                    <a:pt x="733" y="240"/>
                  </a:cubicBezTo>
                  <a:cubicBezTo>
                    <a:pt x="712" y="254"/>
                    <a:pt x="691" y="275"/>
                    <a:pt x="670" y="289"/>
                  </a:cubicBezTo>
                  <a:cubicBezTo>
                    <a:pt x="663" y="296"/>
                    <a:pt x="649" y="310"/>
                    <a:pt x="592" y="367"/>
                  </a:cubicBezTo>
                  <a:cubicBezTo>
                    <a:pt x="578" y="374"/>
                    <a:pt x="564" y="395"/>
                    <a:pt x="501" y="466"/>
                  </a:cubicBezTo>
                  <a:lnTo>
                    <a:pt x="458" y="522"/>
                  </a:lnTo>
                  <a:cubicBezTo>
                    <a:pt x="444" y="536"/>
                    <a:pt x="430" y="564"/>
                    <a:pt x="416" y="585"/>
                  </a:cubicBezTo>
                  <a:cubicBezTo>
                    <a:pt x="402" y="599"/>
                    <a:pt x="381" y="635"/>
                    <a:pt x="374" y="656"/>
                  </a:cubicBezTo>
                  <a:cubicBezTo>
                    <a:pt x="360" y="677"/>
                    <a:pt x="353" y="691"/>
                    <a:pt x="331" y="726"/>
                  </a:cubicBezTo>
                  <a:cubicBezTo>
                    <a:pt x="324" y="748"/>
                    <a:pt x="310" y="776"/>
                    <a:pt x="303" y="797"/>
                  </a:cubicBezTo>
                  <a:cubicBezTo>
                    <a:pt x="289" y="818"/>
                    <a:pt x="282" y="839"/>
                    <a:pt x="268" y="881"/>
                  </a:cubicBezTo>
                  <a:lnTo>
                    <a:pt x="240" y="959"/>
                  </a:lnTo>
                  <a:cubicBezTo>
                    <a:pt x="240" y="973"/>
                    <a:pt x="233" y="987"/>
                    <a:pt x="219" y="1065"/>
                  </a:cubicBezTo>
                  <a:cubicBezTo>
                    <a:pt x="212" y="1079"/>
                    <a:pt x="212" y="1100"/>
                    <a:pt x="212" y="1114"/>
                  </a:cubicBezTo>
                  <a:cubicBezTo>
                    <a:pt x="205" y="1128"/>
                    <a:pt x="205" y="1156"/>
                    <a:pt x="205" y="1178"/>
                  </a:cubicBezTo>
                  <a:lnTo>
                    <a:pt x="205" y="1248"/>
                  </a:lnTo>
                  <a:cubicBezTo>
                    <a:pt x="198" y="1347"/>
                    <a:pt x="226" y="1445"/>
                    <a:pt x="268" y="1537"/>
                  </a:cubicBezTo>
                  <a:cubicBezTo>
                    <a:pt x="268" y="1537"/>
                    <a:pt x="219" y="1502"/>
                    <a:pt x="183" y="1481"/>
                  </a:cubicBezTo>
                  <a:cubicBezTo>
                    <a:pt x="92" y="1389"/>
                    <a:pt x="42" y="1262"/>
                    <a:pt x="49" y="1135"/>
                  </a:cubicBezTo>
                  <a:cubicBezTo>
                    <a:pt x="57" y="1093"/>
                    <a:pt x="57" y="1051"/>
                    <a:pt x="64" y="1008"/>
                  </a:cubicBezTo>
                  <a:cubicBezTo>
                    <a:pt x="64" y="994"/>
                    <a:pt x="71" y="980"/>
                    <a:pt x="127" y="755"/>
                  </a:cubicBezTo>
                  <a:cubicBezTo>
                    <a:pt x="134" y="740"/>
                    <a:pt x="141" y="719"/>
                    <a:pt x="155" y="691"/>
                  </a:cubicBezTo>
                  <a:cubicBezTo>
                    <a:pt x="162" y="677"/>
                    <a:pt x="169" y="663"/>
                    <a:pt x="176" y="656"/>
                  </a:cubicBezTo>
                  <a:cubicBezTo>
                    <a:pt x="176" y="656"/>
                    <a:pt x="198" y="599"/>
                    <a:pt x="226" y="550"/>
                  </a:cubicBezTo>
                  <a:cubicBezTo>
                    <a:pt x="240" y="536"/>
                    <a:pt x="247" y="522"/>
                    <a:pt x="395" y="325"/>
                  </a:cubicBezTo>
                  <a:cubicBezTo>
                    <a:pt x="409" y="310"/>
                    <a:pt x="416" y="296"/>
                    <a:pt x="479" y="240"/>
                  </a:cubicBezTo>
                  <a:lnTo>
                    <a:pt x="529" y="191"/>
                  </a:lnTo>
                  <a:cubicBezTo>
                    <a:pt x="543" y="184"/>
                    <a:pt x="564" y="162"/>
                    <a:pt x="585" y="148"/>
                  </a:cubicBezTo>
                  <a:cubicBezTo>
                    <a:pt x="606" y="141"/>
                    <a:pt x="620" y="127"/>
                    <a:pt x="642" y="113"/>
                  </a:cubicBezTo>
                  <a:cubicBezTo>
                    <a:pt x="677" y="92"/>
                    <a:pt x="719" y="78"/>
                    <a:pt x="761" y="64"/>
                  </a:cubicBezTo>
                  <a:cubicBezTo>
                    <a:pt x="776" y="57"/>
                    <a:pt x="790" y="50"/>
                    <a:pt x="804" y="50"/>
                  </a:cubicBezTo>
                  <a:cubicBezTo>
                    <a:pt x="811" y="50"/>
                    <a:pt x="818" y="43"/>
                    <a:pt x="888" y="36"/>
                  </a:cubicBezTo>
                  <a:lnTo>
                    <a:pt x="895" y="28"/>
                  </a:lnTo>
                  <a:close/>
                  <a:moveTo>
                    <a:pt x="959" y="0"/>
                  </a:moveTo>
                  <a:cubicBezTo>
                    <a:pt x="945" y="0"/>
                    <a:pt x="938" y="0"/>
                    <a:pt x="670" y="50"/>
                  </a:cubicBezTo>
                  <a:lnTo>
                    <a:pt x="613" y="78"/>
                  </a:lnTo>
                  <a:cubicBezTo>
                    <a:pt x="599" y="92"/>
                    <a:pt x="578" y="106"/>
                    <a:pt x="536" y="134"/>
                  </a:cubicBezTo>
                  <a:cubicBezTo>
                    <a:pt x="529" y="141"/>
                    <a:pt x="515" y="148"/>
                    <a:pt x="479" y="177"/>
                  </a:cubicBezTo>
                  <a:cubicBezTo>
                    <a:pt x="465" y="191"/>
                    <a:pt x="458" y="198"/>
                    <a:pt x="402" y="254"/>
                  </a:cubicBezTo>
                  <a:cubicBezTo>
                    <a:pt x="388" y="268"/>
                    <a:pt x="374" y="282"/>
                    <a:pt x="331" y="325"/>
                  </a:cubicBezTo>
                  <a:cubicBezTo>
                    <a:pt x="324" y="332"/>
                    <a:pt x="317" y="339"/>
                    <a:pt x="219" y="480"/>
                  </a:cubicBezTo>
                  <a:cubicBezTo>
                    <a:pt x="205" y="494"/>
                    <a:pt x="198" y="515"/>
                    <a:pt x="155" y="578"/>
                  </a:cubicBezTo>
                  <a:lnTo>
                    <a:pt x="134" y="635"/>
                  </a:lnTo>
                  <a:lnTo>
                    <a:pt x="106" y="684"/>
                  </a:lnTo>
                  <a:cubicBezTo>
                    <a:pt x="99" y="698"/>
                    <a:pt x="92" y="719"/>
                    <a:pt x="28" y="952"/>
                  </a:cubicBezTo>
                  <a:cubicBezTo>
                    <a:pt x="21" y="966"/>
                    <a:pt x="21" y="980"/>
                    <a:pt x="7" y="1065"/>
                  </a:cubicBezTo>
                  <a:cubicBezTo>
                    <a:pt x="7" y="1086"/>
                    <a:pt x="7" y="1107"/>
                    <a:pt x="7" y="1135"/>
                  </a:cubicBezTo>
                  <a:cubicBezTo>
                    <a:pt x="0" y="1276"/>
                    <a:pt x="49" y="1410"/>
                    <a:pt x="155" y="1509"/>
                  </a:cubicBezTo>
                  <a:cubicBezTo>
                    <a:pt x="169" y="1516"/>
                    <a:pt x="183" y="1530"/>
                    <a:pt x="198" y="1537"/>
                  </a:cubicBezTo>
                  <a:cubicBezTo>
                    <a:pt x="198" y="1537"/>
                    <a:pt x="388" y="1650"/>
                    <a:pt x="395" y="1650"/>
                  </a:cubicBezTo>
                  <a:cubicBezTo>
                    <a:pt x="402" y="1650"/>
                    <a:pt x="416" y="1643"/>
                    <a:pt x="409" y="1615"/>
                  </a:cubicBezTo>
                  <a:cubicBezTo>
                    <a:pt x="310" y="1558"/>
                    <a:pt x="247" y="1424"/>
                    <a:pt x="247" y="1248"/>
                  </a:cubicBezTo>
                  <a:cubicBezTo>
                    <a:pt x="247" y="1206"/>
                    <a:pt x="254" y="1163"/>
                    <a:pt x="261" y="1121"/>
                  </a:cubicBezTo>
                  <a:cubicBezTo>
                    <a:pt x="261" y="1107"/>
                    <a:pt x="261" y="1093"/>
                    <a:pt x="282" y="1015"/>
                  </a:cubicBezTo>
                  <a:cubicBezTo>
                    <a:pt x="282" y="1001"/>
                    <a:pt x="289" y="987"/>
                    <a:pt x="296" y="945"/>
                  </a:cubicBezTo>
                  <a:cubicBezTo>
                    <a:pt x="303" y="931"/>
                    <a:pt x="310" y="903"/>
                    <a:pt x="324" y="881"/>
                  </a:cubicBezTo>
                  <a:cubicBezTo>
                    <a:pt x="331" y="860"/>
                    <a:pt x="346" y="825"/>
                    <a:pt x="353" y="811"/>
                  </a:cubicBezTo>
                  <a:cubicBezTo>
                    <a:pt x="360" y="790"/>
                    <a:pt x="367" y="769"/>
                    <a:pt x="388" y="733"/>
                  </a:cubicBezTo>
                  <a:cubicBezTo>
                    <a:pt x="395" y="719"/>
                    <a:pt x="409" y="691"/>
                    <a:pt x="423" y="670"/>
                  </a:cubicBezTo>
                  <a:cubicBezTo>
                    <a:pt x="430" y="649"/>
                    <a:pt x="444" y="628"/>
                    <a:pt x="472" y="592"/>
                  </a:cubicBezTo>
                  <a:cubicBezTo>
                    <a:pt x="479" y="578"/>
                    <a:pt x="487" y="564"/>
                    <a:pt x="585" y="437"/>
                  </a:cubicBezTo>
                  <a:cubicBezTo>
                    <a:pt x="599" y="423"/>
                    <a:pt x="613" y="409"/>
                    <a:pt x="670" y="353"/>
                  </a:cubicBezTo>
                  <a:cubicBezTo>
                    <a:pt x="684" y="339"/>
                    <a:pt x="691" y="332"/>
                    <a:pt x="726" y="303"/>
                  </a:cubicBezTo>
                  <a:cubicBezTo>
                    <a:pt x="740" y="296"/>
                    <a:pt x="747" y="289"/>
                    <a:pt x="783" y="268"/>
                  </a:cubicBezTo>
                  <a:cubicBezTo>
                    <a:pt x="797" y="254"/>
                    <a:pt x="818" y="240"/>
                    <a:pt x="839" y="233"/>
                  </a:cubicBezTo>
                  <a:cubicBezTo>
                    <a:pt x="860" y="219"/>
                    <a:pt x="881" y="205"/>
                    <a:pt x="902" y="198"/>
                  </a:cubicBezTo>
                  <a:lnTo>
                    <a:pt x="959" y="177"/>
                  </a:lnTo>
                  <a:cubicBezTo>
                    <a:pt x="994" y="162"/>
                    <a:pt x="1029" y="155"/>
                    <a:pt x="1072" y="148"/>
                  </a:cubicBezTo>
                  <a:lnTo>
                    <a:pt x="1107" y="148"/>
                  </a:lnTo>
                  <a:cubicBezTo>
                    <a:pt x="1132" y="152"/>
                    <a:pt x="1156" y="154"/>
                    <a:pt x="1181" y="154"/>
                  </a:cubicBezTo>
                  <a:cubicBezTo>
                    <a:pt x="1206" y="154"/>
                    <a:pt x="1230" y="152"/>
                    <a:pt x="1255" y="148"/>
                  </a:cubicBezTo>
                  <a:cubicBezTo>
                    <a:pt x="1163" y="92"/>
                    <a:pt x="1058" y="43"/>
                    <a:pt x="95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6"/>
            <p:cNvSpPr/>
            <p:nvPr/>
          </p:nvSpPr>
          <p:spPr>
            <a:xfrm>
              <a:off x="7263128" y="2570873"/>
              <a:ext cx="114552" cy="147490"/>
            </a:xfrm>
            <a:custGeom>
              <a:avLst/>
              <a:gdLst/>
              <a:ahLst/>
              <a:cxnLst/>
              <a:rect l="l" t="t" r="r" b="b"/>
              <a:pathLst>
                <a:path w="1200" h="1545" extrusionOk="0">
                  <a:moveTo>
                    <a:pt x="865" y="0"/>
                  </a:moveTo>
                  <a:cubicBezTo>
                    <a:pt x="783" y="0"/>
                    <a:pt x="691" y="26"/>
                    <a:pt x="593" y="82"/>
                  </a:cubicBezTo>
                  <a:cubicBezTo>
                    <a:pt x="240" y="307"/>
                    <a:pt x="22" y="695"/>
                    <a:pt x="1" y="1118"/>
                  </a:cubicBezTo>
                  <a:cubicBezTo>
                    <a:pt x="1" y="1388"/>
                    <a:pt x="136" y="1545"/>
                    <a:pt x="333" y="1545"/>
                  </a:cubicBezTo>
                  <a:cubicBezTo>
                    <a:pt x="413" y="1545"/>
                    <a:pt x="504" y="1519"/>
                    <a:pt x="600" y="1463"/>
                  </a:cubicBezTo>
                  <a:cubicBezTo>
                    <a:pt x="952" y="1231"/>
                    <a:pt x="1178" y="843"/>
                    <a:pt x="1199" y="427"/>
                  </a:cubicBezTo>
                  <a:cubicBezTo>
                    <a:pt x="1199" y="157"/>
                    <a:pt x="1064" y="0"/>
                    <a:pt x="86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6"/>
            <p:cNvSpPr/>
            <p:nvPr/>
          </p:nvSpPr>
          <p:spPr>
            <a:xfrm>
              <a:off x="7261124" y="2568391"/>
              <a:ext cx="118561" cy="151690"/>
            </a:xfrm>
            <a:custGeom>
              <a:avLst/>
              <a:gdLst/>
              <a:ahLst/>
              <a:cxnLst/>
              <a:rect l="l" t="t" r="r" b="b"/>
              <a:pathLst>
                <a:path w="1242" h="1589" extrusionOk="0">
                  <a:moveTo>
                    <a:pt x="889" y="44"/>
                  </a:moveTo>
                  <a:cubicBezTo>
                    <a:pt x="938" y="44"/>
                    <a:pt x="987" y="58"/>
                    <a:pt x="1030" y="87"/>
                  </a:cubicBezTo>
                  <a:cubicBezTo>
                    <a:pt x="1136" y="143"/>
                    <a:pt x="1199" y="277"/>
                    <a:pt x="1199" y="453"/>
                  </a:cubicBezTo>
                  <a:cubicBezTo>
                    <a:pt x="1178" y="862"/>
                    <a:pt x="959" y="1243"/>
                    <a:pt x="607" y="1468"/>
                  </a:cubicBezTo>
                  <a:cubicBezTo>
                    <a:pt x="519" y="1522"/>
                    <a:pt x="432" y="1549"/>
                    <a:pt x="353" y="1549"/>
                  </a:cubicBezTo>
                  <a:cubicBezTo>
                    <a:pt x="299" y="1549"/>
                    <a:pt x="248" y="1536"/>
                    <a:pt x="205" y="1511"/>
                  </a:cubicBezTo>
                  <a:cubicBezTo>
                    <a:pt x="99" y="1447"/>
                    <a:pt x="43" y="1320"/>
                    <a:pt x="43" y="1144"/>
                  </a:cubicBezTo>
                  <a:cubicBezTo>
                    <a:pt x="64" y="728"/>
                    <a:pt x="283" y="354"/>
                    <a:pt x="628" y="129"/>
                  </a:cubicBezTo>
                  <a:cubicBezTo>
                    <a:pt x="706" y="80"/>
                    <a:pt x="797" y="51"/>
                    <a:pt x="889" y="44"/>
                  </a:cubicBezTo>
                  <a:close/>
                  <a:moveTo>
                    <a:pt x="884" y="0"/>
                  </a:moveTo>
                  <a:cubicBezTo>
                    <a:pt x="799" y="0"/>
                    <a:pt x="706" y="29"/>
                    <a:pt x="607" y="87"/>
                  </a:cubicBezTo>
                  <a:cubicBezTo>
                    <a:pt x="247" y="319"/>
                    <a:pt x="22" y="714"/>
                    <a:pt x="1" y="1144"/>
                  </a:cubicBezTo>
                  <a:cubicBezTo>
                    <a:pt x="1" y="1334"/>
                    <a:pt x="64" y="1482"/>
                    <a:pt x="184" y="1546"/>
                  </a:cubicBezTo>
                  <a:cubicBezTo>
                    <a:pt x="233" y="1574"/>
                    <a:pt x="290" y="1588"/>
                    <a:pt x="353" y="1588"/>
                  </a:cubicBezTo>
                  <a:cubicBezTo>
                    <a:pt x="452" y="1588"/>
                    <a:pt x="550" y="1560"/>
                    <a:pt x="635" y="1503"/>
                  </a:cubicBezTo>
                  <a:cubicBezTo>
                    <a:pt x="995" y="1271"/>
                    <a:pt x="1220" y="876"/>
                    <a:pt x="1241" y="446"/>
                  </a:cubicBezTo>
                  <a:cubicBezTo>
                    <a:pt x="1241" y="256"/>
                    <a:pt x="1171" y="115"/>
                    <a:pt x="1051" y="44"/>
                  </a:cubicBezTo>
                  <a:cubicBezTo>
                    <a:pt x="1001" y="15"/>
                    <a:pt x="945" y="0"/>
                    <a:pt x="884"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6"/>
            <p:cNvSpPr/>
            <p:nvPr/>
          </p:nvSpPr>
          <p:spPr>
            <a:xfrm>
              <a:off x="7209957" y="2532211"/>
              <a:ext cx="143476" cy="187106"/>
            </a:xfrm>
            <a:custGeom>
              <a:avLst/>
              <a:gdLst/>
              <a:ahLst/>
              <a:cxnLst/>
              <a:rect l="l" t="t" r="r" b="b"/>
              <a:pathLst>
                <a:path w="1503" h="1960" extrusionOk="0">
                  <a:moveTo>
                    <a:pt x="1030" y="0"/>
                  </a:moveTo>
                  <a:cubicBezTo>
                    <a:pt x="1009" y="0"/>
                    <a:pt x="988" y="0"/>
                    <a:pt x="974" y="7"/>
                  </a:cubicBezTo>
                  <a:cubicBezTo>
                    <a:pt x="952" y="7"/>
                    <a:pt x="931" y="14"/>
                    <a:pt x="910" y="14"/>
                  </a:cubicBezTo>
                  <a:lnTo>
                    <a:pt x="868" y="29"/>
                  </a:lnTo>
                  <a:cubicBezTo>
                    <a:pt x="804" y="57"/>
                    <a:pt x="790" y="64"/>
                    <a:pt x="783" y="64"/>
                  </a:cubicBezTo>
                  <a:lnTo>
                    <a:pt x="720" y="99"/>
                  </a:lnTo>
                  <a:cubicBezTo>
                    <a:pt x="699" y="113"/>
                    <a:pt x="678" y="127"/>
                    <a:pt x="656" y="141"/>
                  </a:cubicBezTo>
                  <a:lnTo>
                    <a:pt x="586" y="191"/>
                  </a:lnTo>
                  <a:cubicBezTo>
                    <a:pt x="551" y="226"/>
                    <a:pt x="537" y="233"/>
                    <a:pt x="522" y="247"/>
                  </a:cubicBezTo>
                  <a:cubicBezTo>
                    <a:pt x="452" y="318"/>
                    <a:pt x="431" y="339"/>
                    <a:pt x="417" y="353"/>
                  </a:cubicBezTo>
                  <a:cubicBezTo>
                    <a:pt x="381" y="395"/>
                    <a:pt x="374" y="402"/>
                    <a:pt x="360" y="416"/>
                  </a:cubicBezTo>
                  <a:cubicBezTo>
                    <a:pt x="241" y="585"/>
                    <a:pt x="226" y="607"/>
                    <a:pt x="219" y="628"/>
                  </a:cubicBezTo>
                  <a:cubicBezTo>
                    <a:pt x="205" y="649"/>
                    <a:pt x="191" y="670"/>
                    <a:pt x="184" y="691"/>
                  </a:cubicBezTo>
                  <a:cubicBezTo>
                    <a:pt x="142" y="769"/>
                    <a:pt x="135" y="783"/>
                    <a:pt x="128" y="804"/>
                  </a:cubicBezTo>
                  <a:cubicBezTo>
                    <a:pt x="114" y="832"/>
                    <a:pt x="107" y="853"/>
                    <a:pt x="100" y="874"/>
                  </a:cubicBezTo>
                  <a:cubicBezTo>
                    <a:pt x="22" y="1149"/>
                    <a:pt x="15" y="1163"/>
                    <a:pt x="15" y="1185"/>
                  </a:cubicBezTo>
                  <a:cubicBezTo>
                    <a:pt x="8" y="1234"/>
                    <a:pt x="8" y="1290"/>
                    <a:pt x="1" y="1340"/>
                  </a:cubicBezTo>
                  <a:cubicBezTo>
                    <a:pt x="1" y="1565"/>
                    <a:pt x="85" y="1727"/>
                    <a:pt x="212" y="1805"/>
                  </a:cubicBezTo>
                  <a:lnTo>
                    <a:pt x="480" y="1960"/>
                  </a:lnTo>
                  <a:cubicBezTo>
                    <a:pt x="346" y="1882"/>
                    <a:pt x="269" y="1720"/>
                    <a:pt x="269" y="1495"/>
                  </a:cubicBezTo>
                  <a:lnTo>
                    <a:pt x="269" y="1417"/>
                  </a:lnTo>
                  <a:cubicBezTo>
                    <a:pt x="269" y="1375"/>
                    <a:pt x="276" y="1354"/>
                    <a:pt x="276" y="1340"/>
                  </a:cubicBezTo>
                  <a:cubicBezTo>
                    <a:pt x="283" y="1319"/>
                    <a:pt x="283" y="1297"/>
                    <a:pt x="290" y="1283"/>
                  </a:cubicBezTo>
                  <a:cubicBezTo>
                    <a:pt x="311" y="1185"/>
                    <a:pt x="311" y="1170"/>
                    <a:pt x="318" y="1156"/>
                  </a:cubicBezTo>
                  <a:cubicBezTo>
                    <a:pt x="332" y="1107"/>
                    <a:pt x="339" y="1086"/>
                    <a:pt x="346" y="1065"/>
                  </a:cubicBezTo>
                  <a:cubicBezTo>
                    <a:pt x="367" y="1015"/>
                    <a:pt x="374" y="987"/>
                    <a:pt x="389" y="959"/>
                  </a:cubicBezTo>
                  <a:cubicBezTo>
                    <a:pt x="396" y="938"/>
                    <a:pt x="410" y="903"/>
                    <a:pt x="424" y="881"/>
                  </a:cubicBezTo>
                  <a:cubicBezTo>
                    <a:pt x="445" y="839"/>
                    <a:pt x="459" y="818"/>
                    <a:pt x="466" y="797"/>
                  </a:cubicBezTo>
                  <a:cubicBezTo>
                    <a:pt x="494" y="755"/>
                    <a:pt x="508" y="733"/>
                    <a:pt x="522" y="705"/>
                  </a:cubicBezTo>
                  <a:cubicBezTo>
                    <a:pt x="551" y="670"/>
                    <a:pt x="558" y="649"/>
                    <a:pt x="572" y="635"/>
                  </a:cubicBezTo>
                  <a:cubicBezTo>
                    <a:pt x="600" y="592"/>
                    <a:pt x="614" y="578"/>
                    <a:pt x="621" y="564"/>
                  </a:cubicBezTo>
                  <a:lnTo>
                    <a:pt x="649" y="529"/>
                  </a:lnTo>
                  <a:cubicBezTo>
                    <a:pt x="699" y="480"/>
                    <a:pt x="713" y="466"/>
                    <a:pt x="727" y="451"/>
                  </a:cubicBezTo>
                  <a:cubicBezTo>
                    <a:pt x="797" y="381"/>
                    <a:pt x="811" y="374"/>
                    <a:pt x="826" y="360"/>
                  </a:cubicBezTo>
                  <a:lnTo>
                    <a:pt x="896" y="303"/>
                  </a:lnTo>
                  <a:cubicBezTo>
                    <a:pt x="938" y="275"/>
                    <a:pt x="960" y="261"/>
                    <a:pt x="981" y="247"/>
                  </a:cubicBezTo>
                  <a:lnTo>
                    <a:pt x="1030" y="219"/>
                  </a:lnTo>
                  <a:cubicBezTo>
                    <a:pt x="1072" y="205"/>
                    <a:pt x="1115" y="184"/>
                    <a:pt x="1164" y="169"/>
                  </a:cubicBezTo>
                  <a:cubicBezTo>
                    <a:pt x="1185" y="162"/>
                    <a:pt x="1206" y="155"/>
                    <a:pt x="1227" y="155"/>
                  </a:cubicBezTo>
                  <a:lnTo>
                    <a:pt x="1277" y="148"/>
                  </a:lnTo>
                  <a:lnTo>
                    <a:pt x="1333" y="148"/>
                  </a:lnTo>
                  <a:cubicBezTo>
                    <a:pt x="1361" y="148"/>
                    <a:pt x="1390" y="155"/>
                    <a:pt x="1418" y="162"/>
                  </a:cubicBezTo>
                  <a:lnTo>
                    <a:pt x="1502" y="205"/>
                  </a:lnTo>
                  <a:lnTo>
                    <a:pt x="1234" y="50"/>
                  </a:lnTo>
                  <a:cubicBezTo>
                    <a:pt x="1213" y="36"/>
                    <a:pt x="1185" y="21"/>
                    <a:pt x="1157" y="14"/>
                  </a:cubicBezTo>
                  <a:cubicBezTo>
                    <a:pt x="1115" y="7"/>
                    <a:pt x="1072" y="0"/>
                    <a:pt x="103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6"/>
            <p:cNvSpPr/>
            <p:nvPr/>
          </p:nvSpPr>
          <p:spPr>
            <a:xfrm>
              <a:off x="7207952" y="2529538"/>
              <a:ext cx="145481" cy="191880"/>
            </a:xfrm>
            <a:custGeom>
              <a:avLst/>
              <a:gdLst/>
              <a:ahLst/>
              <a:cxnLst/>
              <a:rect l="l" t="t" r="r" b="b"/>
              <a:pathLst>
                <a:path w="1524" h="2010" extrusionOk="0">
                  <a:moveTo>
                    <a:pt x="1044" y="42"/>
                  </a:moveTo>
                  <a:cubicBezTo>
                    <a:pt x="1114" y="49"/>
                    <a:pt x="1178" y="64"/>
                    <a:pt x="1241" y="85"/>
                  </a:cubicBezTo>
                  <a:lnTo>
                    <a:pt x="1354" y="155"/>
                  </a:lnTo>
                  <a:lnTo>
                    <a:pt x="1298" y="155"/>
                  </a:lnTo>
                  <a:lnTo>
                    <a:pt x="1248" y="162"/>
                  </a:lnTo>
                  <a:lnTo>
                    <a:pt x="1178" y="176"/>
                  </a:lnTo>
                  <a:cubicBezTo>
                    <a:pt x="1136" y="190"/>
                    <a:pt x="1086" y="212"/>
                    <a:pt x="1037" y="233"/>
                  </a:cubicBezTo>
                  <a:cubicBezTo>
                    <a:pt x="1023" y="240"/>
                    <a:pt x="1009" y="240"/>
                    <a:pt x="995" y="254"/>
                  </a:cubicBezTo>
                  <a:cubicBezTo>
                    <a:pt x="973" y="268"/>
                    <a:pt x="952" y="282"/>
                    <a:pt x="903" y="317"/>
                  </a:cubicBezTo>
                  <a:cubicBezTo>
                    <a:pt x="889" y="324"/>
                    <a:pt x="875" y="338"/>
                    <a:pt x="832" y="374"/>
                  </a:cubicBezTo>
                  <a:cubicBezTo>
                    <a:pt x="818" y="381"/>
                    <a:pt x="804" y="395"/>
                    <a:pt x="734" y="458"/>
                  </a:cubicBezTo>
                  <a:cubicBezTo>
                    <a:pt x="720" y="479"/>
                    <a:pt x="706" y="494"/>
                    <a:pt x="656" y="550"/>
                  </a:cubicBezTo>
                  <a:lnTo>
                    <a:pt x="628" y="578"/>
                  </a:lnTo>
                  <a:cubicBezTo>
                    <a:pt x="621" y="592"/>
                    <a:pt x="607" y="606"/>
                    <a:pt x="579" y="649"/>
                  </a:cubicBezTo>
                  <a:cubicBezTo>
                    <a:pt x="565" y="670"/>
                    <a:pt x="551" y="684"/>
                    <a:pt x="529" y="726"/>
                  </a:cubicBezTo>
                  <a:cubicBezTo>
                    <a:pt x="508" y="747"/>
                    <a:pt x="494" y="776"/>
                    <a:pt x="473" y="811"/>
                  </a:cubicBezTo>
                  <a:cubicBezTo>
                    <a:pt x="459" y="839"/>
                    <a:pt x="452" y="860"/>
                    <a:pt x="431" y="902"/>
                  </a:cubicBezTo>
                  <a:cubicBezTo>
                    <a:pt x="417" y="924"/>
                    <a:pt x="402" y="952"/>
                    <a:pt x="388" y="980"/>
                  </a:cubicBezTo>
                  <a:cubicBezTo>
                    <a:pt x="381" y="1008"/>
                    <a:pt x="367" y="1036"/>
                    <a:pt x="346" y="1086"/>
                  </a:cubicBezTo>
                  <a:cubicBezTo>
                    <a:pt x="339" y="1107"/>
                    <a:pt x="339" y="1121"/>
                    <a:pt x="318" y="1170"/>
                  </a:cubicBezTo>
                  <a:cubicBezTo>
                    <a:pt x="318" y="1191"/>
                    <a:pt x="311" y="1206"/>
                    <a:pt x="290" y="1304"/>
                  </a:cubicBezTo>
                  <a:cubicBezTo>
                    <a:pt x="283" y="1325"/>
                    <a:pt x="283" y="1347"/>
                    <a:pt x="283" y="1361"/>
                  </a:cubicBezTo>
                  <a:cubicBezTo>
                    <a:pt x="276" y="1382"/>
                    <a:pt x="269" y="1410"/>
                    <a:pt x="269" y="1438"/>
                  </a:cubicBezTo>
                  <a:lnTo>
                    <a:pt x="269" y="1523"/>
                  </a:lnTo>
                  <a:cubicBezTo>
                    <a:pt x="269" y="1650"/>
                    <a:pt x="297" y="1769"/>
                    <a:pt x="360" y="1875"/>
                  </a:cubicBezTo>
                  <a:lnTo>
                    <a:pt x="247" y="1812"/>
                  </a:lnTo>
                  <a:cubicBezTo>
                    <a:pt x="121" y="1741"/>
                    <a:pt x="50" y="1579"/>
                    <a:pt x="50" y="1368"/>
                  </a:cubicBezTo>
                  <a:cubicBezTo>
                    <a:pt x="50" y="1318"/>
                    <a:pt x="50" y="1269"/>
                    <a:pt x="57" y="1213"/>
                  </a:cubicBezTo>
                  <a:cubicBezTo>
                    <a:pt x="64" y="1198"/>
                    <a:pt x="64" y="1177"/>
                    <a:pt x="121" y="959"/>
                  </a:cubicBezTo>
                  <a:lnTo>
                    <a:pt x="142" y="909"/>
                  </a:lnTo>
                  <a:cubicBezTo>
                    <a:pt x="149" y="888"/>
                    <a:pt x="156" y="867"/>
                    <a:pt x="170" y="839"/>
                  </a:cubicBezTo>
                  <a:cubicBezTo>
                    <a:pt x="177" y="818"/>
                    <a:pt x="184" y="804"/>
                    <a:pt x="191" y="790"/>
                  </a:cubicBezTo>
                  <a:lnTo>
                    <a:pt x="226" y="726"/>
                  </a:lnTo>
                  <a:cubicBezTo>
                    <a:pt x="233" y="705"/>
                    <a:pt x="240" y="684"/>
                    <a:pt x="233" y="663"/>
                  </a:cubicBezTo>
                  <a:lnTo>
                    <a:pt x="254" y="663"/>
                  </a:lnTo>
                  <a:cubicBezTo>
                    <a:pt x="262" y="642"/>
                    <a:pt x="276" y="620"/>
                    <a:pt x="346" y="522"/>
                  </a:cubicBezTo>
                  <a:cubicBezTo>
                    <a:pt x="353" y="508"/>
                    <a:pt x="360" y="501"/>
                    <a:pt x="395" y="451"/>
                  </a:cubicBezTo>
                  <a:cubicBezTo>
                    <a:pt x="402" y="437"/>
                    <a:pt x="417" y="430"/>
                    <a:pt x="452" y="388"/>
                  </a:cubicBezTo>
                  <a:cubicBezTo>
                    <a:pt x="466" y="374"/>
                    <a:pt x="480" y="353"/>
                    <a:pt x="551" y="282"/>
                  </a:cubicBezTo>
                  <a:cubicBezTo>
                    <a:pt x="565" y="275"/>
                    <a:pt x="579" y="261"/>
                    <a:pt x="614" y="233"/>
                  </a:cubicBezTo>
                  <a:lnTo>
                    <a:pt x="684" y="183"/>
                  </a:lnTo>
                  <a:cubicBezTo>
                    <a:pt x="706" y="162"/>
                    <a:pt x="727" y="148"/>
                    <a:pt x="748" y="141"/>
                  </a:cubicBezTo>
                  <a:lnTo>
                    <a:pt x="804" y="106"/>
                  </a:lnTo>
                  <a:cubicBezTo>
                    <a:pt x="818" y="106"/>
                    <a:pt x="825" y="99"/>
                    <a:pt x="889" y="71"/>
                  </a:cubicBezTo>
                  <a:cubicBezTo>
                    <a:pt x="903" y="71"/>
                    <a:pt x="917" y="64"/>
                    <a:pt x="931" y="64"/>
                  </a:cubicBezTo>
                  <a:cubicBezTo>
                    <a:pt x="952" y="57"/>
                    <a:pt x="973" y="49"/>
                    <a:pt x="988" y="49"/>
                  </a:cubicBezTo>
                  <a:cubicBezTo>
                    <a:pt x="1009" y="42"/>
                    <a:pt x="1023" y="42"/>
                    <a:pt x="1044" y="42"/>
                  </a:cubicBezTo>
                  <a:close/>
                  <a:moveTo>
                    <a:pt x="1030" y="0"/>
                  </a:moveTo>
                  <a:lnTo>
                    <a:pt x="981" y="7"/>
                  </a:lnTo>
                  <a:lnTo>
                    <a:pt x="917" y="21"/>
                  </a:lnTo>
                  <a:lnTo>
                    <a:pt x="868" y="35"/>
                  </a:lnTo>
                  <a:cubicBezTo>
                    <a:pt x="854" y="42"/>
                    <a:pt x="847" y="42"/>
                    <a:pt x="769" y="78"/>
                  </a:cubicBezTo>
                  <a:lnTo>
                    <a:pt x="727" y="106"/>
                  </a:lnTo>
                  <a:cubicBezTo>
                    <a:pt x="706" y="113"/>
                    <a:pt x="684" y="134"/>
                    <a:pt x="635" y="162"/>
                  </a:cubicBezTo>
                  <a:cubicBezTo>
                    <a:pt x="621" y="176"/>
                    <a:pt x="607" y="190"/>
                    <a:pt x="565" y="219"/>
                  </a:cubicBezTo>
                  <a:cubicBezTo>
                    <a:pt x="551" y="226"/>
                    <a:pt x="536" y="240"/>
                    <a:pt x="473" y="310"/>
                  </a:cubicBezTo>
                  <a:cubicBezTo>
                    <a:pt x="452" y="331"/>
                    <a:pt x="438" y="346"/>
                    <a:pt x="395" y="395"/>
                  </a:cubicBezTo>
                  <a:cubicBezTo>
                    <a:pt x="381" y="402"/>
                    <a:pt x="374" y="416"/>
                    <a:pt x="254" y="578"/>
                  </a:cubicBezTo>
                  <a:cubicBezTo>
                    <a:pt x="240" y="599"/>
                    <a:pt x="226" y="620"/>
                    <a:pt x="205" y="663"/>
                  </a:cubicBezTo>
                  <a:lnTo>
                    <a:pt x="184" y="705"/>
                  </a:lnTo>
                  <a:lnTo>
                    <a:pt x="149" y="768"/>
                  </a:lnTo>
                  <a:lnTo>
                    <a:pt x="121" y="832"/>
                  </a:lnTo>
                  <a:cubicBezTo>
                    <a:pt x="113" y="853"/>
                    <a:pt x="99" y="874"/>
                    <a:pt x="92" y="895"/>
                  </a:cubicBezTo>
                  <a:cubicBezTo>
                    <a:pt x="92" y="895"/>
                    <a:pt x="78" y="945"/>
                    <a:pt x="22" y="1149"/>
                  </a:cubicBezTo>
                  <a:cubicBezTo>
                    <a:pt x="15" y="1170"/>
                    <a:pt x="15" y="1191"/>
                    <a:pt x="1" y="1290"/>
                  </a:cubicBezTo>
                  <a:lnTo>
                    <a:pt x="1" y="1368"/>
                  </a:lnTo>
                  <a:cubicBezTo>
                    <a:pt x="8" y="1600"/>
                    <a:pt x="85" y="1769"/>
                    <a:pt x="226" y="1854"/>
                  </a:cubicBezTo>
                  <a:cubicBezTo>
                    <a:pt x="226" y="1854"/>
                    <a:pt x="487" y="2009"/>
                    <a:pt x="501" y="2009"/>
                  </a:cubicBezTo>
                  <a:cubicBezTo>
                    <a:pt x="508" y="2009"/>
                    <a:pt x="515" y="2002"/>
                    <a:pt x="508" y="1967"/>
                  </a:cubicBezTo>
                  <a:cubicBezTo>
                    <a:pt x="374" y="1889"/>
                    <a:pt x="304" y="1734"/>
                    <a:pt x="304" y="1523"/>
                  </a:cubicBezTo>
                  <a:cubicBezTo>
                    <a:pt x="304" y="1488"/>
                    <a:pt x="311" y="1452"/>
                    <a:pt x="311" y="1417"/>
                  </a:cubicBezTo>
                  <a:cubicBezTo>
                    <a:pt x="311" y="1403"/>
                    <a:pt x="318" y="1389"/>
                    <a:pt x="318" y="1368"/>
                  </a:cubicBezTo>
                  <a:cubicBezTo>
                    <a:pt x="318" y="1354"/>
                    <a:pt x="325" y="1332"/>
                    <a:pt x="346" y="1241"/>
                  </a:cubicBezTo>
                  <a:cubicBezTo>
                    <a:pt x="346" y="1220"/>
                    <a:pt x="353" y="1206"/>
                    <a:pt x="367" y="1156"/>
                  </a:cubicBezTo>
                  <a:cubicBezTo>
                    <a:pt x="374" y="1142"/>
                    <a:pt x="381" y="1121"/>
                    <a:pt x="395" y="1079"/>
                  </a:cubicBezTo>
                  <a:cubicBezTo>
                    <a:pt x="402" y="1050"/>
                    <a:pt x="417" y="1008"/>
                    <a:pt x="431" y="987"/>
                  </a:cubicBezTo>
                  <a:cubicBezTo>
                    <a:pt x="438" y="966"/>
                    <a:pt x="452" y="945"/>
                    <a:pt x="473" y="902"/>
                  </a:cubicBezTo>
                  <a:lnTo>
                    <a:pt x="515" y="825"/>
                  </a:lnTo>
                  <a:cubicBezTo>
                    <a:pt x="529" y="797"/>
                    <a:pt x="543" y="776"/>
                    <a:pt x="572" y="733"/>
                  </a:cubicBezTo>
                  <a:cubicBezTo>
                    <a:pt x="586" y="712"/>
                    <a:pt x="593" y="698"/>
                    <a:pt x="628" y="656"/>
                  </a:cubicBezTo>
                  <a:lnTo>
                    <a:pt x="663" y="613"/>
                  </a:lnTo>
                  <a:cubicBezTo>
                    <a:pt x="670" y="599"/>
                    <a:pt x="677" y="592"/>
                    <a:pt x="713" y="550"/>
                  </a:cubicBezTo>
                  <a:cubicBezTo>
                    <a:pt x="727" y="536"/>
                    <a:pt x="748" y="515"/>
                    <a:pt x="818" y="444"/>
                  </a:cubicBezTo>
                  <a:cubicBezTo>
                    <a:pt x="832" y="430"/>
                    <a:pt x="840" y="423"/>
                    <a:pt x="882" y="388"/>
                  </a:cubicBezTo>
                  <a:cubicBezTo>
                    <a:pt x="896" y="381"/>
                    <a:pt x="924" y="360"/>
                    <a:pt x="945" y="338"/>
                  </a:cubicBezTo>
                  <a:cubicBezTo>
                    <a:pt x="973" y="324"/>
                    <a:pt x="1002" y="303"/>
                    <a:pt x="1016" y="296"/>
                  </a:cubicBezTo>
                  <a:cubicBezTo>
                    <a:pt x="1030" y="289"/>
                    <a:pt x="1044" y="282"/>
                    <a:pt x="1199" y="219"/>
                  </a:cubicBezTo>
                  <a:cubicBezTo>
                    <a:pt x="1213" y="219"/>
                    <a:pt x="1234" y="212"/>
                    <a:pt x="1255" y="205"/>
                  </a:cubicBezTo>
                  <a:lnTo>
                    <a:pt x="1523" y="205"/>
                  </a:lnTo>
                  <a:cubicBezTo>
                    <a:pt x="1523" y="205"/>
                    <a:pt x="1263" y="57"/>
                    <a:pt x="1171" y="14"/>
                  </a:cubicBezTo>
                  <a:cubicBezTo>
                    <a:pt x="1143" y="14"/>
                    <a:pt x="1114" y="7"/>
                    <a:pt x="1086"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6"/>
            <p:cNvSpPr/>
            <p:nvPr/>
          </p:nvSpPr>
          <p:spPr>
            <a:xfrm>
              <a:off x="7399063" y="2906519"/>
              <a:ext cx="1092253" cy="1536946"/>
            </a:xfrm>
            <a:custGeom>
              <a:avLst/>
              <a:gdLst/>
              <a:ahLst/>
              <a:cxnLst/>
              <a:rect l="l" t="t" r="r" b="b"/>
              <a:pathLst>
                <a:path w="11442" h="16100" extrusionOk="0">
                  <a:moveTo>
                    <a:pt x="581" y="0"/>
                  </a:moveTo>
                  <a:cubicBezTo>
                    <a:pt x="483" y="0"/>
                    <a:pt x="384" y="64"/>
                    <a:pt x="374" y="196"/>
                  </a:cubicBezTo>
                  <a:cubicBezTo>
                    <a:pt x="367" y="224"/>
                    <a:pt x="198" y="3523"/>
                    <a:pt x="135" y="6914"/>
                  </a:cubicBezTo>
                  <a:cubicBezTo>
                    <a:pt x="1" y="13851"/>
                    <a:pt x="431" y="14436"/>
                    <a:pt x="579" y="14626"/>
                  </a:cubicBezTo>
                  <a:cubicBezTo>
                    <a:pt x="1530" y="15902"/>
                    <a:pt x="3835" y="16099"/>
                    <a:pt x="5154" y="16099"/>
                  </a:cubicBezTo>
                  <a:lnTo>
                    <a:pt x="5189" y="16099"/>
                  </a:lnTo>
                  <a:cubicBezTo>
                    <a:pt x="7149" y="16099"/>
                    <a:pt x="9193" y="15676"/>
                    <a:pt x="10398" y="15028"/>
                  </a:cubicBezTo>
                  <a:cubicBezTo>
                    <a:pt x="11329" y="14527"/>
                    <a:pt x="11442" y="13886"/>
                    <a:pt x="11378" y="13442"/>
                  </a:cubicBezTo>
                  <a:cubicBezTo>
                    <a:pt x="11146" y="11954"/>
                    <a:pt x="8594" y="10432"/>
                    <a:pt x="5316" y="9811"/>
                  </a:cubicBezTo>
                  <a:cubicBezTo>
                    <a:pt x="5294" y="9806"/>
                    <a:pt x="5274" y="9804"/>
                    <a:pt x="5255" y="9804"/>
                  </a:cubicBezTo>
                  <a:cubicBezTo>
                    <a:pt x="5011" y="9804"/>
                    <a:pt x="4964" y="10194"/>
                    <a:pt x="5238" y="10227"/>
                  </a:cubicBezTo>
                  <a:cubicBezTo>
                    <a:pt x="6796" y="10523"/>
                    <a:pt x="8241" y="11038"/>
                    <a:pt x="9299" y="11679"/>
                  </a:cubicBezTo>
                  <a:cubicBezTo>
                    <a:pt x="10264" y="12264"/>
                    <a:pt x="10871" y="12934"/>
                    <a:pt x="10955" y="13505"/>
                  </a:cubicBezTo>
                  <a:cubicBezTo>
                    <a:pt x="11026" y="13956"/>
                    <a:pt x="10772" y="14344"/>
                    <a:pt x="10201" y="14654"/>
                  </a:cubicBezTo>
                  <a:cubicBezTo>
                    <a:pt x="9027" y="15280"/>
                    <a:pt x="7028" y="15676"/>
                    <a:pt x="5157" y="15676"/>
                  </a:cubicBezTo>
                  <a:cubicBezTo>
                    <a:pt x="3319" y="15676"/>
                    <a:pt x="1605" y="15294"/>
                    <a:pt x="917" y="14372"/>
                  </a:cubicBezTo>
                  <a:cubicBezTo>
                    <a:pt x="769" y="14175"/>
                    <a:pt x="438" y="13054"/>
                    <a:pt x="558" y="6928"/>
                  </a:cubicBezTo>
                  <a:cubicBezTo>
                    <a:pt x="614" y="3537"/>
                    <a:pt x="790" y="252"/>
                    <a:pt x="790" y="217"/>
                  </a:cubicBezTo>
                  <a:cubicBezTo>
                    <a:pt x="794" y="74"/>
                    <a:pt x="687" y="0"/>
                    <a:pt x="58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6"/>
            <p:cNvSpPr/>
            <p:nvPr/>
          </p:nvSpPr>
          <p:spPr>
            <a:xfrm>
              <a:off x="7397059" y="2903655"/>
              <a:ext cx="1096931" cy="1541815"/>
            </a:xfrm>
            <a:custGeom>
              <a:avLst/>
              <a:gdLst/>
              <a:ahLst/>
              <a:cxnLst/>
              <a:rect l="l" t="t" r="r" b="b"/>
              <a:pathLst>
                <a:path w="11491" h="16151" extrusionOk="0">
                  <a:moveTo>
                    <a:pt x="614" y="43"/>
                  </a:moveTo>
                  <a:cubicBezTo>
                    <a:pt x="720" y="43"/>
                    <a:pt x="797" y="134"/>
                    <a:pt x="790" y="240"/>
                  </a:cubicBezTo>
                  <a:cubicBezTo>
                    <a:pt x="790" y="268"/>
                    <a:pt x="621" y="3539"/>
                    <a:pt x="550" y="6951"/>
                  </a:cubicBezTo>
                  <a:cubicBezTo>
                    <a:pt x="438" y="13084"/>
                    <a:pt x="769" y="14212"/>
                    <a:pt x="917" y="14409"/>
                  </a:cubicBezTo>
                  <a:cubicBezTo>
                    <a:pt x="1608" y="15340"/>
                    <a:pt x="3335" y="15720"/>
                    <a:pt x="5175" y="15720"/>
                  </a:cubicBezTo>
                  <a:cubicBezTo>
                    <a:pt x="7050" y="15720"/>
                    <a:pt x="9059" y="15326"/>
                    <a:pt x="10229" y="14691"/>
                  </a:cubicBezTo>
                  <a:cubicBezTo>
                    <a:pt x="10814" y="14381"/>
                    <a:pt x="11068" y="13986"/>
                    <a:pt x="10997" y="13528"/>
                  </a:cubicBezTo>
                  <a:cubicBezTo>
                    <a:pt x="10906" y="12943"/>
                    <a:pt x="10300" y="12273"/>
                    <a:pt x="9334" y="11688"/>
                  </a:cubicBezTo>
                  <a:cubicBezTo>
                    <a:pt x="8269" y="11040"/>
                    <a:pt x="6824" y="10525"/>
                    <a:pt x="5259" y="10229"/>
                  </a:cubicBezTo>
                  <a:cubicBezTo>
                    <a:pt x="5154" y="10208"/>
                    <a:pt x="5090" y="10109"/>
                    <a:pt x="5111" y="10010"/>
                  </a:cubicBezTo>
                  <a:cubicBezTo>
                    <a:pt x="5118" y="9961"/>
                    <a:pt x="5147" y="9912"/>
                    <a:pt x="5189" y="9884"/>
                  </a:cubicBezTo>
                  <a:cubicBezTo>
                    <a:pt x="5221" y="9862"/>
                    <a:pt x="5258" y="9853"/>
                    <a:pt x="5295" y="9853"/>
                  </a:cubicBezTo>
                  <a:cubicBezTo>
                    <a:pt x="5306" y="9853"/>
                    <a:pt x="5318" y="9854"/>
                    <a:pt x="5330" y="9855"/>
                  </a:cubicBezTo>
                  <a:cubicBezTo>
                    <a:pt x="8601" y="10476"/>
                    <a:pt x="11145" y="11991"/>
                    <a:pt x="11371" y="13472"/>
                  </a:cubicBezTo>
                  <a:cubicBezTo>
                    <a:pt x="11442" y="13909"/>
                    <a:pt x="11329" y="14536"/>
                    <a:pt x="10412" y="15030"/>
                  </a:cubicBezTo>
                  <a:cubicBezTo>
                    <a:pt x="9200" y="15678"/>
                    <a:pt x="7163" y="16101"/>
                    <a:pt x="5175" y="16108"/>
                  </a:cubicBezTo>
                  <a:cubicBezTo>
                    <a:pt x="3878" y="16108"/>
                    <a:pt x="1565" y="15918"/>
                    <a:pt x="614" y="14642"/>
                  </a:cubicBezTo>
                  <a:cubicBezTo>
                    <a:pt x="473" y="14452"/>
                    <a:pt x="43" y="13866"/>
                    <a:pt x="177" y="6944"/>
                  </a:cubicBezTo>
                  <a:cubicBezTo>
                    <a:pt x="240" y="3525"/>
                    <a:pt x="416" y="254"/>
                    <a:pt x="416" y="219"/>
                  </a:cubicBezTo>
                  <a:cubicBezTo>
                    <a:pt x="423" y="120"/>
                    <a:pt x="501" y="43"/>
                    <a:pt x="600" y="43"/>
                  </a:cubicBezTo>
                  <a:close/>
                  <a:moveTo>
                    <a:pt x="601" y="0"/>
                  </a:moveTo>
                  <a:cubicBezTo>
                    <a:pt x="479" y="0"/>
                    <a:pt x="374" y="97"/>
                    <a:pt x="367" y="226"/>
                  </a:cubicBezTo>
                  <a:cubicBezTo>
                    <a:pt x="367" y="254"/>
                    <a:pt x="198" y="3525"/>
                    <a:pt x="134" y="6944"/>
                  </a:cubicBezTo>
                  <a:cubicBezTo>
                    <a:pt x="1" y="13888"/>
                    <a:pt x="438" y="14473"/>
                    <a:pt x="579" y="14670"/>
                  </a:cubicBezTo>
                  <a:cubicBezTo>
                    <a:pt x="1544" y="15960"/>
                    <a:pt x="3871" y="16150"/>
                    <a:pt x="5175" y="16150"/>
                  </a:cubicBezTo>
                  <a:lnTo>
                    <a:pt x="5210" y="16150"/>
                  </a:lnTo>
                  <a:cubicBezTo>
                    <a:pt x="7170" y="16143"/>
                    <a:pt x="9221" y="15720"/>
                    <a:pt x="10433" y="15072"/>
                  </a:cubicBezTo>
                  <a:cubicBezTo>
                    <a:pt x="11371" y="14571"/>
                    <a:pt x="11491" y="13923"/>
                    <a:pt x="11420" y="13465"/>
                  </a:cubicBezTo>
                  <a:cubicBezTo>
                    <a:pt x="11188" y="11970"/>
                    <a:pt x="8629" y="10433"/>
                    <a:pt x="5337" y="9820"/>
                  </a:cubicBezTo>
                  <a:cubicBezTo>
                    <a:pt x="5323" y="9818"/>
                    <a:pt x="5310" y="9817"/>
                    <a:pt x="5297" y="9817"/>
                  </a:cubicBezTo>
                  <a:cubicBezTo>
                    <a:pt x="5034" y="9817"/>
                    <a:pt x="4970" y="10211"/>
                    <a:pt x="5252" y="10278"/>
                  </a:cubicBezTo>
                  <a:cubicBezTo>
                    <a:pt x="6803" y="10567"/>
                    <a:pt x="8248" y="11082"/>
                    <a:pt x="9306" y="11730"/>
                  </a:cubicBezTo>
                  <a:cubicBezTo>
                    <a:pt x="10264" y="12309"/>
                    <a:pt x="10863" y="12971"/>
                    <a:pt x="10955" y="13535"/>
                  </a:cubicBezTo>
                  <a:cubicBezTo>
                    <a:pt x="11019" y="13979"/>
                    <a:pt x="10772" y="14360"/>
                    <a:pt x="10208" y="14663"/>
                  </a:cubicBezTo>
                  <a:cubicBezTo>
                    <a:pt x="9036" y="15290"/>
                    <a:pt x="7039" y="15686"/>
                    <a:pt x="5172" y="15686"/>
                  </a:cubicBezTo>
                  <a:cubicBezTo>
                    <a:pt x="3342" y="15686"/>
                    <a:pt x="1636" y="15306"/>
                    <a:pt x="952" y="14388"/>
                  </a:cubicBezTo>
                  <a:cubicBezTo>
                    <a:pt x="811" y="14191"/>
                    <a:pt x="480" y="13077"/>
                    <a:pt x="600" y="6958"/>
                  </a:cubicBezTo>
                  <a:cubicBezTo>
                    <a:pt x="663" y="3546"/>
                    <a:pt x="839" y="282"/>
                    <a:pt x="839" y="247"/>
                  </a:cubicBezTo>
                  <a:cubicBezTo>
                    <a:pt x="839" y="120"/>
                    <a:pt x="741" y="8"/>
                    <a:pt x="614" y="1"/>
                  </a:cubicBezTo>
                  <a:cubicBezTo>
                    <a:pt x="610" y="0"/>
                    <a:pt x="605" y="0"/>
                    <a:pt x="60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6"/>
            <p:cNvSpPr/>
            <p:nvPr/>
          </p:nvSpPr>
          <p:spPr>
            <a:xfrm>
              <a:off x="7409182" y="2827285"/>
              <a:ext cx="153500" cy="197512"/>
            </a:xfrm>
            <a:custGeom>
              <a:avLst/>
              <a:gdLst/>
              <a:ahLst/>
              <a:cxnLst/>
              <a:rect l="l" t="t" r="r" b="b"/>
              <a:pathLst>
                <a:path w="1608" h="2069" extrusionOk="0">
                  <a:moveTo>
                    <a:pt x="1164" y="1"/>
                  </a:moveTo>
                  <a:cubicBezTo>
                    <a:pt x="1056" y="1"/>
                    <a:pt x="933" y="36"/>
                    <a:pt x="804" y="110"/>
                  </a:cubicBezTo>
                  <a:cubicBezTo>
                    <a:pt x="360" y="363"/>
                    <a:pt x="0" y="991"/>
                    <a:pt x="0" y="1498"/>
                  </a:cubicBezTo>
                  <a:cubicBezTo>
                    <a:pt x="0" y="1858"/>
                    <a:pt x="184" y="2069"/>
                    <a:pt x="447" y="2069"/>
                  </a:cubicBezTo>
                  <a:cubicBezTo>
                    <a:pt x="555" y="2069"/>
                    <a:pt x="676" y="2033"/>
                    <a:pt x="804" y="1957"/>
                  </a:cubicBezTo>
                  <a:cubicBezTo>
                    <a:pt x="1248" y="1703"/>
                    <a:pt x="1608" y="1075"/>
                    <a:pt x="1608" y="568"/>
                  </a:cubicBezTo>
                  <a:cubicBezTo>
                    <a:pt x="1608" y="208"/>
                    <a:pt x="1427" y="1"/>
                    <a:pt x="116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6"/>
            <p:cNvSpPr/>
            <p:nvPr/>
          </p:nvSpPr>
          <p:spPr>
            <a:xfrm>
              <a:off x="7407177" y="2824899"/>
              <a:ext cx="157509" cy="201999"/>
            </a:xfrm>
            <a:custGeom>
              <a:avLst/>
              <a:gdLst/>
              <a:ahLst/>
              <a:cxnLst/>
              <a:rect l="l" t="t" r="r" b="b"/>
              <a:pathLst>
                <a:path w="1650" h="2116" extrusionOk="0">
                  <a:moveTo>
                    <a:pt x="1185" y="43"/>
                  </a:moveTo>
                  <a:cubicBezTo>
                    <a:pt x="1255" y="43"/>
                    <a:pt x="1318" y="64"/>
                    <a:pt x="1382" y="99"/>
                  </a:cubicBezTo>
                  <a:cubicBezTo>
                    <a:pt x="1523" y="184"/>
                    <a:pt x="1608" y="360"/>
                    <a:pt x="1608" y="593"/>
                  </a:cubicBezTo>
                  <a:cubicBezTo>
                    <a:pt x="1608" y="1100"/>
                    <a:pt x="1255" y="1714"/>
                    <a:pt x="811" y="1967"/>
                  </a:cubicBezTo>
                  <a:cubicBezTo>
                    <a:pt x="689" y="2039"/>
                    <a:pt x="570" y="2075"/>
                    <a:pt x="464" y="2075"/>
                  </a:cubicBezTo>
                  <a:cubicBezTo>
                    <a:pt x="392" y="2075"/>
                    <a:pt x="325" y="2058"/>
                    <a:pt x="268" y="2024"/>
                  </a:cubicBezTo>
                  <a:cubicBezTo>
                    <a:pt x="120" y="1939"/>
                    <a:pt x="43" y="1763"/>
                    <a:pt x="43" y="1523"/>
                  </a:cubicBezTo>
                  <a:cubicBezTo>
                    <a:pt x="43" y="1023"/>
                    <a:pt x="395" y="403"/>
                    <a:pt x="832" y="156"/>
                  </a:cubicBezTo>
                  <a:cubicBezTo>
                    <a:pt x="938" y="85"/>
                    <a:pt x="1058" y="50"/>
                    <a:pt x="1185" y="43"/>
                  </a:cubicBezTo>
                  <a:close/>
                  <a:moveTo>
                    <a:pt x="1186" y="1"/>
                  </a:moveTo>
                  <a:cubicBezTo>
                    <a:pt x="1072" y="1"/>
                    <a:pt x="944" y="39"/>
                    <a:pt x="811" y="114"/>
                  </a:cubicBezTo>
                  <a:cubicBezTo>
                    <a:pt x="360" y="381"/>
                    <a:pt x="0" y="1009"/>
                    <a:pt x="0" y="1523"/>
                  </a:cubicBezTo>
                  <a:cubicBezTo>
                    <a:pt x="0" y="1777"/>
                    <a:pt x="85" y="1975"/>
                    <a:pt x="247" y="2059"/>
                  </a:cubicBezTo>
                  <a:cubicBezTo>
                    <a:pt x="317" y="2101"/>
                    <a:pt x="388" y="2116"/>
                    <a:pt x="466" y="2116"/>
                  </a:cubicBezTo>
                  <a:cubicBezTo>
                    <a:pt x="599" y="2108"/>
                    <a:pt x="726" y="2073"/>
                    <a:pt x="839" y="2003"/>
                  </a:cubicBezTo>
                  <a:cubicBezTo>
                    <a:pt x="1290" y="1735"/>
                    <a:pt x="1650" y="1107"/>
                    <a:pt x="1650" y="593"/>
                  </a:cubicBezTo>
                  <a:cubicBezTo>
                    <a:pt x="1650" y="339"/>
                    <a:pt x="1565" y="149"/>
                    <a:pt x="1403" y="57"/>
                  </a:cubicBezTo>
                  <a:cubicBezTo>
                    <a:pt x="1339" y="19"/>
                    <a:pt x="1266" y="1"/>
                    <a:pt x="11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6"/>
            <p:cNvSpPr/>
            <p:nvPr/>
          </p:nvSpPr>
          <p:spPr>
            <a:xfrm>
              <a:off x="7452234" y="2906519"/>
              <a:ext cx="1092922" cy="1536946"/>
            </a:xfrm>
            <a:custGeom>
              <a:avLst/>
              <a:gdLst/>
              <a:ahLst/>
              <a:cxnLst/>
              <a:rect l="l" t="t" r="r" b="b"/>
              <a:pathLst>
                <a:path w="11449" h="16100" extrusionOk="0">
                  <a:moveTo>
                    <a:pt x="582" y="0"/>
                  </a:moveTo>
                  <a:cubicBezTo>
                    <a:pt x="483" y="0"/>
                    <a:pt x="384" y="64"/>
                    <a:pt x="374" y="196"/>
                  </a:cubicBezTo>
                  <a:cubicBezTo>
                    <a:pt x="374" y="224"/>
                    <a:pt x="198" y="3523"/>
                    <a:pt x="135" y="6914"/>
                  </a:cubicBezTo>
                  <a:cubicBezTo>
                    <a:pt x="1" y="13851"/>
                    <a:pt x="438" y="14436"/>
                    <a:pt x="579" y="14626"/>
                  </a:cubicBezTo>
                  <a:cubicBezTo>
                    <a:pt x="1537" y="15902"/>
                    <a:pt x="3842" y="16099"/>
                    <a:pt x="5161" y="16099"/>
                  </a:cubicBezTo>
                  <a:lnTo>
                    <a:pt x="5196" y="16099"/>
                  </a:lnTo>
                  <a:cubicBezTo>
                    <a:pt x="7149" y="16099"/>
                    <a:pt x="9193" y="15676"/>
                    <a:pt x="10405" y="15028"/>
                  </a:cubicBezTo>
                  <a:cubicBezTo>
                    <a:pt x="11336" y="14527"/>
                    <a:pt x="11449" y="13886"/>
                    <a:pt x="11378" y="13442"/>
                  </a:cubicBezTo>
                  <a:cubicBezTo>
                    <a:pt x="11146" y="11954"/>
                    <a:pt x="8601" y="10432"/>
                    <a:pt x="5316" y="9811"/>
                  </a:cubicBezTo>
                  <a:cubicBezTo>
                    <a:pt x="5295" y="9806"/>
                    <a:pt x="5275" y="9804"/>
                    <a:pt x="5256" y="9804"/>
                  </a:cubicBezTo>
                  <a:cubicBezTo>
                    <a:pt x="5016" y="9804"/>
                    <a:pt x="4964" y="10194"/>
                    <a:pt x="5238" y="10227"/>
                  </a:cubicBezTo>
                  <a:cubicBezTo>
                    <a:pt x="6796" y="10523"/>
                    <a:pt x="8241" y="11038"/>
                    <a:pt x="9306" y="11679"/>
                  </a:cubicBezTo>
                  <a:cubicBezTo>
                    <a:pt x="10271" y="12264"/>
                    <a:pt x="10871" y="12934"/>
                    <a:pt x="10962" y="13505"/>
                  </a:cubicBezTo>
                  <a:cubicBezTo>
                    <a:pt x="11033" y="13956"/>
                    <a:pt x="10779" y="14344"/>
                    <a:pt x="10201" y="14654"/>
                  </a:cubicBezTo>
                  <a:cubicBezTo>
                    <a:pt x="9031" y="15280"/>
                    <a:pt x="7032" y="15676"/>
                    <a:pt x="5159" y="15676"/>
                  </a:cubicBezTo>
                  <a:cubicBezTo>
                    <a:pt x="3321" y="15676"/>
                    <a:pt x="1605" y="15294"/>
                    <a:pt x="917" y="14372"/>
                  </a:cubicBezTo>
                  <a:cubicBezTo>
                    <a:pt x="769" y="14175"/>
                    <a:pt x="438" y="13054"/>
                    <a:pt x="557" y="6928"/>
                  </a:cubicBezTo>
                  <a:cubicBezTo>
                    <a:pt x="621" y="3537"/>
                    <a:pt x="797" y="252"/>
                    <a:pt x="797" y="217"/>
                  </a:cubicBezTo>
                  <a:cubicBezTo>
                    <a:pt x="797" y="74"/>
                    <a:pt x="689" y="0"/>
                    <a:pt x="58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6"/>
            <p:cNvSpPr/>
            <p:nvPr/>
          </p:nvSpPr>
          <p:spPr>
            <a:xfrm>
              <a:off x="7450230" y="2903655"/>
              <a:ext cx="1096931" cy="1541815"/>
            </a:xfrm>
            <a:custGeom>
              <a:avLst/>
              <a:gdLst/>
              <a:ahLst/>
              <a:cxnLst/>
              <a:rect l="l" t="t" r="r" b="b"/>
              <a:pathLst>
                <a:path w="11491" h="16151" extrusionOk="0">
                  <a:moveTo>
                    <a:pt x="621" y="43"/>
                  </a:moveTo>
                  <a:cubicBezTo>
                    <a:pt x="719" y="50"/>
                    <a:pt x="797" y="134"/>
                    <a:pt x="797" y="240"/>
                  </a:cubicBezTo>
                  <a:cubicBezTo>
                    <a:pt x="790" y="268"/>
                    <a:pt x="621" y="3539"/>
                    <a:pt x="557" y="6951"/>
                  </a:cubicBezTo>
                  <a:cubicBezTo>
                    <a:pt x="437" y="13084"/>
                    <a:pt x="769" y="14212"/>
                    <a:pt x="924" y="14409"/>
                  </a:cubicBezTo>
                  <a:cubicBezTo>
                    <a:pt x="1615" y="15340"/>
                    <a:pt x="3335" y="15720"/>
                    <a:pt x="5182" y="15720"/>
                  </a:cubicBezTo>
                  <a:cubicBezTo>
                    <a:pt x="7057" y="15720"/>
                    <a:pt x="9059" y="15326"/>
                    <a:pt x="10236" y="14691"/>
                  </a:cubicBezTo>
                  <a:cubicBezTo>
                    <a:pt x="10814" y="14381"/>
                    <a:pt x="11075" y="13986"/>
                    <a:pt x="10997" y="13528"/>
                  </a:cubicBezTo>
                  <a:cubicBezTo>
                    <a:pt x="10913" y="12943"/>
                    <a:pt x="10306" y="12273"/>
                    <a:pt x="9334" y="11688"/>
                  </a:cubicBezTo>
                  <a:cubicBezTo>
                    <a:pt x="8269" y="11040"/>
                    <a:pt x="6824" y="10525"/>
                    <a:pt x="5259" y="10229"/>
                  </a:cubicBezTo>
                  <a:cubicBezTo>
                    <a:pt x="5161" y="10208"/>
                    <a:pt x="5090" y="10109"/>
                    <a:pt x="5111" y="10010"/>
                  </a:cubicBezTo>
                  <a:cubicBezTo>
                    <a:pt x="5118" y="9961"/>
                    <a:pt x="5146" y="9912"/>
                    <a:pt x="5189" y="9884"/>
                  </a:cubicBezTo>
                  <a:cubicBezTo>
                    <a:pt x="5221" y="9862"/>
                    <a:pt x="5257" y="9853"/>
                    <a:pt x="5295" y="9853"/>
                  </a:cubicBezTo>
                  <a:cubicBezTo>
                    <a:pt x="5306" y="9853"/>
                    <a:pt x="5318" y="9854"/>
                    <a:pt x="5330" y="9855"/>
                  </a:cubicBezTo>
                  <a:cubicBezTo>
                    <a:pt x="8608" y="10476"/>
                    <a:pt x="11145" y="11991"/>
                    <a:pt x="11378" y="13472"/>
                  </a:cubicBezTo>
                  <a:cubicBezTo>
                    <a:pt x="11441" y="13909"/>
                    <a:pt x="11336" y="14536"/>
                    <a:pt x="10412" y="15030"/>
                  </a:cubicBezTo>
                  <a:cubicBezTo>
                    <a:pt x="9207" y="15678"/>
                    <a:pt x="7163" y="16101"/>
                    <a:pt x="5175" y="16108"/>
                  </a:cubicBezTo>
                  <a:cubicBezTo>
                    <a:pt x="3878" y="16108"/>
                    <a:pt x="1565" y="15918"/>
                    <a:pt x="621" y="14642"/>
                  </a:cubicBezTo>
                  <a:cubicBezTo>
                    <a:pt x="480" y="14452"/>
                    <a:pt x="43" y="13866"/>
                    <a:pt x="177" y="6944"/>
                  </a:cubicBezTo>
                  <a:cubicBezTo>
                    <a:pt x="240" y="3525"/>
                    <a:pt x="416" y="254"/>
                    <a:pt x="416" y="219"/>
                  </a:cubicBezTo>
                  <a:cubicBezTo>
                    <a:pt x="423" y="120"/>
                    <a:pt x="508" y="43"/>
                    <a:pt x="607" y="43"/>
                  </a:cubicBezTo>
                  <a:close/>
                  <a:moveTo>
                    <a:pt x="621" y="1"/>
                  </a:moveTo>
                  <a:cubicBezTo>
                    <a:pt x="557" y="1"/>
                    <a:pt x="494" y="22"/>
                    <a:pt x="452" y="64"/>
                  </a:cubicBezTo>
                  <a:cubicBezTo>
                    <a:pt x="402" y="99"/>
                    <a:pt x="374" y="163"/>
                    <a:pt x="374" y="226"/>
                  </a:cubicBezTo>
                  <a:cubicBezTo>
                    <a:pt x="374" y="254"/>
                    <a:pt x="198" y="3525"/>
                    <a:pt x="134" y="6944"/>
                  </a:cubicBezTo>
                  <a:cubicBezTo>
                    <a:pt x="0" y="13888"/>
                    <a:pt x="437" y="14473"/>
                    <a:pt x="586" y="14670"/>
                  </a:cubicBezTo>
                  <a:cubicBezTo>
                    <a:pt x="1544" y="15960"/>
                    <a:pt x="3878" y="16150"/>
                    <a:pt x="5182" y="16150"/>
                  </a:cubicBezTo>
                  <a:lnTo>
                    <a:pt x="5217" y="16150"/>
                  </a:lnTo>
                  <a:cubicBezTo>
                    <a:pt x="7170" y="16143"/>
                    <a:pt x="9221" y="15720"/>
                    <a:pt x="10433" y="15072"/>
                  </a:cubicBezTo>
                  <a:cubicBezTo>
                    <a:pt x="11371" y="14571"/>
                    <a:pt x="11491" y="13923"/>
                    <a:pt x="11420" y="13465"/>
                  </a:cubicBezTo>
                  <a:cubicBezTo>
                    <a:pt x="11188" y="11970"/>
                    <a:pt x="8629" y="10433"/>
                    <a:pt x="5337" y="9820"/>
                  </a:cubicBezTo>
                  <a:cubicBezTo>
                    <a:pt x="5323" y="9818"/>
                    <a:pt x="5309" y="9817"/>
                    <a:pt x="5295" y="9817"/>
                  </a:cubicBezTo>
                  <a:cubicBezTo>
                    <a:pt x="5185" y="9817"/>
                    <a:pt x="5088" y="9891"/>
                    <a:pt x="5069" y="10003"/>
                  </a:cubicBezTo>
                  <a:cubicBezTo>
                    <a:pt x="5041" y="10130"/>
                    <a:pt x="5125" y="10257"/>
                    <a:pt x="5252" y="10278"/>
                  </a:cubicBezTo>
                  <a:cubicBezTo>
                    <a:pt x="6810" y="10567"/>
                    <a:pt x="8255" y="11082"/>
                    <a:pt x="9313" y="11730"/>
                  </a:cubicBezTo>
                  <a:cubicBezTo>
                    <a:pt x="10271" y="12309"/>
                    <a:pt x="10870" y="12971"/>
                    <a:pt x="10955" y="13535"/>
                  </a:cubicBezTo>
                  <a:cubicBezTo>
                    <a:pt x="11026" y="13979"/>
                    <a:pt x="10772" y="14360"/>
                    <a:pt x="10208" y="14663"/>
                  </a:cubicBezTo>
                  <a:cubicBezTo>
                    <a:pt x="9040" y="15290"/>
                    <a:pt x="7045" y="15686"/>
                    <a:pt x="5178" y="15686"/>
                  </a:cubicBezTo>
                  <a:cubicBezTo>
                    <a:pt x="3349" y="15686"/>
                    <a:pt x="1643" y="15306"/>
                    <a:pt x="959" y="14388"/>
                  </a:cubicBezTo>
                  <a:cubicBezTo>
                    <a:pt x="811" y="14191"/>
                    <a:pt x="480" y="13077"/>
                    <a:pt x="600" y="6958"/>
                  </a:cubicBezTo>
                  <a:cubicBezTo>
                    <a:pt x="663" y="3546"/>
                    <a:pt x="839" y="282"/>
                    <a:pt x="839" y="247"/>
                  </a:cubicBezTo>
                  <a:cubicBezTo>
                    <a:pt x="839" y="184"/>
                    <a:pt x="818" y="127"/>
                    <a:pt x="776" y="78"/>
                  </a:cubicBezTo>
                  <a:cubicBezTo>
                    <a:pt x="741" y="36"/>
                    <a:pt x="677" y="8"/>
                    <a:pt x="621"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6"/>
            <p:cNvSpPr/>
            <p:nvPr/>
          </p:nvSpPr>
          <p:spPr>
            <a:xfrm>
              <a:off x="7439443" y="2819553"/>
              <a:ext cx="137367" cy="176415"/>
            </a:xfrm>
            <a:custGeom>
              <a:avLst/>
              <a:gdLst/>
              <a:ahLst/>
              <a:cxnLst/>
              <a:rect l="l" t="t" r="r" b="b"/>
              <a:pathLst>
                <a:path w="1439" h="1848" extrusionOk="0">
                  <a:moveTo>
                    <a:pt x="1023" y="141"/>
                  </a:moveTo>
                  <a:cubicBezTo>
                    <a:pt x="1199" y="254"/>
                    <a:pt x="1213" y="261"/>
                    <a:pt x="1220" y="275"/>
                  </a:cubicBezTo>
                  <a:cubicBezTo>
                    <a:pt x="1255" y="367"/>
                    <a:pt x="1277" y="466"/>
                    <a:pt x="1291" y="564"/>
                  </a:cubicBezTo>
                  <a:lnTo>
                    <a:pt x="1291" y="628"/>
                  </a:lnTo>
                  <a:cubicBezTo>
                    <a:pt x="1291" y="649"/>
                    <a:pt x="1284" y="677"/>
                    <a:pt x="1284" y="691"/>
                  </a:cubicBezTo>
                  <a:cubicBezTo>
                    <a:pt x="1199" y="994"/>
                    <a:pt x="1192" y="1008"/>
                    <a:pt x="1185" y="1022"/>
                  </a:cubicBezTo>
                  <a:cubicBezTo>
                    <a:pt x="1164" y="1072"/>
                    <a:pt x="1157" y="1086"/>
                    <a:pt x="1150" y="1107"/>
                  </a:cubicBezTo>
                  <a:cubicBezTo>
                    <a:pt x="1114" y="1163"/>
                    <a:pt x="1093" y="1192"/>
                    <a:pt x="1079" y="1220"/>
                  </a:cubicBezTo>
                  <a:cubicBezTo>
                    <a:pt x="1058" y="1255"/>
                    <a:pt x="1037" y="1283"/>
                    <a:pt x="1016" y="1312"/>
                  </a:cubicBezTo>
                  <a:lnTo>
                    <a:pt x="988" y="1347"/>
                  </a:lnTo>
                  <a:cubicBezTo>
                    <a:pt x="966" y="1375"/>
                    <a:pt x="945" y="1396"/>
                    <a:pt x="931" y="1410"/>
                  </a:cubicBezTo>
                  <a:cubicBezTo>
                    <a:pt x="917" y="1424"/>
                    <a:pt x="896" y="1445"/>
                    <a:pt x="882" y="1460"/>
                  </a:cubicBezTo>
                  <a:cubicBezTo>
                    <a:pt x="854" y="1488"/>
                    <a:pt x="840" y="1502"/>
                    <a:pt x="818" y="1516"/>
                  </a:cubicBezTo>
                  <a:cubicBezTo>
                    <a:pt x="804" y="1530"/>
                    <a:pt x="783" y="1544"/>
                    <a:pt x="762" y="1558"/>
                  </a:cubicBezTo>
                  <a:cubicBezTo>
                    <a:pt x="734" y="1579"/>
                    <a:pt x="713" y="1593"/>
                    <a:pt x="699" y="1601"/>
                  </a:cubicBezTo>
                  <a:cubicBezTo>
                    <a:pt x="677" y="1615"/>
                    <a:pt x="656" y="1622"/>
                    <a:pt x="635" y="1636"/>
                  </a:cubicBezTo>
                  <a:cubicBezTo>
                    <a:pt x="565" y="1657"/>
                    <a:pt x="487" y="1678"/>
                    <a:pt x="409" y="1685"/>
                  </a:cubicBezTo>
                  <a:lnTo>
                    <a:pt x="367" y="1678"/>
                  </a:lnTo>
                  <a:cubicBezTo>
                    <a:pt x="92" y="1304"/>
                    <a:pt x="92" y="1283"/>
                    <a:pt x="92" y="1262"/>
                  </a:cubicBezTo>
                  <a:lnTo>
                    <a:pt x="92" y="1213"/>
                  </a:lnTo>
                  <a:cubicBezTo>
                    <a:pt x="99" y="1142"/>
                    <a:pt x="113" y="1079"/>
                    <a:pt x="128" y="1015"/>
                  </a:cubicBezTo>
                  <a:cubicBezTo>
                    <a:pt x="142" y="959"/>
                    <a:pt x="142" y="945"/>
                    <a:pt x="149" y="924"/>
                  </a:cubicBezTo>
                  <a:cubicBezTo>
                    <a:pt x="177" y="860"/>
                    <a:pt x="184" y="846"/>
                    <a:pt x="191" y="825"/>
                  </a:cubicBezTo>
                  <a:cubicBezTo>
                    <a:pt x="205" y="790"/>
                    <a:pt x="212" y="776"/>
                    <a:pt x="219" y="755"/>
                  </a:cubicBezTo>
                  <a:cubicBezTo>
                    <a:pt x="240" y="719"/>
                    <a:pt x="247" y="698"/>
                    <a:pt x="261" y="684"/>
                  </a:cubicBezTo>
                  <a:cubicBezTo>
                    <a:pt x="332" y="578"/>
                    <a:pt x="409" y="480"/>
                    <a:pt x="487" y="381"/>
                  </a:cubicBezTo>
                  <a:cubicBezTo>
                    <a:pt x="522" y="346"/>
                    <a:pt x="536" y="339"/>
                    <a:pt x="543" y="325"/>
                  </a:cubicBezTo>
                  <a:cubicBezTo>
                    <a:pt x="579" y="296"/>
                    <a:pt x="593" y="289"/>
                    <a:pt x="607" y="275"/>
                  </a:cubicBezTo>
                  <a:cubicBezTo>
                    <a:pt x="635" y="261"/>
                    <a:pt x="663" y="240"/>
                    <a:pt x="691" y="226"/>
                  </a:cubicBezTo>
                  <a:cubicBezTo>
                    <a:pt x="706" y="212"/>
                    <a:pt x="727" y="205"/>
                    <a:pt x="748" y="198"/>
                  </a:cubicBezTo>
                  <a:lnTo>
                    <a:pt x="804" y="170"/>
                  </a:lnTo>
                  <a:cubicBezTo>
                    <a:pt x="825" y="162"/>
                    <a:pt x="847" y="155"/>
                    <a:pt x="868" y="148"/>
                  </a:cubicBezTo>
                  <a:lnTo>
                    <a:pt x="917" y="141"/>
                  </a:lnTo>
                  <a:close/>
                  <a:moveTo>
                    <a:pt x="980" y="0"/>
                  </a:moveTo>
                  <a:cubicBezTo>
                    <a:pt x="959" y="0"/>
                    <a:pt x="945" y="7"/>
                    <a:pt x="931" y="14"/>
                  </a:cubicBezTo>
                  <a:cubicBezTo>
                    <a:pt x="896" y="21"/>
                    <a:pt x="861" y="29"/>
                    <a:pt x="825" y="43"/>
                  </a:cubicBezTo>
                  <a:cubicBezTo>
                    <a:pt x="811" y="50"/>
                    <a:pt x="797" y="57"/>
                    <a:pt x="776" y="64"/>
                  </a:cubicBezTo>
                  <a:cubicBezTo>
                    <a:pt x="748" y="78"/>
                    <a:pt x="734" y="85"/>
                    <a:pt x="720" y="99"/>
                  </a:cubicBezTo>
                  <a:cubicBezTo>
                    <a:pt x="706" y="106"/>
                    <a:pt x="670" y="127"/>
                    <a:pt x="642" y="141"/>
                  </a:cubicBezTo>
                  <a:cubicBezTo>
                    <a:pt x="607" y="177"/>
                    <a:pt x="586" y="184"/>
                    <a:pt x="572" y="198"/>
                  </a:cubicBezTo>
                  <a:lnTo>
                    <a:pt x="501" y="254"/>
                  </a:lnTo>
                  <a:lnTo>
                    <a:pt x="438" y="325"/>
                  </a:lnTo>
                  <a:cubicBezTo>
                    <a:pt x="395" y="367"/>
                    <a:pt x="388" y="381"/>
                    <a:pt x="374" y="395"/>
                  </a:cubicBezTo>
                  <a:lnTo>
                    <a:pt x="346" y="430"/>
                  </a:lnTo>
                  <a:lnTo>
                    <a:pt x="318" y="466"/>
                  </a:lnTo>
                  <a:lnTo>
                    <a:pt x="290" y="508"/>
                  </a:lnTo>
                  <a:lnTo>
                    <a:pt x="261" y="550"/>
                  </a:lnTo>
                  <a:cubicBezTo>
                    <a:pt x="254" y="564"/>
                    <a:pt x="247" y="571"/>
                    <a:pt x="240" y="585"/>
                  </a:cubicBezTo>
                  <a:cubicBezTo>
                    <a:pt x="226" y="600"/>
                    <a:pt x="219" y="614"/>
                    <a:pt x="212" y="628"/>
                  </a:cubicBezTo>
                  <a:cubicBezTo>
                    <a:pt x="191" y="670"/>
                    <a:pt x="177" y="691"/>
                    <a:pt x="170" y="712"/>
                  </a:cubicBezTo>
                  <a:cubicBezTo>
                    <a:pt x="142" y="755"/>
                    <a:pt x="135" y="776"/>
                    <a:pt x="128" y="790"/>
                  </a:cubicBezTo>
                  <a:cubicBezTo>
                    <a:pt x="106" y="839"/>
                    <a:pt x="99" y="860"/>
                    <a:pt x="92" y="882"/>
                  </a:cubicBezTo>
                  <a:cubicBezTo>
                    <a:pt x="71" y="938"/>
                    <a:pt x="64" y="959"/>
                    <a:pt x="57" y="980"/>
                  </a:cubicBezTo>
                  <a:cubicBezTo>
                    <a:pt x="43" y="1022"/>
                    <a:pt x="36" y="1051"/>
                    <a:pt x="29" y="1072"/>
                  </a:cubicBezTo>
                  <a:cubicBezTo>
                    <a:pt x="29" y="1093"/>
                    <a:pt x="22" y="1114"/>
                    <a:pt x="22" y="1135"/>
                  </a:cubicBezTo>
                  <a:cubicBezTo>
                    <a:pt x="15" y="1156"/>
                    <a:pt x="15" y="1178"/>
                    <a:pt x="8" y="1199"/>
                  </a:cubicBezTo>
                  <a:cubicBezTo>
                    <a:pt x="8" y="1227"/>
                    <a:pt x="1" y="1255"/>
                    <a:pt x="1" y="1283"/>
                  </a:cubicBezTo>
                  <a:cubicBezTo>
                    <a:pt x="1" y="1319"/>
                    <a:pt x="1" y="1361"/>
                    <a:pt x="1" y="1396"/>
                  </a:cubicBezTo>
                  <a:cubicBezTo>
                    <a:pt x="1" y="1417"/>
                    <a:pt x="8" y="1445"/>
                    <a:pt x="8" y="1467"/>
                  </a:cubicBezTo>
                  <a:cubicBezTo>
                    <a:pt x="15" y="1488"/>
                    <a:pt x="15" y="1509"/>
                    <a:pt x="22" y="1537"/>
                  </a:cubicBezTo>
                  <a:cubicBezTo>
                    <a:pt x="29" y="1551"/>
                    <a:pt x="36" y="1572"/>
                    <a:pt x="43" y="1593"/>
                  </a:cubicBezTo>
                  <a:cubicBezTo>
                    <a:pt x="50" y="1615"/>
                    <a:pt x="57" y="1629"/>
                    <a:pt x="64" y="1650"/>
                  </a:cubicBezTo>
                  <a:cubicBezTo>
                    <a:pt x="78" y="1664"/>
                    <a:pt x="85" y="1678"/>
                    <a:pt x="99" y="1699"/>
                  </a:cubicBezTo>
                  <a:cubicBezTo>
                    <a:pt x="106" y="1713"/>
                    <a:pt x="120" y="1727"/>
                    <a:pt x="135" y="1742"/>
                  </a:cubicBezTo>
                  <a:cubicBezTo>
                    <a:pt x="149" y="1756"/>
                    <a:pt x="163" y="1770"/>
                    <a:pt x="177" y="1784"/>
                  </a:cubicBezTo>
                  <a:cubicBezTo>
                    <a:pt x="247" y="1812"/>
                    <a:pt x="311" y="1833"/>
                    <a:pt x="381" y="1847"/>
                  </a:cubicBezTo>
                  <a:cubicBezTo>
                    <a:pt x="417" y="1847"/>
                    <a:pt x="445" y="1847"/>
                    <a:pt x="473" y="1840"/>
                  </a:cubicBezTo>
                  <a:cubicBezTo>
                    <a:pt x="494" y="1840"/>
                    <a:pt x="515" y="1833"/>
                    <a:pt x="529" y="1833"/>
                  </a:cubicBezTo>
                  <a:cubicBezTo>
                    <a:pt x="543" y="1826"/>
                    <a:pt x="572" y="1819"/>
                    <a:pt x="593" y="1812"/>
                  </a:cubicBezTo>
                  <a:cubicBezTo>
                    <a:pt x="607" y="1805"/>
                    <a:pt x="635" y="1798"/>
                    <a:pt x="656" y="1784"/>
                  </a:cubicBezTo>
                  <a:cubicBezTo>
                    <a:pt x="670" y="1777"/>
                    <a:pt x="706" y="1763"/>
                    <a:pt x="720" y="1749"/>
                  </a:cubicBezTo>
                  <a:cubicBezTo>
                    <a:pt x="741" y="1742"/>
                    <a:pt x="769" y="1720"/>
                    <a:pt x="790" y="1706"/>
                  </a:cubicBezTo>
                  <a:cubicBezTo>
                    <a:pt x="811" y="1692"/>
                    <a:pt x="840" y="1671"/>
                    <a:pt x="861" y="1657"/>
                  </a:cubicBezTo>
                  <a:cubicBezTo>
                    <a:pt x="875" y="1643"/>
                    <a:pt x="910" y="1615"/>
                    <a:pt x="931" y="1593"/>
                  </a:cubicBezTo>
                  <a:cubicBezTo>
                    <a:pt x="952" y="1579"/>
                    <a:pt x="980" y="1551"/>
                    <a:pt x="995" y="1530"/>
                  </a:cubicBezTo>
                  <a:cubicBezTo>
                    <a:pt x="1023" y="1502"/>
                    <a:pt x="1044" y="1481"/>
                    <a:pt x="1058" y="1460"/>
                  </a:cubicBezTo>
                  <a:cubicBezTo>
                    <a:pt x="1150" y="1347"/>
                    <a:pt x="1164" y="1326"/>
                    <a:pt x="1178" y="1297"/>
                  </a:cubicBezTo>
                  <a:cubicBezTo>
                    <a:pt x="1192" y="1276"/>
                    <a:pt x="1213" y="1248"/>
                    <a:pt x="1227" y="1227"/>
                  </a:cubicBezTo>
                  <a:cubicBezTo>
                    <a:pt x="1270" y="1135"/>
                    <a:pt x="1284" y="1121"/>
                    <a:pt x="1291" y="1100"/>
                  </a:cubicBezTo>
                  <a:cubicBezTo>
                    <a:pt x="1319" y="1044"/>
                    <a:pt x="1326" y="1022"/>
                    <a:pt x="1333" y="1001"/>
                  </a:cubicBezTo>
                  <a:cubicBezTo>
                    <a:pt x="1354" y="952"/>
                    <a:pt x="1361" y="938"/>
                    <a:pt x="1361" y="924"/>
                  </a:cubicBezTo>
                  <a:lnTo>
                    <a:pt x="1382" y="874"/>
                  </a:lnTo>
                  <a:cubicBezTo>
                    <a:pt x="1382" y="860"/>
                    <a:pt x="1389" y="846"/>
                    <a:pt x="1389" y="832"/>
                  </a:cubicBezTo>
                  <a:cubicBezTo>
                    <a:pt x="1418" y="741"/>
                    <a:pt x="1418" y="719"/>
                    <a:pt x="1425" y="705"/>
                  </a:cubicBezTo>
                  <a:cubicBezTo>
                    <a:pt x="1432" y="642"/>
                    <a:pt x="1439" y="578"/>
                    <a:pt x="1439" y="515"/>
                  </a:cubicBezTo>
                  <a:cubicBezTo>
                    <a:pt x="1439" y="459"/>
                    <a:pt x="1439" y="437"/>
                    <a:pt x="1432" y="409"/>
                  </a:cubicBezTo>
                  <a:cubicBezTo>
                    <a:pt x="1432" y="388"/>
                    <a:pt x="1425" y="367"/>
                    <a:pt x="1418" y="339"/>
                  </a:cubicBezTo>
                  <a:cubicBezTo>
                    <a:pt x="1418" y="318"/>
                    <a:pt x="1410" y="289"/>
                    <a:pt x="1403" y="268"/>
                  </a:cubicBezTo>
                  <a:cubicBezTo>
                    <a:pt x="1396" y="247"/>
                    <a:pt x="1382" y="226"/>
                    <a:pt x="1375" y="205"/>
                  </a:cubicBezTo>
                  <a:cubicBezTo>
                    <a:pt x="1270" y="78"/>
                    <a:pt x="1255" y="71"/>
                    <a:pt x="1241" y="64"/>
                  </a:cubicBezTo>
                  <a:cubicBezTo>
                    <a:pt x="1234" y="50"/>
                    <a:pt x="1220" y="43"/>
                    <a:pt x="1199" y="36"/>
                  </a:cubicBezTo>
                  <a:cubicBezTo>
                    <a:pt x="1171" y="21"/>
                    <a:pt x="1143" y="14"/>
                    <a:pt x="1114" y="7"/>
                  </a:cubicBezTo>
                  <a:cubicBezTo>
                    <a:pt x="1086" y="7"/>
                    <a:pt x="1058" y="0"/>
                    <a:pt x="102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6"/>
            <p:cNvSpPr/>
            <p:nvPr/>
          </p:nvSpPr>
          <p:spPr>
            <a:xfrm>
              <a:off x="7437438" y="2818216"/>
              <a:ext cx="142044" cy="180424"/>
            </a:xfrm>
            <a:custGeom>
              <a:avLst/>
              <a:gdLst/>
              <a:ahLst/>
              <a:cxnLst/>
              <a:rect l="l" t="t" r="r" b="b"/>
              <a:pathLst>
                <a:path w="1488" h="1890" extrusionOk="0">
                  <a:moveTo>
                    <a:pt x="143" y="1377"/>
                  </a:moveTo>
                  <a:cubicBezTo>
                    <a:pt x="144" y="1384"/>
                    <a:pt x="146" y="1390"/>
                    <a:pt x="149" y="1396"/>
                  </a:cubicBezTo>
                  <a:cubicBezTo>
                    <a:pt x="155" y="1403"/>
                    <a:pt x="162" y="1409"/>
                    <a:pt x="168" y="1415"/>
                  </a:cubicBezTo>
                  <a:lnTo>
                    <a:pt x="168" y="1415"/>
                  </a:lnTo>
                  <a:cubicBezTo>
                    <a:pt x="159" y="1401"/>
                    <a:pt x="150" y="1388"/>
                    <a:pt x="143" y="1377"/>
                  </a:cubicBezTo>
                  <a:close/>
                  <a:moveTo>
                    <a:pt x="997" y="136"/>
                  </a:moveTo>
                  <a:cubicBezTo>
                    <a:pt x="979" y="136"/>
                    <a:pt x="959" y="138"/>
                    <a:pt x="938" y="141"/>
                  </a:cubicBezTo>
                  <a:cubicBezTo>
                    <a:pt x="924" y="141"/>
                    <a:pt x="903" y="141"/>
                    <a:pt x="889" y="148"/>
                  </a:cubicBezTo>
                  <a:cubicBezTo>
                    <a:pt x="861" y="148"/>
                    <a:pt x="839" y="155"/>
                    <a:pt x="818" y="169"/>
                  </a:cubicBezTo>
                  <a:cubicBezTo>
                    <a:pt x="804" y="169"/>
                    <a:pt x="790" y="176"/>
                    <a:pt x="762" y="191"/>
                  </a:cubicBezTo>
                  <a:lnTo>
                    <a:pt x="705" y="219"/>
                  </a:lnTo>
                  <a:cubicBezTo>
                    <a:pt x="677" y="233"/>
                    <a:pt x="656" y="247"/>
                    <a:pt x="261" y="684"/>
                  </a:cubicBezTo>
                  <a:cubicBezTo>
                    <a:pt x="254" y="705"/>
                    <a:pt x="240" y="719"/>
                    <a:pt x="226" y="762"/>
                  </a:cubicBezTo>
                  <a:cubicBezTo>
                    <a:pt x="212" y="776"/>
                    <a:pt x="205" y="797"/>
                    <a:pt x="191" y="832"/>
                  </a:cubicBezTo>
                  <a:cubicBezTo>
                    <a:pt x="184" y="846"/>
                    <a:pt x="177" y="867"/>
                    <a:pt x="156" y="931"/>
                  </a:cubicBezTo>
                  <a:cubicBezTo>
                    <a:pt x="149" y="952"/>
                    <a:pt x="141" y="973"/>
                    <a:pt x="127" y="1022"/>
                  </a:cubicBezTo>
                  <a:cubicBezTo>
                    <a:pt x="113" y="1072"/>
                    <a:pt x="99" y="1128"/>
                    <a:pt x="99" y="1185"/>
                  </a:cubicBezTo>
                  <a:cubicBezTo>
                    <a:pt x="92" y="1199"/>
                    <a:pt x="92" y="1213"/>
                    <a:pt x="92" y="1276"/>
                  </a:cubicBezTo>
                  <a:cubicBezTo>
                    <a:pt x="92" y="1288"/>
                    <a:pt x="92" y="1300"/>
                    <a:pt x="143" y="1377"/>
                  </a:cubicBezTo>
                  <a:lnTo>
                    <a:pt x="143" y="1377"/>
                  </a:lnTo>
                  <a:cubicBezTo>
                    <a:pt x="141" y="1368"/>
                    <a:pt x="141" y="1356"/>
                    <a:pt x="141" y="1340"/>
                  </a:cubicBezTo>
                  <a:cubicBezTo>
                    <a:pt x="134" y="1255"/>
                    <a:pt x="141" y="1170"/>
                    <a:pt x="156" y="1093"/>
                  </a:cubicBezTo>
                  <a:cubicBezTo>
                    <a:pt x="156" y="1072"/>
                    <a:pt x="163" y="1051"/>
                    <a:pt x="177" y="1001"/>
                  </a:cubicBezTo>
                  <a:cubicBezTo>
                    <a:pt x="184" y="980"/>
                    <a:pt x="191" y="966"/>
                    <a:pt x="212" y="896"/>
                  </a:cubicBezTo>
                  <a:cubicBezTo>
                    <a:pt x="219" y="881"/>
                    <a:pt x="226" y="867"/>
                    <a:pt x="240" y="825"/>
                  </a:cubicBezTo>
                  <a:lnTo>
                    <a:pt x="275" y="762"/>
                  </a:lnTo>
                  <a:cubicBezTo>
                    <a:pt x="282" y="740"/>
                    <a:pt x="290" y="719"/>
                    <a:pt x="663" y="296"/>
                  </a:cubicBezTo>
                  <a:cubicBezTo>
                    <a:pt x="684" y="282"/>
                    <a:pt x="705" y="268"/>
                    <a:pt x="720" y="254"/>
                  </a:cubicBezTo>
                  <a:cubicBezTo>
                    <a:pt x="741" y="247"/>
                    <a:pt x="762" y="233"/>
                    <a:pt x="776" y="226"/>
                  </a:cubicBezTo>
                  <a:lnTo>
                    <a:pt x="839" y="212"/>
                  </a:lnTo>
                  <a:cubicBezTo>
                    <a:pt x="875" y="198"/>
                    <a:pt x="910" y="191"/>
                    <a:pt x="952" y="184"/>
                  </a:cubicBezTo>
                  <a:cubicBezTo>
                    <a:pt x="1023" y="198"/>
                    <a:pt x="1093" y="219"/>
                    <a:pt x="1157" y="247"/>
                  </a:cubicBezTo>
                  <a:cubicBezTo>
                    <a:pt x="1171" y="254"/>
                    <a:pt x="1178" y="261"/>
                    <a:pt x="1291" y="585"/>
                  </a:cubicBezTo>
                  <a:lnTo>
                    <a:pt x="1291" y="670"/>
                  </a:lnTo>
                  <a:cubicBezTo>
                    <a:pt x="1283" y="684"/>
                    <a:pt x="1283" y="698"/>
                    <a:pt x="1276" y="747"/>
                  </a:cubicBezTo>
                  <a:cubicBezTo>
                    <a:pt x="1276" y="762"/>
                    <a:pt x="1269" y="769"/>
                    <a:pt x="1241" y="888"/>
                  </a:cubicBezTo>
                  <a:cubicBezTo>
                    <a:pt x="1241" y="903"/>
                    <a:pt x="1234" y="917"/>
                    <a:pt x="1206" y="994"/>
                  </a:cubicBezTo>
                  <a:cubicBezTo>
                    <a:pt x="1199" y="1008"/>
                    <a:pt x="1192" y="1029"/>
                    <a:pt x="1171" y="1072"/>
                  </a:cubicBezTo>
                  <a:lnTo>
                    <a:pt x="1128" y="1149"/>
                  </a:lnTo>
                  <a:cubicBezTo>
                    <a:pt x="1114" y="1177"/>
                    <a:pt x="1093" y="1213"/>
                    <a:pt x="1072" y="1234"/>
                  </a:cubicBezTo>
                  <a:cubicBezTo>
                    <a:pt x="1058" y="1262"/>
                    <a:pt x="1037" y="1290"/>
                    <a:pt x="980" y="1361"/>
                  </a:cubicBezTo>
                  <a:cubicBezTo>
                    <a:pt x="966" y="1382"/>
                    <a:pt x="938" y="1410"/>
                    <a:pt x="924" y="1424"/>
                  </a:cubicBezTo>
                  <a:cubicBezTo>
                    <a:pt x="910" y="1438"/>
                    <a:pt x="889" y="1459"/>
                    <a:pt x="875" y="1474"/>
                  </a:cubicBezTo>
                  <a:cubicBezTo>
                    <a:pt x="861" y="1488"/>
                    <a:pt x="839" y="1502"/>
                    <a:pt x="818" y="1523"/>
                  </a:cubicBezTo>
                  <a:cubicBezTo>
                    <a:pt x="797" y="1537"/>
                    <a:pt x="776" y="1551"/>
                    <a:pt x="755" y="1565"/>
                  </a:cubicBezTo>
                  <a:cubicBezTo>
                    <a:pt x="741" y="1579"/>
                    <a:pt x="720" y="1593"/>
                    <a:pt x="705" y="1600"/>
                  </a:cubicBezTo>
                  <a:cubicBezTo>
                    <a:pt x="649" y="1629"/>
                    <a:pt x="586" y="1657"/>
                    <a:pt x="522" y="1671"/>
                  </a:cubicBezTo>
                  <a:lnTo>
                    <a:pt x="473" y="1678"/>
                  </a:lnTo>
                  <a:cubicBezTo>
                    <a:pt x="472" y="1678"/>
                    <a:pt x="471" y="1678"/>
                    <a:pt x="471" y="1678"/>
                  </a:cubicBezTo>
                  <a:cubicBezTo>
                    <a:pt x="457" y="1678"/>
                    <a:pt x="432" y="1672"/>
                    <a:pt x="168" y="1415"/>
                  </a:cubicBezTo>
                  <a:lnTo>
                    <a:pt x="168" y="1415"/>
                  </a:lnTo>
                  <a:cubicBezTo>
                    <a:pt x="211" y="1478"/>
                    <a:pt x="277" y="1571"/>
                    <a:pt x="381" y="1713"/>
                  </a:cubicBezTo>
                  <a:cubicBezTo>
                    <a:pt x="402" y="1720"/>
                    <a:pt x="423" y="1720"/>
                    <a:pt x="445" y="1720"/>
                  </a:cubicBezTo>
                  <a:cubicBezTo>
                    <a:pt x="501" y="1713"/>
                    <a:pt x="550" y="1706"/>
                    <a:pt x="607" y="1692"/>
                  </a:cubicBezTo>
                  <a:cubicBezTo>
                    <a:pt x="621" y="1692"/>
                    <a:pt x="635" y="1685"/>
                    <a:pt x="663" y="1671"/>
                  </a:cubicBezTo>
                  <a:cubicBezTo>
                    <a:pt x="684" y="1657"/>
                    <a:pt x="705" y="1650"/>
                    <a:pt x="727" y="1636"/>
                  </a:cubicBezTo>
                  <a:cubicBezTo>
                    <a:pt x="748" y="1622"/>
                    <a:pt x="769" y="1607"/>
                    <a:pt x="797" y="1593"/>
                  </a:cubicBezTo>
                  <a:cubicBezTo>
                    <a:pt x="811" y="1579"/>
                    <a:pt x="832" y="1565"/>
                    <a:pt x="846" y="1551"/>
                  </a:cubicBezTo>
                  <a:cubicBezTo>
                    <a:pt x="868" y="1537"/>
                    <a:pt x="882" y="1523"/>
                    <a:pt x="910" y="1495"/>
                  </a:cubicBezTo>
                  <a:cubicBezTo>
                    <a:pt x="924" y="1481"/>
                    <a:pt x="945" y="1459"/>
                    <a:pt x="966" y="1445"/>
                  </a:cubicBezTo>
                  <a:cubicBezTo>
                    <a:pt x="980" y="1424"/>
                    <a:pt x="994" y="1410"/>
                    <a:pt x="1023" y="1375"/>
                  </a:cubicBezTo>
                  <a:cubicBezTo>
                    <a:pt x="1030" y="1368"/>
                    <a:pt x="1037" y="1354"/>
                    <a:pt x="1051" y="1340"/>
                  </a:cubicBezTo>
                  <a:cubicBezTo>
                    <a:pt x="1072" y="1311"/>
                    <a:pt x="1093" y="1283"/>
                    <a:pt x="1114" y="1255"/>
                  </a:cubicBezTo>
                  <a:cubicBezTo>
                    <a:pt x="1128" y="1227"/>
                    <a:pt x="1150" y="1199"/>
                    <a:pt x="1185" y="1135"/>
                  </a:cubicBezTo>
                  <a:cubicBezTo>
                    <a:pt x="1192" y="1114"/>
                    <a:pt x="1199" y="1100"/>
                    <a:pt x="1220" y="1051"/>
                  </a:cubicBezTo>
                  <a:cubicBezTo>
                    <a:pt x="1262" y="945"/>
                    <a:pt x="1298" y="832"/>
                    <a:pt x="1333" y="719"/>
                  </a:cubicBezTo>
                  <a:cubicBezTo>
                    <a:pt x="1333" y="705"/>
                    <a:pt x="1340" y="677"/>
                    <a:pt x="1340" y="656"/>
                  </a:cubicBezTo>
                  <a:lnTo>
                    <a:pt x="1340" y="585"/>
                  </a:lnTo>
                  <a:cubicBezTo>
                    <a:pt x="1326" y="494"/>
                    <a:pt x="1312" y="409"/>
                    <a:pt x="1283" y="325"/>
                  </a:cubicBezTo>
                  <a:cubicBezTo>
                    <a:pt x="1276" y="310"/>
                    <a:pt x="1269" y="296"/>
                    <a:pt x="1262" y="282"/>
                  </a:cubicBezTo>
                  <a:cubicBezTo>
                    <a:pt x="1248" y="268"/>
                    <a:pt x="1241" y="254"/>
                    <a:pt x="1227" y="240"/>
                  </a:cubicBezTo>
                  <a:cubicBezTo>
                    <a:pt x="1192" y="205"/>
                    <a:pt x="1142" y="176"/>
                    <a:pt x="1100" y="148"/>
                  </a:cubicBezTo>
                  <a:cubicBezTo>
                    <a:pt x="1086" y="148"/>
                    <a:pt x="1065" y="141"/>
                    <a:pt x="1051" y="141"/>
                  </a:cubicBezTo>
                  <a:cubicBezTo>
                    <a:pt x="1033" y="138"/>
                    <a:pt x="1016" y="136"/>
                    <a:pt x="997" y="136"/>
                  </a:cubicBezTo>
                  <a:close/>
                  <a:moveTo>
                    <a:pt x="1044" y="35"/>
                  </a:moveTo>
                  <a:cubicBezTo>
                    <a:pt x="1072" y="35"/>
                    <a:pt x="1100" y="43"/>
                    <a:pt x="1128" y="43"/>
                  </a:cubicBezTo>
                  <a:cubicBezTo>
                    <a:pt x="1157" y="50"/>
                    <a:pt x="1185" y="57"/>
                    <a:pt x="1213" y="71"/>
                  </a:cubicBezTo>
                  <a:cubicBezTo>
                    <a:pt x="1227" y="78"/>
                    <a:pt x="1241" y="85"/>
                    <a:pt x="1255" y="92"/>
                  </a:cubicBezTo>
                  <a:cubicBezTo>
                    <a:pt x="1298" y="134"/>
                    <a:pt x="1340" y="176"/>
                    <a:pt x="1375" y="233"/>
                  </a:cubicBezTo>
                  <a:cubicBezTo>
                    <a:pt x="1382" y="247"/>
                    <a:pt x="1389" y="268"/>
                    <a:pt x="1403" y="289"/>
                  </a:cubicBezTo>
                  <a:cubicBezTo>
                    <a:pt x="1410" y="310"/>
                    <a:pt x="1417" y="339"/>
                    <a:pt x="1417" y="360"/>
                  </a:cubicBezTo>
                  <a:cubicBezTo>
                    <a:pt x="1424" y="381"/>
                    <a:pt x="1431" y="402"/>
                    <a:pt x="1431" y="430"/>
                  </a:cubicBezTo>
                  <a:cubicBezTo>
                    <a:pt x="1439" y="458"/>
                    <a:pt x="1439" y="494"/>
                    <a:pt x="1439" y="529"/>
                  </a:cubicBezTo>
                  <a:cubicBezTo>
                    <a:pt x="1439" y="592"/>
                    <a:pt x="1431" y="656"/>
                    <a:pt x="1417" y="712"/>
                  </a:cubicBezTo>
                  <a:cubicBezTo>
                    <a:pt x="1417" y="733"/>
                    <a:pt x="1410" y="747"/>
                    <a:pt x="1389" y="846"/>
                  </a:cubicBezTo>
                  <a:cubicBezTo>
                    <a:pt x="1389" y="860"/>
                    <a:pt x="1382" y="874"/>
                    <a:pt x="1375" y="888"/>
                  </a:cubicBezTo>
                  <a:cubicBezTo>
                    <a:pt x="1375" y="903"/>
                    <a:pt x="1368" y="924"/>
                    <a:pt x="1361" y="938"/>
                  </a:cubicBezTo>
                  <a:cubicBezTo>
                    <a:pt x="1354" y="952"/>
                    <a:pt x="1354" y="966"/>
                    <a:pt x="1333" y="1015"/>
                  </a:cubicBezTo>
                  <a:cubicBezTo>
                    <a:pt x="1326" y="1036"/>
                    <a:pt x="1319" y="1051"/>
                    <a:pt x="1291" y="1114"/>
                  </a:cubicBezTo>
                  <a:cubicBezTo>
                    <a:pt x="1283" y="1128"/>
                    <a:pt x="1269" y="1142"/>
                    <a:pt x="1227" y="1234"/>
                  </a:cubicBezTo>
                  <a:cubicBezTo>
                    <a:pt x="1213" y="1255"/>
                    <a:pt x="1199" y="1283"/>
                    <a:pt x="1178" y="1304"/>
                  </a:cubicBezTo>
                  <a:cubicBezTo>
                    <a:pt x="1164" y="1333"/>
                    <a:pt x="1150" y="1354"/>
                    <a:pt x="1065" y="1466"/>
                  </a:cubicBezTo>
                  <a:cubicBezTo>
                    <a:pt x="1044" y="1488"/>
                    <a:pt x="1030" y="1509"/>
                    <a:pt x="994" y="1537"/>
                  </a:cubicBezTo>
                  <a:cubicBezTo>
                    <a:pt x="980" y="1551"/>
                    <a:pt x="952" y="1579"/>
                    <a:pt x="931" y="1600"/>
                  </a:cubicBezTo>
                  <a:cubicBezTo>
                    <a:pt x="917" y="1615"/>
                    <a:pt x="882" y="1643"/>
                    <a:pt x="868" y="1657"/>
                  </a:cubicBezTo>
                  <a:cubicBezTo>
                    <a:pt x="846" y="1671"/>
                    <a:pt x="832" y="1685"/>
                    <a:pt x="797" y="1713"/>
                  </a:cubicBezTo>
                  <a:cubicBezTo>
                    <a:pt x="776" y="1727"/>
                    <a:pt x="748" y="1741"/>
                    <a:pt x="727" y="1756"/>
                  </a:cubicBezTo>
                  <a:lnTo>
                    <a:pt x="663" y="1784"/>
                  </a:lnTo>
                  <a:lnTo>
                    <a:pt x="600" y="1812"/>
                  </a:lnTo>
                  <a:cubicBezTo>
                    <a:pt x="586" y="1819"/>
                    <a:pt x="564" y="1826"/>
                    <a:pt x="543" y="1833"/>
                  </a:cubicBezTo>
                  <a:lnTo>
                    <a:pt x="494" y="1840"/>
                  </a:lnTo>
                  <a:cubicBezTo>
                    <a:pt x="459" y="1847"/>
                    <a:pt x="430" y="1847"/>
                    <a:pt x="402" y="1847"/>
                  </a:cubicBezTo>
                  <a:cubicBezTo>
                    <a:pt x="339" y="1833"/>
                    <a:pt x="275" y="1812"/>
                    <a:pt x="219" y="1784"/>
                  </a:cubicBezTo>
                  <a:cubicBezTo>
                    <a:pt x="219" y="1784"/>
                    <a:pt x="210" y="1793"/>
                    <a:pt x="205" y="1793"/>
                  </a:cubicBezTo>
                  <a:cubicBezTo>
                    <a:pt x="203" y="1793"/>
                    <a:pt x="203" y="1791"/>
                    <a:pt x="205" y="1784"/>
                  </a:cubicBezTo>
                  <a:cubicBezTo>
                    <a:pt x="191" y="1777"/>
                    <a:pt x="177" y="1763"/>
                    <a:pt x="170" y="1748"/>
                  </a:cubicBezTo>
                  <a:cubicBezTo>
                    <a:pt x="156" y="1734"/>
                    <a:pt x="141" y="1720"/>
                    <a:pt x="127" y="1706"/>
                  </a:cubicBezTo>
                  <a:cubicBezTo>
                    <a:pt x="120" y="1692"/>
                    <a:pt x="113" y="1678"/>
                    <a:pt x="99" y="1664"/>
                  </a:cubicBezTo>
                  <a:cubicBezTo>
                    <a:pt x="92" y="1643"/>
                    <a:pt x="85" y="1629"/>
                    <a:pt x="78" y="1607"/>
                  </a:cubicBezTo>
                  <a:cubicBezTo>
                    <a:pt x="71" y="1593"/>
                    <a:pt x="64" y="1572"/>
                    <a:pt x="57" y="1551"/>
                  </a:cubicBezTo>
                  <a:cubicBezTo>
                    <a:pt x="57" y="1537"/>
                    <a:pt x="50" y="1502"/>
                    <a:pt x="43" y="1488"/>
                  </a:cubicBezTo>
                  <a:cubicBezTo>
                    <a:pt x="43" y="1466"/>
                    <a:pt x="36" y="1438"/>
                    <a:pt x="36" y="1424"/>
                  </a:cubicBezTo>
                  <a:lnTo>
                    <a:pt x="36" y="1304"/>
                  </a:lnTo>
                  <a:cubicBezTo>
                    <a:pt x="36" y="1290"/>
                    <a:pt x="43" y="1276"/>
                    <a:pt x="43" y="1220"/>
                  </a:cubicBezTo>
                  <a:cubicBezTo>
                    <a:pt x="50" y="1206"/>
                    <a:pt x="57" y="1177"/>
                    <a:pt x="57" y="1156"/>
                  </a:cubicBezTo>
                  <a:cubicBezTo>
                    <a:pt x="57" y="1135"/>
                    <a:pt x="64" y="1121"/>
                    <a:pt x="71" y="1093"/>
                  </a:cubicBezTo>
                  <a:cubicBezTo>
                    <a:pt x="71" y="1072"/>
                    <a:pt x="78" y="1051"/>
                    <a:pt x="92" y="1008"/>
                  </a:cubicBezTo>
                  <a:cubicBezTo>
                    <a:pt x="99" y="987"/>
                    <a:pt x="106" y="966"/>
                    <a:pt x="127" y="910"/>
                  </a:cubicBezTo>
                  <a:cubicBezTo>
                    <a:pt x="134" y="881"/>
                    <a:pt x="141" y="867"/>
                    <a:pt x="163" y="818"/>
                  </a:cubicBezTo>
                  <a:lnTo>
                    <a:pt x="198" y="740"/>
                  </a:lnTo>
                  <a:cubicBezTo>
                    <a:pt x="212" y="719"/>
                    <a:pt x="226" y="698"/>
                    <a:pt x="600" y="233"/>
                  </a:cubicBezTo>
                  <a:lnTo>
                    <a:pt x="670" y="176"/>
                  </a:lnTo>
                  <a:cubicBezTo>
                    <a:pt x="698" y="162"/>
                    <a:pt x="727" y="141"/>
                    <a:pt x="741" y="134"/>
                  </a:cubicBezTo>
                  <a:cubicBezTo>
                    <a:pt x="762" y="127"/>
                    <a:pt x="776" y="113"/>
                    <a:pt x="804" y="106"/>
                  </a:cubicBezTo>
                  <a:lnTo>
                    <a:pt x="846" y="85"/>
                  </a:lnTo>
                  <a:cubicBezTo>
                    <a:pt x="882" y="71"/>
                    <a:pt x="917" y="57"/>
                    <a:pt x="952" y="50"/>
                  </a:cubicBezTo>
                  <a:cubicBezTo>
                    <a:pt x="980" y="43"/>
                    <a:pt x="1009" y="43"/>
                    <a:pt x="1044" y="35"/>
                  </a:cubicBezTo>
                  <a:close/>
                  <a:moveTo>
                    <a:pt x="994" y="0"/>
                  </a:moveTo>
                  <a:cubicBezTo>
                    <a:pt x="980" y="0"/>
                    <a:pt x="966" y="7"/>
                    <a:pt x="889" y="21"/>
                  </a:cubicBezTo>
                  <a:cubicBezTo>
                    <a:pt x="875" y="28"/>
                    <a:pt x="853" y="35"/>
                    <a:pt x="839" y="43"/>
                  </a:cubicBezTo>
                  <a:cubicBezTo>
                    <a:pt x="825" y="50"/>
                    <a:pt x="811" y="57"/>
                    <a:pt x="783" y="71"/>
                  </a:cubicBezTo>
                  <a:lnTo>
                    <a:pt x="734" y="99"/>
                  </a:lnTo>
                  <a:cubicBezTo>
                    <a:pt x="691" y="120"/>
                    <a:pt x="656" y="141"/>
                    <a:pt x="621" y="169"/>
                  </a:cubicBezTo>
                  <a:cubicBezTo>
                    <a:pt x="607" y="176"/>
                    <a:pt x="593" y="191"/>
                    <a:pt x="205" y="649"/>
                  </a:cubicBezTo>
                  <a:cubicBezTo>
                    <a:pt x="198" y="677"/>
                    <a:pt x="184" y="698"/>
                    <a:pt x="156" y="747"/>
                  </a:cubicBezTo>
                  <a:cubicBezTo>
                    <a:pt x="149" y="769"/>
                    <a:pt x="141" y="783"/>
                    <a:pt x="120" y="832"/>
                  </a:cubicBezTo>
                  <a:cubicBezTo>
                    <a:pt x="113" y="853"/>
                    <a:pt x="106" y="874"/>
                    <a:pt x="85" y="931"/>
                  </a:cubicBezTo>
                  <a:cubicBezTo>
                    <a:pt x="78" y="952"/>
                    <a:pt x="64" y="980"/>
                    <a:pt x="57" y="1008"/>
                  </a:cubicBezTo>
                  <a:cubicBezTo>
                    <a:pt x="50" y="1044"/>
                    <a:pt x="43" y="1065"/>
                    <a:pt x="36" y="1100"/>
                  </a:cubicBezTo>
                  <a:cubicBezTo>
                    <a:pt x="29" y="1114"/>
                    <a:pt x="29" y="1135"/>
                    <a:pt x="22" y="1170"/>
                  </a:cubicBezTo>
                  <a:cubicBezTo>
                    <a:pt x="15" y="1185"/>
                    <a:pt x="15" y="1199"/>
                    <a:pt x="8" y="1262"/>
                  </a:cubicBezTo>
                  <a:cubicBezTo>
                    <a:pt x="8" y="1276"/>
                    <a:pt x="0" y="1290"/>
                    <a:pt x="0" y="1361"/>
                  </a:cubicBezTo>
                  <a:cubicBezTo>
                    <a:pt x="0" y="1382"/>
                    <a:pt x="0" y="1417"/>
                    <a:pt x="0" y="1438"/>
                  </a:cubicBezTo>
                  <a:cubicBezTo>
                    <a:pt x="0" y="1452"/>
                    <a:pt x="8" y="1474"/>
                    <a:pt x="8" y="1502"/>
                  </a:cubicBezTo>
                  <a:cubicBezTo>
                    <a:pt x="15" y="1523"/>
                    <a:pt x="15" y="1544"/>
                    <a:pt x="22" y="1565"/>
                  </a:cubicBezTo>
                  <a:cubicBezTo>
                    <a:pt x="29" y="1586"/>
                    <a:pt x="36" y="1607"/>
                    <a:pt x="43" y="1629"/>
                  </a:cubicBezTo>
                  <a:cubicBezTo>
                    <a:pt x="57" y="1664"/>
                    <a:pt x="78" y="1706"/>
                    <a:pt x="106" y="1741"/>
                  </a:cubicBezTo>
                  <a:cubicBezTo>
                    <a:pt x="120" y="1756"/>
                    <a:pt x="127" y="1770"/>
                    <a:pt x="149" y="1784"/>
                  </a:cubicBezTo>
                  <a:cubicBezTo>
                    <a:pt x="212" y="1833"/>
                    <a:pt x="282" y="1868"/>
                    <a:pt x="360" y="1889"/>
                  </a:cubicBezTo>
                  <a:lnTo>
                    <a:pt x="508" y="1889"/>
                  </a:lnTo>
                  <a:cubicBezTo>
                    <a:pt x="522" y="1882"/>
                    <a:pt x="543" y="1882"/>
                    <a:pt x="564" y="1875"/>
                  </a:cubicBezTo>
                  <a:cubicBezTo>
                    <a:pt x="586" y="1868"/>
                    <a:pt x="607" y="1861"/>
                    <a:pt x="635" y="1854"/>
                  </a:cubicBezTo>
                  <a:cubicBezTo>
                    <a:pt x="649" y="1847"/>
                    <a:pt x="670" y="1840"/>
                    <a:pt x="698" y="1826"/>
                  </a:cubicBezTo>
                  <a:cubicBezTo>
                    <a:pt x="720" y="1812"/>
                    <a:pt x="734" y="1805"/>
                    <a:pt x="755" y="1791"/>
                  </a:cubicBezTo>
                  <a:cubicBezTo>
                    <a:pt x="783" y="1777"/>
                    <a:pt x="818" y="1756"/>
                    <a:pt x="846" y="1741"/>
                  </a:cubicBezTo>
                  <a:cubicBezTo>
                    <a:pt x="861" y="1727"/>
                    <a:pt x="889" y="1706"/>
                    <a:pt x="910" y="1692"/>
                  </a:cubicBezTo>
                  <a:cubicBezTo>
                    <a:pt x="931" y="1671"/>
                    <a:pt x="952" y="1657"/>
                    <a:pt x="987" y="1622"/>
                  </a:cubicBezTo>
                  <a:cubicBezTo>
                    <a:pt x="1001" y="1607"/>
                    <a:pt x="1030" y="1579"/>
                    <a:pt x="1051" y="1558"/>
                  </a:cubicBezTo>
                  <a:cubicBezTo>
                    <a:pt x="1065" y="1537"/>
                    <a:pt x="1086" y="1516"/>
                    <a:pt x="1178" y="1403"/>
                  </a:cubicBezTo>
                  <a:cubicBezTo>
                    <a:pt x="1192" y="1382"/>
                    <a:pt x="1213" y="1354"/>
                    <a:pt x="1227" y="1326"/>
                  </a:cubicBezTo>
                  <a:cubicBezTo>
                    <a:pt x="1241" y="1304"/>
                    <a:pt x="1255" y="1276"/>
                    <a:pt x="1312" y="1192"/>
                  </a:cubicBezTo>
                  <a:cubicBezTo>
                    <a:pt x="1319" y="1170"/>
                    <a:pt x="1326" y="1149"/>
                    <a:pt x="1354" y="1093"/>
                  </a:cubicBezTo>
                  <a:cubicBezTo>
                    <a:pt x="1361" y="1079"/>
                    <a:pt x="1375" y="1058"/>
                    <a:pt x="1396" y="994"/>
                  </a:cubicBezTo>
                  <a:cubicBezTo>
                    <a:pt x="1403" y="980"/>
                    <a:pt x="1410" y="966"/>
                    <a:pt x="1410" y="952"/>
                  </a:cubicBezTo>
                  <a:cubicBezTo>
                    <a:pt x="1417" y="938"/>
                    <a:pt x="1424" y="924"/>
                    <a:pt x="1424" y="910"/>
                  </a:cubicBezTo>
                  <a:cubicBezTo>
                    <a:pt x="1431" y="888"/>
                    <a:pt x="1439" y="874"/>
                    <a:pt x="1460" y="776"/>
                  </a:cubicBezTo>
                  <a:cubicBezTo>
                    <a:pt x="1467" y="762"/>
                    <a:pt x="1467" y="740"/>
                    <a:pt x="1488" y="614"/>
                  </a:cubicBezTo>
                  <a:cubicBezTo>
                    <a:pt x="1488" y="571"/>
                    <a:pt x="1488" y="536"/>
                    <a:pt x="1488" y="494"/>
                  </a:cubicBezTo>
                  <a:cubicBezTo>
                    <a:pt x="1481" y="473"/>
                    <a:pt x="1481" y="444"/>
                    <a:pt x="1481" y="416"/>
                  </a:cubicBezTo>
                  <a:cubicBezTo>
                    <a:pt x="1474" y="395"/>
                    <a:pt x="1474" y="367"/>
                    <a:pt x="1467" y="346"/>
                  </a:cubicBezTo>
                  <a:cubicBezTo>
                    <a:pt x="1460" y="317"/>
                    <a:pt x="1453" y="296"/>
                    <a:pt x="1446" y="275"/>
                  </a:cubicBezTo>
                  <a:cubicBezTo>
                    <a:pt x="1410" y="205"/>
                    <a:pt x="1368" y="141"/>
                    <a:pt x="1319" y="85"/>
                  </a:cubicBezTo>
                  <a:cubicBezTo>
                    <a:pt x="1305" y="78"/>
                    <a:pt x="1291" y="64"/>
                    <a:pt x="1276" y="57"/>
                  </a:cubicBezTo>
                  <a:cubicBezTo>
                    <a:pt x="1262" y="50"/>
                    <a:pt x="1248" y="43"/>
                    <a:pt x="1234" y="35"/>
                  </a:cubicBezTo>
                  <a:cubicBezTo>
                    <a:pt x="1220" y="28"/>
                    <a:pt x="1206" y="21"/>
                    <a:pt x="1185" y="14"/>
                  </a:cubicBezTo>
                  <a:cubicBezTo>
                    <a:pt x="1171" y="7"/>
                    <a:pt x="1150" y="7"/>
                    <a:pt x="1135" y="7"/>
                  </a:cubicBezTo>
                  <a:lnTo>
                    <a:pt x="109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6"/>
            <p:cNvSpPr/>
            <p:nvPr/>
          </p:nvSpPr>
          <p:spPr>
            <a:xfrm>
              <a:off x="7446889" y="2837022"/>
              <a:ext cx="117129" cy="150163"/>
            </a:xfrm>
            <a:custGeom>
              <a:avLst/>
              <a:gdLst/>
              <a:ahLst/>
              <a:cxnLst/>
              <a:rect l="l" t="t" r="r" b="b"/>
              <a:pathLst>
                <a:path w="1227" h="1573" extrusionOk="0">
                  <a:moveTo>
                    <a:pt x="1207" y="101"/>
                  </a:moveTo>
                  <a:lnTo>
                    <a:pt x="1227" y="113"/>
                  </a:lnTo>
                  <a:cubicBezTo>
                    <a:pt x="1220" y="109"/>
                    <a:pt x="1214" y="105"/>
                    <a:pt x="1207" y="101"/>
                  </a:cubicBezTo>
                  <a:close/>
                  <a:moveTo>
                    <a:pt x="1043" y="1"/>
                  </a:moveTo>
                  <a:cubicBezTo>
                    <a:pt x="649" y="22"/>
                    <a:pt x="635" y="29"/>
                    <a:pt x="613" y="43"/>
                  </a:cubicBezTo>
                  <a:cubicBezTo>
                    <a:pt x="592" y="50"/>
                    <a:pt x="571" y="64"/>
                    <a:pt x="557" y="78"/>
                  </a:cubicBezTo>
                  <a:cubicBezTo>
                    <a:pt x="522" y="99"/>
                    <a:pt x="515" y="106"/>
                    <a:pt x="501" y="120"/>
                  </a:cubicBezTo>
                  <a:lnTo>
                    <a:pt x="444" y="163"/>
                  </a:lnTo>
                  <a:cubicBezTo>
                    <a:pt x="388" y="219"/>
                    <a:pt x="374" y="233"/>
                    <a:pt x="360" y="254"/>
                  </a:cubicBezTo>
                  <a:cubicBezTo>
                    <a:pt x="212" y="452"/>
                    <a:pt x="198" y="466"/>
                    <a:pt x="191" y="480"/>
                  </a:cubicBezTo>
                  <a:cubicBezTo>
                    <a:pt x="127" y="600"/>
                    <a:pt x="120" y="614"/>
                    <a:pt x="113" y="628"/>
                  </a:cubicBezTo>
                  <a:cubicBezTo>
                    <a:pt x="106" y="642"/>
                    <a:pt x="99" y="670"/>
                    <a:pt x="92" y="691"/>
                  </a:cubicBezTo>
                  <a:cubicBezTo>
                    <a:pt x="28" y="917"/>
                    <a:pt x="21" y="931"/>
                    <a:pt x="21" y="945"/>
                  </a:cubicBezTo>
                  <a:cubicBezTo>
                    <a:pt x="14" y="995"/>
                    <a:pt x="14" y="1037"/>
                    <a:pt x="14" y="1079"/>
                  </a:cubicBezTo>
                  <a:cubicBezTo>
                    <a:pt x="0" y="1213"/>
                    <a:pt x="50" y="1347"/>
                    <a:pt x="148" y="1439"/>
                  </a:cubicBezTo>
                  <a:cubicBezTo>
                    <a:pt x="162" y="1446"/>
                    <a:pt x="176" y="1453"/>
                    <a:pt x="191" y="1467"/>
                  </a:cubicBezTo>
                  <a:lnTo>
                    <a:pt x="361" y="1562"/>
                  </a:lnTo>
                  <a:lnTo>
                    <a:pt x="361" y="1562"/>
                  </a:lnTo>
                  <a:cubicBezTo>
                    <a:pt x="261" y="1500"/>
                    <a:pt x="205" y="1371"/>
                    <a:pt x="205" y="1192"/>
                  </a:cubicBezTo>
                  <a:lnTo>
                    <a:pt x="205" y="1121"/>
                  </a:lnTo>
                  <a:cubicBezTo>
                    <a:pt x="205" y="1100"/>
                    <a:pt x="205" y="1072"/>
                    <a:pt x="212" y="1058"/>
                  </a:cubicBezTo>
                  <a:lnTo>
                    <a:pt x="219" y="1009"/>
                  </a:lnTo>
                  <a:cubicBezTo>
                    <a:pt x="233" y="931"/>
                    <a:pt x="240" y="924"/>
                    <a:pt x="240" y="903"/>
                  </a:cubicBezTo>
                  <a:cubicBezTo>
                    <a:pt x="254" y="868"/>
                    <a:pt x="261" y="847"/>
                    <a:pt x="268" y="832"/>
                  </a:cubicBezTo>
                  <a:cubicBezTo>
                    <a:pt x="282" y="790"/>
                    <a:pt x="289" y="769"/>
                    <a:pt x="303" y="748"/>
                  </a:cubicBezTo>
                  <a:cubicBezTo>
                    <a:pt x="310" y="720"/>
                    <a:pt x="324" y="699"/>
                    <a:pt x="331" y="677"/>
                  </a:cubicBezTo>
                  <a:cubicBezTo>
                    <a:pt x="353" y="642"/>
                    <a:pt x="360" y="628"/>
                    <a:pt x="367" y="607"/>
                  </a:cubicBezTo>
                  <a:cubicBezTo>
                    <a:pt x="388" y="579"/>
                    <a:pt x="402" y="558"/>
                    <a:pt x="416" y="536"/>
                  </a:cubicBezTo>
                  <a:lnTo>
                    <a:pt x="451" y="473"/>
                  </a:lnTo>
                  <a:lnTo>
                    <a:pt x="501" y="417"/>
                  </a:lnTo>
                  <a:cubicBezTo>
                    <a:pt x="557" y="346"/>
                    <a:pt x="571" y="332"/>
                    <a:pt x="585" y="318"/>
                  </a:cubicBezTo>
                  <a:cubicBezTo>
                    <a:pt x="642" y="269"/>
                    <a:pt x="656" y="254"/>
                    <a:pt x="663" y="247"/>
                  </a:cubicBezTo>
                  <a:cubicBezTo>
                    <a:pt x="698" y="219"/>
                    <a:pt x="712" y="212"/>
                    <a:pt x="726" y="198"/>
                  </a:cubicBezTo>
                  <a:cubicBezTo>
                    <a:pt x="762" y="177"/>
                    <a:pt x="783" y="163"/>
                    <a:pt x="797" y="149"/>
                  </a:cubicBezTo>
                  <a:cubicBezTo>
                    <a:pt x="818" y="142"/>
                    <a:pt x="839" y="135"/>
                    <a:pt x="853" y="120"/>
                  </a:cubicBezTo>
                  <a:cubicBezTo>
                    <a:pt x="888" y="106"/>
                    <a:pt x="902" y="99"/>
                    <a:pt x="917" y="99"/>
                  </a:cubicBezTo>
                  <a:cubicBezTo>
                    <a:pt x="938" y="92"/>
                    <a:pt x="952" y="85"/>
                    <a:pt x="966" y="85"/>
                  </a:cubicBezTo>
                  <a:cubicBezTo>
                    <a:pt x="999" y="77"/>
                    <a:pt x="1032" y="74"/>
                    <a:pt x="1065" y="74"/>
                  </a:cubicBezTo>
                  <a:cubicBezTo>
                    <a:pt x="1088" y="74"/>
                    <a:pt x="1112" y="75"/>
                    <a:pt x="1135" y="78"/>
                  </a:cubicBezTo>
                  <a:cubicBezTo>
                    <a:pt x="1157" y="84"/>
                    <a:pt x="1183" y="89"/>
                    <a:pt x="1207" y="101"/>
                  </a:cubicBezTo>
                  <a:lnTo>
                    <a:pt x="1207" y="101"/>
                  </a:lnTo>
                  <a:lnTo>
                    <a:pt x="1043" y="1"/>
                  </a:lnTo>
                  <a:close/>
                  <a:moveTo>
                    <a:pt x="361" y="1562"/>
                  </a:moveTo>
                  <a:cubicBezTo>
                    <a:pt x="368" y="1566"/>
                    <a:pt x="374" y="1569"/>
                    <a:pt x="381" y="1573"/>
                  </a:cubicBezTo>
                  <a:lnTo>
                    <a:pt x="361" y="1562"/>
                  </a:ln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6"/>
            <p:cNvSpPr/>
            <p:nvPr/>
          </p:nvSpPr>
          <p:spPr>
            <a:xfrm>
              <a:off x="7445552" y="2831676"/>
              <a:ext cx="119802" cy="157513"/>
            </a:xfrm>
            <a:custGeom>
              <a:avLst/>
              <a:gdLst/>
              <a:ahLst/>
              <a:cxnLst/>
              <a:rect l="l" t="t" r="r" b="b"/>
              <a:pathLst>
                <a:path w="1255" h="1650" extrusionOk="0">
                  <a:moveTo>
                    <a:pt x="888" y="35"/>
                  </a:moveTo>
                  <a:cubicBezTo>
                    <a:pt x="938" y="43"/>
                    <a:pt x="994" y="57"/>
                    <a:pt x="1043" y="78"/>
                  </a:cubicBezTo>
                  <a:cubicBezTo>
                    <a:pt x="1043" y="78"/>
                    <a:pt x="1093" y="106"/>
                    <a:pt x="980" y="120"/>
                  </a:cubicBezTo>
                  <a:lnTo>
                    <a:pt x="931" y="134"/>
                  </a:lnTo>
                  <a:cubicBezTo>
                    <a:pt x="909" y="141"/>
                    <a:pt x="888" y="148"/>
                    <a:pt x="867" y="162"/>
                  </a:cubicBezTo>
                  <a:cubicBezTo>
                    <a:pt x="846" y="169"/>
                    <a:pt x="825" y="184"/>
                    <a:pt x="804" y="191"/>
                  </a:cubicBezTo>
                  <a:cubicBezTo>
                    <a:pt x="790" y="205"/>
                    <a:pt x="768" y="219"/>
                    <a:pt x="733" y="240"/>
                  </a:cubicBezTo>
                  <a:lnTo>
                    <a:pt x="670" y="289"/>
                  </a:lnTo>
                  <a:cubicBezTo>
                    <a:pt x="656" y="296"/>
                    <a:pt x="649" y="310"/>
                    <a:pt x="592" y="367"/>
                  </a:cubicBezTo>
                  <a:cubicBezTo>
                    <a:pt x="578" y="374"/>
                    <a:pt x="564" y="395"/>
                    <a:pt x="501" y="465"/>
                  </a:cubicBezTo>
                  <a:cubicBezTo>
                    <a:pt x="494" y="473"/>
                    <a:pt x="479" y="487"/>
                    <a:pt x="458" y="522"/>
                  </a:cubicBezTo>
                  <a:cubicBezTo>
                    <a:pt x="444" y="536"/>
                    <a:pt x="430" y="564"/>
                    <a:pt x="416" y="585"/>
                  </a:cubicBezTo>
                  <a:cubicBezTo>
                    <a:pt x="402" y="599"/>
                    <a:pt x="381" y="635"/>
                    <a:pt x="367" y="656"/>
                  </a:cubicBezTo>
                  <a:cubicBezTo>
                    <a:pt x="360" y="677"/>
                    <a:pt x="353" y="691"/>
                    <a:pt x="331" y="726"/>
                  </a:cubicBezTo>
                  <a:cubicBezTo>
                    <a:pt x="324" y="747"/>
                    <a:pt x="310" y="769"/>
                    <a:pt x="303" y="797"/>
                  </a:cubicBezTo>
                  <a:cubicBezTo>
                    <a:pt x="289" y="818"/>
                    <a:pt x="282" y="839"/>
                    <a:pt x="268" y="881"/>
                  </a:cubicBezTo>
                  <a:cubicBezTo>
                    <a:pt x="261" y="903"/>
                    <a:pt x="254" y="917"/>
                    <a:pt x="240" y="959"/>
                  </a:cubicBezTo>
                  <a:cubicBezTo>
                    <a:pt x="240" y="973"/>
                    <a:pt x="233" y="987"/>
                    <a:pt x="219" y="1065"/>
                  </a:cubicBezTo>
                  <a:cubicBezTo>
                    <a:pt x="212" y="1079"/>
                    <a:pt x="212" y="1100"/>
                    <a:pt x="205" y="1114"/>
                  </a:cubicBezTo>
                  <a:cubicBezTo>
                    <a:pt x="205" y="1128"/>
                    <a:pt x="197" y="1142"/>
                    <a:pt x="197" y="1177"/>
                  </a:cubicBezTo>
                  <a:lnTo>
                    <a:pt x="197" y="1248"/>
                  </a:lnTo>
                  <a:cubicBezTo>
                    <a:pt x="197" y="1347"/>
                    <a:pt x="219" y="1445"/>
                    <a:pt x="268" y="1537"/>
                  </a:cubicBezTo>
                  <a:cubicBezTo>
                    <a:pt x="268" y="1537"/>
                    <a:pt x="212" y="1502"/>
                    <a:pt x="176" y="1481"/>
                  </a:cubicBezTo>
                  <a:cubicBezTo>
                    <a:pt x="92" y="1389"/>
                    <a:pt x="42" y="1262"/>
                    <a:pt x="49" y="1135"/>
                  </a:cubicBezTo>
                  <a:cubicBezTo>
                    <a:pt x="49" y="1093"/>
                    <a:pt x="56" y="1051"/>
                    <a:pt x="56" y="1008"/>
                  </a:cubicBezTo>
                  <a:cubicBezTo>
                    <a:pt x="64" y="994"/>
                    <a:pt x="64" y="980"/>
                    <a:pt x="127" y="755"/>
                  </a:cubicBezTo>
                  <a:cubicBezTo>
                    <a:pt x="134" y="740"/>
                    <a:pt x="141" y="719"/>
                    <a:pt x="155" y="691"/>
                  </a:cubicBezTo>
                  <a:lnTo>
                    <a:pt x="169" y="656"/>
                  </a:lnTo>
                  <a:cubicBezTo>
                    <a:pt x="169" y="656"/>
                    <a:pt x="197" y="599"/>
                    <a:pt x="226" y="550"/>
                  </a:cubicBezTo>
                  <a:cubicBezTo>
                    <a:pt x="275" y="473"/>
                    <a:pt x="331" y="395"/>
                    <a:pt x="395" y="325"/>
                  </a:cubicBezTo>
                  <a:cubicBezTo>
                    <a:pt x="402" y="310"/>
                    <a:pt x="416" y="296"/>
                    <a:pt x="472" y="240"/>
                  </a:cubicBezTo>
                  <a:lnTo>
                    <a:pt x="529" y="191"/>
                  </a:lnTo>
                  <a:lnTo>
                    <a:pt x="585" y="148"/>
                  </a:lnTo>
                  <a:cubicBezTo>
                    <a:pt x="599" y="141"/>
                    <a:pt x="620" y="127"/>
                    <a:pt x="642" y="113"/>
                  </a:cubicBezTo>
                  <a:cubicBezTo>
                    <a:pt x="677" y="92"/>
                    <a:pt x="719" y="78"/>
                    <a:pt x="761" y="57"/>
                  </a:cubicBezTo>
                  <a:lnTo>
                    <a:pt x="804" y="50"/>
                  </a:lnTo>
                  <a:cubicBezTo>
                    <a:pt x="811" y="50"/>
                    <a:pt x="818" y="43"/>
                    <a:pt x="888" y="35"/>
                  </a:cubicBezTo>
                  <a:close/>
                  <a:moveTo>
                    <a:pt x="959" y="0"/>
                  </a:moveTo>
                  <a:cubicBezTo>
                    <a:pt x="860" y="7"/>
                    <a:pt x="761" y="21"/>
                    <a:pt x="670" y="50"/>
                  </a:cubicBezTo>
                  <a:cubicBezTo>
                    <a:pt x="649" y="64"/>
                    <a:pt x="635" y="71"/>
                    <a:pt x="613" y="78"/>
                  </a:cubicBezTo>
                  <a:cubicBezTo>
                    <a:pt x="592" y="92"/>
                    <a:pt x="571" y="106"/>
                    <a:pt x="536" y="134"/>
                  </a:cubicBezTo>
                  <a:cubicBezTo>
                    <a:pt x="522" y="141"/>
                    <a:pt x="508" y="148"/>
                    <a:pt x="479" y="176"/>
                  </a:cubicBezTo>
                  <a:lnTo>
                    <a:pt x="444" y="205"/>
                  </a:lnTo>
                  <a:lnTo>
                    <a:pt x="395" y="254"/>
                  </a:lnTo>
                  <a:cubicBezTo>
                    <a:pt x="381" y="268"/>
                    <a:pt x="367" y="282"/>
                    <a:pt x="331" y="325"/>
                  </a:cubicBezTo>
                  <a:cubicBezTo>
                    <a:pt x="324" y="332"/>
                    <a:pt x="317" y="339"/>
                    <a:pt x="219" y="480"/>
                  </a:cubicBezTo>
                  <a:cubicBezTo>
                    <a:pt x="205" y="494"/>
                    <a:pt x="197" y="515"/>
                    <a:pt x="155" y="578"/>
                  </a:cubicBezTo>
                  <a:lnTo>
                    <a:pt x="127" y="635"/>
                  </a:lnTo>
                  <a:cubicBezTo>
                    <a:pt x="120" y="649"/>
                    <a:pt x="113" y="670"/>
                    <a:pt x="106" y="684"/>
                  </a:cubicBezTo>
                  <a:cubicBezTo>
                    <a:pt x="99" y="698"/>
                    <a:pt x="92" y="719"/>
                    <a:pt x="21" y="952"/>
                  </a:cubicBezTo>
                  <a:cubicBezTo>
                    <a:pt x="21" y="966"/>
                    <a:pt x="14" y="980"/>
                    <a:pt x="7" y="1065"/>
                  </a:cubicBezTo>
                  <a:lnTo>
                    <a:pt x="7" y="1135"/>
                  </a:lnTo>
                  <a:cubicBezTo>
                    <a:pt x="0" y="1276"/>
                    <a:pt x="49" y="1410"/>
                    <a:pt x="148" y="1509"/>
                  </a:cubicBezTo>
                  <a:cubicBezTo>
                    <a:pt x="162" y="1516"/>
                    <a:pt x="176" y="1530"/>
                    <a:pt x="190" y="1537"/>
                  </a:cubicBezTo>
                  <a:cubicBezTo>
                    <a:pt x="190" y="1537"/>
                    <a:pt x="381" y="1650"/>
                    <a:pt x="395" y="1650"/>
                  </a:cubicBezTo>
                  <a:cubicBezTo>
                    <a:pt x="402" y="1650"/>
                    <a:pt x="409" y="1650"/>
                    <a:pt x="402" y="1615"/>
                  </a:cubicBezTo>
                  <a:cubicBezTo>
                    <a:pt x="296" y="1558"/>
                    <a:pt x="233" y="1424"/>
                    <a:pt x="233" y="1248"/>
                  </a:cubicBezTo>
                  <a:cubicBezTo>
                    <a:pt x="233" y="1227"/>
                    <a:pt x="240" y="1213"/>
                    <a:pt x="247" y="1121"/>
                  </a:cubicBezTo>
                  <a:cubicBezTo>
                    <a:pt x="247" y="1107"/>
                    <a:pt x="247" y="1093"/>
                    <a:pt x="268" y="1015"/>
                  </a:cubicBezTo>
                  <a:cubicBezTo>
                    <a:pt x="268" y="1001"/>
                    <a:pt x="275" y="987"/>
                    <a:pt x="282" y="945"/>
                  </a:cubicBezTo>
                  <a:lnTo>
                    <a:pt x="310" y="881"/>
                  </a:lnTo>
                  <a:cubicBezTo>
                    <a:pt x="317" y="860"/>
                    <a:pt x="331" y="825"/>
                    <a:pt x="338" y="811"/>
                  </a:cubicBezTo>
                  <a:cubicBezTo>
                    <a:pt x="345" y="790"/>
                    <a:pt x="353" y="769"/>
                    <a:pt x="374" y="733"/>
                  </a:cubicBezTo>
                  <a:lnTo>
                    <a:pt x="409" y="670"/>
                  </a:lnTo>
                  <a:cubicBezTo>
                    <a:pt x="423" y="649"/>
                    <a:pt x="430" y="628"/>
                    <a:pt x="458" y="592"/>
                  </a:cubicBezTo>
                  <a:cubicBezTo>
                    <a:pt x="465" y="578"/>
                    <a:pt x="479" y="564"/>
                    <a:pt x="578" y="437"/>
                  </a:cubicBezTo>
                  <a:cubicBezTo>
                    <a:pt x="606" y="409"/>
                    <a:pt x="635" y="381"/>
                    <a:pt x="663" y="353"/>
                  </a:cubicBezTo>
                  <a:cubicBezTo>
                    <a:pt x="677" y="339"/>
                    <a:pt x="684" y="332"/>
                    <a:pt x="719" y="303"/>
                  </a:cubicBezTo>
                  <a:cubicBezTo>
                    <a:pt x="726" y="296"/>
                    <a:pt x="754" y="275"/>
                    <a:pt x="768" y="261"/>
                  </a:cubicBezTo>
                  <a:cubicBezTo>
                    <a:pt x="790" y="254"/>
                    <a:pt x="811" y="240"/>
                    <a:pt x="825" y="226"/>
                  </a:cubicBezTo>
                  <a:cubicBezTo>
                    <a:pt x="846" y="219"/>
                    <a:pt x="860" y="212"/>
                    <a:pt x="895" y="198"/>
                  </a:cubicBezTo>
                  <a:cubicBezTo>
                    <a:pt x="909" y="184"/>
                    <a:pt x="931" y="184"/>
                    <a:pt x="945" y="176"/>
                  </a:cubicBezTo>
                  <a:cubicBezTo>
                    <a:pt x="987" y="162"/>
                    <a:pt x="1022" y="155"/>
                    <a:pt x="1057" y="148"/>
                  </a:cubicBezTo>
                  <a:lnTo>
                    <a:pt x="1107" y="148"/>
                  </a:lnTo>
                  <a:cubicBezTo>
                    <a:pt x="1131" y="152"/>
                    <a:pt x="1156" y="154"/>
                    <a:pt x="1181" y="154"/>
                  </a:cubicBezTo>
                  <a:cubicBezTo>
                    <a:pt x="1206" y="154"/>
                    <a:pt x="1230" y="152"/>
                    <a:pt x="1255" y="148"/>
                  </a:cubicBezTo>
                  <a:cubicBezTo>
                    <a:pt x="1156" y="92"/>
                    <a:pt x="1057" y="43"/>
                    <a:pt x="95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6"/>
            <p:cNvSpPr/>
            <p:nvPr/>
          </p:nvSpPr>
          <p:spPr>
            <a:xfrm>
              <a:off x="7466363" y="2843418"/>
              <a:ext cx="115220" cy="147490"/>
            </a:xfrm>
            <a:custGeom>
              <a:avLst/>
              <a:gdLst/>
              <a:ahLst/>
              <a:cxnLst/>
              <a:rect l="l" t="t" r="r" b="b"/>
              <a:pathLst>
                <a:path w="1207" h="1545" extrusionOk="0">
                  <a:moveTo>
                    <a:pt x="867" y="0"/>
                  </a:moveTo>
                  <a:cubicBezTo>
                    <a:pt x="787" y="0"/>
                    <a:pt x="696" y="26"/>
                    <a:pt x="600" y="82"/>
                  </a:cubicBezTo>
                  <a:cubicBezTo>
                    <a:pt x="247" y="314"/>
                    <a:pt x="22" y="702"/>
                    <a:pt x="1" y="1118"/>
                  </a:cubicBezTo>
                  <a:cubicBezTo>
                    <a:pt x="1" y="1388"/>
                    <a:pt x="139" y="1545"/>
                    <a:pt x="338" y="1545"/>
                  </a:cubicBezTo>
                  <a:cubicBezTo>
                    <a:pt x="419" y="1545"/>
                    <a:pt x="511" y="1519"/>
                    <a:pt x="607" y="1463"/>
                  </a:cubicBezTo>
                  <a:cubicBezTo>
                    <a:pt x="959" y="1231"/>
                    <a:pt x="1178" y="850"/>
                    <a:pt x="1206" y="427"/>
                  </a:cubicBezTo>
                  <a:cubicBezTo>
                    <a:pt x="1201" y="157"/>
                    <a:pt x="1065" y="0"/>
                    <a:pt x="86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6"/>
            <p:cNvSpPr/>
            <p:nvPr/>
          </p:nvSpPr>
          <p:spPr>
            <a:xfrm>
              <a:off x="7464358" y="2841605"/>
              <a:ext cx="119230" cy="151690"/>
            </a:xfrm>
            <a:custGeom>
              <a:avLst/>
              <a:gdLst/>
              <a:ahLst/>
              <a:cxnLst/>
              <a:rect l="l" t="t" r="r" b="b"/>
              <a:pathLst>
                <a:path w="1249" h="1589" extrusionOk="0">
                  <a:moveTo>
                    <a:pt x="889" y="44"/>
                  </a:moveTo>
                  <a:cubicBezTo>
                    <a:pt x="945" y="44"/>
                    <a:pt x="994" y="51"/>
                    <a:pt x="1037" y="80"/>
                  </a:cubicBezTo>
                  <a:cubicBezTo>
                    <a:pt x="1142" y="143"/>
                    <a:pt x="1206" y="270"/>
                    <a:pt x="1206" y="446"/>
                  </a:cubicBezTo>
                  <a:cubicBezTo>
                    <a:pt x="1178" y="862"/>
                    <a:pt x="959" y="1236"/>
                    <a:pt x="614" y="1468"/>
                  </a:cubicBezTo>
                  <a:cubicBezTo>
                    <a:pt x="521" y="1519"/>
                    <a:pt x="433" y="1544"/>
                    <a:pt x="354" y="1544"/>
                  </a:cubicBezTo>
                  <a:cubicBezTo>
                    <a:pt x="302" y="1544"/>
                    <a:pt x="254" y="1533"/>
                    <a:pt x="212" y="1511"/>
                  </a:cubicBezTo>
                  <a:cubicBezTo>
                    <a:pt x="106" y="1447"/>
                    <a:pt x="43" y="1320"/>
                    <a:pt x="43" y="1144"/>
                  </a:cubicBezTo>
                  <a:cubicBezTo>
                    <a:pt x="64" y="728"/>
                    <a:pt x="282" y="347"/>
                    <a:pt x="635" y="122"/>
                  </a:cubicBezTo>
                  <a:cubicBezTo>
                    <a:pt x="712" y="72"/>
                    <a:pt x="797" y="44"/>
                    <a:pt x="889" y="44"/>
                  </a:cubicBezTo>
                  <a:close/>
                  <a:moveTo>
                    <a:pt x="889" y="0"/>
                  </a:moveTo>
                  <a:cubicBezTo>
                    <a:pt x="802" y="0"/>
                    <a:pt x="705" y="29"/>
                    <a:pt x="607" y="87"/>
                  </a:cubicBezTo>
                  <a:cubicBezTo>
                    <a:pt x="247" y="319"/>
                    <a:pt x="22" y="714"/>
                    <a:pt x="0" y="1144"/>
                  </a:cubicBezTo>
                  <a:cubicBezTo>
                    <a:pt x="0" y="1334"/>
                    <a:pt x="71" y="1475"/>
                    <a:pt x="191" y="1546"/>
                  </a:cubicBezTo>
                  <a:cubicBezTo>
                    <a:pt x="240" y="1574"/>
                    <a:pt x="297" y="1588"/>
                    <a:pt x="360" y="1588"/>
                  </a:cubicBezTo>
                  <a:cubicBezTo>
                    <a:pt x="459" y="1581"/>
                    <a:pt x="550" y="1553"/>
                    <a:pt x="635" y="1503"/>
                  </a:cubicBezTo>
                  <a:cubicBezTo>
                    <a:pt x="994" y="1271"/>
                    <a:pt x="1227" y="876"/>
                    <a:pt x="1248" y="446"/>
                  </a:cubicBezTo>
                  <a:cubicBezTo>
                    <a:pt x="1248" y="256"/>
                    <a:pt x="1178" y="108"/>
                    <a:pt x="1058" y="44"/>
                  </a:cubicBezTo>
                  <a:cubicBezTo>
                    <a:pt x="1008" y="15"/>
                    <a:pt x="951" y="0"/>
                    <a:pt x="889"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6"/>
            <p:cNvSpPr/>
            <p:nvPr/>
          </p:nvSpPr>
          <p:spPr>
            <a:xfrm>
              <a:off x="7413860" y="2804756"/>
              <a:ext cx="142808" cy="187106"/>
            </a:xfrm>
            <a:custGeom>
              <a:avLst/>
              <a:gdLst/>
              <a:ahLst/>
              <a:cxnLst/>
              <a:rect l="l" t="t" r="r" b="b"/>
              <a:pathLst>
                <a:path w="1496" h="1960" extrusionOk="0">
                  <a:moveTo>
                    <a:pt x="1030" y="0"/>
                  </a:moveTo>
                  <a:lnTo>
                    <a:pt x="974" y="7"/>
                  </a:lnTo>
                  <a:cubicBezTo>
                    <a:pt x="952" y="7"/>
                    <a:pt x="931" y="14"/>
                    <a:pt x="910" y="21"/>
                  </a:cubicBezTo>
                  <a:lnTo>
                    <a:pt x="868" y="36"/>
                  </a:lnTo>
                  <a:lnTo>
                    <a:pt x="776" y="71"/>
                  </a:lnTo>
                  <a:lnTo>
                    <a:pt x="720" y="99"/>
                  </a:lnTo>
                  <a:cubicBezTo>
                    <a:pt x="699" y="113"/>
                    <a:pt x="670" y="127"/>
                    <a:pt x="649" y="148"/>
                  </a:cubicBezTo>
                  <a:cubicBezTo>
                    <a:pt x="614" y="169"/>
                    <a:pt x="600" y="184"/>
                    <a:pt x="586" y="198"/>
                  </a:cubicBezTo>
                  <a:cubicBezTo>
                    <a:pt x="544" y="226"/>
                    <a:pt x="529" y="240"/>
                    <a:pt x="515" y="254"/>
                  </a:cubicBezTo>
                  <a:cubicBezTo>
                    <a:pt x="445" y="317"/>
                    <a:pt x="431" y="339"/>
                    <a:pt x="417" y="353"/>
                  </a:cubicBezTo>
                  <a:cubicBezTo>
                    <a:pt x="381" y="395"/>
                    <a:pt x="367" y="409"/>
                    <a:pt x="360" y="423"/>
                  </a:cubicBezTo>
                  <a:cubicBezTo>
                    <a:pt x="240" y="592"/>
                    <a:pt x="226" y="614"/>
                    <a:pt x="212" y="635"/>
                  </a:cubicBezTo>
                  <a:lnTo>
                    <a:pt x="184" y="691"/>
                  </a:lnTo>
                  <a:cubicBezTo>
                    <a:pt x="142" y="769"/>
                    <a:pt x="135" y="790"/>
                    <a:pt x="128" y="804"/>
                  </a:cubicBezTo>
                  <a:cubicBezTo>
                    <a:pt x="114" y="839"/>
                    <a:pt x="107" y="860"/>
                    <a:pt x="92" y="881"/>
                  </a:cubicBezTo>
                  <a:cubicBezTo>
                    <a:pt x="22" y="1149"/>
                    <a:pt x="15" y="1170"/>
                    <a:pt x="15" y="1192"/>
                  </a:cubicBezTo>
                  <a:cubicBezTo>
                    <a:pt x="8" y="1241"/>
                    <a:pt x="1" y="1290"/>
                    <a:pt x="1" y="1347"/>
                  </a:cubicBezTo>
                  <a:cubicBezTo>
                    <a:pt x="1" y="1572"/>
                    <a:pt x="85" y="1734"/>
                    <a:pt x="212" y="1805"/>
                  </a:cubicBezTo>
                  <a:lnTo>
                    <a:pt x="458" y="1951"/>
                  </a:lnTo>
                  <a:lnTo>
                    <a:pt x="458" y="1951"/>
                  </a:lnTo>
                  <a:cubicBezTo>
                    <a:pt x="340" y="1876"/>
                    <a:pt x="269" y="1718"/>
                    <a:pt x="269" y="1502"/>
                  </a:cubicBezTo>
                  <a:lnTo>
                    <a:pt x="269" y="1417"/>
                  </a:lnTo>
                  <a:cubicBezTo>
                    <a:pt x="269" y="1375"/>
                    <a:pt x="269" y="1361"/>
                    <a:pt x="276" y="1340"/>
                  </a:cubicBezTo>
                  <a:cubicBezTo>
                    <a:pt x="276" y="1326"/>
                    <a:pt x="283" y="1304"/>
                    <a:pt x="283" y="1283"/>
                  </a:cubicBezTo>
                  <a:cubicBezTo>
                    <a:pt x="304" y="1192"/>
                    <a:pt x="311" y="1177"/>
                    <a:pt x="311" y="1156"/>
                  </a:cubicBezTo>
                  <a:cubicBezTo>
                    <a:pt x="332" y="1107"/>
                    <a:pt x="339" y="1093"/>
                    <a:pt x="346" y="1072"/>
                  </a:cubicBezTo>
                  <a:cubicBezTo>
                    <a:pt x="360" y="1022"/>
                    <a:pt x="374" y="994"/>
                    <a:pt x="381" y="966"/>
                  </a:cubicBezTo>
                  <a:cubicBezTo>
                    <a:pt x="396" y="938"/>
                    <a:pt x="410" y="910"/>
                    <a:pt x="417" y="888"/>
                  </a:cubicBezTo>
                  <a:lnTo>
                    <a:pt x="466" y="797"/>
                  </a:lnTo>
                  <a:cubicBezTo>
                    <a:pt x="487" y="762"/>
                    <a:pt x="501" y="733"/>
                    <a:pt x="515" y="712"/>
                  </a:cubicBezTo>
                  <a:cubicBezTo>
                    <a:pt x="544" y="670"/>
                    <a:pt x="558" y="656"/>
                    <a:pt x="565" y="642"/>
                  </a:cubicBezTo>
                  <a:cubicBezTo>
                    <a:pt x="600" y="599"/>
                    <a:pt x="607" y="585"/>
                    <a:pt x="621" y="571"/>
                  </a:cubicBezTo>
                  <a:lnTo>
                    <a:pt x="649" y="536"/>
                  </a:lnTo>
                  <a:cubicBezTo>
                    <a:pt x="692" y="487"/>
                    <a:pt x="706" y="466"/>
                    <a:pt x="727" y="451"/>
                  </a:cubicBezTo>
                  <a:cubicBezTo>
                    <a:pt x="790" y="388"/>
                    <a:pt x="804" y="374"/>
                    <a:pt x="818" y="367"/>
                  </a:cubicBezTo>
                  <a:cubicBezTo>
                    <a:pt x="861" y="332"/>
                    <a:pt x="875" y="325"/>
                    <a:pt x="889" y="310"/>
                  </a:cubicBezTo>
                  <a:cubicBezTo>
                    <a:pt x="931" y="282"/>
                    <a:pt x="959" y="261"/>
                    <a:pt x="981" y="254"/>
                  </a:cubicBezTo>
                  <a:lnTo>
                    <a:pt x="1023" y="226"/>
                  </a:lnTo>
                  <a:cubicBezTo>
                    <a:pt x="1136" y="176"/>
                    <a:pt x="1150" y="176"/>
                    <a:pt x="1164" y="169"/>
                  </a:cubicBezTo>
                  <a:lnTo>
                    <a:pt x="1227" y="155"/>
                  </a:lnTo>
                  <a:lnTo>
                    <a:pt x="1326" y="155"/>
                  </a:lnTo>
                  <a:cubicBezTo>
                    <a:pt x="1354" y="162"/>
                    <a:pt x="1382" y="162"/>
                    <a:pt x="1411" y="169"/>
                  </a:cubicBezTo>
                  <a:lnTo>
                    <a:pt x="1495" y="205"/>
                  </a:lnTo>
                  <a:lnTo>
                    <a:pt x="1234" y="50"/>
                  </a:lnTo>
                  <a:cubicBezTo>
                    <a:pt x="1206" y="36"/>
                    <a:pt x="1185" y="28"/>
                    <a:pt x="1157" y="21"/>
                  </a:cubicBezTo>
                  <a:cubicBezTo>
                    <a:pt x="1115" y="7"/>
                    <a:pt x="1072" y="7"/>
                    <a:pt x="1030" y="0"/>
                  </a:cubicBezTo>
                  <a:close/>
                  <a:moveTo>
                    <a:pt x="458" y="1951"/>
                  </a:moveTo>
                  <a:lnTo>
                    <a:pt x="458" y="1951"/>
                  </a:lnTo>
                  <a:cubicBezTo>
                    <a:pt x="463" y="1954"/>
                    <a:pt x="468" y="1957"/>
                    <a:pt x="473" y="1960"/>
                  </a:cubicBezTo>
                  <a:lnTo>
                    <a:pt x="458" y="195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6"/>
            <p:cNvSpPr/>
            <p:nvPr/>
          </p:nvSpPr>
          <p:spPr>
            <a:xfrm>
              <a:off x="7411855" y="2802751"/>
              <a:ext cx="145481" cy="191880"/>
            </a:xfrm>
            <a:custGeom>
              <a:avLst/>
              <a:gdLst/>
              <a:ahLst/>
              <a:cxnLst/>
              <a:rect l="l" t="t" r="r" b="b"/>
              <a:pathLst>
                <a:path w="1524" h="2010" extrusionOk="0">
                  <a:moveTo>
                    <a:pt x="1044" y="42"/>
                  </a:moveTo>
                  <a:cubicBezTo>
                    <a:pt x="1107" y="49"/>
                    <a:pt x="1178" y="64"/>
                    <a:pt x="1241" y="85"/>
                  </a:cubicBezTo>
                  <a:lnTo>
                    <a:pt x="1354" y="155"/>
                  </a:lnTo>
                  <a:lnTo>
                    <a:pt x="1298" y="155"/>
                  </a:lnTo>
                  <a:lnTo>
                    <a:pt x="1248" y="162"/>
                  </a:lnTo>
                  <a:cubicBezTo>
                    <a:pt x="1227" y="162"/>
                    <a:pt x="1199" y="169"/>
                    <a:pt x="1178" y="176"/>
                  </a:cubicBezTo>
                  <a:cubicBezTo>
                    <a:pt x="1129" y="190"/>
                    <a:pt x="1086" y="212"/>
                    <a:pt x="1037" y="233"/>
                  </a:cubicBezTo>
                  <a:cubicBezTo>
                    <a:pt x="1023" y="240"/>
                    <a:pt x="1009" y="240"/>
                    <a:pt x="988" y="254"/>
                  </a:cubicBezTo>
                  <a:cubicBezTo>
                    <a:pt x="973" y="268"/>
                    <a:pt x="952" y="282"/>
                    <a:pt x="903" y="317"/>
                  </a:cubicBezTo>
                  <a:cubicBezTo>
                    <a:pt x="889" y="324"/>
                    <a:pt x="875" y="338"/>
                    <a:pt x="832" y="374"/>
                  </a:cubicBezTo>
                  <a:cubicBezTo>
                    <a:pt x="818" y="381"/>
                    <a:pt x="804" y="395"/>
                    <a:pt x="734" y="458"/>
                  </a:cubicBezTo>
                  <a:cubicBezTo>
                    <a:pt x="720" y="479"/>
                    <a:pt x="706" y="501"/>
                    <a:pt x="656" y="550"/>
                  </a:cubicBezTo>
                  <a:lnTo>
                    <a:pt x="628" y="585"/>
                  </a:lnTo>
                  <a:lnTo>
                    <a:pt x="579" y="649"/>
                  </a:lnTo>
                  <a:lnTo>
                    <a:pt x="522" y="726"/>
                  </a:lnTo>
                  <a:cubicBezTo>
                    <a:pt x="508" y="747"/>
                    <a:pt x="494" y="776"/>
                    <a:pt x="473" y="811"/>
                  </a:cubicBezTo>
                  <a:cubicBezTo>
                    <a:pt x="459" y="832"/>
                    <a:pt x="452" y="860"/>
                    <a:pt x="424" y="902"/>
                  </a:cubicBezTo>
                  <a:cubicBezTo>
                    <a:pt x="417" y="924"/>
                    <a:pt x="402" y="952"/>
                    <a:pt x="388" y="980"/>
                  </a:cubicBezTo>
                  <a:cubicBezTo>
                    <a:pt x="374" y="1008"/>
                    <a:pt x="367" y="1036"/>
                    <a:pt x="346" y="1086"/>
                  </a:cubicBezTo>
                  <a:cubicBezTo>
                    <a:pt x="339" y="1107"/>
                    <a:pt x="332" y="1121"/>
                    <a:pt x="318" y="1170"/>
                  </a:cubicBezTo>
                  <a:cubicBezTo>
                    <a:pt x="311" y="1191"/>
                    <a:pt x="311" y="1213"/>
                    <a:pt x="290" y="1304"/>
                  </a:cubicBezTo>
                  <a:cubicBezTo>
                    <a:pt x="283" y="1325"/>
                    <a:pt x="283" y="1347"/>
                    <a:pt x="276" y="1361"/>
                  </a:cubicBezTo>
                  <a:cubicBezTo>
                    <a:pt x="276" y="1382"/>
                    <a:pt x="268" y="1410"/>
                    <a:pt x="268" y="1438"/>
                  </a:cubicBezTo>
                  <a:lnTo>
                    <a:pt x="268" y="1523"/>
                  </a:lnTo>
                  <a:cubicBezTo>
                    <a:pt x="261" y="1643"/>
                    <a:pt x="297" y="1769"/>
                    <a:pt x="360" y="1875"/>
                  </a:cubicBezTo>
                  <a:lnTo>
                    <a:pt x="247" y="1812"/>
                  </a:lnTo>
                  <a:cubicBezTo>
                    <a:pt x="113" y="1741"/>
                    <a:pt x="43" y="1579"/>
                    <a:pt x="43" y="1368"/>
                  </a:cubicBezTo>
                  <a:cubicBezTo>
                    <a:pt x="43" y="1318"/>
                    <a:pt x="50" y="1269"/>
                    <a:pt x="57" y="1213"/>
                  </a:cubicBezTo>
                  <a:cubicBezTo>
                    <a:pt x="57" y="1198"/>
                    <a:pt x="64" y="1177"/>
                    <a:pt x="120" y="959"/>
                  </a:cubicBezTo>
                  <a:lnTo>
                    <a:pt x="135" y="909"/>
                  </a:lnTo>
                  <a:cubicBezTo>
                    <a:pt x="142" y="888"/>
                    <a:pt x="156" y="867"/>
                    <a:pt x="170" y="839"/>
                  </a:cubicBezTo>
                  <a:lnTo>
                    <a:pt x="191" y="790"/>
                  </a:lnTo>
                  <a:lnTo>
                    <a:pt x="219" y="726"/>
                  </a:lnTo>
                  <a:cubicBezTo>
                    <a:pt x="233" y="705"/>
                    <a:pt x="240" y="684"/>
                    <a:pt x="233" y="663"/>
                  </a:cubicBezTo>
                  <a:lnTo>
                    <a:pt x="254" y="663"/>
                  </a:lnTo>
                  <a:cubicBezTo>
                    <a:pt x="261" y="642"/>
                    <a:pt x="276" y="620"/>
                    <a:pt x="290" y="599"/>
                  </a:cubicBezTo>
                  <a:lnTo>
                    <a:pt x="339" y="522"/>
                  </a:lnTo>
                  <a:lnTo>
                    <a:pt x="395" y="451"/>
                  </a:lnTo>
                  <a:cubicBezTo>
                    <a:pt x="402" y="437"/>
                    <a:pt x="409" y="430"/>
                    <a:pt x="452" y="388"/>
                  </a:cubicBezTo>
                  <a:cubicBezTo>
                    <a:pt x="459" y="374"/>
                    <a:pt x="480" y="353"/>
                    <a:pt x="550" y="282"/>
                  </a:cubicBezTo>
                  <a:lnTo>
                    <a:pt x="614" y="233"/>
                  </a:lnTo>
                  <a:cubicBezTo>
                    <a:pt x="628" y="219"/>
                    <a:pt x="656" y="197"/>
                    <a:pt x="677" y="183"/>
                  </a:cubicBezTo>
                  <a:cubicBezTo>
                    <a:pt x="706" y="162"/>
                    <a:pt x="727" y="148"/>
                    <a:pt x="748" y="141"/>
                  </a:cubicBezTo>
                  <a:lnTo>
                    <a:pt x="804" y="106"/>
                  </a:lnTo>
                  <a:cubicBezTo>
                    <a:pt x="818" y="106"/>
                    <a:pt x="825" y="99"/>
                    <a:pt x="931" y="64"/>
                  </a:cubicBezTo>
                  <a:cubicBezTo>
                    <a:pt x="952" y="57"/>
                    <a:pt x="966" y="49"/>
                    <a:pt x="988" y="49"/>
                  </a:cubicBezTo>
                  <a:cubicBezTo>
                    <a:pt x="1009" y="42"/>
                    <a:pt x="1023" y="42"/>
                    <a:pt x="1044" y="42"/>
                  </a:cubicBezTo>
                  <a:close/>
                  <a:moveTo>
                    <a:pt x="980" y="0"/>
                  </a:moveTo>
                  <a:cubicBezTo>
                    <a:pt x="959" y="7"/>
                    <a:pt x="938" y="7"/>
                    <a:pt x="910" y="14"/>
                  </a:cubicBezTo>
                  <a:cubicBezTo>
                    <a:pt x="861" y="35"/>
                    <a:pt x="818" y="49"/>
                    <a:pt x="769" y="71"/>
                  </a:cubicBezTo>
                  <a:cubicBezTo>
                    <a:pt x="755" y="78"/>
                    <a:pt x="741" y="85"/>
                    <a:pt x="720" y="99"/>
                  </a:cubicBezTo>
                  <a:cubicBezTo>
                    <a:pt x="706" y="113"/>
                    <a:pt x="684" y="127"/>
                    <a:pt x="635" y="155"/>
                  </a:cubicBezTo>
                  <a:cubicBezTo>
                    <a:pt x="621" y="169"/>
                    <a:pt x="607" y="183"/>
                    <a:pt x="565" y="212"/>
                  </a:cubicBezTo>
                  <a:cubicBezTo>
                    <a:pt x="550" y="226"/>
                    <a:pt x="536" y="240"/>
                    <a:pt x="466" y="303"/>
                  </a:cubicBezTo>
                  <a:cubicBezTo>
                    <a:pt x="452" y="324"/>
                    <a:pt x="438" y="338"/>
                    <a:pt x="388" y="388"/>
                  </a:cubicBezTo>
                  <a:cubicBezTo>
                    <a:pt x="381" y="402"/>
                    <a:pt x="374" y="416"/>
                    <a:pt x="276" y="536"/>
                  </a:cubicBezTo>
                  <a:lnTo>
                    <a:pt x="254" y="578"/>
                  </a:lnTo>
                  <a:cubicBezTo>
                    <a:pt x="240" y="599"/>
                    <a:pt x="226" y="620"/>
                    <a:pt x="205" y="663"/>
                  </a:cubicBezTo>
                  <a:lnTo>
                    <a:pt x="177" y="705"/>
                  </a:lnTo>
                  <a:lnTo>
                    <a:pt x="149" y="768"/>
                  </a:lnTo>
                  <a:lnTo>
                    <a:pt x="120" y="832"/>
                  </a:lnTo>
                  <a:cubicBezTo>
                    <a:pt x="113" y="853"/>
                    <a:pt x="99" y="874"/>
                    <a:pt x="92" y="895"/>
                  </a:cubicBezTo>
                  <a:cubicBezTo>
                    <a:pt x="92" y="895"/>
                    <a:pt x="78" y="945"/>
                    <a:pt x="22" y="1149"/>
                  </a:cubicBezTo>
                  <a:cubicBezTo>
                    <a:pt x="15" y="1198"/>
                    <a:pt x="8" y="1241"/>
                    <a:pt x="1" y="1290"/>
                  </a:cubicBezTo>
                  <a:lnTo>
                    <a:pt x="1" y="1368"/>
                  </a:lnTo>
                  <a:cubicBezTo>
                    <a:pt x="1" y="1600"/>
                    <a:pt x="78" y="1769"/>
                    <a:pt x="219" y="1847"/>
                  </a:cubicBezTo>
                  <a:cubicBezTo>
                    <a:pt x="219" y="1847"/>
                    <a:pt x="487" y="2009"/>
                    <a:pt x="501" y="2009"/>
                  </a:cubicBezTo>
                  <a:cubicBezTo>
                    <a:pt x="508" y="2009"/>
                    <a:pt x="515" y="2002"/>
                    <a:pt x="501" y="1953"/>
                  </a:cubicBezTo>
                  <a:cubicBezTo>
                    <a:pt x="374" y="1882"/>
                    <a:pt x="304" y="1727"/>
                    <a:pt x="304" y="1516"/>
                  </a:cubicBezTo>
                  <a:cubicBezTo>
                    <a:pt x="304" y="1488"/>
                    <a:pt x="311" y="1466"/>
                    <a:pt x="311" y="1410"/>
                  </a:cubicBezTo>
                  <a:cubicBezTo>
                    <a:pt x="311" y="1396"/>
                    <a:pt x="311" y="1382"/>
                    <a:pt x="318" y="1361"/>
                  </a:cubicBezTo>
                  <a:cubicBezTo>
                    <a:pt x="318" y="1339"/>
                    <a:pt x="325" y="1325"/>
                    <a:pt x="346" y="1227"/>
                  </a:cubicBezTo>
                  <a:cubicBezTo>
                    <a:pt x="346" y="1213"/>
                    <a:pt x="353" y="1191"/>
                    <a:pt x="367" y="1149"/>
                  </a:cubicBezTo>
                  <a:cubicBezTo>
                    <a:pt x="374" y="1128"/>
                    <a:pt x="374" y="1114"/>
                    <a:pt x="395" y="1072"/>
                  </a:cubicBezTo>
                  <a:cubicBezTo>
                    <a:pt x="402" y="1043"/>
                    <a:pt x="417" y="1001"/>
                    <a:pt x="431" y="980"/>
                  </a:cubicBezTo>
                  <a:lnTo>
                    <a:pt x="473" y="895"/>
                  </a:lnTo>
                  <a:cubicBezTo>
                    <a:pt x="480" y="867"/>
                    <a:pt x="501" y="839"/>
                    <a:pt x="515" y="818"/>
                  </a:cubicBezTo>
                  <a:cubicBezTo>
                    <a:pt x="529" y="790"/>
                    <a:pt x="543" y="768"/>
                    <a:pt x="572" y="719"/>
                  </a:cubicBezTo>
                  <a:cubicBezTo>
                    <a:pt x="586" y="705"/>
                    <a:pt x="593" y="691"/>
                    <a:pt x="628" y="642"/>
                  </a:cubicBezTo>
                  <a:lnTo>
                    <a:pt x="656" y="606"/>
                  </a:lnTo>
                  <a:lnTo>
                    <a:pt x="713" y="536"/>
                  </a:lnTo>
                  <a:cubicBezTo>
                    <a:pt x="727" y="522"/>
                    <a:pt x="748" y="501"/>
                    <a:pt x="818" y="437"/>
                  </a:cubicBezTo>
                  <a:lnTo>
                    <a:pt x="882" y="381"/>
                  </a:lnTo>
                  <a:cubicBezTo>
                    <a:pt x="896" y="367"/>
                    <a:pt x="917" y="353"/>
                    <a:pt x="945" y="331"/>
                  </a:cubicBezTo>
                  <a:cubicBezTo>
                    <a:pt x="966" y="317"/>
                    <a:pt x="995" y="296"/>
                    <a:pt x="1009" y="289"/>
                  </a:cubicBezTo>
                  <a:cubicBezTo>
                    <a:pt x="1030" y="282"/>
                    <a:pt x="1044" y="275"/>
                    <a:pt x="1072" y="261"/>
                  </a:cubicBezTo>
                  <a:cubicBezTo>
                    <a:pt x="1079" y="254"/>
                    <a:pt x="1093" y="247"/>
                    <a:pt x="1199" y="212"/>
                  </a:cubicBezTo>
                  <a:cubicBezTo>
                    <a:pt x="1213" y="205"/>
                    <a:pt x="1234" y="205"/>
                    <a:pt x="1255" y="197"/>
                  </a:cubicBezTo>
                  <a:cubicBezTo>
                    <a:pt x="1326" y="197"/>
                    <a:pt x="1396" y="205"/>
                    <a:pt x="1467" y="226"/>
                  </a:cubicBezTo>
                  <a:cubicBezTo>
                    <a:pt x="1472" y="226"/>
                    <a:pt x="1475" y="226"/>
                    <a:pt x="1480" y="226"/>
                  </a:cubicBezTo>
                  <a:cubicBezTo>
                    <a:pt x="1489" y="226"/>
                    <a:pt x="1500" y="223"/>
                    <a:pt x="1523" y="205"/>
                  </a:cubicBezTo>
                  <a:cubicBezTo>
                    <a:pt x="1523" y="205"/>
                    <a:pt x="1255" y="49"/>
                    <a:pt x="1171" y="14"/>
                  </a:cubicBezTo>
                  <a:cubicBezTo>
                    <a:pt x="1143" y="7"/>
                    <a:pt x="1114" y="0"/>
                    <a:pt x="1086"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 name="Picture 1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44"/>
            <a:ext cx="655997" cy="688260"/>
          </a:xfrm>
          <a:prstGeom prst="rect">
            <a:avLst/>
          </a:prstGeom>
        </p:spPr>
      </p:pic>
      <p:pic>
        <p:nvPicPr>
          <p:cNvPr id="183" name="Picture 1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673" y="-4289"/>
            <a:ext cx="2624778" cy="50215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413049" y="244550"/>
            <a:ext cx="1477926" cy="7123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25000"/>
                  </a:schemeClr>
                </a:solidFill>
              </a:rPr>
              <a:t>START</a:t>
            </a:r>
            <a:endParaRPr lang="en-US" dirty="0">
              <a:solidFill>
                <a:schemeClr val="accent1">
                  <a:lumMod val="25000"/>
                </a:schemeClr>
              </a:solidFill>
            </a:endParaRPr>
          </a:p>
        </p:txBody>
      </p:sp>
      <p:sp>
        <p:nvSpPr>
          <p:cNvPr id="3" name="Rectangle 2"/>
          <p:cNvSpPr/>
          <p:nvPr/>
        </p:nvSpPr>
        <p:spPr>
          <a:xfrm>
            <a:off x="2535863" y="1137685"/>
            <a:ext cx="3232297" cy="404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25000"/>
                  </a:schemeClr>
                </a:solidFill>
              </a:rPr>
              <a:t>ENTER THE NUMBERS </a:t>
            </a:r>
            <a:endParaRPr lang="en-US" dirty="0">
              <a:solidFill>
                <a:schemeClr val="accent1">
                  <a:lumMod val="25000"/>
                </a:schemeClr>
              </a:solidFill>
            </a:endParaRPr>
          </a:p>
        </p:txBody>
      </p:sp>
      <p:cxnSp>
        <p:nvCxnSpPr>
          <p:cNvPr id="5" name="Straight Arrow Connector 4"/>
          <p:cNvCxnSpPr>
            <a:stCxn id="2" idx="4"/>
            <a:endCxn id="3" idx="0"/>
          </p:cNvCxnSpPr>
          <p:nvPr/>
        </p:nvCxnSpPr>
        <p:spPr>
          <a:xfrm>
            <a:off x="4152012" y="956931"/>
            <a:ext cx="0" cy="18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264191" y="1690576"/>
            <a:ext cx="1775638" cy="6592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accent1">
                    <a:lumMod val="25000"/>
                  </a:schemeClr>
                </a:solidFill>
              </a:rPr>
              <a:t>ADDED TO CIRCULAR LINKED LIST</a:t>
            </a:r>
          </a:p>
          <a:p>
            <a:pPr algn="ctr"/>
            <a:r>
              <a:rPr lang="en-US" sz="1100" dirty="0" smtClean="0">
                <a:solidFill>
                  <a:schemeClr val="accent1">
                    <a:lumMod val="25000"/>
                  </a:schemeClr>
                </a:solidFill>
              </a:rPr>
              <a:t>(ADDING AT LAST )</a:t>
            </a:r>
            <a:endParaRPr lang="en-US" sz="1100" dirty="0">
              <a:solidFill>
                <a:schemeClr val="accent1">
                  <a:lumMod val="25000"/>
                </a:schemeClr>
              </a:solidFill>
            </a:endParaRPr>
          </a:p>
        </p:txBody>
      </p:sp>
      <p:cxnSp>
        <p:nvCxnSpPr>
          <p:cNvPr id="9" name="Straight Arrow Connector 8"/>
          <p:cNvCxnSpPr>
            <a:stCxn id="3" idx="2"/>
            <a:endCxn id="7" idx="0"/>
          </p:cNvCxnSpPr>
          <p:nvPr/>
        </p:nvCxnSpPr>
        <p:spPr>
          <a:xfrm flipH="1">
            <a:off x="4152010" y="1541723"/>
            <a:ext cx="2" cy="148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36599" y="2488015"/>
            <a:ext cx="2030819" cy="425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lumMod val="25000"/>
                  </a:schemeClr>
                </a:solidFill>
              </a:rPr>
              <a:t>DISPALYING ORIGNAL LINKED LIST</a:t>
            </a:r>
            <a:endParaRPr lang="en-US" sz="1200" dirty="0">
              <a:solidFill>
                <a:schemeClr val="accent1">
                  <a:lumMod val="25000"/>
                </a:schemeClr>
              </a:solidFill>
            </a:endParaRPr>
          </a:p>
        </p:txBody>
      </p:sp>
      <p:cxnSp>
        <p:nvCxnSpPr>
          <p:cNvPr id="12" name="Straight Arrow Connector 11"/>
          <p:cNvCxnSpPr>
            <a:stCxn id="7" idx="2"/>
            <a:endCxn id="10" idx="0"/>
          </p:cNvCxnSpPr>
          <p:nvPr/>
        </p:nvCxnSpPr>
        <p:spPr>
          <a:xfrm flipH="1">
            <a:off x="4152009" y="2349795"/>
            <a:ext cx="1" cy="13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492789" y="3051537"/>
            <a:ext cx="1318437" cy="637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lumMod val="25000"/>
                  </a:schemeClr>
                </a:solidFill>
              </a:rPr>
              <a:t>SPLITING </a:t>
            </a:r>
            <a:endParaRPr lang="en-US" sz="1200" dirty="0">
              <a:solidFill>
                <a:schemeClr val="accent1">
                  <a:lumMod val="25000"/>
                </a:schemeClr>
              </a:solidFill>
            </a:endParaRPr>
          </a:p>
        </p:txBody>
      </p:sp>
      <p:cxnSp>
        <p:nvCxnSpPr>
          <p:cNvPr id="22" name="Straight Arrow Connector 21"/>
          <p:cNvCxnSpPr>
            <a:stCxn id="10" idx="2"/>
            <a:endCxn id="20" idx="0"/>
          </p:cNvCxnSpPr>
          <p:nvPr/>
        </p:nvCxnSpPr>
        <p:spPr>
          <a:xfrm flipH="1">
            <a:off x="4152008" y="2913317"/>
            <a:ext cx="1" cy="138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581413" y="3859609"/>
            <a:ext cx="2030819" cy="425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lumMod val="25000"/>
                  </a:schemeClr>
                </a:solidFill>
              </a:rPr>
              <a:t>DISPALYING FIRST HALF OF LINKED LIST</a:t>
            </a:r>
            <a:endParaRPr lang="en-US" sz="1200" dirty="0">
              <a:solidFill>
                <a:schemeClr val="accent1">
                  <a:lumMod val="25000"/>
                </a:schemeClr>
              </a:solidFill>
            </a:endParaRPr>
          </a:p>
        </p:txBody>
      </p:sp>
      <p:sp>
        <p:nvSpPr>
          <p:cNvPr id="31" name="Rectangle 30"/>
          <p:cNvSpPr/>
          <p:nvPr/>
        </p:nvSpPr>
        <p:spPr>
          <a:xfrm>
            <a:off x="4635792" y="3859609"/>
            <a:ext cx="2030819" cy="425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1">
                    <a:lumMod val="25000"/>
                  </a:schemeClr>
                </a:solidFill>
              </a:rPr>
              <a:t>DISPALYING SECOND HALF OF LINKED LIST</a:t>
            </a:r>
            <a:endParaRPr lang="en-US" sz="1200" dirty="0">
              <a:solidFill>
                <a:schemeClr val="accent1">
                  <a:lumMod val="25000"/>
                </a:schemeClr>
              </a:solidFill>
            </a:endParaRPr>
          </a:p>
        </p:txBody>
      </p:sp>
      <p:cxnSp>
        <p:nvCxnSpPr>
          <p:cNvPr id="33" name="Straight Arrow Connector 32"/>
          <p:cNvCxnSpPr>
            <a:stCxn id="20" idx="4"/>
            <a:endCxn id="23" idx="0"/>
          </p:cNvCxnSpPr>
          <p:nvPr/>
        </p:nvCxnSpPr>
        <p:spPr>
          <a:xfrm flipH="1">
            <a:off x="2596823" y="3689490"/>
            <a:ext cx="1555185" cy="17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4"/>
            <a:endCxn id="31" idx="0"/>
          </p:cNvCxnSpPr>
          <p:nvPr/>
        </p:nvCxnSpPr>
        <p:spPr>
          <a:xfrm>
            <a:off x="4152008" y="3689490"/>
            <a:ext cx="1499194" cy="17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612232" y="4635782"/>
            <a:ext cx="1143003" cy="497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25000"/>
                  </a:schemeClr>
                </a:solidFill>
              </a:rPr>
              <a:t>START</a:t>
            </a:r>
            <a:endParaRPr lang="en-US" dirty="0">
              <a:solidFill>
                <a:schemeClr val="accent1">
                  <a:lumMod val="25000"/>
                </a:schemeClr>
              </a:solidFill>
            </a:endParaRPr>
          </a:p>
        </p:txBody>
      </p:sp>
      <p:cxnSp>
        <p:nvCxnSpPr>
          <p:cNvPr id="38" name="Straight Arrow Connector 37"/>
          <p:cNvCxnSpPr>
            <a:stCxn id="23" idx="2"/>
            <a:endCxn id="36" idx="0"/>
          </p:cNvCxnSpPr>
          <p:nvPr/>
        </p:nvCxnSpPr>
        <p:spPr>
          <a:xfrm>
            <a:off x="2596823" y="4284911"/>
            <a:ext cx="1586911" cy="35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2"/>
            <a:endCxn id="36" idx="0"/>
          </p:cNvCxnSpPr>
          <p:nvPr/>
        </p:nvCxnSpPr>
        <p:spPr>
          <a:xfrm flipH="1">
            <a:off x="4183734" y="4284911"/>
            <a:ext cx="1467468" cy="35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44"/>
            <a:ext cx="655997" cy="688260"/>
          </a:xfrm>
          <a:prstGeom prst="rect">
            <a:avLst/>
          </a:prstGeom>
        </p:spPr>
      </p:pic>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673" y="-4289"/>
            <a:ext cx="2624778" cy="502158"/>
          </a:xfrm>
          <a:prstGeom prst="rect">
            <a:avLst/>
          </a:prstGeom>
        </p:spPr>
      </p:pic>
    </p:spTree>
    <p:extLst>
      <p:ext uri="{BB962C8B-B14F-4D97-AF65-F5344CB8AC3E}">
        <p14:creationId xmlns:p14="http://schemas.microsoft.com/office/powerpoint/2010/main" val="922102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4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  APPLICATIOS </a:t>
            </a:r>
            <a:endParaRPr dirty="0"/>
          </a:p>
        </p:txBody>
      </p:sp>
      <p:sp>
        <p:nvSpPr>
          <p:cNvPr id="1978" name="Google Shape;1978;p4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IN" sz="1600" dirty="0" smtClean="0">
                <a:solidFill>
                  <a:schemeClr val="dk1"/>
                </a:solidFill>
              </a:rPr>
              <a:t>TASK SCHEDULING</a:t>
            </a:r>
          </a:p>
          <a:p>
            <a:pPr marL="0" lvl="0" indent="0" algn="l" rtl="0">
              <a:spcBef>
                <a:spcPts val="0"/>
              </a:spcBef>
              <a:spcAft>
                <a:spcPts val="0"/>
              </a:spcAft>
              <a:buNone/>
            </a:pPr>
            <a:endParaRPr lang="en-IN" sz="1600" dirty="0" smtClean="0">
              <a:solidFill>
                <a:schemeClr val="dk1"/>
              </a:solidFill>
            </a:endParaRPr>
          </a:p>
          <a:p>
            <a:pPr marL="285750" lvl="0" indent="-285750" algn="l" rtl="0">
              <a:spcBef>
                <a:spcPts val="0"/>
              </a:spcBef>
              <a:spcAft>
                <a:spcPts val="0"/>
              </a:spcAft>
              <a:buFont typeface="Wingdings" panose="05000000000000000000" pitchFamily="2" charset="2"/>
              <a:buChar char="q"/>
            </a:pPr>
            <a:r>
              <a:rPr lang="en-IN" sz="1600" dirty="0" smtClean="0">
                <a:solidFill>
                  <a:schemeClr val="dk1"/>
                </a:solidFill>
              </a:rPr>
              <a:t>RESOURCE ALLOCATION</a:t>
            </a:r>
          </a:p>
          <a:p>
            <a:pPr marL="0" lvl="0" indent="0" algn="l" rtl="0">
              <a:spcBef>
                <a:spcPts val="0"/>
              </a:spcBef>
              <a:spcAft>
                <a:spcPts val="0"/>
              </a:spcAft>
              <a:buNone/>
            </a:pPr>
            <a:endParaRPr lang="en-IN" sz="1600" dirty="0" smtClean="0">
              <a:solidFill>
                <a:schemeClr val="dk1"/>
              </a:solidFill>
            </a:endParaRPr>
          </a:p>
          <a:p>
            <a:pPr marL="285750" lvl="0" indent="-285750" algn="l" rtl="0">
              <a:spcBef>
                <a:spcPts val="0"/>
              </a:spcBef>
              <a:spcAft>
                <a:spcPts val="0"/>
              </a:spcAft>
              <a:buFont typeface="Wingdings" panose="05000000000000000000" pitchFamily="2" charset="2"/>
              <a:buChar char="q"/>
            </a:pPr>
            <a:r>
              <a:rPr lang="en-IN" sz="1600" dirty="0" smtClean="0">
                <a:solidFill>
                  <a:schemeClr val="dk1"/>
                </a:solidFill>
              </a:rPr>
              <a:t>MUSIC PLAYLIST MANAGEMENT</a:t>
            </a:r>
          </a:p>
          <a:p>
            <a:pPr marL="0" lvl="0" indent="0" algn="l" rtl="0">
              <a:spcBef>
                <a:spcPts val="0"/>
              </a:spcBef>
              <a:spcAft>
                <a:spcPts val="0"/>
              </a:spcAft>
              <a:buNone/>
            </a:pPr>
            <a:endParaRPr lang="en-IN" sz="1600" dirty="0" smtClean="0">
              <a:solidFill>
                <a:schemeClr val="dk1"/>
              </a:solidFill>
            </a:endParaRPr>
          </a:p>
          <a:p>
            <a:pPr marL="285750" lvl="0" indent="-285750" algn="l" rtl="0">
              <a:spcBef>
                <a:spcPts val="0"/>
              </a:spcBef>
              <a:spcAft>
                <a:spcPts val="0"/>
              </a:spcAft>
              <a:buFont typeface="Wingdings" panose="05000000000000000000" pitchFamily="2" charset="2"/>
              <a:buChar char="q"/>
            </a:pPr>
            <a:r>
              <a:rPr lang="en-IN" sz="1600" dirty="0" smtClean="0">
                <a:solidFill>
                  <a:schemeClr val="dk1"/>
                </a:solidFill>
              </a:rPr>
              <a:t>MEMORY MANAGEMENT</a:t>
            </a:r>
          </a:p>
          <a:p>
            <a:pPr marL="285750" lvl="0" indent="-285750" algn="l" rtl="0">
              <a:spcBef>
                <a:spcPts val="0"/>
              </a:spcBef>
              <a:spcAft>
                <a:spcPts val="0"/>
              </a:spcAft>
              <a:buFont typeface="Wingdings" panose="05000000000000000000" pitchFamily="2" charset="2"/>
              <a:buChar char="q"/>
            </a:pPr>
            <a:endParaRPr lang="en-IN" sz="1600" dirty="0">
              <a:solidFill>
                <a:schemeClr val="dk1"/>
              </a:solidFill>
            </a:endParaRPr>
          </a:p>
          <a:p>
            <a:pPr marL="285750" lvl="0" indent="-285750" algn="l" rtl="0">
              <a:spcBef>
                <a:spcPts val="0"/>
              </a:spcBef>
              <a:spcAft>
                <a:spcPts val="0"/>
              </a:spcAft>
              <a:buFont typeface="Wingdings" panose="05000000000000000000" pitchFamily="2" charset="2"/>
              <a:buChar char="q"/>
            </a:pPr>
            <a:r>
              <a:rPr lang="en-IN" sz="1600" dirty="0" smtClean="0">
                <a:solidFill>
                  <a:schemeClr val="dk1"/>
                </a:solidFill>
              </a:rPr>
              <a:t>GAME DEVELOPMENT</a:t>
            </a:r>
          </a:p>
          <a:p>
            <a:pPr marL="285750" lvl="0" indent="-285750" algn="l" rtl="0">
              <a:spcBef>
                <a:spcPts val="0"/>
              </a:spcBef>
              <a:spcAft>
                <a:spcPts val="0"/>
              </a:spcAft>
              <a:buFont typeface="Wingdings" panose="05000000000000000000" pitchFamily="2" charset="2"/>
              <a:buChar char="q"/>
            </a:pPr>
            <a:endParaRPr lang="en-IN" sz="1600" dirty="0">
              <a:solidFill>
                <a:schemeClr val="dk1"/>
              </a:solidFill>
            </a:endParaRPr>
          </a:p>
          <a:p>
            <a:pPr marL="285750" lvl="0" indent="-285750" algn="l" rtl="0">
              <a:spcBef>
                <a:spcPts val="0"/>
              </a:spcBef>
              <a:spcAft>
                <a:spcPts val="0"/>
              </a:spcAft>
              <a:buFont typeface="Wingdings" panose="05000000000000000000" pitchFamily="2" charset="2"/>
              <a:buChar char="q"/>
            </a:pPr>
            <a:r>
              <a:rPr lang="en-IN" sz="1600" dirty="0" smtClean="0">
                <a:solidFill>
                  <a:schemeClr val="dk1"/>
                </a:solidFill>
              </a:rPr>
              <a:t>SENSOR DATA PROCESSING</a:t>
            </a:r>
          </a:p>
          <a:p>
            <a:pPr marL="285750" lvl="0" indent="-285750" algn="l" rtl="0">
              <a:spcBef>
                <a:spcPts val="0"/>
              </a:spcBef>
              <a:spcAft>
                <a:spcPts val="0"/>
              </a:spcAft>
              <a:buFont typeface="Wingdings" panose="05000000000000000000" pitchFamily="2" charset="2"/>
              <a:buChar char="q"/>
            </a:pPr>
            <a:endParaRPr lang="en-IN" sz="1600" dirty="0">
              <a:solidFill>
                <a:schemeClr val="dk1"/>
              </a:solidFill>
            </a:endParaRPr>
          </a:p>
          <a:p>
            <a:pPr marL="285750" lvl="0" indent="-285750" algn="l" rtl="0">
              <a:spcBef>
                <a:spcPts val="0"/>
              </a:spcBef>
              <a:spcAft>
                <a:spcPts val="0"/>
              </a:spcAft>
              <a:buFont typeface="Wingdings" panose="05000000000000000000" pitchFamily="2" charset="2"/>
              <a:buChar char="q"/>
            </a:pPr>
            <a:endParaRPr lang="en-IN" sz="1600" dirty="0" smtClean="0">
              <a:solidFill>
                <a:schemeClr val="dk1"/>
              </a:solidFill>
            </a:endParaRPr>
          </a:p>
          <a:p>
            <a:pPr marL="285750" lvl="0" indent="-285750" algn="l" rtl="0">
              <a:spcBef>
                <a:spcPts val="0"/>
              </a:spcBef>
              <a:spcAft>
                <a:spcPts val="0"/>
              </a:spcAft>
              <a:buFont typeface="Wingdings" panose="05000000000000000000" pitchFamily="2" charset="2"/>
              <a:buChar char="q"/>
            </a:pPr>
            <a:endParaRPr lang="en-IN" dirty="0">
              <a:solidFill>
                <a:schemeClr val="dk1"/>
              </a:solidFill>
            </a:endParaRPr>
          </a:p>
        </p:txBody>
      </p:sp>
      <p:grpSp>
        <p:nvGrpSpPr>
          <p:cNvPr id="1979" name="Google Shape;1979;p44"/>
          <p:cNvGrpSpPr/>
          <p:nvPr/>
        </p:nvGrpSpPr>
        <p:grpSpPr>
          <a:xfrm rot="725934">
            <a:off x="7387061" y="3919802"/>
            <a:ext cx="1274791" cy="1181871"/>
            <a:chOff x="8133016" y="3881312"/>
            <a:chExt cx="1100931" cy="1020684"/>
          </a:xfrm>
        </p:grpSpPr>
        <p:sp>
          <p:nvSpPr>
            <p:cNvPr id="1980" name="Google Shape;1980;p44"/>
            <p:cNvSpPr/>
            <p:nvPr/>
          </p:nvSpPr>
          <p:spPr>
            <a:xfrm>
              <a:off x="8133016" y="3882954"/>
              <a:ext cx="1100931" cy="1018220"/>
            </a:xfrm>
            <a:custGeom>
              <a:avLst/>
              <a:gdLst/>
              <a:ahLst/>
              <a:cxnLst/>
              <a:rect l="l" t="t" r="r" b="b"/>
              <a:pathLst>
                <a:path w="9384" h="8679" extrusionOk="0">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4"/>
            <p:cNvSpPr/>
            <p:nvPr/>
          </p:nvSpPr>
          <p:spPr>
            <a:xfrm>
              <a:off x="8133838" y="3881312"/>
              <a:ext cx="1099288" cy="1020684"/>
            </a:xfrm>
            <a:custGeom>
              <a:avLst/>
              <a:gdLst/>
              <a:ahLst/>
              <a:cxnLst/>
              <a:rect l="l" t="t" r="r" b="b"/>
              <a:pathLst>
                <a:path w="9370" h="8700" extrusionOk="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4"/>
          <p:cNvGrpSpPr/>
          <p:nvPr/>
        </p:nvGrpSpPr>
        <p:grpSpPr>
          <a:xfrm rot="10800000" flipH="1">
            <a:off x="7941475" y="2637650"/>
            <a:ext cx="1202520" cy="815049"/>
            <a:chOff x="7941475" y="428075"/>
            <a:chExt cx="1202520" cy="815049"/>
          </a:xfrm>
        </p:grpSpPr>
        <p:sp>
          <p:nvSpPr>
            <p:cNvPr id="1983" name="Google Shape;1983;p44"/>
            <p:cNvSpPr/>
            <p:nvPr/>
          </p:nvSpPr>
          <p:spPr>
            <a:xfrm>
              <a:off x="7974140" y="428075"/>
              <a:ext cx="1169854" cy="798225"/>
            </a:xfrm>
            <a:custGeom>
              <a:avLst/>
              <a:gdLst/>
              <a:ahLst/>
              <a:cxnLst/>
              <a:rect l="l" t="t" r="r" b="b"/>
              <a:pathLst>
                <a:path w="24497" h="16715" extrusionOk="0">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4"/>
            <p:cNvSpPr/>
            <p:nvPr/>
          </p:nvSpPr>
          <p:spPr>
            <a:xfrm>
              <a:off x="7942860" y="1208072"/>
              <a:ext cx="63992" cy="33811"/>
            </a:xfrm>
            <a:custGeom>
              <a:avLst/>
              <a:gdLst/>
              <a:ahLst/>
              <a:cxnLst/>
              <a:rect l="l" t="t" r="r" b="b"/>
              <a:pathLst>
                <a:path w="1340" h="708" extrusionOk="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4"/>
            <p:cNvSpPr/>
            <p:nvPr/>
          </p:nvSpPr>
          <p:spPr>
            <a:xfrm>
              <a:off x="7941475" y="1207069"/>
              <a:ext cx="67048" cy="36055"/>
            </a:xfrm>
            <a:custGeom>
              <a:avLst/>
              <a:gdLst/>
              <a:ahLst/>
              <a:cxnLst/>
              <a:rect l="l" t="t" r="r" b="b"/>
              <a:pathLst>
                <a:path w="1404" h="755" extrusionOk="0">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44"/>
            <a:ext cx="655997" cy="68826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673" y="-4289"/>
            <a:ext cx="2624778" cy="5021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9"/>
        <p:cNvGrpSpPr/>
        <p:nvPr/>
      </p:nvGrpSpPr>
      <p:grpSpPr>
        <a:xfrm>
          <a:off x="0" y="0"/>
          <a:ext cx="0" cy="0"/>
          <a:chOff x="0" y="0"/>
          <a:chExt cx="0" cy="0"/>
        </a:xfrm>
      </p:grpSpPr>
      <p:sp>
        <p:nvSpPr>
          <p:cNvPr id="2570" name="Google Shape;2570;p49"/>
          <p:cNvSpPr/>
          <p:nvPr/>
        </p:nvSpPr>
        <p:spPr>
          <a:xfrm rot="5400000">
            <a:off x="3928750" y="-2703850"/>
            <a:ext cx="560400" cy="8439900"/>
          </a:xfrm>
          <a:prstGeom prst="round2SameRect">
            <a:avLst>
              <a:gd name="adj1" fmla="val 50000"/>
              <a:gd name="adj2" fmla="val 0"/>
            </a:avLst>
          </a:pr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txBox="1">
            <a:spLocks noGrp="1"/>
          </p:cNvSpPr>
          <p:nvPr>
            <p:ph type="subTitle" idx="3"/>
          </p:nvPr>
        </p:nvSpPr>
        <p:spPr>
          <a:xfrm>
            <a:off x="715100" y="1872500"/>
            <a:ext cx="3752100" cy="3900979"/>
          </a:xfrm>
          <a:prstGeom prst="rect">
            <a:avLst/>
          </a:prstGeom>
        </p:spPr>
        <p:txBody>
          <a:bodyPr spcFirstLastPara="1" wrap="square" lIns="91425" tIns="91425" rIns="91425" bIns="91425" anchor="t" anchorCtr="0">
            <a:noAutofit/>
          </a:bodyPr>
          <a:lstStyle/>
          <a:p>
            <a:pPr marL="182880" lvl="0" indent="-180340">
              <a:buFont typeface="Roboto"/>
              <a:buChar char="●"/>
            </a:pPr>
            <a:r>
              <a:rPr lang="en-IN" b="1" dirty="0" smtClean="0"/>
              <a:t>EFFICIENT MEMORY USAGE :</a:t>
            </a:r>
          </a:p>
          <a:p>
            <a:pPr marL="2540" indent="0">
              <a:buNone/>
            </a:pPr>
            <a:r>
              <a:rPr lang="en-US" sz="1200" dirty="0"/>
              <a:t>SPECIALLY USED TO PERFORM OPERATIONS </a:t>
            </a:r>
            <a:r>
              <a:rPr lang="en-US" sz="1200" dirty="0" smtClean="0"/>
              <a:t>ON SMALLER SUBSETS OF THE DATA.</a:t>
            </a:r>
            <a:endParaRPr lang="en-IN" b="1" dirty="0" smtClean="0"/>
          </a:p>
          <a:p>
            <a:pPr marL="182880" lvl="0" indent="-180340" algn="l" rtl="0">
              <a:spcBef>
                <a:spcPts val="1600"/>
              </a:spcBef>
              <a:spcAft>
                <a:spcPts val="0"/>
              </a:spcAft>
              <a:buSzPts val="1400"/>
              <a:buFont typeface="Roboto"/>
              <a:buChar char="●"/>
            </a:pPr>
            <a:r>
              <a:rPr lang="en-IN" b="1" dirty="0" smtClean="0"/>
              <a:t>RECURSIVE OPERATIONS :</a:t>
            </a:r>
            <a:r>
              <a:rPr lang="en-IN" sz="1200" dirty="0" smtClean="0"/>
              <a:t>IT CAN SIMPLIFY THE DESIGN AND IMPLEMENTATION OF RECURSIVE ALGORITHM THAT OPERATE ON THE LIST.</a:t>
            </a:r>
          </a:p>
          <a:p>
            <a:pPr marL="182880" lvl="0" indent="-180340" algn="l" rtl="0">
              <a:spcBef>
                <a:spcPts val="1600"/>
              </a:spcBef>
              <a:spcAft>
                <a:spcPts val="1600"/>
              </a:spcAft>
              <a:buSzPts val="1400"/>
              <a:buFont typeface="Roboto"/>
              <a:buChar char="●"/>
            </a:pPr>
            <a:r>
              <a:rPr lang="en" b="1" dirty="0" smtClean="0"/>
              <a:t>BALANCING DATA STRUCTURE :</a:t>
            </a:r>
            <a:r>
              <a:rPr lang="en" sz="1200" dirty="0" smtClean="0"/>
              <a:t>IF WE PLAN TO USE THE CIRCULAR LINKEDLIST AS PART OF A MORE COMPLEX DATA STRUCTURE ,SPLITING IT INTO TWO HALVES CAN HELP IN BALANCING THE STRUCT</a:t>
            </a:r>
          </a:p>
          <a:p>
            <a:pPr marL="182880" lvl="0" indent="-180340" algn="l" rtl="0">
              <a:spcBef>
                <a:spcPts val="1600"/>
              </a:spcBef>
              <a:spcAft>
                <a:spcPts val="1600"/>
              </a:spcAft>
              <a:buSzPts val="1400"/>
              <a:buFont typeface="Roboto"/>
              <a:buChar char="●"/>
            </a:pPr>
            <a:endParaRPr lang="en" b="1" dirty="0" smtClean="0"/>
          </a:p>
        </p:txBody>
      </p:sp>
      <p:sp>
        <p:nvSpPr>
          <p:cNvPr id="2572" name="Google Shape;2572;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MERITS AND DEMERITS</a:t>
            </a:r>
            <a:endParaRPr dirty="0"/>
          </a:p>
        </p:txBody>
      </p:sp>
      <p:sp>
        <p:nvSpPr>
          <p:cNvPr id="2573" name="Google Shape;2573;p49"/>
          <p:cNvSpPr txBox="1">
            <a:spLocks noGrp="1"/>
          </p:cNvSpPr>
          <p:nvPr>
            <p:ph type="subTitle" idx="1"/>
          </p:nvPr>
        </p:nvSpPr>
        <p:spPr>
          <a:xfrm>
            <a:off x="715100" y="1326500"/>
            <a:ext cx="3752100" cy="3792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IN" b="0" dirty="0" smtClean="0">
                <a:solidFill>
                  <a:schemeClr val="lt1"/>
                </a:solidFill>
              </a:rPr>
              <a:t>MERITS</a:t>
            </a:r>
            <a:endParaRPr b="0" dirty="0">
              <a:solidFill>
                <a:schemeClr val="lt1"/>
              </a:solidFill>
            </a:endParaRPr>
          </a:p>
        </p:txBody>
      </p:sp>
      <p:sp>
        <p:nvSpPr>
          <p:cNvPr id="2574" name="Google Shape;2574;p49"/>
          <p:cNvSpPr txBox="1">
            <a:spLocks noGrp="1"/>
          </p:cNvSpPr>
          <p:nvPr>
            <p:ph type="subTitle" idx="2"/>
          </p:nvPr>
        </p:nvSpPr>
        <p:spPr>
          <a:xfrm>
            <a:off x="4676800" y="1326500"/>
            <a:ext cx="3752100" cy="3792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IN" b="0" dirty="0" smtClean="0">
                <a:solidFill>
                  <a:schemeClr val="lt1"/>
                </a:solidFill>
              </a:rPr>
              <a:t>DEMERITS</a:t>
            </a:r>
            <a:endParaRPr b="0" dirty="0">
              <a:solidFill>
                <a:schemeClr val="lt1"/>
              </a:solidFill>
            </a:endParaRPr>
          </a:p>
        </p:txBody>
      </p:sp>
      <p:sp>
        <p:nvSpPr>
          <p:cNvPr id="2575" name="Google Shape;2575;p49"/>
          <p:cNvSpPr txBox="1">
            <a:spLocks noGrp="1"/>
          </p:cNvSpPr>
          <p:nvPr>
            <p:ph type="subTitle" idx="4"/>
          </p:nvPr>
        </p:nvSpPr>
        <p:spPr>
          <a:xfrm>
            <a:off x="4676800" y="1872500"/>
            <a:ext cx="3752100" cy="2736000"/>
          </a:xfrm>
          <a:prstGeom prst="rect">
            <a:avLst/>
          </a:prstGeom>
        </p:spPr>
        <p:txBody>
          <a:bodyPr spcFirstLastPara="1" wrap="square" lIns="91425" tIns="91425" rIns="91425" bIns="91425" anchor="t" anchorCtr="0">
            <a:noAutofit/>
          </a:bodyPr>
          <a:lstStyle/>
          <a:p>
            <a:pPr marL="182880" lvl="0" indent="-180340">
              <a:buFont typeface="Roboto"/>
              <a:buChar char="●"/>
            </a:pPr>
            <a:r>
              <a:rPr lang="en-US" b="1" dirty="0"/>
              <a:t>COMPLEXITY :</a:t>
            </a:r>
          </a:p>
          <a:p>
            <a:pPr marL="2540" lvl="0" indent="0">
              <a:buNone/>
            </a:pPr>
            <a:r>
              <a:rPr lang="en-US" dirty="0"/>
              <a:t>SPLITTING A CIRCULAR LIST REQUIRES TRAVERSING THE LIST TO IDENTIFY THE MIDPOINT,WHICH CAN BE COMPUTATIONALLY EXPENSIVE FOR LARGE LIST.</a:t>
            </a:r>
            <a:r>
              <a:rPr lang="en-US" b="1" dirty="0"/>
              <a:t> </a:t>
            </a:r>
            <a:endParaRPr lang="en-US" dirty="0"/>
          </a:p>
          <a:p>
            <a:pPr marL="182880" lvl="0" indent="-180340">
              <a:spcBef>
                <a:spcPts val="1600"/>
              </a:spcBef>
              <a:buFont typeface="Roboto"/>
              <a:buChar char="●"/>
            </a:pPr>
            <a:r>
              <a:rPr lang="en-US" b="1" dirty="0"/>
              <a:t>DIFFICULTY IN REJOINING </a:t>
            </a:r>
            <a:r>
              <a:rPr lang="en-US" dirty="0" smtClean="0"/>
              <a:t>:IF </a:t>
            </a:r>
            <a:r>
              <a:rPr lang="en-US" dirty="0"/>
              <a:t>YOU LATER NEED TO MERGE THE TWO HALVES BACK INTO A CIRCULAR LIST,IT CAN BE A NON-TRIVIAL TASK.</a:t>
            </a:r>
          </a:p>
          <a:p>
            <a:pPr marL="2540" lvl="0" indent="0">
              <a:spcBef>
                <a:spcPts val="1000"/>
              </a:spcBef>
              <a:buNone/>
            </a:pPr>
            <a:endParaRPr lang="en-US" dirty="0"/>
          </a:p>
        </p:txBody>
      </p:sp>
      <p:grpSp>
        <p:nvGrpSpPr>
          <p:cNvPr id="2576" name="Google Shape;2576;p49"/>
          <p:cNvGrpSpPr/>
          <p:nvPr/>
        </p:nvGrpSpPr>
        <p:grpSpPr>
          <a:xfrm flipH="1">
            <a:off x="7534650" y="281375"/>
            <a:ext cx="1609351" cy="603651"/>
            <a:chOff x="4072400" y="286775"/>
            <a:chExt cx="1609351" cy="603651"/>
          </a:xfrm>
        </p:grpSpPr>
        <p:sp>
          <p:nvSpPr>
            <p:cNvPr id="2577" name="Google Shape;2577;p49"/>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9"/>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9"/>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44"/>
            <a:ext cx="655997" cy="68826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673" y="-4289"/>
            <a:ext cx="2624778" cy="50215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720175" y="-1295323"/>
            <a:ext cx="818400" cy="62727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txBox="1">
            <a:spLocks noGrp="1"/>
          </p:cNvSpPr>
          <p:nvPr>
            <p:ph type="title"/>
          </p:nvPr>
        </p:nvSpPr>
        <p:spPr>
          <a:xfrm>
            <a:off x="1150300" y="1483925"/>
            <a:ext cx="4661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chemeClr val="lt1"/>
                </a:solidFill>
              </a:rPr>
              <a:t>CONCLUSION</a:t>
            </a:r>
            <a:endParaRPr dirty="0">
              <a:solidFill>
                <a:schemeClr val="lt1"/>
              </a:solidFill>
            </a:endParaRPr>
          </a:p>
        </p:txBody>
      </p:sp>
      <p:sp>
        <p:nvSpPr>
          <p:cNvPr id="1343" name="Google Shape;1343;p37"/>
          <p:cNvSpPr txBox="1">
            <a:spLocks noGrp="1"/>
          </p:cNvSpPr>
          <p:nvPr>
            <p:ph type="subTitle" idx="1"/>
          </p:nvPr>
        </p:nvSpPr>
        <p:spPr>
          <a:xfrm>
            <a:off x="1150300" y="2519963"/>
            <a:ext cx="4661100" cy="119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pPr>
            <a:r>
              <a:rPr lang="en-US" dirty="0" smtClean="0"/>
              <a:t>SPLITING CIRCULAR LINKED LIST INTO TWO HALVES IS A FUNDAMENTAL OPERATION WITH VARIOUS APPLICATIONS IN ALGORITHM AND DATA MANIPLULATION.UNDERSTANDING THIS OPERATION IS CRUCIAL FOR WORKING WITH CIRCULAR LINKED LISTS AND CERTAIN ALGORITHMIC TASKS.</a:t>
            </a:r>
            <a:endParaRPr dirty="0"/>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37"/>
          <p:cNvGrpSpPr/>
          <p:nvPr/>
        </p:nvGrpSpPr>
        <p:grpSpPr>
          <a:xfrm>
            <a:off x="6305118" y="1228358"/>
            <a:ext cx="1963772" cy="3078018"/>
            <a:chOff x="6230350" y="1407238"/>
            <a:chExt cx="2042405" cy="3201266"/>
          </a:xfrm>
        </p:grpSpPr>
        <p:sp>
          <p:nvSpPr>
            <p:cNvPr id="1346" name="Google Shape;1346;p37"/>
            <p:cNvSpPr/>
            <p:nvPr/>
          </p:nvSpPr>
          <p:spPr>
            <a:xfrm>
              <a:off x="6230350" y="3435007"/>
              <a:ext cx="2042405" cy="1173497"/>
            </a:xfrm>
            <a:custGeom>
              <a:avLst/>
              <a:gdLst/>
              <a:ahLst/>
              <a:cxnLst/>
              <a:rect l="l" t="t" r="r" b="b"/>
              <a:pathLst>
                <a:path w="15798" h="9077" extrusionOk="0">
                  <a:moveTo>
                    <a:pt x="5179" y="1"/>
                  </a:moveTo>
                  <a:cubicBezTo>
                    <a:pt x="5051" y="1"/>
                    <a:pt x="4924" y="31"/>
                    <a:pt x="4808" y="91"/>
                  </a:cubicBezTo>
                  <a:lnTo>
                    <a:pt x="205" y="2763"/>
                  </a:lnTo>
                  <a:cubicBezTo>
                    <a:pt x="0" y="2882"/>
                    <a:pt x="0" y="3073"/>
                    <a:pt x="205" y="3193"/>
                  </a:cubicBezTo>
                  <a:lnTo>
                    <a:pt x="10243" y="8987"/>
                  </a:lnTo>
                  <a:cubicBezTo>
                    <a:pt x="10359" y="9047"/>
                    <a:pt x="10486" y="9077"/>
                    <a:pt x="10614" y="9077"/>
                  </a:cubicBezTo>
                  <a:cubicBezTo>
                    <a:pt x="10742" y="9077"/>
                    <a:pt x="10870" y="9047"/>
                    <a:pt x="10990" y="8987"/>
                  </a:cubicBezTo>
                  <a:lnTo>
                    <a:pt x="15593" y="6315"/>
                  </a:lnTo>
                  <a:cubicBezTo>
                    <a:pt x="15798" y="6196"/>
                    <a:pt x="15798" y="6005"/>
                    <a:pt x="15593" y="5885"/>
                  </a:cubicBezTo>
                  <a:lnTo>
                    <a:pt x="5555" y="91"/>
                  </a:lnTo>
                  <a:cubicBezTo>
                    <a:pt x="5435" y="31"/>
                    <a:pt x="5307" y="1"/>
                    <a:pt x="5179" y="1"/>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6443535" y="2712199"/>
              <a:ext cx="1790950" cy="1669683"/>
            </a:xfrm>
            <a:custGeom>
              <a:avLst/>
              <a:gdLst/>
              <a:ahLst/>
              <a:cxnLst/>
              <a:rect l="l" t="t" r="r" b="b"/>
              <a:pathLst>
                <a:path w="13853" h="12915" extrusionOk="0">
                  <a:moveTo>
                    <a:pt x="5471" y="0"/>
                  </a:moveTo>
                  <a:cubicBezTo>
                    <a:pt x="5429" y="0"/>
                    <a:pt x="5408" y="0"/>
                    <a:pt x="5387" y="7"/>
                  </a:cubicBezTo>
                  <a:lnTo>
                    <a:pt x="5316" y="14"/>
                  </a:lnTo>
                  <a:cubicBezTo>
                    <a:pt x="5281" y="21"/>
                    <a:pt x="5260" y="21"/>
                    <a:pt x="5239" y="28"/>
                  </a:cubicBezTo>
                  <a:cubicBezTo>
                    <a:pt x="5210" y="28"/>
                    <a:pt x="5175" y="35"/>
                    <a:pt x="5147" y="49"/>
                  </a:cubicBezTo>
                  <a:cubicBezTo>
                    <a:pt x="5105" y="57"/>
                    <a:pt x="5076" y="64"/>
                    <a:pt x="5055" y="78"/>
                  </a:cubicBezTo>
                  <a:cubicBezTo>
                    <a:pt x="4858" y="162"/>
                    <a:pt x="4844" y="169"/>
                    <a:pt x="4830" y="176"/>
                  </a:cubicBezTo>
                  <a:lnTo>
                    <a:pt x="1" y="2982"/>
                  </a:lnTo>
                  <a:lnTo>
                    <a:pt x="50" y="2961"/>
                  </a:lnTo>
                  <a:cubicBezTo>
                    <a:pt x="128" y="2919"/>
                    <a:pt x="220" y="2883"/>
                    <a:pt x="304" y="2855"/>
                  </a:cubicBezTo>
                  <a:cubicBezTo>
                    <a:pt x="346" y="2848"/>
                    <a:pt x="375" y="2841"/>
                    <a:pt x="403" y="2834"/>
                  </a:cubicBezTo>
                  <a:lnTo>
                    <a:pt x="473" y="2820"/>
                  </a:lnTo>
                  <a:lnTo>
                    <a:pt x="551" y="2813"/>
                  </a:lnTo>
                  <a:lnTo>
                    <a:pt x="621" y="2806"/>
                  </a:lnTo>
                  <a:lnTo>
                    <a:pt x="692" y="2806"/>
                  </a:lnTo>
                  <a:cubicBezTo>
                    <a:pt x="868" y="2813"/>
                    <a:pt x="903" y="2820"/>
                    <a:pt x="931" y="2820"/>
                  </a:cubicBezTo>
                  <a:cubicBezTo>
                    <a:pt x="988" y="2827"/>
                    <a:pt x="1023" y="2834"/>
                    <a:pt x="1051" y="2841"/>
                  </a:cubicBezTo>
                  <a:cubicBezTo>
                    <a:pt x="1101" y="2848"/>
                    <a:pt x="1136" y="2855"/>
                    <a:pt x="1171" y="2869"/>
                  </a:cubicBezTo>
                  <a:lnTo>
                    <a:pt x="1270" y="2890"/>
                  </a:lnTo>
                  <a:cubicBezTo>
                    <a:pt x="1319" y="2904"/>
                    <a:pt x="1347" y="2919"/>
                    <a:pt x="1376" y="2926"/>
                  </a:cubicBezTo>
                  <a:cubicBezTo>
                    <a:pt x="1432" y="2947"/>
                    <a:pt x="1460" y="2961"/>
                    <a:pt x="1495" y="2975"/>
                  </a:cubicBezTo>
                  <a:lnTo>
                    <a:pt x="1587" y="3010"/>
                  </a:lnTo>
                  <a:lnTo>
                    <a:pt x="1707" y="3067"/>
                  </a:lnTo>
                  <a:lnTo>
                    <a:pt x="1806" y="3123"/>
                  </a:lnTo>
                  <a:lnTo>
                    <a:pt x="1904" y="3172"/>
                  </a:lnTo>
                  <a:lnTo>
                    <a:pt x="6352" y="5738"/>
                  </a:lnTo>
                  <a:cubicBezTo>
                    <a:pt x="6395" y="5766"/>
                    <a:pt x="6444" y="5795"/>
                    <a:pt x="6479" y="5823"/>
                  </a:cubicBezTo>
                  <a:cubicBezTo>
                    <a:pt x="6522" y="5844"/>
                    <a:pt x="6578" y="5879"/>
                    <a:pt x="6620" y="5907"/>
                  </a:cubicBezTo>
                  <a:lnTo>
                    <a:pt x="6663" y="5943"/>
                  </a:lnTo>
                  <a:cubicBezTo>
                    <a:pt x="6691" y="5957"/>
                    <a:pt x="6719" y="5978"/>
                    <a:pt x="6747" y="5999"/>
                  </a:cubicBezTo>
                  <a:lnTo>
                    <a:pt x="6797" y="6041"/>
                  </a:lnTo>
                  <a:lnTo>
                    <a:pt x="6874" y="6098"/>
                  </a:lnTo>
                  <a:lnTo>
                    <a:pt x="6930" y="6147"/>
                  </a:lnTo>
                  <a:lnTo>
                    <a:pt x="6994" y="6203"/>
                  </a:lnTo>
                  <a:lnTo>
                    <a:pt x="7078" y="6274"/>
                  </a:lnTo>
                  <a:lnTo>
                    <a:pt x="7128" y="6323"/>
                  </a:lnTo>
                  <a:cubicBezTo>
                    <a:pt x="7170" y="6359"/>
                    <a:pt x="7205" y="6394"/>
                    <a:pt x="7241" y="6429"/>
                  </a:cubicBezTo>
                  <a:lnTo>
                    <a:pt x="7269" y="6457"/>
                  </a:lnTo>
                  <a:cubicBezTo>
                    <a:pt x="7318" y="6500"/>
                    <a:pt x="7346" y="6535"/>
                    <a:pt x="7382" y="6570"/>
                  </a:cubicBezTo>
                  <a:lnTo>
                    <a:pt x="7410" y="6598"/>
                  </a:lnTo>
                  <a:lnTo>
                    <a:pt x="7480" y="6676"/>
                  </a:lnTo>
                  <a:lnTo>
                    <a:pt x="7530" y="6732"/>
                  </a:lnTo>
                  <a:lnTo>
                    <a:pt x="7593" y="6803"/>
                  </a:lnTo>
                  <a:lnTo>
                    <a:pt x="7642" y="6866"/>
                  </a:lnTo>
                  <a:lnTo>
                    <a:pt x="7706" y="6944"/>
                  </a:lnTo>
                  <a:cubicBezTo>
                    <a:pt x="7720" y="6958"/>
                    <a:pt x="7734" y="6979"/>
                    <a:pt x="7748" y="7000"/>
                  </a:cubicBezTo>
                  <a:cubicBezTo>
                    <a:pt x="7769" y="7021"/>
                    <a:pt x="7790" y="7056"/>
                    <a:pt x="7812" y="7085"/>
                  </a:cubicBezTo>
                  <a:lnTo>
                    <a:pt x="7854" y="7141"/>
                  </a:lnTo>
                  <a:lnTo>
                    <a:pt x="7917" y="7226"/>
                  </a:lnTo>
                  <a:lnTo>
                    <a:pt x="7960" y="7282"/>
                  </a:lnTo>
                  <a:cubicBezTo>
                    <a:pt x="7981" y="7317"/>
                    <a:pt x="8009" y="7353"/>
                    <a:pt x="8030" y="7388"/>
                  </a:cubicBezTo>
                  <a:cubicBezTo>
                    <a:pt x="8037" y="7402"/>
                    <a:pt x="8044" y="7416"/>
                    <a:pt x="8058" y="7430"/>
                  </a:cubicBezTo>
                  <a:cubicBezTo>
                    <a:pt x="8087" y="7479"/>
                    <a:pt x="8122" y="7529"/>
                    <a:pt x="8150" y="7578"/>
                  </a:cubicBezTo>
                  <a:cubicBezTo>
                    <a:pt x="8192" y="7649"/>
                    <a:pt x="8220" y="7691"/>
                    <a:pt x="8242" y="7726"/>
                  </a:cubicBezTo>
                  <a:lnTo>
                    <a:pt x="8270" y="7783"/>
                  </a:lnTo>
                  <a:cubicBezTo>
                    <a:pt x="8291" y="7818"/>
                    <a:pt x="8305" y="7853"/>
                    <a:pt x="8326" y="7881"/>
                  </a:cubicBezTo>
                  <a:lnTo>
                    <a:pt x="8361" y="7945"/>
                  </a:lnTo>
                  <a:lnTo>
                    <a:pt x="8404" y="8036"/>
                  </a:lnTo>
                  <a:lnTo>
                    <a:pt x="8439" y="8107"/>
                  </a:lnTo>
                  <a:cubicBezTo>
                    <a:pt x="8453" y="8135"/>
                    <a:pt x="8467" y="8163"/>
                    <a:pt x="8481" y="8191"/>
                  </a:cubicBezTo>
                  <a:cubicBezTo>
                    <a:pt x="8495" y="8220"/>
                    <a:pt x="8502" y="8241"/>
                    <a:pt x="8517" y="8262"/>
                  </a:cubicBezTo>
                  <a:lnTo>
                    <a:pt x="8559" y="8354"/>
                  </a:lnTo>
                  <a:lnTo>
                    <a:pt x="8580" y="8396"/>
                  </a:lnTo>
                  <a:cubicBezTo>
                    <a:pt x="8594" y="8438"/>
                    <a:pt x="8608" y="8473"/>
                    <a:pt x="8622" y="8516"/>
                  </a:cubicBezTo>
                  <a:lnTo>
                    <a:pt x="8643" y="8551"/>
                  </a:lnTo>
                  <a:lnTo>
                    <a:pt x="8665" y="8607"/>
                  </a:lnTo>
                  <a:cubicBezTo>
                    <a:pt x="8679" y="8650"/>
                    <a:pt x="8700" y="8692"/>
                    <a:pt x="8714" y="8748"/>
                  </a:cubicBezTo>
                  <a:cubicBezTo>
                    <a:pt x="8721" y="8769"/>
                    <a:pt x="8735" y="8798"/>
                    <a:pt x="8742" y="8819"/>
                  </a:cubicBezTo>
                  <a:cubicBezTo>
                    <a:pt x="8749" y="8847"/>
                    <a:pt x="8763" y="8882"/>
                    <a:pt x="8770" y="8917"/>
                  </a:cubicBezTo>
                  <a:cubicBezTo>
                    <a:pt x="8784" y="8946"/>
                    <a:pt x="8791" y="8967"/>
                    <a:pt x="8799" y="8995"/>
                  </a:cubicBezTo>
                  <a:cubicBezTo>
                    <a:pt x="8806" y="9023"/>
                    <a:pt x="8820" y="9051"/>
                    <a:pt x="8827" y="9087"/>
                  </a:cubicBezTo>
                  <a:cubicBezTo>
                    <a:pt x="8834" y="9115"/>
                    <a:pt x="8841" y="9143"/>
                    <a:pt x="8848" y="9171"/>
                  </a:cubicBezTo>
                  <a:cubicBezTo>
                    <a:pt x="8855" y="9206"/>
                    <a:pt x="8862" y="9221"/>
                    <a:pt x="8869" y="9249"/>
                  </a:cubicBezTo>
                  <a:cubicBezTo>
                    <a:pt x="8876" y="9270"/>
                    <a:pt x="8883" y="9305"/>
                    <a:pt x="8890" y="9333"/>
                  </a:cubicBezTo>
                  <a:cubicBezTo>
                    <a:pt x="8897" y="9362"/>
                    <a:pt x="8904" y="9376"/>
                    <a:pt x="8904" y="9397"/>
                  </a:cubicBezTo>
                  <a:lnTo>
                    <a:pt x="8925" y="9503"/>
                  </a:lnTo>
                  <a:cubicBezTo>
                    <a:pt x="8925" y="9517"/>
                    <a:pt x="8939" y="9538"/>
                    <a:pt x="8939" y="9559"/>
                  </a:cubicBezTo>
                  <a:cubicBezTo>
                    <a:pt x="8947" y="9601"/>
                    <a:pt x="8961" y="9644"/>
                    <a:pt x="8968" y="9693"/>
                  </a:cubicBezTo>
                  <a:cubicBezTo>
                    <a:pt x="8975" y="9763"/>
                    <a:pt x="8982" y="9813"/>
                    <a:pt x="8989" y="9862"/>
                  </a:cubicBezTo>
                  <a:lnTo>
                    <a:pt x="8996" y="9904"/>
                  </a:lnTo>
                  <a:cubicBezTo>
                    <a:pt x="8996" y="9940"/>
                    <a:pt x="9003" y="9975"/>
                    <a:pt x="9003" y="10010"/>
                  </a:cubicBezTo>
                  <a:cubicBezTo>
                    <a:pt x="9003" y="10031"/>
                    <a:pt x="9003" y="10045"/>
                    <a:pt x="9010" y="10066"/>
                  </a:cubicBezTo>
                  <a:cubicBezTo>
                    <a:pt x="9010" y="10102"/>
                    <a:pt x="9010" y="10137"/>
                    <a:pt x="9017" y="10165"/>
                  </a:cubicBezTo>
                  <a:lnTo>
                    <a:pt x="9017" y="10215"/>
                  </a:lnTo>
                  <a:lnTo>
                    <a:pt x="9017" y="10363"/>
                  </a:lnTo>
                  <a:lnTo>
                    <a:pt x="9010" y="12914"/>
                  </a:lnTo>
                  <a:lnTo>
                    <a:pt x="13839" y="10109"/>
                  </a:lnTo>
                  <a:lnTo>
                    <a:pt x="13846" y="7550"/>
                  </a:lnTo>
                  <a:cubicBezTo>
                    <a:pt x="13853" y="7515"/>
                    <a:pt x="13853" y="7472"/>
                    <a:pt x="13853" y="7430"/>
                  </a:cubicBezTo>
                  <a:lnTo>
                    <a:pt x="13853" y="7360"/>
                  </a:lnTo>
                  <a:lnTo>
                    <a:pt x="13853" y="7303"/>
                  </a:lnTo>
                  <a:lnTo>
                    <a:pt x="13853" y="7261"/>
                  </a:lnTo>
                  <a:cubicBezTo>
                    <a:pt x="13853" y="7240"/>
                    <a:pt x="13853" y="7226"/>
                    <a:pt x="13846" y="7204"/>
                  </a:cubicBezTo>
                  <a:cubicBezTo>
                    <a:pt x="13846" y="7148"/>
                    <a:pt x="13839" y="7120"/>
                    <a:pt x="13839" y="7099"/>
                  </a:cubicBezTo>
                  <a:lnTo>
                    <a:pt x="13832" y="7056"/>
                  </a:lnTo>
                  <a:cubicBezTo>
                    <a:pt x="13825" y="6993"/>
                    <a:pt x="13818" y="6951"/>
                    <a:pt x="13811" y="6901"/>
                  </a:cubicBezTo>
                  <a:cubicBezTo>
                    <a:pt x="13804" y="6859"/>
                    <a:pt x="13796" y="6810"/>
                    <a:pt x="13789" y="6767"/>
                  </a:cubicBezTo>
                  <a:cubicBezTo>
                    <a:pt x="13782" y="6725"/>
                    <a:pt x="13775" y="6711"/>
                    <a:pt x="13775" y="6690"/>
                  </a:cubicBezTo>
                  <a:cubicBezTo>
                    <a:pt x="13768" y="6676"/>
                    <a:pt x="13768" y="6648"/>
                    <a:pt x="13761" y="6619"/>
                  </a:cubicBezTo>
                  <a:cubicBezTo>
                    <a:pt x="13747" y="6570"/>
                    <a:pt x="13740" y="6549"/>
                    <a:pt x="13740" y="6528"/>
                  </a:cubicBezTo>
                  <a:lnTo>
                    <a:pt x="13726" y="6471"/>
                  </a:lnTo>
                  <a:cubicBezTo>
                    <a:pt x="13726" y="6464"/>
                    <a:pt x="13719" y="6450"/>
                    <a:pt x="13712" y="6436"/>
                  </a:cubicBezTo>
                  <a:lnTo>
                    <a:pt x="13698" y="6359"/>
                  </a:lnTo>
                  <a:cubicBezTo>
                    <a:pt x="13691" y="6344"/>
                    <a:pt x="13684" y="6330"/>
                    <a:pt x="13684" y="6316"/>
                  </a:cubicBezTo>
                  <a:cubicBezTo>
                    <a:pt x="13677" y="6302"/>
                    <a:pt x="13677" y="6288"/>
                    <a:pt x="13670" y="6274"/>
                  </a:cubicBezTo>
                  <a:cubicBezTo>
                    <a:pt x="13663" y="6246"/>
                    <a:pt x="13655" y="6218"/>
                    <a:pt x="13641" y="6189"/>
                  </a:cubicBezTo>
                  <a:lnTo>
                    <a:pt x="13634" y="6147"/>
                  </a:lnTo>
                  <a:cubicBezTo>
                    <a:pt x="13634" y="6133"/>
                    <a:pt x="13620" y="6119"/>
                    <a:pt x="13620" y="6105"/>
                  </a:cubicBezTo>
                  <a:cubicBezTo>
                    <a:pt x="13606" y="6077"/>
                    <a:pt x="13599" y="6041"/>
                    <a:pt x="13585" y="6013"/>
                  </a:cubicBezTo>
                  <a:lnTo>
                    <a:pt x="13571" y="5964"/>
                  </a:lnTo>
                  <a:cubicBezTo>
                    <a:pt x="13543" y="5893"/>
                    <a:pt x="13529" y="5844"/>
                    <a:pt x="13507" y="5795"/>
                  </a:cubicBezTo>
                  <a:lnTo>
                    <a:pt x="13493" y="5759"/>
                  </a:lnTo>
                  <a:lnTo>
                    <a:pt x="13472" y="5703"/>
                  </a:lnTo>
                  <a:cubicBezTo>
                    <a:pt x="13458" y="5668"/>
                    <a:pt x="13437" y="5625"/>
                    <a:pt x="13423" y="5590"/>
                  </a:cubicBezTo>
                  <a:lnTo>
                    <a:pt x="13402" y="5548"/>
                  </a:lnTo>
                  <a:lnTo>
                    <a:pt x="13359" y="5456"/>
                  </a:lnTo>
                  <a:lnTo>
                    <a:pt x="13331" y="5379"/>
                  </a:lnTo>
                  <a:cubicBezTo>
                    <a:pt x="13317" y="5351"/>
                    <a:pt x="13303" y="5322"/>
                    <a:pt x="13289" y="5294"/>
                  </a:cubicBezTo>
                  <a:lnTo>
                    <a:pt x="13254" y="5224"/>
                  </a:lnTo>
                  <a:cubicBezTo>
                    <a:pt x="13233" y="5181"/>
                    <a:pt x="13218" y="5160"/>
                    <a:pt x="13204" y="5139"/>
                  </a:cubicBezTo>
                  <a:cubicBezTo>
                    <a:pt x="13190" y="5118"/>
                    <a:pt x="13183" y="5097"/>
                    <a:pt x="13169" y="5076"/>
                  </a:cubicBezTo>
                  <a:cubicBezTo>
                    <a:pt x="13155" y="5040"/>
                    <a:pt x="13134" y="5005"/>
                    <a:pt x="13113" y="4977"/>
                  </a:cubicBezTo>
                  <a:lnTo>
                    <a:pt x="13084" y="4921"/>
                  </a:lnTo>
                  <a:lnTo>
                    <a:pt x="13014" y="4801"/>
                  </a:lnTo>
                  <a:cubicBezTo>
                    <a:pt x="12965" y="4716"/>
                    <a:pt x="12929" y="4667"/>
                    <a:pt x="12901" y="4624"/>
                  </a:cubicBezTo>
                  <a:lnTo>
                    <a:pt x="12873" y="4582"/>
                  </a:lnTo>
                  <a:lnTo>
                    <a:pt x="12803" y="4476"/>
                  </a:lnTo>
                  <a:lnTo>
                    <a:pt x="12760" y="4420"/>
                  </a:lnTo>
                  <a:cubicBezTo>
                    <a:pt x="12739" y="4392"/>
                    <a:pt x="12718" y="4364"/>
                    <a:pt x="12697" y="4335"/>
                  </a:cubicBezTo>
                  <a:lnTo>
                    <a:pt x="12654" y="4279"/>
                  </a:lnTo>
                  <a:lnTo>
                    <a:pt x="12591" y="4194"/>
                  </a:lnTo>
                  <a:lnTo>
                    <a:pt x="12549" y="4138"/>
                  </a:lnTo>
                  <a:cubicBezTo>
                    <a:pt x="12535" y="4117"/>
                    <a:pt x="12513" y="4096"/>
                    <a:pt x="12499" y="4082"/>
                  </a:cubicBezTo>
                  <a:lnTo>
                    <a:pt x="12436" y="3997"/>
                  </a:lnTo>
                  <a:cubicBezTo>
                    <a:pt x="12415" y="3976"/>
                    <a:pt x="12394" y="3955"/>
                    <a:pt x="12372" y="3927"/>
                  </a:cubicBezTo>
                  <a:lnTo>
                    <a:pt x="12323" y="3870"/>
                  </a:lnTo>
                  <a:lnTo>
                    <a:pt x="12281" y="3821"/>
                  </a:lnTo>
                  <a:lnTo>
                    <a:pt x="12224" y="3764"/>
                  </a:lnTo>
                  <a:cubicBezTo>
                    <a:pt x="12189" y="3729"/>
                    <a:pt x="12161" y="3701"/>
                    <a:pt x="12126" y="3666"/>
                  </a:cubicBezTo>
                  <a:lnTo>
                    <a:pt x="12083" y="3623"/>
                  </a:lnTo>
                  <a:cubicBezTo>
                    <a:pt x="12048" y="3588"/>
                    <a:pt x="12013" y="3553"/>
                    <a:pt x="11971" y="3518"/>
                  </a:cubicBezTo>
                  <a:cubicBezTo>
                    <a:pt x="11935" y="3482"/>
                    <a:pt x="11928" y="3475"/>
                    <a:pt x="11921" y="3468"/>
                  </a:cubicBezTo>
                  <a:lnTo>
                    <a:pt x="11844" y="3398"/>
                  </a:lnTo>
                  <a:cubicBezTo>
                    <a:pt x="11802" y="3363"/>
                    <a:pt x="11787" y="3356"/>
                    <a:pt x="11773" y="3341"/>
                  </a:cubicBezTo>
                  <a:cubicBezTo>
                    <a:pt x="11759" y="3334"/>
                    <a:pt x="11738" y="3306"/>
                    <a:pt x="11717" y="3292"/>
                  </a:cubicBezTo>
                  <a:cubicBezTo>
                    <a:pt x="11675" y="3264"/>
                    <a:pt x="11661" y="3250"/>
                    <a:pt x="11639" y="3236"/>
                  </a:cubicBezTo>
                  <a:lnTo>
                    <a:pt x="11590" y="3193"/>
                  </a:lnTo>
                  <a:lnTo>
                    <a:pt x="11505" y="3137"/>
                  </a:lnTo>
                  <a:lnTo>
                    <a:pt x="11463" y="3102"/>
                  </a:lnTo>
                  <a:cubicBezTo>
                    <a:pt x="11414" y="3067"/>
                    <a:pt x="11371" y="3045"/>
                    <a:pt x="11336" y="3017"/>
                  </a:cubicBezTo>
                  <a:lnTo>
                    <a:pt x="11209" y="2947"/>
                  </a:lnTo>
                  <a:lnTo>
                    <a:pt x="6733" y="360"/>
                  </a:lnTo>
                  <a:lnTo>
                    <a:pt x="6656" y="317"/>
                  </a:lnTo>
                  <a:lnTo>
                    <a:pt x="6550" y="261"/>
                  </a:lnTo>
                  <a:cubicBezTo>
                    <a:pt x="6500" y="240"/>
                    <a:pt x="6472" y="226"/>
                    <a:pt x="6444" y="212"/>
                  </a:cubicBezTo>
                  <a:cubicBezTo>
                    <a:pt x="6388" y="183"/>
                    <a:pt x="6352" y="169"/>
                    <a:pt x="6324" y="162"/>
                  </a:cubicBezTo>
                  <a:cubicBezTo>
                    <a:pt x="6296" y="148"/>
                    <a:pt x="6261" y="134"/>
                    <a:pt x="6226" y="127"/>
                  </a:cubicBezTo>
                  <a:lnTo>
                    <a:pt x="6113" y="85"/>
                  </a:lnTo>
                  <a:cubicBezTo>
                    <a:pt x="6063" y="71"/>
                    <a:pt x="6035" y="64"/>
                    <a:pt x="6000" y="57"/>
                  </a:cubicBezTo>
                  <a:lnTo>
                    <a:pt x="5901" y="28"/>
                  </a:lnTo>
                  <a:cubicBezTo>
                    <a:pt x="5852" y="21"/>
                    <a:pt x="5817" y="14"/>
                    <a:pt x="5781" y="14"/>
                  </a:cubicBezTo>
                  <a:cubicBezTo>
                    <a:pt x="5732" y="7"/>
                    <a:pt x="5690" y="0"/>
                    <a:pt x="5662"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6443535" y="2709354"/>
              <a:ext cx="1793665" cy="1675243"/>
            </a:xfrm>
            <a:custGeom>
              <a:avLst/>
              <a:gdLst/>
              <a:ahLst/>
              <a:cxnLst/>
              <a:rect l="l" t="t" r="r" b="b"/>
              <a:pathLst>
                <a:path w="13874" h="12958" extrusionOk="0">
                  <a:moveTo>
                    <a:pt x="5662" y="36"/>
                  </a:moveTo>
                  <a:cubicBezTo>
                    <a:pt x="5690" y="36"/>
                    <a:pt x="5732" y="36"/>
                    <a:pt x="5781" y="43"/>
                  </a:cubicBezTo>
                  <a:cubicBezTo>
                    <a:pt x="5817" y="50"/>
                    <a:pt x="5845" y="57"/>
                    <a:pt x="5894" y="64"/>
                  </a:cubicBezTo>
                  <a:cubicBezTo>
                    <a:pt x="5929" y="71"/>
                    <a:pt x="5965" y="79"/>
                    <a:pt x="6000" y="86"/>
                  </a:cubicBezTo>
                  <a:cubicBezTo>
                    <a:pt x="6028" y="100"/>
                    <a:pt x="6063" y="107"/>
                    <a:pt x="6113" y="121"/>
                  </a:cubicBezTo>
                  <a:cubicBezTo>
                    <a:pt x="6141" y="128"/>
                    <a:pt x="6169" y="142"/>
                    <a:pt x="6226" y="156"/>
                  </a:cubicBezTo>
                  <a:cubicBezTo>
                    <a:pt x="6254" y="170"/>
                    <a:pt x="6289" y="184"/>
                    <a:pt x="6317" y="191"/>
                  </a:cubicBezTo>
                  <a:cubicBezTo>
                    <a:pt x="6345" y="205"/>
                    <a:pt x="6381" y="220"/>
                    <a:pt x="6437" y="241"/>
                  </a:cubicBezTo>
                  <a:cubicBezTo>
                    <a:pt x="6465" y="255"/>
                    <a:pt x="6500" y="269"/>
                    <a:pt x="6543" y="297"/>
                  </a:cubicBezTo>
                  <a:lnTo>
                    <a:pt x="6648" y="346"/>
                  </a:lnTo>
                  <a:lnTo>
                    <a:pt x="6726" y="396"/>
                  </a:lnTo>
                  <a:cubicBezTo>
                    <a:pt x="6726" y="396"/>
                    <a:pt x="11167" y="2955"/>
                    <a:pt x="11202" y="2976"/>
                  </a:cubicBezTo>
                  <a:cubicBezTo>
                    <a:pt x="11238" y="2997"/>
                    <a:pt x="11280" y="3018"/>
                    <a:pt x="11315" y="3046"/>
                  </a:cubicBezTo>
                  <a:cubicBezTo>
                    <a:pt x="11350" y="3067"/>
                    <a:pt x="11393" y="3096"/>
                    <a:pt x="11463" y="3145"/>
                  </a:cubicBezTo>
                  <a:lnTo>
                    <a:pt x="11505" y="3173"/>
                  </a:lnTo>
                  <a:cubicBezTo>
                    <a:pt x="11520" y="3187"/>
                    <a:pt x="11534" y="3194"/>
                    <a:pt x="11569" y="3223"/>
                  </a:cubicBezTo>
                  <a:lnTo>
                    <a:pt x="11689" y="3314"/>
                  </a:lnTo>
                  <a:lnTo>
                    <a:pt x="11816" y="3420"/>
                  </a:lnTo>
                  <a:cubicBezTo>
                    <a:pt x="11844" y="3441"/>
                    <a:pt x="11872" y="3469"/>
                    <a:pt x="11950" y="3540"/>
                  </a:cubicBezTo>
                  <a:cubicBezTo>
                    <a:pt x="11985" y="3575"/>
                    <a:pt x="12020" y="3610"/>
                    <a:pt x="12105" y="3688"/>
                  </a:cubicBezTo>
                  <a:cubicBezTo>
                    <a:pt x="12133" y="3723"/>
                    <a:pt x="12168" y="3751"/>
                    <a:pt x="12196" y="3786"/>
                  </a:cubicBezTo>
                  <a:cubicBezTo>
                    <a:pt x="12196" y="3786"/>
                    <a:pt x="12253" y="3843"/>
                    <a:pt x="12302" y="3899"/>
                  </a:cubicBezTo>
                  <a:lnTo>
                    <a:pt x="12351" y="3949"/>
                  </a:lnTo>
                  <a:lnTo>
                    <a:pt x="12422" y="4040"/>
                  </a:lnTo>
                  <a:lnTo>
                    <a:pt x="12478" y="4104"/>
                  </a:lnTo>
                  <a:lnTo>
                    <a:pt x="12506" y="4139"/>
                  </a:lnTo>
                  <a:lnTo>
                    <a:pt x="12535" y="4181"/>
                  </a:lnTo>
                  <a:lnTo>
                    <a:pt x="12570" y="4224"/>
                  </a:lnTo>
                  <a:lnTo>
                    <a:pt x="12647" y="4322"/>
                  </a:lnTo>
                  <a:lnTo>
                    <a:pt x="12676" y="4364"/>
                  </a:lnTo>
                  <a:lnTo>
                    <a:pt x="12753" y="4470"/>
                  </a:lnTo>
                  <a:lnTo>
                    <a:pt x="12774" y="4505"/>
                  </a:lnTo>
                  <a:cubicBezTo>
                    <a:pt x="12795" y="4541"/>
                    <a:pt x="12824" y="4576"/>
                    <a:pt x="12873" y="4646"/>
                  </a:cubicBezTo>
                  <a:cubicBezTo>
                    <a:pt x="12901" y="4696"/>
                    <a:pt x="12936" y="4745"/>
                    <a:pt x="12986" y="4823"/>
                  </a:cubicBezTo>
                  <a:cubicBezTo>
                    <a:pt x="13007" y="4865"/>
                    <a:pt x="13035" y="4907"/>
                    <a:pt x="13092" y="5006"/>
                  </a:cubicBezTo>
                  <a:cubicBezTo>
                    <a:pt x="13113" y="5034"/>
                    <a:pt x="13127" y="5069"/>
                    <a:pt x="13141" y="5098"/>
                  </a:cubicBezTo>
                  <a:lnTo>
                    <a:pt x="13162" y="5140"/>
                  </a:lnTo>
                  <a:lnTo>
                    <a:pt x="13190" y="5182"/>
                  </a:lnTo>
                  <a:cubicBezTo>
                    <a:pt x="13197" y="5203"/>
                    <a:pt x="13204" y="5217"/>
                    <a:pt x="13225" y="5253"/>
                  </a:cubicBezTo>
                  <a:lnTo>
                    <a:pt x="13261" y="5330"/>
                  </a:lnTo>
                  <a:cubicBezTo>
                    <a:pt x="13275" y="5358"/>
                    <a:pt x="13289" y="5380"/>
                    <a:pt x="13303" y="5408"/>
                  </a:cubicBezTo>
                  <a:lnTo>
                    <a:pt x="13324" y="5464"/>
                  </a:lnTo>
                  <a:lnTo>
                    <a:pt x="13345" y="5506"/>
                  </a:lnTo>
                  <a:lnTo>
                    <a:pt x="13366" y="5542"/>
                  </a:lnTo>
                  <a:lnTo>
                    <a:pt x="13395" y="5612"/>
                  </a:lnTo>
                  <a:lnTo>
                    <a:pt x="13444" y="5732"/>
                  </a:lnTo>
                  <a:cubicBezTo>
                    <a:pt x="13444" y="5732"/>
                    <a:pt x="13465" y="5774"/>
                    <a:pt x="13479" y="5817"/>
                  </a:cubicBezTo>
                  <a:cubicBezTo>
                    <a:pt x="13500" y="5866"/>
                    <a:pt x="13514" y="5908"/>
                    <a:pt x="13557" y="6028"/>
                  </a:cubicBezTo>
                  <a:cubicBezTo>
                    <a:pt x="13571" y="6063"/>
                    <a:pt x="13578" y="6092"/>
                    <a:pt x="13613" y="6204"/>
                  </a:cubicBezTo>
                  <a:cubicBezTo>
                    <a:pt x="13627" y="6233"/>
                    <a:pt x="13634" y="6261"/>
                    <a:pt x="13663" y="6381"/>
                  </a:cubicBezTo>
                  <a:cubicBezTo>
                    <a:pt x="13670" y="6402"/>
                    <a:pt x="13677" y="6430"/>
                    <a:pt x="13712" y="6557"/>
                  </a:cubicBezTo>
                  <a:lnTo>
                    <a:pt x="13733" y="6641"/>
                  </a:lnTo>
                  <a:cubicBezTo>
                    <a:pt x="13733" y="6655"/>
                    <a:pt x="13740" y="6670"/>
                    <a:pt x="13740" y="6684"/>
                  </a:cubicBezTo>
                  <a:lnTo>
                    <a:pt x="13747" y="6726"/>
                  </a:lnTo>
                  <a:lnTo>
                    <a:pt x="13761" y="6789"/>
                  </a:lnTo>
                  <a:lnTo>
                    <a:pt x="13782" y="6923"/>
                  </a:lnTo>
                  <a:cubicBezTo>
                    <a:pt x="13789" y="6973"/>
                    <a:pt x="13796" y="7015"/>
                    <a:pt x="13804" y="7057"/>
                  </a:cubicBezTo>
                  <a:lnTo>
                    <a:pt x="13811" y="7135"/>
                  </a:lnTo>
                  <a:cubicBezTo>
                    <a:pt x="13811" y="7156"/>
                    <a:pt x="13818" y="7170"/>
                    <a:pt x="13818" y="7226"/>
                  </a:cubicBezTo>
                  <a:cubicBezTo>
                    <a:pt x="13825" y="7241"/>
                    <a:pt x="13825" y="7262"/>
                    <a:pt x="13832" y="7452"/>
                  </a:cubicBezTo>
                  <a:lnTo>
                    <a:pt x="13832" y="7572"/>
                  </a:lnTo>
                  <a:lnTo>
                    <a:pt x="13825" y="10117"/>
                  </a:lnTo>
                  <a:lnTo>
                    <a:pt x="9038" y="12901"/>
                  </a:lnTo>
                  <a:lnTo>
                    <a:pt x="9045" y="10378"/>
                  </a:lnTo>
                  <a:cubicBezTo>
                    <a:pt x="9045" y="10335"/>
                    <a:pt x="9038" y="10286"/>
                    <a:pt x="9038" y="10180"/>
                  </a:cubicBezTo>
                  <a:cubicBezTo>
                    <a:pt x="9038" y="10145"/>
                    <a:pt x="9031" y="10117"/>
                    <a:pt x="9031" y="10081"/>
                  </a:cubicBezTo>
                  <a:cubicBezTo>
                    <a:pt x="9031" y="10060"/>
                    <a:pt x="9031" y="10046"/>
                    <a:pt x="9031" y="10025"/>
                  </a:cubicBezTo>
                  <a:cubicBezTo>
                    <a:pt x="9024" y="9990"/>
                    <a:pt x="9024" y="9955"/>
                    <a:pt x="9010" y="9877"/>
                  </a:cubicBezTo>
                  <a:cubicBezTo>
                    <a:pt x="9003" y="9821"/>
                    <a:pt x="8996" y="9771"/>
                    <a:pt x="8989" y="9708"/>
                  </a:cubicBezTo>
                  <a:cubicBezTo>
                    <a:pt x="8982" y="9666"/>
                    <a:pt x="8975" y="9616"/>
                    <a:pt x="8961" y="9567"/>
                  </a:cubicBezTo>
                  <a:lnTo>
                    <a:pt x="8954" y="9510"/>
                  </a:lnTo>
                  <a:cubicBezTo>
                    <a:pt x="8947" y="9475"/>
                    <a:pt x="8932" y="9433"/>
                    <a:pt x="8932" y="9412"/>
                  </a:cubicBezTo>
                  <a:cubicBezTo>
                    <a:pt x="8925" y="9391"/>
                    <a:pt x="8925" y="9369"/>
                    <a:pt x="8918" y="9348"/>
                  </a:cubicBezTo>
                  <a:cubicBezTo>
                    <a:pt x="8911" y="9320"/>
                    <a:pt x="8897" y="9292"/>
                    <a:pt x="8890" y="9257"/>
                  </a:cubicBezTo>
                  <a:lnTo>
                    <a:pt x="8869" y="9179"/>
                  </a:lnTo>
                  <a:cubicBezTo>
                    <a:pt x="8862" y="9151"/>
                    <a:pt x="8855" y="9123"/>
                    <a:pt x="8848" y="9095"/>
                  </a:cubicBezTo>
                  <a:cubicBezTo>
                    <a:pt x="8841" y="9066"/>
                    <a:pt x="8827" y="9031"/>
                    <a:pt x="8820" y="9003"/>
                  </a:cubicBezTo>
                  <a:cubicBezTo>
                    <a:pt x="8813" y="8982"/>
                    <a:pt x="8806" y="8954"/>
                    <a:pt x="8799" y="8925"/>
                  </a:cubicBezTo>
                  <a:cubicBezTo>
                    <a:pt x="8784" y="8897"/>
                    <a:pt x="8777" y="8862"/>
                    <a:pt x="8763" y="8827"/>
                  </a:cubicBezTo>
                  <a:lnTo>
                    <a:pt x="8735" y="8756"/>
                  </a:lnTo>
                  <a:cubicBezTo>
                    <a:pt x="8721" y="8707"/>
                    <a:pt x="8700" y="8665"/>
                    <a:pt x="8665" y="8559"/>
                  </a:cubicBezTo>
                  <a:lnTo>
                    <a:pt x="8650" y="8524"/>
                  </a:lnTo>
                  <a:cubicBezTo>
                    <a:pt x="8629" y="8481"/>
                    <a:pt x="8615" y="8446"/>
                    <a:pt x="8601" y="8411"/>
                  </a:cubicBezTo>
                  <a:lnTo>
                    <a:pt x="8580" y="8361"/>
                  </a:lnTo>
                  <a:cubicBezTo>
                    <a:pt x="8566" y="8333"/>
                    <a:pt x="8552" y="8305"/>
                    <a:pt x="8531" y="8256"/>
                  </a:cubicBezTo>
                  <a:lnTo>
                    <a:pt x="8502" y="8199"/>
                  </a:lnTo>
                  <a:cubicBezTo>
                    <a:pt x="8495" y="8171"/>
                    <a:pt x="8481" y="8150"/>
                    <a:pt x="8453" y="8086"/>
                  </a:cubicBezTo>
                  <a:lnTo>
                    <a:pt x="8425" y="8037"/>
                  </a:lnTo>
                  <a:lnTo>
                    <a:pt x="8368" y="7924"/>
                  </a:lnTo>
                  <a:lnTo>
                    <a:pt x="8347" y="7882"/>
                  </a:lnTo>
                  <a:lnTo>
                    <a:pt x="8277" y="7762"/>
                  </a:lnTo>
                  <a:cubicBezTo>
                    <a:pt x="8270" y="7755"/>
                    <a:pt x="8263" y="7741"/>
                    <a:pt x="8263" y="7727"/>
                  </a:cubicBezTo>
                  <a:lnTo>
                    <a:pt x="8171" y="7579"/>
                  </a:lnTo>
                  <a:cubicBezTo>
                    <a:pt x="8136" y="7530"/>
                    <a:pt x="8108" y="7473"/>
                    <a:pt x="8051" y="7389"/>
                  </a:cubicBezTo>
                  <a:cubicBezTo>
                    <a:pt x="8023" y="7353"/>
                    <a:pt x="8002" y="7318"/>
                    <a:pt x="7981" y="7283"/>
                  </a:cubicBezTo>
                  <a:lnTo>
                    <a:pt x="7931" y="7219"/>
                  </a:lnTo>
                  <a:lnTo>
                    <a:pt x="7875" y="7142"/>
                  </a:lnTo>
                  <a:cubicBezTo>
                    <a:pt x="7868" y="7128"/>
                    <a:pt x="7854" y="7114"/>
                    <a:pt x="7826" y="7071"/>
                  </a:cubicBezTo>
                  <a:lnTo>
                    <a:pt x="7769" y="7001"/>
                  </a:lnTo>
                  <a:lnTo>
                    <a:pt x="7720" y="6937"/>
                  </a:lnTo>
                  <a:lnTo>
                    <a:pt x="7664" y="6867"/>
                  </a:lnTo>
                  <a:lnTo>
                    <a:pt x="7614" y="6804"/>
                  </a:lnTo>
                  <a:lnTo>
                    <a:pt x="7551" y="6733"/>
                  </a:lnTo>
                  <a:lnTo>
                    <a:pt x="7494" y="6670"/>
                  </a:lnTo>
                  <a:lnTo>
                    <a:pt x="7431" y="6599"/>
                  </a:lnTo>
                  <a:lnTo>
                    <a:pt x="7396" y="6564"/>
                  </a:lnTo>
                  <a:cubicBezTo>
                    <a:pt x="7368" y="6536"/>
                    <a:pt x="7339" y="6500"/>
                    <a:pt x="7262" y="6423"/>
                  </a:cubicBezTo>
                  <a:lnTo>
                    <a:pt x="7149" y="6317"/>
                  </a:lnTo>
                  <a:lnTo>
                    <a:pt x="7093" y="6268"/>
                  </a:lnTo>
                  <a:lnTo>
                    <a:pt x="7015" y="6197"/>
                  </a:lnTo>
                  <a:lnTo>
                    <a:pt x="6945" y="6141"/>
                  </a:lnTo>
                  <a:lnTo>
                    <a:pt x="6888" y="6092"/>
                  </a:lnTo>
                  <a:lnTo>
                    <a:pt x="6797" y="6028"/>
                  </a:lnTo>
                  <a:lnTo>
                    <a:pt x="6754" y="5993"/>
                  </a:lnTo>
                  <a:cubicBezTo>
                    <a:pt x="6733" y="5979"/>
                    <a:pt x="6705" y="5958"/>
                    <a:pt x="6627" y="5908"/>
                  </a:cubicBezTo>
                  <a:cubicBezTo>
                    <a:pt x="6578" y="5880"/>
                    <a:pt x="6543" y="5852"/>
                    <a:pt x="6493" y="5817"/>
                  </a:cubicBezTo>
                  <a:lnTo>
                    <a:pt x="6367" y="5739"/>
                  </a:lnTo>
                  <a:lnTo>
                    <a:pt x="1918" y="3173"/>
                  </a:lnTo>
                  <a:cubicBezTo>
                    <a:pt x="1890" y="3159"/>
                    <a:pt x="1862" y="3145"/>
                    <a:pt x="1820" y="3117"/>
                  </a:cubicBezTo>
                  <a:cubicBezTo>
                    <a:pt x="1792" y="3103"/>
                    <a:pt x="1742" y="3082"/>
                    <a:pt x="1714" y="3067"/>
                  </a:cubicBezTo>
                  <a:cubicBezTo>
                    <a:pt x="1686" y="3053"/>
                    <a:pt x="1651" y="3032"/>
                    <a:pt x="1601" y="3011"/>
                  </a:cubicBezTo>
                  <a:cubicBezTo>
                    <a:pt x="1566" y="2997"/>
                    <a:pt x="1531" y="2983"/>
                    <a:pt x="1502" y="2969"/>
                  </a:cubicBezTo>
                  <a:cubicBezTo>
                    <a:pt x="1474" y="2955"/>
                    <a:pt x="1439" y="2948"/>
                    <a:pt x="1383" y="2926"/>
                  </a:cubicBezTo>
                  <a:cubicBezTo>
                    <a:pt x="1354" y="2919"/>
                    <a:pt x="1319" y="2905"/>
                    <a:pt x="1277" y="2891"/>
                  </a:cubicBezTo>
                  <a:cubicBezTo>
                    <a:pt x="1242" y="2884"/>
                    <a:pt x="1206" y="2870"/>
                    <a:pt x="1171" y="2863"/>
                  </a:cubicBezTo>
                  <a:cubicBezTo>
                    <a:pt x="1136" y="2856"/>
                    <a:pt x="1108" y="2849"/>
                    <a:pt x="1058" y="2835"/>
                  </a:cubicBezTo>
                  <a:cubicBezTo>
                    <a:pt x="1023" y="2835"/>
                    <a:pt x="988" y="2828"/>
                    <a:pt x="939" y="2821"/>
                  </a:cubicBezTo>
                  <a:cubicBezTo>
                    <a:pt x="903" y="2814"/>
                    <a:pt x="868" y="2814"/>
                    <a:pt x="699" y="2807"/>
                  </a:cubicBezTo>
                  <a:lnTo>
                    <a:pt x="692" y="2800"/>
                  </a:lnTo>
                  <a:lnTo>
                    <a:pt x="551" y="2800"/>
                  </a:lnTo>
                  <a:cubicBezTo>
                    <a:pt x="530" y="2807"/>
                    <a:pt x="516" y="2807"/>
                    <a:pt x="473" y="2814"/>
                  </a:cubicBezTo>
                  <a:lnTo>
                    <a:pt x="403" y="2828"/>
                  </a:lnTo>
                  <a:cubicBezTo>
                    <a:pt x="375" y="2828"/>
                    <a:pt x="346" y="2835"/>
                    <a:pt x="290" y="2856"/>
                  </a:cubicBezTo>
                  <a:lnTo>
                    <a:pt x="4844" y="212"/>
                  </a:lnTo>
                  <a:cubicBezTo>
                    <a:pt x="4858" y="198"/>
                    <a:pt x="4879" y="191"/>
                    <a:pt x="5062" y="107"/>
                  </a:cubicBezTo>
                  <a:cubicBezTo>
                    <a:pt x="5091" y="100"/>
                    <a:pt x="5126" y="86"/>
                    <a:pt x="5154" y="79"/>
                  </a:cubicBezTo>
                  <a:cubicBezTo>
                    <a:pt x="5182" y="71"/>
                    <a:pt x="5210" y="64"/>
                    <a:pt x="5246" y="57"/>
                  </a:cubicBezTo>
                  <a:cubicBezTo>
                    <a:pt x="5267" y="57"/>
                    <a:pt x="5288" y="50"/>
                    <a:pt x="5323" y="43"/>
                  </a:cubicBezTo>
                  <a:lnTo>
                    <a:pt x="5394" y="36"/>
                  </a:lnTo>
                  <a:close/>
                  <a:moveTo>
                    <a:pt x="5457" y="1"/>
                  </a:moveTo>
                  <a:cubicBezTo>
                    <a:pt x="5436" y="8"/>
                    <a:pt x="5415" y="8"/>
                    <a:pt x="5380" y="8"/>
                  </a:cubicBezTo>
                  <a:lnTo>
                    <a:pt x="5302" y="15"/>
                  </a:lnTo>
                  <a:lnTo>
                    <a:pt x="5232" y="29"/>
                  </a:lnTo>
                  <a:cubicBezTo>
                    <a:pt x="5203" y="36"/>
                    <a:pt x="5175" y="43"/>
                    <a:pt x="5133" y="50"/>
                  </a:cubicBezTo>
                  <a:cubicBezTo>
                    <a:pt x="5105" y="57"/>
                    <a:pt x="5084" y="64"/>
                    <a:pt x="4879" y="156"/>
                  </a:cubicBezTo>
                  <a:lnTo>
                    <a:pt x="4823" y="184"/>
                  </a:lnTo>
                  <a:cubicBezTo>
                    <a:pt x="4823" y="184"/>
                    <a:pt x="1" y="2990"/>
                    <a:pt x="15" y="3025"/>
                  </a:cubicBezTo>
                  <a:cubicBezTo>
                    <a:pt x="86" y="2983"/>
                    <a:pt x="163" y="2955"/>
                    <a:pt x="234" y="2919"/>
                  </a:cubicBezTo>
                  <a:cubicBezTo>
                    <a:pt x="262" y="2912"/>
                    <a:pt x="297" y="2898"/>
                    <a:pt x="325" y="2891"/>
                  </a:cubicBezTo>
                  <a:cubicBezTo>
                    <a:pt x="353" y="2884"/>
                    <a:pt x="382" y="2877"/>
                    <a:pt x="417" y="2870"/>
                  </a:cubicBezTo>
                  <a:cubicBezTo>
                    <a:pt x="438" y="2870"/>
                    <a:pt x="452" y="2863"/>
                    <a:pt x="494" y="2856"/>
                  </a:cubicBezTo>
                  <a:lnTo>
                    <a:pt x="565" y="2849"/>
                  </a:lnTo>
                  <a:lnTo>
                    <a:pt x="642" y="2849"/>
                  </a:lnTo>
                  <a:cubicBezTo>
                    <a:pt x="652" y="2849"/>
                    <a:pt x="664" y="2846"/>
                    <a:pt x="718" y="2846"/>
                  </a:cubicBezTo>
                  <a:cubicBezTo>
                    <a:pt x="744" y="2846"/>
                    <a:pt x="781" y="2847"/>
                    <a:pt x="833" y="2849"/>
                  </a:cubicBezTo>
                  <a:cubicBezTo>
                    <a:pt x="861" y="2849"/>
                    <a:pt x="903" y="2849"/>
                    <a:pt x="953" y="2856"/>
                  </a:cubicBezTo>
                  <a:cubicBezTo>
                    <a:pt x="981" y="2863"/>
                    <a:pt x="1016" y="2870"/>
                    <a:pt x="1065" y="2877"/>
                  </a:cubicBezTo>
                  <a:lnTo>
                    <a:pt x="1171" y="2898"/>
                  </a:lnTo>
                  <a:cubicBezTo>
                    <a:pt x="1199" y="2912"/>
                    <a:pt x="1235" y="2919"/>
                    <a:pt x="1284" y="2933"/>
                  </a:cubicBezTo>
                  <a:cubicBezTo>
                    <a:pt x="1312" y="2941"/>
                    <a:pt x="1340" y="2955"/>
                    <a:pt x="1397" y="2969"/>
                  </a:cubicBezTo>
                  <a:cubicBezTo>
                    <a:pt x="1425" y="2983"/>
                    <a:pt x="1460" y="2990"/>
                    <a:pt x="1488" y="3004"/>
                  </a:cubicBezTo>
                  <a:lnTo>
                    <a:pt x="1608" y="3053"/>
                  </a:lnTo>
                  <a:lnTo>
                    <a:pt x="1728" y="3096"/>
                  </a:lnTo>
                  <a:lnTo>
                    <a:pt x="1834" y="3152"/>
                  </a:lnTo>
                  <a:lnTo>
                    <a:pt x="1911" y="3194"/>
                  </a:lnTo>
                  <a:lnTo>
                    <a:pt x="6359" y="5767"/>
                  </a:lnTo>
                  <a:cubicBezTo>
                    <a:pt x="6395" y="5795"/>
                    <a:pt x="6437" y="5817"/>
                    <a:pt x="6493" y="5852"/>
                  </a:cubicBezTo>
                  <a:cubicBezTo>
                    <a:pt x="6536" y="5880"/>
                    <a:pt x="6578" y="5908"/>
                    <a:pt x="6663" y="5972"/>
                  </a:cubicBezTo>
                  <a:lnTo>
                    <a:pt x="6747" y="6028"/>
                  </a:lnTo>
                  <a:lnTo>
                    <a:pt x="6804" y="6070"/>
                  </a:lnTo>
                  <a:lnTo>
                    <a:pt x="6874" y="6127"/>
                  </a:lnTo>
                  <a:lnTo>
                    <a:pt x="6937" y="6176"/>
                  </a:lnTo>
                  <a:lnTo>
                    <a:pt x="7001" y="6233"/>
                  </a:lnTo>
                  <a:cubicBezTo>
                    <a:pt x="7022" y="6254"/>
                    <a:pt x="7050" y="6275"/>
                    <a:pt x="7086" y="6310"/>
                  </a:cubicBezTo>
                  <a:lnTo>
                    <a:pt x="7128" y="6345"/>
                  </a:lnTo>
                  <a:cubicBezTo>
                    <a:pt x="7163" y="6381"/>
                    <a:pt x="7205" y="6416"/>
                    <a:pt x="7283" y="6500"/>
                  </a:cubicBezTo>
                  <a:lnTo>
                    <a:pt x="7375" y="6592"/>
                  </a:lnTo>
                  <a:lnTo>
                    <a:pt x="7403" y="6627"/>
                  </a:lnTo>
                  <a:lnTo>
                    <a:pt x="7473" y="6705"/>
                  </a:lnTo>
                  <a:lnTo>
                    <a:pt x="7523" y="6761"/>
                  </a:lnTo>
                  <a:lnTo>
                    <a:pt x="7593" y="6846"/>
                  </a:lnTo>
                  <a:cubicBezTo>
                    <a:pt x="7607" y="6867"/>
                    <a:pt x="7621" y="6881"/>
                    <a:pt x="7635" y="6895"/>
                  </a:cubicBezTo>
                  <a:lnTo>
                    <a:pt x="7706" y="6987"/>
                  </a:lnTo>
                  <a:cubicBezTo>
                    <a:pt x="7720" y="7001"/>
                    <a:pt x="7734" y="7015"/>
                    <a:pt x="7741" y="7029"/>
                  </a:cubicBezTo>
                  <a:lnTo>
                    <a:pt x="7819" y="7128"/>
                  </a:lnTo>
                  <a:lnTo>
                    <a:pt x="7847" y="7163"/>
                  </a:lnTo>
                  <a:lnTo>
                    <a:pt x="7924" y="7276"/>
                  </a:lnTo>
                  <a:lnTo>
                    <a:pt x="7953" y="7311"/>
                  </a:lnTo>
                  <a:cubicBezTo>
                    <a:pt x="7974" y="7339"/>
                    <a:pt x="7995" y="7375"/>
                    <a:pt x="8051" y="7452"/>
                  </a:cubicBezTo>
                  <a:cubicBezTo>
                    <a:pt x="8079" y="7501"/>
                    <a:pt x="8115" y="7551"/>
                    <a:pt x="8157" y="7628"/>
                  </a:cubicBezTo>
                  <a:cubicBezTo>
                    <a:pt x="8178" y="7671"/>
                    <a:pt x="8206" y="7713"/>
                    <a:pt x="8270" y="7819"/>
                  </a:cubicBezTo>
                  <a:lnTo>
                    <a:pt x="8319" y="7903"/>
                  </a:lnTo>
                  <a:lnTo>
                    <a:pt x="8354" y="7974"/>
                  </a:lnTo>
                  <a:lnTo>
                    <a:pt x="8397" y="8058"/>
                  </a:lnTo>
                  <a:lnTo>
                    <a:pt x="8439" y="8136"/>
                  </a:lnTo>
                  <a:cubicBezTo>
                    <a:pt x="8453" y="8164"/>
                    <a:pt x="8467" y="8199"/>
                    <a:pt x="8474" y="8213"/>
                  </a:cubicBezTo>
                  <a:cubicBezTo>
                    <a:pt x="8488" y="8235"/>
                    <a:pt x="8495" y="8263"/>
                    <a:pt x="8509" y="8291"/>
                  </a:cubicBezTo>
                  <a:cubicBezTo>
                    <a:pt x="8524" y="8319"/>
                    <a:pt x="8538" y="8347"/>
                    <a:pt x="8552" y="8383"/>
                  </a:cubicBezTo>
                  <a:lnTo>
                    <a:pt x="8573" y="8425"/>
                  </a:lnTo>
                  <a:lnTo>
                    <a:pt x="8615" y="8538"/>
                  </a:lnTo>
                  <a:lnTo>
                    <a:pt x="8658" y="8629"/>
                  </a:lnTo>
                  <a:cubicBezTo>
                    <a:pt x="8672" y="8679"/>
                    <a:pt x="8693" y="8721"/>
                    <a:pt x="8707" y="8770"/>
                  </a:cubicBezTo>
                  <a:cubicBezTo>
                    <a:pt x="8714" y="8791"/>
                    <a:pt x="8721" y="8813"/>
                    <a:pt x="8735" y="8841"/>
                  </a:cubicBezTo>
                  <a:cubicBezTo>
                    <a:pt x="8742" y="8876"/>
                    <a:pt x="8756" y="8911"/>
                    <a:pt x="8763" y="8939"/>
                  </a:cubicBezTo>
                  <a:cubicBezTo>
                    <a:pt x="8777" y="8968"/>
                    <a:pt x="8784" y="8989"/>
                    <a:pt x="8791" y="9017"/>
                  </a:cubicBezTo>
                  <a:cubicBezTo>
                    <a:pt x="8799" y="9052"/>
                    <a:pt x="8806" y="9080"/>
                    <a:pt x="8820" y="9109"/>
                  </a:cubicBezTo>
                  <a:lnTo>
                    <a:pt x="8841" y="9193"/>
                  </a:lnTo>
                  <a:cubicBezTo>
                    <a:pt x="8848" y="9221"/>
                    <a:pt x="8855" y="9236"/>
                    <a:pt x="8862" y="9271"/>
                  </a:cubicBezTo>
                  <a:cubicBezTo>
                    <a:pt x="8869" y="9299"/>
                    <a:pt x="8883" y="9341"/>
                    <a:pt x="8883" y="9362"/>
                  </a:cubicBezTo>
                  <a:cubicBezTo>
                    <a:pt x="8890" y="9384"/>
                    <a:pt x="8897" y="9405"/>
                    <a:pt x="8897" y="9426"/>
                  </a:cubicBezTo>
                  <a:cubicBezTo>
                    <a:pt x="8904" y="9461"/>
                    <a:pt x="8911" y="9489"/>
                    <a:pt x="8925" y="9546"/>
                  </a:cubicBezTo>
                  <a:cubicBezTo>
                    <a:pt x="8925" y="9553"/>
                    <a:pt x="8932" y="9567"/>
                    <a:pt x="8932" y="9581"/>
                  </a:cubicBezTo>
                  <a:cubicBezTo>
                    <a:pt x="8939" y="9630"/>
                    <a:pt x="8954" y="9687"/>
                    <a:pt x="8961" y="9736"/>
                  </a:cubicBezTo>
                  <a:cubicBezTo>
                    <a:pt x="8968" y="9785"/>
                    <a:pt x="8975" y="9835"/>
                    <a:pt x="8982" y="9926"/>
                  </a:cubicBezTo>
                  <a:cubicBezTo>
                    <a:pt x="8989" y="9962"/>
                    <a:pt x="8996" y="10004"/>
                    <a:pt x="8996" y="10039"/>
                  </a:cubicBezTo>
                  <a:lnTo>
                    <a:pt x="8996" y="10088"/>
                  </a:lnTo>
                  <a:cubicBezTo>
                    <a:pt x="8996" y="10124"/>
                    <a:pt x="9003" y="10159"/>
                    <a:pt x="9003" y="10237"/>
                  </a:cubicBezTo>
                  <a:lnTo>
                    <a:pt x="9003" y="10378"/>
                  </a:lnTo>
                  <a:cubicBezTo>
                    <a:pt x="9003" y="10378"/>
                    <a:pt x="8996" y="12936"/>
                    <a:pt x="9017" y="12958"/>
                  </a:cubicBezTo>
                  <a:lnTo>
                    <a:pt x="9031" y="12958"/>
                  </a:lnTo>
                  <a:cubicBezTo>
                    <a:pt x="9031" y="12958"/>
                    <a:pt x="13860" y="10152"/>
                    <a:pt x="13867" y="10138"/>
                  </a:cubicBezTo>
                  <a:lnTo>
                    <a:pt x="13874" y="7579"/>
                  </a:lnTo>
                  <a:cubicBezTo>
                    <a:pt x="13874" y="7544"/>
                    <a:pt x="13874" y="7501"/>
                    <a:pt x="13867" y="7283"/>
                  </a:cubicBezTo>
                  <a:cubicBezTo>
                    <a:pt x="13860" y="7269"/>
                    <a:pt x="13860" y="7248"/>
                    <a:pt x="13860" y="7198"/>
                  </a:cubicBezTo>
                  <a:cubicBezTo>
                    <a:pt x="13853" y="7177"/>
                    <a:pt x="13853" y="7163"/>
                    <a:pt x="13846" y="7064"/>
                  </a:cubicBezTo>
                  <a:cubicBezTo>
                    <a:pt x="13839" y="7022"/>
                    <a:pt x="13832" y="6973"/>
                    <a:pt x="13818" y="6909"/>
                  </a:cubicBezTo>
                  <a:cubicBezTo>
                    <a:pt x="13818" y="6874"/>
                    <a:pt x="13811" y="6832"/>
                    <a:pt x="13796" y="6775"/>
                  </a:cubicBezTo>
                  <a:lnTo>
                    <a:pt x="13789" y="6733"/>
                  </a:lnTo>
                  <a:lnTo>
                    <a:pt x="13782" y="6691"/>
                  </a:lnTo>
                  <a:cubicBezTo>
                    <a:pt x="13775" y="6677"/>
                    <a:pt x="13775" y="6663"/>
                    <a:pt x="13761" y="6613"/>
                  </a:cubicBezTo>
                  <a:cubicBezTo>
                    <a:pt x="13761" y="6599"/>
                    <a:pt x="13754" y="6578"/>
                    <a:pt x="13726" y="6458"/>
                  </a:cubicBezTo>
                  <a:cubicBezTo>
                    <a:pt x="13719" y="6437"/>
                    <a:pt x="13712" y="6409"/>
                    <a:pt x="13677" y="6296"/>
                  </a:cubicBezTo>
                  <a:cubicBezTo>
                    <a:pt x="13670" y="6268"/>
                    <a:pt x="13663" y="6240"/>
                    <a:pt x="13627" y="6134"/>
                  </a:cubicBezTo>
                  <a:cubicBezTo>
                    <a:pt x="13620" y="6099"/>
                    <a:pt x="13606" y="6070"/>
                    <a:pt x="13571" y="5965"/>
                  </a:cubicBezTo>
                  <a:lnTo>
                    <a:pt x="13500" y="5788"/>
                  </a:lnTo>
                  <a:lnTo>
                    <a:pt x="13479" y="5732"/>
                  </a:lnTo>
                  <a:cubicBezTo>
                    <a:pt x="13465" y="5697"/>
                    <a:pt x="13451" y="5655"/>
                    <a:pt x="13430" y="5619"/>
                  </a:cubicBezTo>
                  <a:lnTo>
                    <a:pt x="13402" y="5542"/>
                  </a:lnTo>
                  <a:lnTo>
                    <a:pt x="13381" y="5506"/>
                  </a:lnTo>
                  <a:lnTo>
                    <a:pt x="13366" y="5464"/>
                  </a:lnTo>
                  <a:lnTo>
                    <a:pt x="13338" y="5408"/>
                  </a:lnTo>
                  <a:cubicBezTo>
                    <a:pt x="13324" y="5380"/>
                    <a:pt x="13310" y="5358"/>
                    <a:pt x="13282" y="5302"/>
                  </a:cubicBezTo>
                  <a:cubicBezTo>
                    <a:pt x="13275" y="5281"/>
                    <a:pt x="13268" y="5267"/>
                    <a:pt x="13254" y="5232"/>
                  </a:cubicBezTo>
                  <a:cubicBezTo>
                    <a:pt x="13247" y="5217"/>
                    <a:pt x="13233" y="5203"/>
                    <a:pt x="13225" y="5182"/>
                  </a:cubicBezTo>
                  <a:lnTo>
                    <a:pt x="13204" y="5140"/>
                  </a:lnTo>
                  <a:cubicBezTo>
                    <a:pt x="13197" y="5126"/>
                    <a:pt x="13183" y="5112"/>
                    <a:pt x="13176" y="5098"/>
                  </a:cubicBezTo>
                  <a:lnTo>
                    <a:pt x="13113" y="4978"/>
                  </a:lnTo>
                  <a:cubicBezTo>
                    <a:pt x="13106" y="4964"/>
                    <a:pt x="13099" y="4950"/>
                    <a:pt x="13092" y="4943"/>
                  </a:cubicBezTo>
                  <a:lnTo>
                    <a:pt x="13007" y="4787"/>
                  </a:lnTo>
                  <a:cubicBezTo>
                    <a:pt x="12972" y="4738"/>
                    <a:pt x="12943" y="4689"/>
                    <a:pt x="12880" y="4597"/>
                  </a:cubicBezTo>
                  <a:lnTo>
                    <a:pt x="12810" y="4491"/>
                  </a:lnTo>
                  <a:cubicBezTo>
                    <a:pt x="12803" y="4477"/>
                    <a:pt x="12788" y="4456"/>
                    <a:pt x="12767" y="4428"/>
                  </a:cubicBezTo>
                  <a:cubicBezTo>
                    <a:pt x="12746" y="4407"/>
                    <a:pt x="12732" y="4379"/>
                    <a:pt x="12711" y="4350"/>
                  </a:cubicBezTo>
                  <a:lnTo>
                    <a:pt x="12662" y="4280"/>
                  </a:lnTo>
                  <a:lnTo>
                    <a:pt x="12605" y="4209"/>
                  </a:lnTo>
                  <a:cubicBezTo>
                    <a:pt x="12591" y="4195"/>
                    <a:pt x="12577" y="4181"/>
                    <a:pt x="12570" y="4167"/>
                  </a:cubicBezTo>
                  <a:lnTo>
                    <a:pt x="12542" y="4132"/>
                  </a:lnTo>
                  <a:lnTo>
                    <a:pt x="12492" y="4075"/>
                  </a:lnTo>
                  <a:lnTo>
                    <a:pt x="12443" y="4012"/>
                  </a:lnTo>
                  <a:lnTo>
                    <a:pt x="12380" y="3942"/>
                  </a:lnTo>
                  <a:lnTo>
                    <a:pt x="12288" y="3836"/>
                  </a:lnTo>
                  <a:lnTo>
                    <a:pt x="12232" y="3772"/>
                  </a:lnTo>
                  <a:cubicBezTo>
                    <a:pt x="12196" y="3744"/>
                    <a:pt x="12168" y="3709"/>
                    <a:pt x="12091" y="3631"/>
                  </a:cubicBezTo>
                  <a:cubicBezTo>
                    <a:pt x="12055" y="3596"/>
                    <a:pt x="12020" y="3568"/>
                    <a:pt x="11921" y="3476"/>
                  </a:cubicBezTo>
                  <a:cubicBezTo>
                    <a:pt x="11900" y="3455"/>
                    <a:pt x="11872" y="3434"/>
                    <a:pt x="11780" y="3356"/>
                  </a:cubicBezTo>
                  <a:cubicBezTo>
                    <a:pt x="11759" y="3335"/>
                    <a:pt x="11738" y="3321"/>
                    <a:pt x="11639" y="3237"/>
                  </a:cubicBezTo>
                  <a:lnTo>
                    <a:pt x="11576" y="3187"/>
                  </a:lnTo>
                  <a:cubicBezTo>
                    <a:pt x="11562" y="3180"/>
                    <a:pt x="11548" y="3166"/>
                    <a:pt x="11534" y="3159"/>
                  </a:cubicBezTo>
                  <a:lnTo>
                    <a:pt x="11456" y="3103"/>
                  </a:lnTo>
                  <a:cubicBezTo>
                    <a:pt x="11421" y="3074"/>
                    <a:pt x="11379" y="3046"/>
                    <a:pt x="11329" y="3018"/>
                  </a:cubicBezTo>
                  <a:lnTo>
                    <a:pt x="11223" y="2955"/>
                  </a:lnTo>
                  <a:lnTo>
                    <a:pt x="6754" y="368"/>
                  </a:lnTo>
                  <a:cubicBezTo>
                    <a:pt x="6726" y="353"/>
                    <a:pt x="6698" y="339"/>
                    <a:pt x="6656" y="318"/>
                  </a:cubicBezTo>
                  <a:lnTo>
                    <a:pt x="6550" y="262"/>
                  </a:lnTo>
                  <a:lnTo>
                    <a:pt x="6437" y="212"/>
                  </a:lnTo>
                  <a:lnTo>
                    <a:pt x="6338" y="170"/>
                  </a:lnTo>
                  <a:lnTo>
                    <a:pt x="6218" y="128"/>
                  </a:lnTo>
                  <a:cubicBezTo>
                    <a:pt x="6190" y="114"/>
                    <a:pt x="6155" y="107"/>
                    <a:pt x="6113" y="93"/>
                  </a:cubicBezTo>
                  <a:cubicBezTo>
                    <a:pt x="6077" y="79"/>
                    <a:pt x="6042" y="71"/>
                    <a:pt x="6007" y="64"/>
                  </a:cubicBezTo>
                  <a:cubicBezTo>
                    <a:pt x="5972" y="50"/>
                    <a:pt x="5944" y="43"/>
                    <a:pt x="5894" y="36"/>
                  </a:cubicBezTo>
                  <a:cubicBezTo>
                    <a:pt x="5859" y="29"/>
                    <a:pt x="5824" y="22"/>
                    <a:pt x="5774" y="15"/>
                  </a:cubicBezTo>
                  <a:cubicBezTo>
                    <a:pt x="5739" y="15"/>
                    <a:pt x="5697" y="8"/>
                    <a:pt x="5521"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6341532" y="3073926"/>
              <a:ext cx="1269683" cy="1307951"/>
            </a:xfrm>
            <a:custGeom>
              <a:avLst/>
              <a:gdLst/>
              <a:ahLst/>
              <a:cxnLst/>
              <a:rect l="l" t="t" r="r" b="b"/>
              <a:pathLst>
                <a:path w="9821" h="10117" extrusionOk="0">
                  <a:moveTo>
                    <a:pt x="1491" y="0"/>
                  </a:moveTo>
                  <a:cubicBezTo>
                    <a:pt x="615" y="0"/>
                    <a:pt x="13" y="694"/>
                    <a:pt x="8" y="1897"/>
                  </a:cubicBezTo>
                  <a:lnTo>
                    <a:pt x="0" y="4456"/>
                  </a:lnTo>
                  <a:lnTo>
                    <a:pt x="9806" y="10116"/>
                  </a:lnTo>
                  <a:lnTo>
                    <a:pt x="9813" y="7558"/>
                  </a:lnTo>
                  <a:cubicBezTo>
                    <a:pt x="9820" y="5859"/>
                    <a:pt x="8622" y="3793"/>
                    <a:pt x="7141" y="2940"/>
                  </a:cubicBezTo>
                  <a:lnTo>
                    <a:pt x="2693" y="367"/>
                  </a:lnTo>
                  <a:cubicBezTo>
                    <a:pt x="2261" y="118"/>
                    <a:pt x="1853" y="0"/>
                    <a:pt x="149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6338817" y="3071599"/>
              <a:ext cx="1274208" cy="1312993"/>
            </a:xfrm>
            <a:custGeom>
              <a:avLst/>
              <a:gdLst/>
              <a:ahLst/>
              <a:cxnLst/>
              <a:rect l="l" t="t" r="r" b="b"/>
              <a:pathLst>
                <a:path w="9856" h="10156" extrusionOk="0">
                  <a:moveTo>
                    <a:pt x="1514" y="40"/>
                  </a:moveTo>
                  <a:cubicBezTo>
                    <a:pt x="1880" y="40"/>
                    <a:pt x="2285" y="164"/>
                    <a:pt x="2707" y="406"/>
                  </a:cubicBezTo>
                  <a:lnTo>
                    <a:pt x="7155" y="2972"/>
                  </a:lnTo>
                  <a:cubicBezTo>
                    <a:pt x="8629" y="3825"/>
                    <a:pt x="9820" y="5891"/>
                    <a:pt x="9820" y="7583"/>
                  </a:cubicBezTo>
                  <a:lnTo>
                    <a:pt x="9813" y="10106"/>
                  </a:lnTo>
                  <a:lnTo>
                    <a:pt x="43" y="4467"/>
                  </a:lnTo>
                  <a:lnTo>
                    <a:pt x="50" y="1922"/>
                  </a:lnTo>
                  <a:cubicBezTo>
                    <a:pt x="57" y="1104"/>
                    <a:pt x="325" y="505"/>
                    <a:pt x="825" y="216"/>
                  </a:cubicBezTo>
                  <a:cubicBezTo>
                    <a:pt x="1032" y="98"/>
                    <a:pt x="1264" y="40"/>
                    <a:pt x="1514" y="40"/>
                  </a:cubicBezTo>
                  <a:close/>
                  <a:moveTo>
                    <a:pt x="1508" y="0"/>
                  </a:moveTo>
                  <a:cubicBezTo>
                    <a:pt x="1249" y="0"/>
                    <a:pt x="1011" y="60"/>
                    <a:pt x="804" y="181"/>
                  </a:cubicBezTo>
                  <a:cubicBezTo>
                    <a:pt x="296" y="477"/>
                    <a:pt x="14" y="1090"/>
                    <a:pt x="14" y="1915"/>
                  </a:cubicBezTo>
                  <a:cubicBezTo>
                    <a:pt x="14" y="1915"/>
                    <a:pt x="0" y="4474"/>
                    <a:pt x="14" y="4495"/>
                  </a:cubicBezTo>
                  <a:cubicBezTo>
                    <a:pt x="14" y="4495"/>
                    <a:pt x="9813" y="10156"/>
                    <a:pt x="9827" y="10156"/>
                  </a:cubicBezTo>
                  <a:cubicBezTo>
                    <a:pt x="9827" y="10156"/>
                    <a:pt x="9834" y="10156"/>
                    <a:pt x="9848" y="10134"/>
                  </a:cubicBezTo>
                  <a:lnTo>
                    <a:pt x="9855" y="7583"/>
                  </a:lnTo>
                  <a:cubicBezTo>
                    <a:pt x="9855" y="5877"/>
                    <a:pt x="8657" y="3797"/>
                    <a:pt x="7177" y="2937"/>
                  </a:cubicBezTo>
                  <a:lnTo>
                    <a:pt x="2728" y="371"/>
                  </a:lnTo>
                  <a:cubicBezTo>
                    <a:pt x="2299" y="125"/>
                    <a:pt x="1882" y="0"/>
                    <a:pt x="150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6953033" y="2932234"/>
              <a:ext cx="692696" cy="365611"/>
            </a:xfrm>
            <a:custGeom>
              <a:avLst/>
              <a:gdLst/>
              <a:ahLst/>
              <a:cxnLst/>
              <a:rect l="l" t="t" r="r" b="b"/>
              <a:pathLst>
                <a:path w="5358" h="2828" extrusionOk="0">
                  <a:moveTo>
                    <a:pt x="2670" y="1"/>
                  </a:moveTo>
                  <a:cubicBezTo>
                    <a:pt x="2047" y="1"/>
                    <a:pt x="1425" y="138"/>
                    <a:pt x="952" y="413"/>
                  </a:cubicBezTo>
                  <a:cubicBezTo>
                    <a:pt x="1" y="963"/>
                    <a:pt x="8" y="1858"/>
                    <a:pt x="959" y="2415"/>
                  </a:cubicBezTo>
                  <a:cubicBezTo>
                    <a:pt x="1439" y="2690"/>
                    <a:pt x="2064" y="2827"/>
                    <a:pt x="2689" y="2827"/>
                  </a:cubicBezTo>
                  <a:cubicBezTo>
                    <a:pt x="3314" y="2827"/>
                    <a:pt x="3938" y="2690"/>
                    <a:pt x="4413" y="2415"/>
                  </a:cubicBezTo>
                  <a:cubicBezTo>
                    <a:pt x="5358" y="1858"/>
                    <a:pt x="5358" y="963"/>
                    <a:pt x="4399" y="413"/>
                  </a:cubicBezTo>
                  <a:cubicBezTo>
                    <a:pt x="3920" y="138"/>
                    <a:pt x="3294" y="1"/>
                    <a:pt x="26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6919290" y="2549046"/>
              <a:ext cx="727473" cy="693342"/>
            </a:xfrm>
            <a:custGeom>
              <a:avLst/>
              <a:gdLst/>
              <a:ahLst/>
              <a:cxnLst/>
              <a:rect l="l" t="t" r="r" b="b"/>
              <a:pathLst>
                <a:path w="5627" h="5363" extrusionOk="0">
                  <a:moveTo>
                    <a:pt x="2938" y="1"/>
                  </a:moveTo>
                  <a:cubicBezTo>
                    <a:pt x="2572" y="1"/>
                    <a:pt x="2200" y="76"/>
                    <a:pt x="1848" y="233"/>
                  </a:cubicBezTo>
                  <a:cubicBezTo>
                    <a:pt x="628" y="776"/>
                    <a:pt x="1" y="2136"/>
                    <a:pt x="367" y="3419"/>
                  </a:cubicBezTo>
                  <a:cubicBezTo>
                    <a:pt x="699" y="4587"/>
                    <a:pt x="1765" y="5362"/>
                    <a:pt x="2942" y="5362"/>
                  </a:cubicBezTo>
                  <a:cubicBezTo>
                    <a:pt x="3065" y="5362"/>
                    <a:pt x="3189" y="5354"/>
                    <a:pt x="3314" y="5337"/>
                  </a:cubicBezTo>
                  <a:cubicBezTo>
                    <a:pt x="4639" y="5153"/>
                    <a:pt x="5626" y="4018"/>
                    <a:pt x="5626" y="2686"/>
                  </a:cubicBezTo>
                  <a:cubicBezTo>
                    <a:pt x="5626" y="2179"/>
                    <a:pt x="5485" y="1685"/>
                    <a:pt x="5217" y="1255"/>
                  </a:cubicBezTo>
                  <a:cubicBezTo>
                    <a:pt x="4711" y="454"/>
                    <a:pt x="3839" y="1"/>
                    <a:pt x="2938"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6921100" y="2546719"/>
              <a:ext cx="760181" cy="698643"/>
            </a:xfrm>
            <a:custGeom>
              <a:avLst/>
              <a:gdLst/>
              <a:ahLst/>
              <a:cxnLst/>
              <a:rect l="l" t="t" r="r" b="b"/>
              <a:pathLst>
                <a:path w="5880" h="5404" extrusionOk="0">
                  <a:moveTo>
                    <a:pt x="2926" y="39"/>
                  </a:moveTo>
                  <a:cubicBezTo>
                    <a:pt x="3843" y="39"/>
                    <a:pt x="4696" y="505"/>
                    <a:pt x="5182" y="1287"/>
                  </a:cubicBezTo>
                  <a:cubicBezTo>
                    <a:pt x="5831" y="2309"/>
                    <a:pt x="5697" y="3649"/>
                    <a:pt x="4865" y="4530"/>
                  </a:cubicBezTo>
                  <a:cubicBezTo>
                    <a:pt x="4345" y="5076"/>
                    <a:pt x="3639" y="5365"/>
                    <a:pt x="2923" y="5365"/>
                  </a:cubicBezTo>
                  <a:cubicBezTo>
                    <a:pt x="2484" y="5365"/>
                    <a:pt x="2041" y="5256"/>
                    <a:pt x="1636" y="5030"/>
                  </a:cubicBezTo>
                  <a:cubicBezTo>
                    <a:pt x="579" y="4445"/>
                    <a:pt x="43" y="3212"/>
                    <a:pt x="346" y="2034"/>
                  </a:cubicBezTo>
                  <a:cubicBezTo>
                    <a:pt x="649" y="857"/>
                    <a:pt x="1714" y="39"/>
                    <a:pt x="2926" y="39"/>
                  </a:cubicBezTo>
                  <a:close/>
                  <a:moveTo>
                    <a:pt x="2932" y="0"/>
                  </a:moveTo>
                  <a:cubicBezTo>
                    <a:pt x="2458" y="0"/>
                    <a:pt x="1981" y="124"/>
                    <a:pt x="1552" y="378"/>
                  </a:cubicBezTo>
                  <a:cubicBezTo>
                    <a:pt x="501" y="998"/>
                    <a:pt x="1" y="2239"/>
                    <a:pt x="325" y="3416"/>
                  </a:cubicBezTo>
                  <a:cubicBezTo>
                    <a:pt x="642" y="4586"/>
                    <a:pt x="1707" y="5404"/>
                    <a:pt x="2926" y="5404"/>
                  </a:cubicBezTo>
                  <a:cubicBezTo>
                    <a:pt x="3913" y="5404"/>
                    <a:pt x="4823" y="4868"/>
                    <a:pt x="5295" y="4001"/>
                  </a:cubicBezTo>
                  <a:cubicBezTo>
                    <a:pt x="5880" y="2930"/>
                    <a:pt x="5683" y="1604"/>
                    <a:pt x="4808" y="758"/>
                  </a:cubicBezTo>
                  <a:cubicBezTo>
                    <a:pt x="4292" y="259"/>
                    <a:pt x="3615" y="0"/>
                    <a:pt x="2932"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7113471" y="2711294"/>
              <a:ext cx="533290" cy="351002"/>
            </a:xfrm>
            <a:custGeom>
              <a:avLst/>
              <a:gdLst/>
              <a:ahLst/>
              <a:cxnLst/>
              <a:rect l="l" t="t" r="r" b="b"/>
              <a:pathLst>
                <a:path w="4125" h="2715" extrusionOk="0">
                  <a:moveTo>
                    <a:pt x="3708" y="0"/>
                  </a:moveTo>
                  <a:lnTo>
                    <a:pt x="0" y="839"/>
                  </a:lnTo>
                  <a:lnTo>
                    <a:pt x="324" y="1614"/>
                  </a:lnTo>
                  <a:cubicBezTo>
                    <a:pt x="324" y="1614"/>
                    <a:pt x="453" y="1607"/>
                    <a:pt x="662" y="1607"/>
                  </a:cubicBezTo>
                  <a:cubicBezTo>
                    <a:pt x="1444" y="1607"/>
                    <a:pt x="3348" y="1712"/>
                    <a:pt x="3793" y="2714"/>
                  </a:cubicBezTo>
                  <a:cubicBezTo>
                    <a:pt x="4011" y="2319"/>
                    <a:pt x="4124" y="1875"/>
                    <a:pt x="4124" y="1431"/>
                  </a:cubicBezTo>
                  <a:cubicBezTo>
                    <a:pt x="4124" y="924"/>
                    <a:pt x="3983" y="430"/>
                    <a:pt x="37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7110756" y="2708449"/>
              <a:ext cx="551390" cy="356561"/>
            </a:xfrm>
            <a:custGeom>
              <a:avLst/>
              <a:gdLst/>
              <a:ahLst/>
              <a:cxnLst/>
              <a:rect l="l" t="t" r="r" b="b"/>
              <a:pathLst>
                <a:path w="4265" h="2758" extrusionOk="0">
                  <a:moveTo>
                    <a:pt x="3729" y="50"/>
                  </a:moveTo>
                  <a:cubicBezTo>
                    <a:pt x="4230" y="854"/>
                    <a:pt x="4265" y="1862"/>
                    <a:pt x="3821" y="2701"/>
                  </a:cubicBezTo>
                  <a:cubicBezTo>
                    <a:pt x="3348" y="1721"/>
                    <a:pt x="1530" y="1615"/>
                    <a:pt x="726" y="1615"/>
                  </a:cubicBezTo>
                  <a:lnTo>
                    <a:pt x="726" y="1608"/>
                  </a:lnTo>
                  <a:cubicBezTo>
                    <a:pt x="536" y="1608"/>
                    <a:pt x="409" y="1615"/>
                    <a:pt x="367" y="1622"/>
                  </a:cubicBezTo>
                  <a:lnTo>
                    <a:pt x="56" y="875"/>
                  </a:lnTo>
                  <a:lnTo>
                    <a:pt x="3729" y="50"/>
                  </a:lnTo>
                  <a:close/>
                  <a:moveTo>
                    <a:pt x="3729" y="1"/>
                  </a:moveTo>
                  <a:cubicBezTo>
                    <a:pt x="3729" y="1"/>
                    <a:pt x="14" y="840"/>
                    <a:pt x="0" y="868"/>
                  </a:cubicBezTo>
                  <a:cubicBezTo>
                    <a:pt x="0" y="868"/>
                    <a:pt x="331" y="1643"/>
                    <a:pt x="345" y="1658"/>
                  </a:cubicBezTo>
                  <a:cubicBezTo>
                    <a:pt x="351" y="1658"/>
                    <a:pt x="476" y="1651"/>
                    <a:pt x="676" y="1651"/>
                  </a:cubicBezTo>
                  <a:cubicBezTo>
                    <a:pt x="1453" y="1651"/>
                    <a:pt x="3365" y="1753"/>
                    <a:pt x="3814" y="2757"/>
                  </a:cubicBezTo>
                  <a:cubicBezTo>
                    <a:pt x="3821" y="2757"/>
                    <a:pt x="3828" y="2750"/>
                    <a:pt x="3828" y="2750"/>
                  </a:cubicBezTo>
                  <a:cubicBezTo>
                    <a:pt x="4046" y="2348"/>
                    <a:pt x="4159" y="1904"/>
                    <a:pt x="4166" y="1446"/>
                  </a:cubicBezTo>
                  <a:cubicBezTo>
                    <a:pt x="4166" y="931"/>
                    <a:pt x="4011" y="431"/>
                    <a:pt x="372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6626726" y="1410341"/>
              <a:ext cx="1490239" cy="1510020"/>
            </a:xfrm>
            <a:custGeom>
              <a:avLst/>
              <a:gdLst/>
              <a:ahLst/>
              <a:cxnLst/>
              <a:rect l="l" t="t" r="r" b="b"/>
              <a:pathLst>
                <a:path w="11527" h="11680" extrusionOk="0">
                  <a:moveTo>
                    <a:pt x="5787" y="1"/>
                  </a:moveTo>
                  <a:cubicBezTo>
                    <a:pt x="5200" y="1"/>
                    <a:pt x="4607" y="91"/>
                    <a:pt x="4026" y="279"/>
                  </a:cubicBezTo>
                  <a:cubicBezTo>
                    <a:pt x="3822" y="342"/>
                    <a:pt x="3624" y="420"/>
                    <a:pt x="3427" y="511"/>
                  </a:cubicBezTo>
                  <a:cubicBezTo>
                    <a:pt x="3307" y="568"/>
                    <a:pt x="3187" y="631"/>
                    <a:pt x="3067" y="695"/>
                  </a:cubicBezTo>
                  <a:cubicBezTo>
                    <a:pt x="2510" y="1005"/>
                    <a:pt x="2010" y="1407"/>
                    <a:pt x="1594" y="1886"/>
                  </a:cubicBezTo>
                  <a:cubicBezTo>
                    <a:pt x="551" y="3077"/>
                    <a:pt x="1" y="4720"/>
                    <a:pt x="128" y="6433"/>
                  </a:cubicBezTo>
                  <a:cubicBezTo>
                    <a:pt x="135" y="6538"/>
                    <a:pt x="142" y="6637"/>
                    <a:pt x="156" y="6743"/>
                  </a:cubicBezTo>
                  <a:cubicBezTo>
                    <a:pt x="205" y="7194"/>
                    <a:pt x="269" y="7617"/>
                    <a:pt x="353" y="8019"/>
                  </a:cubicBezTo>
                  <a:cubicBezTo>
                    <a:pt x="762" y="10042"/>
                    <a:pt x="1594" y="11374"/>
                    <a:pt x="3603" y="11635"/>
                  </a:cubicBezTo>
                  <a:cubicBezTo>
                    <a:pt x="3838" y="11665"/>
                    <a:pt x="4088" y="11680"/>
                    <a:pt x="4357" y="11680"/>
                  </a:cubicBezTo>
                  <a:cubicBezTo>
                    <a:pt x="5049" y="11680"/>
                    <a:pt x="5859" y="11579"/>
                    <a:pt x="6803" y="11360"/>
                  </a:cubicBezTo>
                  <a:cubicBezTo>
                    <a:pt x="7572" y="11184"/>
                    <a:pt x="8305" y="10867"/>
                    <a:pt x="8961" y="10423"/>
                  </a:cubicBezTo>
                  <a:cubicBezTo>
                    <a:pt x="9285" y="10204"/>
                    <a:pt x="9588" y="9950"/>
                    <a:pt x="9870" y="9668"/>
                  </a:cubicBezTo>
                  <a:cubicBezTo>
                    <a:pt x="10871" y="8674"/>
                    <a:pt x="11456" y="7335"/>
                    <a:pt x="11512" y="5918"/>
                  </a:cubicBezTo>
                  <a:cubicBezTo>
                    <a:pt x="11526" y="5601"/>
                    <a:pt x="11512" y="5291"/>
                    <a:pt x="11470" y="4974"/>
                  </a:cubicBezTo>
                  <a:cubicBezTo>
                    <a:pt x="11456" y="4889"/>
                    <a:pt x="11442" y="4797"/>
                    <a:pt x="11428" y="4713"/>
                  </a:cubicBezTo>
                  <a:cubicBezTo>
                    <a:pt x="11322" y="4114"/>
                    <a:pt x="11125" y="3543"/>
                    <a:pt x="10836" y="3007"/>
                  </a:cubicBezTo>
                  <a:cubicBezTo>
                    <a:pt x="10800" y="2950"/>
                    <a:pt x="10765" y="2894"/>
                    <a:pt x="10737" y="2831"/>
                  </a:cubicBezTo>
                  <a:cubicBezTo>
                    <a:pt x="10709" y="2795"/>
                    <a:pt x="10688" y="2760"/>
                    <a:pt x="10666" y="2718"/>
                  </a:cubicBezTo>
                  <a:cubicBezTo>
                    <a:pt x="9599" y="995"/>
                    <a:pt x="7733" y="1"/>
                    <a:pt x="578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6624917" y="1407368"/>
              <a:ext cx="1517518" cy="1515449"/>
            </a:xfrm>
            <a:custGeom>
              <a:avLst/>
              <a:gdLst/>
              <a:ahLst/>
              <a:cxnLst/>
              <a:rect l="l" t="t" r="r" b="b"/>
              <a:pathLst>
                <a:path w="11738" h="11722" extrusionOk="0">
                  <a:moveTo>
                    <a:pt x="5824" y="34"/>
                  </a:moveTo>
                  <a:cubicBezTo>
                    <a:pt x="7797" y="34"/>
                    <a:pt x="9630" y="1063"/>
                    <a:pt x="10666" y="2748"/>
                  </a:cubicBezTo>
                  <a:cubicBezTo>
                    <a:pt x="10688" y="2783"/>
                    <a:pt x="10709" y="2818"/>
                    <a:pt x="10730" y="2861"/>
                  </a:cubicBezTo>
                  <a:cubicBezTo>
                    <a:pt x="10765" y="2910"/>
                    <a:pt x="10800" y="2973"/>
                    <a:pt x="10836" y="3037"/>
                  </a:cubicBezTo>
                  <a:cubicBezTo>
                    <a:pt x="11118" y="3566"/>
                    <a:pt x="11315" y="4137"/>
                    <a:pt x="11421" y="4729"/>
                  </a:cubicBezTo>
                  <a:cubicBezTo>
                    <a:pt x="11442" y="4820"/>
                    <a:pt x="11456" y="4905"/>
                    <a:pt x="11463" y="4997"/>
                  </a:cubicBezTo>
                  <a:cubicBezTo>
                    <a:pt x="11696" y="6717"/>
                    <a:pt x="11103" y="8451"/>
                    <a:pt x="9870" y="9677"/>
                  </a:cubicBezTo>
                  <a:cubicBezTo>
                    <a:pt x="9588" y="9952"/>
                    <a:pt x="9292" y="10206"/>
                    <a:pt x="8967" y="10424"/>
                  </a:cubicBezTo>
                  <a:cubicBezTo>
                    <a:pt x="8312" y="10869"/>
                    <a:pt x="7586" y="11186"/>
                    <a:pt x="6810" y="11362"/>
                  </a:cubicBezTo>
                  <a:cubicBezTo>
                    <a:pt x="5878" y="11577"/>
                    <a:pt x="5073" y="11681"/>
                    <a:pt x="4370" y="11681"/>
                  </a:cubicBezTo>
                  <a:cubicBezTo>
                    <a:pt x="4105" y="11681"/>
                    <a:pt x="3854" y="11666"/>
                    <a:pt x="3617" y="11637"/>
                  </a:cubicBezTo>
                  <a:cubicBezTo>
                    <a:pt x="1812" y="11397"/>
                    <a:pt x="847" y="10319"/>
                    <a:pt x="381" y="8028"/>
                  </a:cubicBezTo>
                  <a:cubicBezTo>
                    <a:pt x="311" y="7654"/>
                    <a:pt x="248" y="7231"/>
                    <a:pt x="184" y="6752"/>
                  </a:cubicBezTo>
                  <a:cubicBezTo>
                    <a:pt x="177" y="6646"/>
                    <a:pt x="163" y="6547"/>
                    <a:pt x="156" y="6449"/>
                  </a:cubicBezTo>
                  <a:cubicBezTo>
                    <a:pt x="36" y="4764"/>
                    <a:pt x="572" y="3114"/>
                    <a:pt x="1622" y="1916"/>
                  </a:cubicBezTo>
                  <a:cubicBezTo>
                    <a:pt x="2038" y="1437"/>
                    <a:pt x="2539" y="1035"/>
                    <a:pt x="3095" y="725"/>
                  </a:cubicBezTo>
                  <a:cubicBezTo>
                    <a:pt x="3208" y="661"/>
                    <a:pt x="3328" y="605"/>
                    <a:pt x="3448" y="541"/>
                  </a:cubicBezTo>
                  <a:cubicBezTo>
                    <a:pt x="3645" y="457"/>
                    <a:pt x="3843" y="379"/>
                    <a:pt x="4047" y="316"/>
                  </a:cubicBezTo>
                  <a:cubicBezTo>
                    <a:pt x="4294" y="231"/>
                    <a:pt x="4541" y="168"/>
                    <a:pt x="4794" y="125"/>
                  </a:cubicBezTo>
                  <a:cubicBezTo>
                    <a:pt x="5133" y="62"/>
                    <a:pt x="5478" y="34"/>
                    <a:pt x="5824" y="34"/>
                  </a:cubicBezTo>
                  <a:close/>
                  <a:moveTo>
                    <a:pt x="5800" y="0"/>
                  </a:moveTo>
                  <a:cubicBezTo>
                    <a:pt x="5465" y="0"/>
                    <a:pt x="5126" y="30"/>
                    <a:pt x="4787" y="90"/>
                  </a:cubicBezTo>
                  <a:cubicBezTo>
                    <a:pt x="4533" y="133"/>
                    <a:pt x="4280" y="196"/>
                    <a:pt x="4033" y="281"/>
                  </a:cubicBezTo>
                  <a:cubicBezTo>
                    <a:pt x="3829" y="344"/>
                    <a:pt x="3631" y="422"/>
                    <a:pt x="3434" y="513"/>
                  </a:cubicBezTo>
                  <a:cubicBezTo>
                    <a:pt x="3307" y="570"/>
                    <a:pt x="3187" y="633"/>
                    <a:pt x="3074" y="696"/>
                  </a:cubicBezTo>
                  <a:cubicBezTo>
                    <a:pt x="2517" y="1007"/>
                    <a:pt x="2017" y="1408"/>
                    <a:pt x="1594" y="1895"/>
                  </a:cubicBezTo>
                  <a:cubicBezTo>
                    <a:pt x="537" y="3100"/>
                    <a:pt x="1" y="4764"/>
                    <a:pt x="121" y="6456"/>
                  </a:cubicBezTo>
                  <a:cubicBezTo>
                    <a:pt x="128" y="6554"/>
                    <a:pt x="135" y="6660"/>
                    <a:pt x="149" y="6759"/>
                  </a:cubicBezTo>
                  <a:cubicBezTo>
                    <a:pt x="205" y="7245"/>
                    <a:pt x="269" y="7661"/>
                    <a:pt x="346" y="8042"/>
                  </a:cubicBezTo>
                  <a:cubicBezTo>
                    <a:pt x="572" y="9156"/>
                    <a:pt x="896" y="9945"/>
                    <a:pt x="1375" y="10523"/>
                  </a:cubicBezTo>
                  <a:cubicBezTo>
                    <a:pt x="1911" y="11172"/>
                    <a:pt x="2644" y="11552"/>
                    <a:pt x="3617" y="11672"/>
                  </a:cubicBezTo>
                  <a:cubicBezTo>
                    <a:pt x="3864" y="11707"/>
                    <a:pt x="4125" y="11722"/>
                    <a:pt x="4378" y="11722"/>
                  </a:cubicBezTo>
                  <a:cubicBezTo>
                    <a:pt x="5203" y="11707"/>
                    <a:pt x="6021" y="11602"/>
                    <a:pt x="6825" y="11404"/>
                  </a:cubicBezTo>
                  <a:cubicBezTo>
                    <a:pt x="7600" y="11228"/>
                    <a:pt x="8333" y="10911"/>
                    <a:pt x="8989" y="10460"/>
                  </a:cubicBezTo>
                  <a:cubicBezTo>
                    <a:pt x="9313" y="10241"/>
                    <a:pt x="9616" y="9987"/>
                    <a:pt x="9898" y="9705"/>
                  </a:cubicBezTo>
                  <a:cubicBezTo>
                    <a:pt x="11139" y="8479"/>
                    <a:pt x="11738" y="6731"/>
                    <a:pt x="11505" y="4997"/>
                  </a:cubicBezTo>
                  <a:cubicBezTo>
                    <a:pt x="11491" y="4905"/>
                    <a:pt x="11477" y="4820"/>
                    <a:pt x="11463" y="4729"/>
                  </a:cubicBezTo>
                  <a:cubicBezTo>
                    <a:pt x="11357" y="4129"/>
                    <a:pt x="11153" y="3558"/>
                    <a:pt x="10864" y="3023"/>
                  </a:cubicBezTo>
                  <a:cubicBezTo>
                    <a:pt x="10836" y="2966"/>
                    <a:pt x="10800" y="2903"/>
                    <a:pt x="10765" y="2846"/>
                  </a:cubicBezTo>
                  <a:cubicBezTo>
                    <a:pt x="10744" y="2811"/>
                    <a:pt x="10723" y="2769"/>
                    <a:pt x="10695" y="2734"/>
                  </a:cubicBezTo>
                  <a:cubicBezTo>
                    <a:pt x="9640" y="1017"/>
                    <a:pt x="7773" y="0"/>
                    <a:pt x="58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7006814" y="1407238"/>
              <a:ext cx="1001681" cy="511312"/>
            </a:xfrm>
            <a:custGeom>
              <a:avLst/>
              <a:gdLst/>
              <a:ahLst/>
              <a:cxnLst/>
              <a:rect l="l" t="t" r="r" b="b"/>
              <a:pathLst>
                <a:path w="7748" h="3955" extrusionOk="0">
                  <a:moveTo>
                    <a:pt x="2867" y="40"/>
                  </a:moveTo>
                  <a:cubicBezTo>
                    <a:pt x="4815" y="40"/>
                    <a:pt x="6661" y="1044"/>
                    <a:pt x="7705" y="2749"/>
                  </a:cubicBezTo>
                  <a:cubicBezTo>
                    <a:pt x="7600" y="3080"/>
                    <a:pt x="7247" y="3841"/>
                    <a:pt x="6274" y="3912"/>
                  </a:cubicBezTo>
                  <a:lnTo>
                    <a:pt x="6049" y="3912"/>
                  </a:lnTo>
                  <a:cubicBezTo>
                    <a:pt x="4604" y="3856"/>
                    <a:pt x="663" y="1980"/>
                    <a:pt x="198" y="1459"/>
                  </a:cubicBezTo>
                  <a:cubicBezTo>
                    <a:pt x="57" y="1304"/>
                    <a:pt x="43" y="1057"/>
                    <a:pt x="141" y="726"/>
                  </a:cubicBezTo>
                  <a:lnTo>
                    <a:pt x="148" y="726"/>
                  </a:lnTo>
                  <a:cubicBezTo>
                    <a:pt x="261" y="662"/>
                    <a:pt x="374" y="606"/>
                    <a:pt x="494" y="549"/>
                  </a:cubicBezTo>
                  <a:cubicBezTo>
                    <a:pt x="691" y="465"/>
                    <a:pt x="889" y="387"/>
                    <a:pt x="1086" y="324"/>
                  </a:cubicBezTo>
                  <a:cubicBezTo>
                    <a:pt x="1333" y="239"/>
                    <a:pt x="1587" y="176"/>
                    <a:pt x="1840" y="134"/>
                  </a:cubicBezTo>
                  <a:cubicBezTo>
                    <a:pt x="2183" y="71"/>
                    <a:pt x="2526" y="40"/>
                    <a:pt x="2867" y="40"/>
                  </a:cubicBezTo>
                  <a:close/>
                  <a:moveTo>
                    <a:pt x="2850" y="1"/>
                  </a:moveTo>
                  <a:cubicBezTo>
                    <a:pt x="2513" y="1"/>
                    <a:pt x="2173" y="30"/>
                    <a:pt x="1833" y="91"/>
                  </a:cubicBezTo>
                  <a:cubicBezTo>
                    <a:pt x="1579" y="134"/>
                    <a:pt x="1326" y="197"/>
                    <a:pt x="1079" y="282"/>
                  </a:cubicBezTo>
                  <a:cubicBezTo>
                    <a:pt x="875" y="345"/>
                    <a:pt x="677" y="423"/>
                    <a:pt x="480" y="514"/>
                  </a:cubicBezTo>
                  <a:cubicBezTo>
                    <a:pt x="353" y="571"/>
                    <a:pt x="233" y="634"/>
                    <a:pt x="113" y="705"/>
                  </a:cubicBezTo>
                  <a:cubicBezTo>
                    <a:pt x="0" y="1057"/>
                    <a:pt x="22" y="1318"/>
                    <a:pt x="170" y="1487"/>
                  </a:cubicBezTo>
                  <a:cubicBezTo>
                    <a:pt x="635" y="2016"/>
                    <a:pt x="4597" y="3891"/>
                    <a:pt x="6049" y="3954"/>
                  </a:cubicBezTo>
                  <a:lnTo>
                    <a:pt x="6140" y="3954"/>
                  </a:lnTo>
                  <a:cubicBezTo>
                    <a:pt x="6183" y="3954"/>
                    <a:pt x="6239" y="3947"/>
                    <a:pt x="6281" y="3947"/>
                  </a:cubicBezTo>
                  <a:cubicBezTo>
                    <a:pt x="7275" y="3877"/>
                    <a:pt x="7635" y="3087"/>
                    <a:pt x="7748" y="2735"/>
                  </a:cubicBezTo>
                  <a:cubicBezTo>
                    <a:pt x="6688" y="1013"/>
                    <a:pt x="4822" y="1"/>
                    <a:pt x="28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7042366" y="1434646"/>
              <a:ext cx="951519" cy="351778"/>
            </a:xfrm>
            <a:custGeom>
              <a:avLst/>
              <a:gdLst/>
              <a:ahLst/>
              <a:cxnLst/>
              <a:rect l="l" t="t" r="r" b="b"/>
              <a:pathLst>
                <a:path w="7360" h="2721" extrusionOk="0">
                  <a:moveTo>
                    <a:pt x="2486" y="0"/>
                  </a:moveTo>
                  <a:cubicBezTo>
                    <a:pt x="2150" y="0"/>
                    <a:pt x="1812" y="30"/>
                    <a:pt x="1474" y="91"/>
                  </a:cubicBezTo>
                  <a:cubicBezTo>
                    <a:pt x="1220" y="133"/>
                    <a:pt x="966" y="196"/>
                    <a:pt x="719" y="274"/>
                  </a:cubicBezTo>
                  <a:lnTo>
                    <a:pt x="677" y="288"/>
                  </a:lnTo>
                  <a:cubicBezTo>
                    <a:pt x="261" y="422"/>
                    <a:pt x="0" y="824"/>
                    <a:pt x="43" y="1261"/>
                  </a:cubicBezTo>
                  <a:cubicBezTo>
                    <a:pt x="43" y="1331"/>
                    <a:pt x="64" y="1395"/>
                    <a:pt x="106" y="1451"/>
                  </a:cubicBezTo>
                  <a:lnTo>
                    <a:pt x="7360" y="2720"/>
                  </a:lnTo>
                  <a:cubicBezTo>
                    <a:pt x="6307" y="1011"/>
                    <a:pt x="4446" y="0"/>
                    <a:pt x="2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7182636" y="1632187"/>
              <a:ext cx="64900" cy="24822"/>
            </a:xfrm>
            <a:custGeom>
              <a:avLst/>
              <a:gdLst/>
              <a:ahLst/>
              <a:cxnLst/>
              <a:rect l="l" t="t" r="r" b="b"/>
              <a:pathLst>
                <a:path w="502" h="192" extrusionOk="0">
                  <a:moveTo>
                    <a:pt x="501" y="1"/>
                  </a:moveTo>
                  <a:lnTo>
                    <a:pt x="276" y="29"/>
                  </a:lnTo>
                  <a:lnTo>
                    <a:pt x="1" y="191"/>
                  </a:lnTo>
                  <a:lnTo>
                    <a:pt x="227" y="163"/>
                  </a:lnTo>
                  <a:lnTo>
                    <a:pt x="501"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7181731" y="1630377"/>
              <a:ext cx="67615" cy="28442"/>
            </a:xfrm>
            <a:custGeom>
              <a:avLst/>
              <a:gdLst/>
              <a:ahLst/>
              <a:cxnLst/>
              <a:rect l="l" t="t" r="r" b="b"/>
              <a:pathLst>
                <a:path w="523" h="220" extrusionOk="0">
                  <a:moveTo>
                    <a:pt x="417" y="50"/>
                  </a:moveTo>
                  <a:lnTo>
                    <a:pt x="226" y="156"/>
                  </a:lnTo>
                  <a:lnTo>
                    <a:pt x="100" y="170"/>
                  </a:lnTo>
                  <a:lnTo>
                    <a:pt x="290" y="64"/>
                  </a:lnTo>
                  <a:lnTo>
                    <a:pt x="417" y="50"/>
                  </a:lnTo>
                  <a:close/>
                  <a:moveTo>
                    <a:pt x="508" y="1"/>
                  </a:moveTo>
                  <a:lnTo>
                    <a:pt x="276" y="29"/>
                  </a:lnTo>
                  <a:cubicBezTo>
                    <a:pt x="276" y="29"/>
                    <a:pt x="1" y="184"/>
                    <a:pt x="8" y="219"/>
                  </a:cubicBezTo>
                  <a:lnTo>
                    <a:pt x="241" y="191"/>
                  </a:lnTo>
                  <a:cubicBezTo>
                    <a:pt x="241" y="191"/>
                    <a:pt x="523" y="36"/>
                    <a:pt x="5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7230082" y="1643176"/>
              <a:ext cx="35682" cy="119457"/>
            </a:xfrm>
            <a:custGeom>
              <a:avLst/>
              <a:gdLst/>
              <a:ahLst/>
              <a:cxnLst/>
              <a:rect l="l" t="t" r="r" b="b"/>
              <a:pathLst>
                <a:path w="276" h="924" extrusionOk="0">
                  <a:moveTo>
                    <a:pt x="275" y="0"/>
                  </a:moveTo>
                  <a:lnTo>
                    <a:pt x="1" y="155"/>
                  </a:lnTo>
                  <a:lnTo>
                    <a:pt x="1" y="924"/>
                  </a:lnTo>
                  <a:lnTo>
                    <a:pt x="268" y="769"/>
                  </a:lnTo>
                  <a:lnTo>
                    <a:pt x="275"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7227367" y="1640461"/>
              <a:ext cx="40207" cy="124887"/>
            </a:xfrm>
            <a:custGeom>
              <a:avLst/>
              <a:gdLst/>
              <a:ahLst/>
              <a:cxnLst/>
              <a:rect l="l" t="t" r="r" b="b"/>
              <a:pathLst>
                <a:path w="311" h="966" extrusionOk="0">
                  <a:moveTo>
                    <a:pt x="275" y="57"/>
                  </a:moveTo>
                  <a:lnTo>
                    <a:pt x="275" y="776"/>
                  </a:lnTo>
                  <a:lnTo>
                    <a:pt x="43" y="910"/>
                  </a:lnTo>
                  <a:lnTo>
                    <a:pt x="43" y="191"/>
                  </a:lnTo>
                  <a:lnTo>
                    <a:pt x="275" y="57"/>
                  </a:lnTo>
                  <a:close/>
                  <a:moveTo>
                    <a:pt x="282" y="0"/>
                  </a:moveTo>
                  <a:cubicBezTo>
                    <a:pt x="282" y="0"/>
                    <a:pt x="14" y="162"/>
                    <a:pt x="0" y="176"/>
                  </a:cubicBezTo>
                  <a:cubicBezTo>
                    <a:pt x="0" y="176"/>
                    <a:pt x="0" y="945"/>
                    <a:pt x="22" y="966"/>
                  </a:cubicBezTo>
                  <a:lnTo>
                    <a:pt x="29" y="966"/>
                  </a:lnTo>
                  <a:cubicBezTo>
                    <a:pt x="29" y="966"/>
                    <a:pt x="304" y="804"/>
                    <a:pt x="311" y="790"/>
                  </a:cubicBezTo>
                  <a:cubicBezTo>
                    <a:pt x="311" y="790"/>
                    <a:pt x="311" y="21"/>
                    <a:pt x="2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7211854" y="1632187"/>
              <a:ext cx="53911" cy="31157"/>
            </a:xfrm>
            <a:custGeom>
              <a:avLst/>
              <a:gdLst/>
              <a:ahLst/>
              <a:cxnLst/>
              <a:rect l="l" t="t" r="r" b="b"/>
              <a:pathLst>
                <a:path w="417" h="241" extrusionOk="0">
                  <a:moveTo>
                    <a:pt x="275" y="1"/>
                  </a:moveTo>
                  <a:lnTo>
                    <a:pt x="1" y="163"/>
                  </a:lnTo>
                  <a:lnTo>
                    <a:pt x="142" y="240"/>
                  </a:lnTo>
                  <a:lnTo>
                    <a:pt x="416" y="85"/>
                  </a:lnTo>
                  <a:lnTo>
                    <a:pt x="275"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7210949" y="1630377"/>
              <a:ext cx="55721" cy="35682"/>
            </a:xfrm>
            <a:custGeom>
              <a:avLst/>
              <a:gdLst/>
              <a:ahLst/>
              <a:cxnLst/>
              <a:rect l="l" t="t" r="r" b="b"/>
              <a:pathLst>
                <a:path w="431" h="276" extrusionOk="0">
                  <a:moveTo>
                    <a:pt x="282" y="43"/>
                  </a:moveTo>
                  <a:lnTo>
                    <a:pt x="381" y="99"/>
                  </a:lnTo>
                  <a:lnTo>
                    <a:pt x="149" y="233"/>
                  </a:lnTo>
                  <a:lnTo>
                    <a:pt x="50" y="177"/>
                  </a:lnTo>
                  <a:lnTo>
                    <a:pt x="282" y="43"/>
                  </a:lnTo>
                  <a:close/>
                  <a:moveTo>
                    <a:pt x="275" y="1"/>
                  </a:moveTo>
                  <a:cubicBezTo>
                    <a:pt x="275" y="1"/>
                    <a:pt x="0" y="163"/>
                    <a:pt x="0" y="191"/>
                  </a:cubicBezTo>
                  <a:cubicBezTo>
                    <a:pt x="0" y="191"/>
                    <a:pt x="141" y="276"/>
                    <a:pt x="149" y="276"/>
                  </a:cubicBezTo>
                  <a:lnTo>
                    <a:pt x="156" y="276"/>
                  </a:lnTo>
                  <a:cubicBezTo>
                    <a:pt x="156" y="276"/>
                    <a:pt x="431" y="113"/>
                    <a:pt x="431" y="78"/>
                  </a:cubicBezTo>
                  <a:cubicBezTo>
                    <a:pt x="381" y="50"/>
                    <a:pt x="325" y="22"/>
                    <a:pt x="27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7182636" y="1653130"/>
              <a:ext cx="47576" cy="109502"/>
            </a:xfrm>
            <a:custGeom>
              <a:avLst/>
              <a:gdLst/>
              <a:ahLst/>
              <a:cxnLst/>
              <a:rect l="l" t="t" r="r" b="b"/>
              <a:pathLst>
                <a:path w="368" h="847" extrusionOk="0">
                  <a:moveTo>
                    <a:pt x="227" y="1"/>
                  </a:moveTo>
                  <a:lnTo>
                    <a:pt x="1" y="29"/>
                  </a:lnTo>
                  <a:lnTo>
                    <a:pt x="71" y="184"/>
                  </a:lnTo>
                  <a:lnTo>
                    <a:pt x="212" y="170"/>
                  </a:lnTo>
                  <a:lnTo>
                    <a:pt x="212" y="762"/>
                  </a:lnTo>
                  <a:lnTo>
                    <a:pt x="368" y="847"/>
                  </a:lnTo>
                  <a:lnTo>
                    <a:pt x="368" y="78"/>
                  </a:lnTo>
                  <a:lnTo>
                    <a:pt x="22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7180826" y="1651321"/>
              <a:ext cx="52101" cy="114027"/>
            </a:xfrm>
            <a:custGeom>
              <a:avLst/>
              <a:gdLst/>
              <a:ahLst/>
              <a:cxnLst/>
              <a:rect l="l" t="t" r="r" b="b"/>
              <a:pathLst>
                <a:path w="403" h="882" extrusionOk="0">
                  <a:moveTo>
                    <a:pt x="233" y="36"/>
                  </a:moveTo>
                  <a:lnTo>
                    <a:pt x="360" y="107"/>
                  </a:lnTo>
                  <a:lnTo>
                    <a:pt x="360" y="826"/>
                  </a:lnTo>
                  <a:lnTo>
                    <a:pt x="248" y="762"/>
                  </a:lnTo>
                  <a:cubicBezTo>
                    <a:pt x="248" y="762"/>
                    <a:pt x="248" y="184"/>
                    <a:pt x="226" y="163"/>
                  </a:cubicBezTo>
                  <a:lnTo>
                    <a:pt x="93" y="177"/>
                  </a:lnTo>
                  <a:lnTo>
                    <a:pt x="43" y="57"/>
                  </a:lnTo>
                  <a:lnTo>
                    <a:pt x="233" y="36"/>
                  </a:lnTo>
                  <a:close/>
                  <a:moveTo>
                    <a:pt x="241" y="1"/>
                  </a:moveTo>
                  <a:cubicBezTo>
                    <a:pt x="241" y="1"/>
                    <a:pt x="15" y="22"/>
                    <a:pt x="1" y="50"/>
                  </a:cubicBezTo>
                  <a:cubicBezTo>
                    <a:pt x="22" y="114"/>
                    <a:pt x="50" y="170"/>
                    <a:pt x="85" y="219"/>
                  </a:cubicBezTo>
                  <a:lnTo>
                    <a:pt x="205" y="205"/>
                  </a:lnTo>
                  <a:cubicBezTo>
                    <a:pt x="205" y="205"/>
                    <a:pt x="205" y="776"/>
                    <a:pt x="219" y="797"/>
                  </a:cubicBezTo>
                  <a:cubicBezTo>
                    <a:pt x="219" y="797"/>
                    <a:pt x="367" y="882"/>
                    <a:pt x="382" y="882"/>
                  </a:cubicBezTo>
                  <a:cubicBezTo>
                    <a:pt x="382" y="882"/>
                    <a:pt x="382" y="882"/>
                    <a:pt x="396" y="868"/>
                  </a:cubicBezTo>
                  <a:cubicBezTo>
                    <a:pt x="396" y="868"/>
                    <a:pt x="403" y="99"/>
                    <a:pt x="389" y="78"/>
                  </a:cubicBezTo>
                  <a:lnTo>
                    <a:pt x="24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7190005" y="1491271"/>
              <a:ext cx="89463" cy="111054"/>
            </a:xfrm>
            <a:custGeom>
              <a:avLst/>
              <a:gdLst/>
              <a:ahLst/>
              <a:cxnLst/>
              <a:rect l="l" t="t" r="r" b="b"/>
              <a:pathLst>
                <a:path w="692" h="859" extrusionOk="0">
                  <a:moveTo>
                    <a:pt x="346" y="294"/>
                  </a:moveTo>
                  <a:cubicBezTo>
                    <a:pt x="360" y="322"/>
                    <a:pt x="360" y="329"/>
                    <a:pt x="367" y="344"/>
                  </a:cubicBezTo>
                  <a:cubicBezTo>
                    <a:pt x="374" y="351"/>
                    <a:pt x="374" y="372"/>
                    <a:pt x="381" y="379"/>
                  </a:cubicBezTo>
                  <a:cubicBezTo>
                    <a:pt x="388" y="393"/>
                    <a:pt x="388" y="407"/>
                    <a:pt x="395" y="421"/>
                  </a:cubicBezTo>
                  <a:cubicBezTo>
                    <a:pt x="395" y="435"/>
                    <a:pt x="395" y="449"/>
                    <a:pt x="402" y="456"/>
                  </a:cubicBezTo>
                  <a:cubicBezTo>
                    <a:pt x="402" y="470"/>
                    <a:pt x="409" y="485"/>
                    <a:pt x="409" y="499"/>
                  </a:cubicBezTo>
                  <a:cubicBezTo>
                    <a:pt x="409" y="513"/>
                    <a:pt x="409" y="534"/>
                    <a:pt x="416" y="548"/>
                  </a:cubicBezTo>
                  <a:cubicBezTo>
                    <a:pt x="416" y="562"/>
                    <a:pt x="416" y="576"/>
                    <a:pt x="416" y="590"/>
                  </a:cubicBezTo>
                  <a:cubicBezTo>
                    <a:pt x="381" y="513"/>
                    <a:pt x="360" y="428"/>
                    <a:pt x="346" y="351"/>
                  </a:cubicBezTo>
                  <a:cubicBezTo>
                    <a:pt x="346" y="322"/>
                    <a:pt x="346" y="308"/>
                    <a:pt x="346" y="294"/>
                  </a:cubicBezTo>
                  <a:close/>
                  <a:moveTo>
                    <a:pt x="311" y="0"/>
                  </a:moveTo>
                  <a:cubicBezTo>
                    <a:pt x="204" y="0"/>
                    <a:pt x="98" y="25"/>
                    <a:pt x="0" y="76"/>
                  </a:cubicBezTo>
                  <a:cubicBezTo>
                    <a:pt x="240" y="153"/>
                    <a:pt x="113" y="224"/>
                    <a:pt x="113" y="224"/>
                  </a:cubicBezTo>
                  <a:cubicBezTo>
                    <a:pt x="92" y="294"/>
                    <a:pt x="78" y="372"/>
                    <a:pt x="71" y="442"/>
                  </a:cubicBezTo>
                  <a:lnTo>
                    <a:pt x="71" y="499"/>
                  </a:lnTo>
                  <a:lnTo>
                    <a:pt x="71" y="548"/>
                  </a:lnTo>
                  <a:cubicBezTo>
                    <a:pt x="113" y="724"/>
                    <a:pt x="120" y="724"/>
                    <a:pt x="120" y="738"/>
                  </a:cubicBezTo>
                  <a:cubicBezTo>
                    <a:pt x="134" y="745"/>
                    <a:pt x="150" y="747"/>
                    <a:pt x="168" y="747"/>
                  </a:cubicBezTo>
                  <a:cubicBezTo>
                    <a:pt x="269" y="747"/>
                    <a:pt x="416" y="661"/>
                    <a:pt x="416" y="661"/>
                  </a:cubicBezTo>
                  <a:lnTo>
                    <a:pt x="416" y="661"/>
                  </a:lnTo>
                  <a:cubicBezTo>
                    <a:pt x="416" y="717"/>
                    <a:pt x="416" y="738"/>
                    <a:pt x="409" y="745"/>
                  </a:cubicBezTo>
                  <a:cubicBezTo>
                    <a:pt x="402" y="759"/>
                    <a:pt x="409" y="774"/>
                    <a:pt x="402" y="788"/>
                  </a:cubicBezTo>
                  <a:cubicBezTo>
                    <a:pt x="402" y="802"/>
                    <a:pt x="395" y="816"/>
                    <a:pt x="395" y="830"/>
                  </a:cubicBezTo>
                  <a:cubicBezTo>
                    <a:pt x="379" y="851"/>
                    <a:pt x="381" y="859"/>
                    <a:pt x="393" y="859"/>
                  </a:cubicBezTo>
                  <a:cubicBezTo>
                    <a:pt x="436" y="859"/>
                    <a:pt x="600" y="766"/>
                    <a:pt x="600" y="766"/>
                  </a:cubicBezTo>
                  <a:cubicBezTo>
                    <a:pt x="635" y="675"/>
                    <a:pt x="663" y="583"/>
                    <a:pt x="684" y="492"/>
                  </a:cubicBezTo>
                  <a:lnTo>
                    <a:pt x="691" y="449"/>
                  </a:lnTo>
                  <a:cubicBezTo>
                    <a:pt x="684" y="372"/>
                    <a:pt x="684" y="365"/>
                    <a:pt x="684" y="358"/>
                  </a:cubicBezTo>
                  <a:cubicBezTo>
                    <a:pt x="656" y="266"/>
                    <a:pt x="628" y="174"/>
                    <a:pt x="585" y="90"/>
                  </a:cubicBezTo>
                  <a:cubicBezTo>
                    <a:pt x="578" y="76"/>
                    <a:pt x="571" y="62"/>
                    <a:pt x="564" y="47"/>
                  </a:cubicBezTo>
                  <a:cubicBezTo>
                    <a:pt x="483" y="16"/>
                    <a:pt x="397" y="0"/>
                    <a:pt x="31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7196340" y="1477309"/>
              <a:ext cx="84939" cy="135876"/>
            </a:xfrm>
            <a:custGeom>
              <a:avLst/>
              <a:gdLst/>
              <a:ahLst/>
              <a:cxnLst/>
              <a:rect l="l" t="t" r="r" b="b"/>
              <a:pathLst>
                <a:path w="657" h="1051" extrusionOk="0">
                  <a:moveTo>
                    <a:pt x="77" y="130"/>
                  </a:moveTo>
                  <a:cubicBezTo>
                    <a:pt x="57" y="141"/>
                    <a:pt x="43" y="148"/>
                    <a:pt x="43" y="148"/>
                  </a:cubicBezTo>
                  <a:cubicBezTo>
                    <a:pt x="53" y="156"/>
                    <a:pt x="62" y="164"/>
                    <a:pt x="69" y="172"/>
                  </a:cubicBezTo>
                  <a:lnTo>
                    <a:pt x="69" y="172"/>
                  </a:lnTo>
                  <a:cubicBezTo>
                    <a:pt x="67" y="158"/>
                    <a:pt x="71" y="144"/>
                    <a:pt x="77" y="130"/>
                  </a:cubicBezTo>
                  <a:close/>
                  <a:moveTo>
                    <a:pt x="69" y="172"/>
                  </a:moveTo>
                  <a:lnTo>
                    <a:pt x="69" y="172"/>
                  </a:lnTo>
                  <a:cubicBezTo>
                    <a:pt x="72" y="192"/>
                    <a:pt x="85" y="211"/>
                    <a:pt x="112" y="229"/>
                  </a:cubicBezTo>
                  <a:lnTo>
                    <a:pt x="112" y="229"/>
                  </a:lnTo>
                  <a:cubicBezTo>
                    <a:pt x="104" y="212"/>
                    <a:pt x="90" y="193"/>
                    <a:pt x="69" y="172"/>
                  </a:cubicBezTo>
                  <a:close/>
                  <a:moveTo>
                    <a:pt x="112" y="229"/>
                  </a:moveTo>
                  <a:cubicBezTo>
                    <a:pt x="119" y="242"/>
                    <a:pt x="122" y="255"/>
                    <a:pt x="122" y="266"/>
                  </a:cubicBezTo>
                  <a:lnTo>
                    <a:pt x="122" y="266"/>
                  </a:lnTo>
                  <a:cubicBezTo>
                    <a:pt x="131" y="260"/>
                    <a:pt x="140" y="253"/>
                    <a:pt x="149" y="247"/>
                  </a:cubicBezTo>
                  <a:cubicBezTo>
                    <a:pt x="134" y="241"/>
                    <a:pt x="122" y="235"/>
                    <a:pt x="112" y="229"/>
                  </a:cubicBezTo>
                  <a:close/>
                  <a:moveTo>
                    <a:pt x="325" y="536"/>
                  </a:moveTo>
                  <a:lnTo>
                    <a:pt x="332" y="571"/>
                  </a:lnTo>
                  <a:cubicBezTo>
                    <a:pt x="332" y="574"/>
                    <a:pt x="332" y="576"/>
                    <a:pt x="333" y="578"/>
                  </a:cubicBezTo>
                  <a:lnTo>
                    <a:pt x="333" y="578"/>
                  </a:lnTo>
                  <a:cubicBezTo>
                    <a:pt x="331" y="573"/>
                    <a:pt x="329" y="564"/>
                    <a:pt x="325" y="550"/>
                  </a:cubicBezTo>
                  <a:cubicBezTo>
                    <a:pt x="325" y="550"/>
                    <a:pt x="304" y="550"/>
                    <a:pt x="325" y="536"/>
                  </a:cubicBezTo>
                  <a:close/>
                  <a:moveTo>
                    <a:pt x="276" y="402"/>
                  </a:moveTo>
                  <a:lnTo>
                    <a:pt x="276" y="459"/>
                  </a:lnTo>
                  <a:cubicBezTo>
                    <a:pt x="283" y="529"/>
                    <a:pt x="297" y="600"/>
                    <a:pt x="311" y="670"/>
                  </a:cubicBezTo>
                  <a:cubicBezTo>
                    <a:pt x="318" y="677"/>
                    <a:pt x="325" y="684"/>
                    <a:pt x="367" y="719"/>
                  </a:cubicBezTo>
                  <a:cubicBezTo>
                    <a:pt x="367" y="719"/>
                    <a:pt x="374" y="719"/>
                    <a:pt x="381" y="691"/>
                  </a:cubicBezTo>
                  <a:cubicBezTo>
                    <a:pt x="381" y="684"/>
                    <a:pt x="381" y="663"/>
                    <a:pt x="381" y="649"/>
                  </a:cubicBezTo>
                  <a:cubicBezTo>
                    <a:pt x="381" y="642"/>
                    <a:pt x="381" y="621"/>
                    <a:pt x="374" y="607"/>
                  </a:cubicBezTo>
                  <a:cubicBezTo>
                    <a:pt x="367" y="593"/>
                    <a:pt x="374" y="578"/>
                    <a:pt x="367" y="564"/>
                  </a:cubicBezTo>
                  <a:cubicBezTo>
                    <a:pt x="367" y="550"/>
                    <a:pt x="367" y="536"/>
                    <a:pt x="360" y="522"/>
                  </a:cubicBezTo>
                  <a:cubicBezTo>
                    <a:pt x="360" y="508"/>
                    <a:pt x="353" y="494"/>
                    <a:pt x="346" y="480"/>
                  </a:cubicBezTo>
                  <a:cubicBezTo>
                    <a:pt x="346" y="473"/>
                    <a:pt x="339" y="459"/>
                    <a:pt x="276" y="402"/>
                  </a:cubicBezTo>
                  <a:close/>
                  <a:moveTo>
                    <a:pt x="212" y="0"/>
                  </a:moveTo>
                  <a:cubicBezTo>
                    <a:pt x="212" y="0"/>
                    <a:pt x="107" y="62"/>
                    <a:pt x="77" y="130"/>
                  </a:cubicBezTo>
                  <a:lnTo>
                    <a:pt x="77" y="130"/>
                  </a:lnTo>
                  <a:cubicBezTo>
                    <a:pt x="135" y="98"/>
                    <a:pt x="247" y="36"/>
                    <a:pt x="247" y="36"/>
                  </a:cubicBezTo>
                  <a:cubicBezTo>
                    <a:pt x="249" y="34"/>
                    <a:pt x="250" y="33"/>
                    <a:pt x="252" y="33"/>
                  </a:cubicBezTo>
                  <a:cubicBezTo>
                    <a:pt x="262" y="33"/>
                    <a:pt x="300" y="57"/>
                    <a:pt x="522" y="198"/>
                  </a:cubicBezTo>
                  <a:cubicBezTo>
                    <a:pt x="558" y="268"/>
                    <a:pt x="586" y="339"/>
                    <a:pt x="607" y="416"/>
                  </a:cubicBezTo>
                  <a:cubicBezTo>
                    <a:pt x="607" y="423"/>
                    <a:pt x="607" y="430"/>
                    <a:pt x="621" y="494"/>
                  </a:cubicBezTo>
                  <a:lnTo>
                    <a:pt x="621" y="593"/>
                  </a:lnTo>
                  <a:cubicBezTo>
                    <a:pt x="605" y="660"/>
                    <a:pt x="586" y="724"/>
                    <a:pt x="563" y="786"/>
                  </a:cubicBezTo>
                  <a:lnTo>
                    <a:pt x="563" y="786"/>
                  </a:lnTo>
                  <a:cubicBezTo>
                    <a:pt x="599" y="736"/>
                    <a:pt x="631" y="683"/>
                    <a:pt x="656" y="628"/>
                  </a:cubicBezTo>
                  <a:lnTo>
                    <a:pt x="656" y="550"/>
                  </a:lnTo>
                  <a:cubicBezTo>
                    <a:pt x="635" y="437"/>
                    <a:pt x="607" y="325"/>
                    <a:pt x="579" y="219"/>
                  </a:cubicBezTo>
                  <a:cubicBezTo>
                    <a:pt x="572" y="205"/>
                    <a:pt x="558" y="184"/>
                    <a:pt x="551" y="170"/>
                  </a:cubicBezTo>
                  <a:cubicBezTo>
                    <a:pt x="544" y="155"/>
                    <a:pt x="536" y="148"/>
                    <a:pt x="212" y="0"/>
                  </a:cubicBezTo>
                  <a:close/>
                  <a:moveTo>
                    <a:pt x="563" y="786"/>
                  </a:moveTo>
                  <a:cubicBezTo>
                    <a:pt x="538" y="821"/>
                    <a:pt x="510" y="854"/>
                    <a:pt x="480" y="885"/>
                  </a:cubicBezTo>
                  <a:lnTo>
                    <a:pt x="480" y="885"/>
                  </a:lnTo>
                  <a:cubicBezTo>
                    <a:pt x="511" y="868"/>
                    <a:pt x="536" y="853"/>
                    <a:pt x="536" y="853"/>
                  </a:cubicBezTo>
                  <a:cubicBezTo>
                    <a:pt x="546" y="831"/>
                    <a:pt x="555" y="809"/>
                    <a:pt x="563" y="786"/>
                  </a:cubicBezTo>
                  <a:close/>
                  <a:moveTo>
                    <a:pt x="122" y="266"/>
                  </a:moveTo>
                  <a:cubicBezTo>
                    <a:pt x="72" y="306"/>
                    <a:pt x="32" y="356"/>
                    <a:pt x="8" y="416"/>
                  </a:cubicBezTo>
                  <a:lnTo>
                    <a:pt x="1" y="501"/>
                  </a:lnTo>
                  <a:lnTo>
                    <a:pt x="1" y="550"/>
                  </a:lnTo>
                  <a:lnTo>
                    <a:pt x="1" y="614"/>
                  </a:lnTo>
                  <a:cubicBezTo>
                    <a:pt x="1" y="663"/>
                    <a:pt x="8" y="712"/>
                    <a:pt x="15" y="762"/>
                  </a:cubicBezTo>
                  <a:cubicBezTo>
                    <a:pt x="15" y="762"/>
                    <a:pt x="22" y="776"/>
                    <a:pt x="36" y="825"/>
                  </a:cubicBezTo>
                  <a:cubicBezTo>
                    <a:pt x="50" y="846"/>
                    <a:pt x="71" y="867"/>
                    <a:pt x="92" y="882"/>
                  </a:cubicBezTo>
                  <a:cubicBezTo>
                    <a:pt x="99" y="889"/>
                    <a:pt x="113" y="896"/>
                    <a:pt x="128" y="903"/>
                  </a:cubicBezTo>
                  <a:cubicBezTo>
                    <a:pt x="142" y="903"/>
                    <a:pt x="156" y="903"/>
                    <a:pt x="170" y="896"/>
                  </a:cubicBezTo>
                  <a:cubicBezTo>
                    <a:pt x="226" y="860"/>
                    <a:pt x="283" y="832"/>
                    <a:pt x="339" y="811"/>
                  </a:cubicBezTo>
                  <a:lnTo>
                    <a:pt x="339" y="846"/>
                  </a:lnTo>
                  <a:cubicBezTo>
                    <a:pt x="325" y="917"/>
                    <a:pt x="304" y="980"/>
                    <a:pt x="276" y="1051"/>
                  </a:cubicBezTo>
                  <a:lnTo>
                    <a:pt x="283" y="1044"/>
                  </a:lnTo>
                  <a:cubicBezTo>
                    <a:pt x="355" y="1000"/>
                    <a:pt x="421" y="946"/>
                    <a:pt x="480" y="885"/>
                  </a:cubicBezTo>
                  <a:lnTo>
                    <a:pt x="480" y="885"/>
                  </a:lnTo>
                  <a:cubicBezTo>
                    <a:pt x="434" y="910"/>
                    <a:pt x="376" y="941"/>
                    <a:pt x="363" y="941"/>
                  </a:cubicBezTo>
                  <a:cubicBezTo>
                    <a:pt x="361" y="941"/>
                    <a:pt x="360" y="940"/>
                    <a:pt x="360" y="938"/>
                  </a:cubicBezTo>
                  <a:cubicBezTo>
                    <a:pt x="367" y="924"/>
                    <a:pt x="367" y="910"/>
                    <a:pt x="374" y="896"/>
                  </a:cubicBezTo>
                  <a:cubicBezTo>
                    <a:pt x="374" y="882"/>
                    <a:pt x="381" y="867"/>
                    <a:pt x="381" y="853"/>
                  </a:cubicBezTo>
                  <a:cubicBezTo>
                    <a:pt x="381" y="839"/>
                    <a:pt x="381" y="825"/>
                    <a:pt x="360" y="748"/>
                  </a:cubicBezTo>
                  <a:cubicBezTo>
                    <a:pt x="325" y="770"/>
                    <a:pt x="286" y="780"/>
                    <a:pt x="247" y="780"/>
                  </a:cubicBezTo>
                  <a:cubicBezTo>
                    <a:pt x="163" y="780"/>
                    <a:pt x="82" y="731"/>
                    <a:pt x="43" y="649"/>
                  </a:cubicBezTo>
                  <a:lnTo>
                    <a:pt x="43" y="607"/>
                  </a:lnTo>
                  <a:lnTo>
                    <a:pt x="43" y="543"/>
                  </a:lnTo>
                  <a:lnTo>
                    <a:pt x="43" y="508"/>
                  </a:lnTo>
                  <a:cubicBezTo>
                    <a:pt x="50" y="452"/>
                    <a:pt x="57" y="395"/>
                    <a:pt x="78" y="346"/>
                  </a:cubicBezTo>
                  <a:cubicBezTo>
                    <a:pt x="78" y="346"/>
                    <a:pt x="125" y="318"/>
                    <a:pt x="122" y="266"/>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7178111" y="1498898"/>
              <a:ext cx="65805" cy="113251"/>
            </a:xfrm>
            <a:custGeom>
              <a:avLst/>
              <a:gdLst/>
              <a:ahLst/>
              <a:cxnLst/>
              <a:rect l="l" t="t" r="r" b="b"/>
              <a:pathLst>
                <a:path w="509" h="876" extrusionOk="0">
                  <a:moveTo>
                    <a:pt x="225" y="158"/>
                  </a:moveTo>
                  <a:cubicBezTo>
                    <a:pt x="236" y="158"/>
                    <a:pt x="248" y="163"/>
                    <a:pt x="262" y="172"/>
                  </a:cubicBezTo>
                  <a:cubicBezTo>
                    <a:pt x="318" y="207"/>
                    <a:pt x="346" y="277"/>
                    <a:pt x="346" y="489"/>
                  </a:cubicBezTo>
                  <a:cubicBezTo>
                    <a:pt x="346" y="658"/>
                    <a:pt x="328" y="719"/>
                    <a:pt x="289" y="719"/>
                  </a:cubicBezTo>
                  <a:cubicBezTo>
                    <a:pt x="279" y="719"/>
                    <a:pt x="267" y="715"/>
                    <a:pt x="254" y="707"/>
                  </a:cubicBezTo>
                  <a:lnTo>
                    <a:pt x="262" y="707"/>
                  </a:lnTo>
                  <a:cubicBezTo>
                    <a:pt x="191" y="665"/>
                    <a:pt x="170" y="588"/>
                    <a:pt x="170" y="383"/>
                  </a:cubicBezTo>
                  <a:cubicBezTo>
                    <a:pt x="170" y="223"/>
                    <a:pt x="187" y="158"/>
                    <a:pt x="225" y="158"/>
                  </a:cubicBezTo>
                  <a:close/>
                  <a:moveTo>
                    <a:pt x="148" y="0"/>
                  </a:moveTo>
                  <a:cubicBezTo>
                    <a:pt x="54" y="0"/>
                    <a:pt x="6" y="103"/>
                    <a:pt x="1" y="292"/>
                  </a:cubicBezTo>
                  <a:cubicBezTo>
                    <a:pt x="1" y="545"/>
                    <a:pt x="92" y="743"/>
                    <a:pt x="254" y="841"/>
                  </a:cubicBezTo>
                  <a:cubicBezTo>
                    <a:pt x="295" y="865"/>
                    <a:pt x="332" y="876"/>
                    <a:pt x="363" y="876"/>
                  </a:cubicBezTo>
                  <a:cubicBezTo>
                    <a:pt x="457" y="876"/>
                    <a:pt x="508" y="776"/>
                    <a:pt x="508" y="581"/>
                  </a:cubicBezTo>
                  <a:cubicBezTo>
                    <a:pt x="508" y="327"/>
                    <a:pt x="424" y="129"/>
                    <a:pt x="262" y="38"/>
                  </a:cubicBezTo>
                  <a:cubicBezTo>
                    <a:pt x="218" y="12"/>
                    <a:pt x="180" y="0"/>
                    <a:pt x="148"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7175396" y="1496313"/>
              <a:ext cx="71235" cy="118681"/>
            </a:xfrm>
            <a:custGeom>
              <a:avLst/>
              <a:gdLst/>
              <a:ahLst/>
              <a:cxnLst/>
              <a:rect l="l" t="t" r="r" b="b"/>
              <a:pathLst>
                <a:path w="551" h="918" extrusionOk="0">
                  <a:moveTo>
                    <a:pt x="268" y="206"/>
                  </a:moveTo>
                  <a:cubicBezTo>
                    <a:pt x="318" y="234"/>
                    <a:pt x="346" y="297"/>
                    <a:pt x="346" y="509"/>
                  </a:cubicBezTo>
                  <a:cubicBezTo>
                    <a:pt x="346" y="664"/>
                    <a:pt x="332" y="706"/>
                    <a:pt x="283" y="706"/>
                  </a:cubicBezTo>
                  <a:cubicBezTo>
                    <a:pt x="233" y="678"/>
                    <a:pt x="205" y="622"/>
                    <a:pt x="205" y="403"/>
                  </a:cubicBezTo>
                  <a:cubicBezTo>
                    <a:pt x="205" y="248"/>
                    <a:pt x="219" y="206"/>
                    <a:pt x="268" y="206"/>
                  </a:cubicBezTo>
                  <a:close/>
                  <a:moveTo>
                    <a:pt x="248" y="159"/>
                  </a:moveTo>
                  <a:cubicBezTo>
                    <a:pt x="238" y="159"/>
                    <a:pt x="228" y="161"/>
                    <a:pt x="219" y="164"/>
                  </a:cubicBezTo>
                  <a:cubicBezTo>
                    <a:pt x="177" y="185"/>
                    <a:pt x="163" y="255"/>
                    <a:pt x="163" y="403"/>
                  </a:cubicBezTo>
                  <a:cubicBezTo>
                    <a:pt x="163" y="608"/>
                    <a:pt x="191" y="699"/>
                    <a:pt x="268" y="742"/>
                  </a:cubicBezTo>
                  <a:cubicBezTo>
                    <a:pt x="283" y="749"/>
                    <a:pt x="297" y="756"/>
                    <a:pt x="311" y="756"/>
                  </a:cubicBezTo>
                  <a:cubicBezTo>
                    <a:pt x="318" y="756"/>
                    <a:pt x="332" y="756"/>
                    <a:pt x="339" y="749"/>
                  </a:cubicBezTo>
                  <a:cubicBezTo>
                    <a:pt x="374" y="727"/>
                    <a:pt x="388" y="664"/>
                    <a:pt x="388" y="509"/>
                  </a:cubicBezTo>
                  <a:cubicBezTo>
                    <a:pt x="388" y="305"/>
                    <a:pt x="360" y="213"/>
                    <a:pt x="290" y="171"/>
                  </a:cubicBezTo>
                  <a:cubicBezTo>
                    <a:pt x="277" y="162"/>
                    <a:pt x="262" y="159"/>
                    <a:pt x="248" y="159"/>
                  </a:cubicBezTo>
                  <a:close/>
                  <a:moveTo>
                    <a:pt x="170" y="37"/>
                  </a:moveTo>
                  <a:cubicBezTo>
                    <a:pt x="205" y="44"/>
                    <a:pt x="240" y="51"/>
                    <a:pt x="268" y="72"/>
                  </a:cubicBezTo>
                  <a:cubicBezTo>
                    <a:pt x="424" y="156"/>
                    <a:pt x="508" y="347"/>
                    <a:pt x="508" y="601"/>
                  </a:cubicBezTo>
                  <a:cubicBezTo>
                    <a:pt x="508" y="742"/>
                    <a:pt x="480" y="833"/>
                    <a:pt x="431" y="861"/>
                  </a:cubicBezTo>
                  <a:cubicBezTo>
                    <a:pt x="414" y="868"/>
                    <a:pt x="397" y="872"/>
                    <a:pt x="380" y="872"/>
                  </a:cubicBezTo>
                  <a:cubicBezTo>
                    <a:pt x="345" y="872"/>
                    <a:pt x="311" y="859"/>
                    <a:pt x="283" y="840"/>
                  </a:cubicBezTo>
                  <a:cubicBezTo>
                    <a:pt x="135" y="749"/>
                    <a:pt x="43" y="565"/>
                    <a:pt x="43" y="312"/>
                  </a:cubicBezTo>
                  <a:cubicBezTo>
                    <a:pt x="43" y="171"/>
                    <a:pt x="71" y="79"/>
                    <a:pt x="120" y="51"/>
                  </a:cubicBezTo>
                  <a:cubicBezTo>
                    <a:pt x="135" y="44"/>
                    <a:pt x="149" y="37"/>
                    <a:pt x="170" y="37"/>
                  </a:cubicBezTo>
                  <a:close/>
                  <a:moveTo>
                    <a:pt x="171" y="1"/>
                  </a:moveTo>
                  <a:cubicBezTo>
                    <a:pt x="147" y="1"/>
                    <a:pt x="123" y="5"/>
                    <a:pt x="99" y="16"/>
                  </a:cubicBezTo>
                  <a:cubicBezTo>
                    <a:pt x="36" y="51"/>
                    <a:pt x="1" y="156"/>
                    <a:pt x="1" y="312"/>
                  </a:cubicBezTo>
                  <a:cubicBezTo>
                    <a:pt x="1" y="579"/>
                    <a:pt x="99" y="777"/>
                    <a:pt x="268" y="876"/>
                  </a:cubicBezTo>
                  <a:cubicBezTo>
                    <a:pt x="304" y="897"/>
                    <a:pt x="346" y="911"/>
                    <a:pt x="388" y="918"/>
                  </a:cubicBezTo>
                  <a:cubicBezTo>
                    <a:pt x="409" y="911"/>
                    <a:pt x="431" y="911"/>
                    <a:pt x="445" y="897"/>
                  </a:cubicBezTo>
                  <a:cubicBezTo>
                    <a:pt x="508" y="861"/>
                    <a:pt x="543" y="763"/>
                    <a:pt x="543" y="601"/>
                  </a:cubicBezTo>
                  <a:cubicBezTo>
                    <a:pt x="550" y="340"/>
                    <a:pt x="452" y="135"/>
                    <a:pt x="283" y="37"/>
                  </a:cubicBezTo>
                  <a:cubicBezTo>
                    <a:pt x="251" y="14"/>
                    <a:pt x="212" y="1"/>
                    <a:pt x="17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7332215" y="1491012"/>
              <a:ext cx="64771" cy="23788"/>
            </a:xfrm>
            <a:custGeom>
              <a:avLst/>
              <a:gdLst/>
              <a:ahLst/>
              <a:cxnLst/>
              <a:rect l="l" t="t" r="r" b="b"/>
              <a:pathLst>
                <a:path w="501" h="184" extrusionOk="0">
                  <a:moveTo>
                    <a:pt x="501" y="0"/>
                  </a:moveTo>
                  <a:lnTo>
                    <a:pt x="275" y="28"/>
                  </a:lnTo>
                  <a:lnTo>
                    <a:pt x="0" y="183"/>
                  </a:lnTo>
                  <a:lnTo>
                    <a:pt x="226" y="155"/>
                  </a:lnTo>
                  <a:lnTo>
                    <a:pt x="501"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7331310" y="1488168"/>
              <a:ext cx="67485" cy="29347"/>
            </a:xfrm>
            <a:custGeom>
              <a:avLst/>
              <a:gdLst/>
              <a:ahLst/>
              <a:cxnLst/>
              <a:rect l="l" t="t" r="r" b="b"/>
              <a:pathLst>
                <a:path w="522" h="227" extrusionOk="0">
                  <a:moveTo>
                    <a:pt x="416" y="50"/>
                  </a:moveTo>
                  <a:lnTo>
                    <a:pt x="226" y="163"/>
                  </a:lnTo>
                  <a:lnTo>
                    <a:pt x="99" y="177"/>
                  </a:lnTo>
                  <a:lnTo>
                    <a:pt x="289" y="64"/>
                  </a:lnTo>
                  <a:lnTo>
                    <a:pt x="416" y="50"/>
                  </a:lnTo>
                  <a:close/>
                  <a:moveTo>
                    <a:pt x="508" y="1"/>
                  </a:moveTo>
                  <a:lnTo>
                    <a:pt x="275" y="29"/>
                  </a:lnTo>
                  <a:cubicBezTo>
                    <a:pt x="275" y="29"/>
                    <a:pt x="0" y="191"/>
                    <a:pt x="7" y="227"/>
                  </a:cubicBezTo>
                  <a:lnTo>
                    <a:pt x="240" y="198"/>
                  </a:lnTo>
                  <a:cubicBezTo>
                    <a:pt x="240" y="198"/>
                    <a:pt x="522" y="36"/>
                    <a:pt x="5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7379532" y="1500967"/>
              <a:ext cx="35682" cy="120491"/>
            </a:xfrm>
            <a:custGeom>
              <a:avLst/>
              <a:gdLst/>
              <a:ahLst/>
              <a:cxnLst/>
              <a:rect l="l" t="t" r="r" b="b"/>
              <a:pathLst>
                <a:path w="276" h="932" extrusionOk="0">
                  <a:moveTo>
                    <a:pt x="276" y="1"/>
                  </a:moveTo>
                  <a:lnTo>
                    <a:pt x="1" y="163"/>
                  </a:lnTo>
                  <a:lnTo>
                    <a:pt x="1" y="931"/>
                  </a:lnTo>
                  <a:lnTo>
                    <a:pt x="268" y="769"/>
                  </a:lnTo>
                  <a:lnTo>
                    <a:pt x="27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7376817" y="1499157"/>
              <a:ext cx="40207" cy="124111"/>
            </a:xfrm>
            <a:custGeom>
              <a:avLst/>
              <a:gdLst/>
              <a:ahLst/>
              <a:cxnLst/>
              <a:rect l="l" t="t" r="r" b="b"/>
              <a:pathLst>
                <a:path w="311" h="960" extrusionOk="0">
                  <a:moveTo>
                    <a:pt x="275" y="50"/>
                  </a:moveTo>
                  <a:lnTo>
                    <a:pt x="275" y="769"/>
                  </a:lnTo>
                  <a:lnTo>
                    <a:pt x="43" y="910"/>
                  </a:lnTo>
                  <a:lnTo>
                    <a:pt x="43" y="184"/>
                  </a:lnTo>
                  <a:lnTo>
                    <a:pt x="275" y="50"/>
                  </a:lnTo>
                  <a:close/>
                  <a:moveTo>
                    <a:pt x="282" y="1"/>
                  </a:moveTo>
                  <a:cubicBezTo>
                    <a:pt x="282" y="1"/>
                    <a:pt x="15" y="156"/>
                    <a:pt x="0" y="177"/>
                  </a:cubicBezTo>
                  <a:cubicBezTo>
                    <a:pt x="0" y="177"/>
                    <a:pt x="0" y="938"/>
                    <a:pt x="22" y="959"/>
                  </a:cubicBezTo>
                  <a:lnTo>
                    <a:pt x="29" y="959"/>
                  </a:lnTo>
                  <a:cubicBezTo>
                    <a:pt x="29" y="959"/>
                    <a:pt x="304" y="797"/>
                    <a:pt x="311" y="783"/>
                  </a:cubicBezTo>
                  <a:cubicBezTo>
                    <a:pt x="311" y="783"/>
                    <a:pt x="311" y="15"/>
                    <a:pt x="2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7361303" y="1491012"/>
              <a:ext cx="53911" cy="31028"/>
            </a:xfrm>
            <a:custGeom>
              <a:avLst/>
              <a:gdLst/>
              <a:ahLst/>
              <a:cxnLst/>
              <a:rect l="l" t="t" r="r" b="b"/>
              <a:pathLst>
                <a:path w="417" h="240" extrusionOk="0">
                  <a:moveTo>
                    <a:pt x="276" y="0"/>
                  </a:moveTo>
                  <a:lnTo>
                    <a:pt x="1" y="155"/>
                  </a:lnTo>
                  <a:lnTo>
                    <a:pt x="142" y="240"/>
                  </a:lnTo>
                  <a:lnTo>
                    <a:pt x="417" y="78"/>
                  </a:lnTo>
                  <a:lnTo>
                    <a:pt x="27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7360398" y="1489202"/>
              <a:ext cx="55721" cy="35553"/>
            </a:xfrm>
            <a:custGeom>
              <a:avLst/>
              <a:gdLst/>
              <a:ahLst/>
              <a:cxnLst/>
              <a:rect l="l" t="t" r="r" b="b"/>
              <a:pathLst>
                <a:path w="431" h="275" extrusionOk="0">
                  <a:moveTo>
                    <a:pt x="283" y="35"/>
                  </a:moveTo>
                  <a:lnTo>
                    <a:pt x="381" y="92"/>
                  </a:lnTo>
                  <a:lnTo>
                    <a:pt x="149" y="233"/>
                  </a:lnTo>
                  <a:lnTo>
                    <a:pt x="50" y="169"/>
                  </a:lnTo>
                  <a:lnTo>
                    <a:pt x="283" y="35"/>
                  </a:lnTo>
                  <a:close/>
                  <a:moveTo>
                    <a:pt x="276" y="0"/>
                  </a:moveTo>
                  <a:cubicBezTo>
                    <a:pt x="276" y="0"/>
                    <a:pt x="1" y="155"/>
                    <a:pt x="1" y="190"/>
                  </a:cubicBezTo>
                  <a:cubicBezTo>
                    <a:pt x="1" y="190"/>
                    <a:pt x="135" y="275"/>
                    <a:pt x="149" y="275"/>
                  </a:cubicBezTo>
                  <a:cubicBezTo>
                    <a:pt x="149" y="275"/>
                    <a:pt x="156" y="268"/>
                    <a:pt x="156" y="268"/>
                  </a:cubicBezTo>
                  <a:cubicBezTo>
                    <a:pt x="156" y="268"/>
                    <a:pt x="431" y="113"/>
                    <a:pt x="431" y="78"/>
                  </a:cubicBezTo>
                  <a:cubicBezTo>
                    <a:pt x="381" y="49"/>
                    <a:pt x="325" y="21"/>
                    <a:pt x="27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7332215" y="1511051"/>
              <a:ext cx="47447" cy="110407"/>
            </a:xfrm>
            <a:custGeom>
              <a:avLst/>
              <a:gdLst/>
              <a:ahLst/>
              <a:cxnLst/>
              <a:rect l="l" t="t" r="r" b="b"/>
              <a:pathLst>
                <a:path w="367" h="854" extrusionOk="0">
                  <a:moveTo>
                    <a:pt x="226" y="0"/>
                  </a:moveTo>
                  <a:lnTo>
                    <a:pt x="0" y="28"/>
                  </a:lnTo>
                  <a:lnTo>
                    <a:pt x="71" y="191"/>
                  </a:lnTo>
                  <a:lnTo>
                    <a:pt x="212" y="169"/>
                  </a:lnTo>
                  <a:lnTo>
                    <a:pt x="212" y="762"/>
                  </a:lnTo>
                  <a:lnTo>
                    <a:pt x="367" y="853"/>
                  </a:lnTo>
                  <a:lnTo>
                    <a:pt x="367" y="85"/>
                  </a:lnTo>
                  <a:lnTo>
                    <a:pt x="22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7330275" y="1509241"/>
              <a:ext cx="52101" cy="114027"/>
            </a:xfrm>
            <a:custGeom>
              <a:avLst/>
              <a:gdLst/>
              <a:ahLst/>
              <a:cxnLst/>
              <a:rect l="l" t="t" r="r" b="b"/>
              <a:pathLst>
                <a:path w="403" h="882" extrusionOk="0">
                  <a:moveTo>
                    <a:pt x="234" y="35"/>
                  </a:moveTo>
                  <a:lnTo>
                    <a:pt x="360" y="106"/>
                  </a:lnTo>
                  <a:lnTo>
                    <a:pt x="360" y="832"/>
                  </a:lnTo>
                  <a:lnTo>
                    <a:pt x="248" y="761"/>
                  </a:lnTo>
                  <a:lnTo>
                    <a:pt x="248" y="768"/>
                  </a:lnTo>
                  <a:cubicBezTo>
                    <a:pt x="248" y="768"/>
                    <a:pt x="248" y="183"/>
                    <a:pt x="227" y="162"/>
                  </a:cubicBezTo>
                  <a:lnTo>
                    <a:pt x="93" y="176"/>
                  </a:lnTo>
                  <a:lnTo>
                    <a:pt x="43" y="56"/>
                  </a:lnTo>
                  <a:lnTo>
                    <a:pt x="234" y="35"/>
                  </a:lnTo>
                  <a:close/>
                  <a:moveTo>
                    <a:pt x="241" y="0"/>
                  </a:moveTo>
                  <a:cubicBezTo>
                    <a:pt x="241" y="0"/>
                    <a:pt x="15" y="28"/>
                    <a:pt x="1" y="49"/>
                  </a:cubicBezTo>
                  <a:cubicBezTo>
                    <a:pt x="22" y="113"/>
                    <a:pt x="50" y="169"/>
                    <a:pt x="86" y="226"/>
                  </a:cubicBezTo>
                  <a:lnTo>
                    <a:pt x="205" y="205"/>
                  </a:lnTo>
                  <a:cubicBezTo>
                    <a:pt x="205" y="205"/>
                    <a:pt x="205" y="776"/>
                    <a:pt x="219" y="797"/>
                  </a:cubicBezTo>
                  <a:cubicBezTo>
                    <a:pt x="219" y="797"/>
                    <a:pt x="368" y="881"/>
                    <a:pt x="382" y="881"/>
                  </a:cubicBezTo>
                  <a:cubicBezTo>
                    <a:pt x="389" y="881"/>
                    <a:pt x="389" y="881"/>
                    <a:pt x="396" y="867"/>
                  </a:cubicBezTo>
                  <a:cubicBezTo>
                    <a:pt x="396" y="867"/>
                    <a:pt x="403" y="99"/>
                    <a:pt x="389" y="85"/>
                  </a:cubicBezTo>
                  <a:lnTo>
                    <a:pt x="241"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7482569" y="1778016"/>
              <a:ext cx="64771" cy="23788"/>
            </a:xfrm>
            <a:custGeom>
              <a:avLst/>
              <a:gdLst/>
              <a:ahLst/>
              <a:cxnLst/>
              <a:rect l="l" t="t" r="r" b="b"/>
              <a:pathLst>
                <a:path w="501" h="184" extrusionOk="0">
                  <a:moveTo>
                    <a:pt x="501" y="1"/>
                  </a:moveTo>
                  <a:lnTo>
                    <a:pt x="275" y="29"/>
                  </a:lnTo>
                  <a:lnTo>
                    <a:pt x="0" y="184"/>
                  </a:lnTo>
                  <a:lnTo>
                    <a:pt x="226" y="163"/>
                  </a:lnTo>
                  <a:lnTo>
                    <a:pt x="501"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7481664" y="1775301"/>
              <a:ext cx="66580" cy="29347"/>
            </a:xfrm>
            <a:custGeom>
              <a:avLst/>
              <a:gdLst/>
              <a:ahLst/>
              <a:cxnLst/>
              <a:rect l="l" t="t" r="r" b="b"/>
              <a:pathLst>
                <a:path w="515" h="227" extrusionOk="0">
                  <a:moveTo>
                    <a:pt x="416" y="50"/>
                  </a:moveTo>
                  <a:lnTo>
                    <a:pt x="226" y="163"/>
                  </a:lnTo>
                  <a:lnTo>
                    <a:pt x="99" y="177"/>
                  </a:lnTo>
                  <a:lnTo>
                    <a:pt x="289" y="71"/>
                  </a:lnTo>
                  <a:lnTo>
                    <a:pt x="416" y="50"/>
                  </a:lnTo>
                  <a:close/>
                  <a:moveTo>
                    <a:pt x="508" y="0"/>
                  </a:moveTo>
                  <a:lnTo>
                    <a:pt x="275" y="36"/>
                  </a:lnTo>
                  <a:cubicBezTo>
                    <a:pt x="275" y="36"/>
                    <a:pt x="0" y="191"/>
                    <a:pt x="7" y="226"/>
                  </a:cubicBezTo>
                  <a:lnTo>
                    <a:pt x="240" y="198"/>
                  </a:lnTo>
                  <a:cubicBezTo>
                    <a:pt x="240" y="198"/>
                    <a:pt x="515" y="43"/>
                    <a:pt x="5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7529886" y="1788100"/>
              <a:ext cx="35682" cy="120362"/>
            </a:xfrm>
            <a:custGeom>
              <a:avLst/>
              <a:gdLst/>
              <a:ahLst/>
              <a:cxnLst/>
              <a:rect l="l" t="t" r="r" b="b"/>
              <a:pathLst>
                <a:path w="276" h="931" extrusionOk="0">
                  <a:moveTo>
                    <a:pt x="276" y="0"/>
                  </a:moveTo>
                  <a:lnTo>
                    <a:pt x="1" y="162"/>
                  </a:lnTo>
                  <a:lnTo>
                    <a:pt x="1" y="931"/>
                  </a:lnTo>
                  <a:lnTo>
                    <a:pt x="269" y="769"/>
                  </a:lnTo>
                  <a:lnTo>
                    <a:pt x="27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7527171" y="1786290"/>
              <a:ext cx="40207" cy="124887"/>
            </a:xfrm>
            <a:custGeom>
              <a:avLst/>
              <a:gdLst/>
              <a:ahLst/>
              <a:cxnLst/>
              <a:rect l="l" t="t" r="r" b="b"/>
              <a:pathLst>
                <a:path w="311" h="966" extrusionOk="0">
                  <a:moveTo>
                    <a:pt x="276" y="49"/>
                  </a:moveTo>
                  <a:lnTo>
                    <a:pt x="276" y="776"/>
                  </a:lnTo>
                  <a:lnTo>
                    <a:pt x="43" y="909"/>
                  </a:lnTo>
                  <a:lnTo>
                    <a:pt x="43" y="190"/>
                  </a:lnTo>
                  <a:lnTo>
                    <a:pt x="276" y="49"/>
                  </a:lnTo>
                  <a:close/>
                  <a:moveTo>
                    <a:pt x="283" y="0"/>
                  </a:moveTo>
                  <a:cubicBezTo>
                    <a:pt x="283" y="0"/>
                    <a:pt x="15" y="162"/>
                    <a:pt x="1" y="176"/>
                  </a:cubicBezTo>
                  <a:cubicBezTo>
                    <a:pt x="1" y="176"/>
                    <a:pt x="1" y="945"/>
                    <a:pt x="22" y="966"/>
                  </a:cubicBezTo>
                  <a:lnTo>
                    <a:pt x="29" y="959"/>
                  </a:lnTo>
                  <a:cubicBezTo>
                    <a:pt x="29" y="959"/>
                    <a:pt x="304" y="804"/>
                    <a:pt x="311" y="783"/>
                  </a:cubicBezTo>
                  <a:cubicBezTo>
                    <a:pt x="311" y="783"/>
                    <a:pt x="311" y="21"/>
                    <a:pt x="2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7511657" y="1778016"/>
              <a:ext cx="53911" cy="31157"/>
            </a:xfrm>
            <a:custGeom>
              <a:avLst/>
              <a:gdLst/>
              <a:ahLst/>
              <a:cxnLst/>
              <a:rect l="l" t="t" r="r" b="b"/>
              <a:pathLst>
                <a:path w="417" h="241" extrusionOk="0">
                  <a:moveTo>
                    <a:pt x="276" y="1"/>
                  </a:moveTo>
                  <a:lnTo>
                    <a:pt x="1" y="163"/>
                  </a:lnTo>
                  <a:lnTo>
                    <a:pt x="142" y="240"/>
                  </a:lnTo>
                  <a:lnTo>
                    <a:pt x="417" y="78"/>
                  </a:lnTo>
                  <a:lnTo>
                    <a:pt x="27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7510752" y="1776206"/>
              <a:ext cx="55721" cy="35682"/>
            </a:xfrm>
            <a:custGeom>
              <a:avLst/>
              <a:gdLst/>
              <a:ahLst/>
              <a:cxnLst/>
              <a:rect l="l" t="t" r="r" b="b"/>
              <a:pathLst>
                <a:path w="431" h="276" extrusionOk="0">
                  <a:moveTo>
                    <a:pt x="283" y="36"/>
                  </a:moveTo>
                  <a:lnTo>
                    <a:pt x="381" y="99"/>
                  </a:lnTo>
                  <a:lnTo>
                    <a:pt x="149" y="233"/>
                  </a:lnTo>
                  <a:lnTo>
                    <a:pt x="50" y="177"/>
                  </a:lnTo>
                  <a:lnTo>
                    <a:pt x="283" y="36"/>
                  </a:lnTo>
                  <a:close/>
                  <a:moveTo>
                    <a:pt x="276" y="1"/>
                  </a:moveTo>
                  <a:cubicBezTo>
                    <a:pt x="276" y="1"/>
                    <a:pt x="1" y="156"/>
                    <a:pt x="1" y="191"/>
                  </a:cubicBezTo>
                  <a:cubicBezTo>
                    <a:pt x="1" y="191"/>
                    <a:pt x="135" y="275"/>
                    <a:pt x="149" y="275"/>
                  </a:cubicBezTo>
                  <a:cubicBezTo>
                    <a:pt x="149" y="275"/>
                    <a:pt x="156" y="275"/>
                    <a:pt x="156" y="268"/>
                  </a:cubicBezTo>
                  <a:cubicBezTo>
                    <a:pt x="156" y="268"/>
                    <a:pt x="431" y="113"/>
                    <a:pt x="431" y="78"/>
                  </a:cubicBezTo>
                  <a:cubicBezTo>
                    <a:pt x="381" y="50"/>
                    <a:pt x="325" y="22"/>
                    <a:pt x="27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7482569" y="1798959"/>
              <a:ext cx="47447" cy="109502"/>
            </a:xfrm>
            <a:custGeom>
              <a:avLst/>
              <a:gdLst/>
              <a:ahLst/>
              <a:cxnLst/>
              <a:rect l="l" t="t" r="r" b="b"/>
              <a:pathLst>
                <a:path w="367" h="847" extrusionOk="0">
                  <a:moveTo>
                    <a:pt x="226" y="1"/>
                  </a:moveTo>
                  <a:lnTo>
                    <a:pt x="0" y="22"/>
                  </a:lnTo>
                  <a:lnTo>
                    <a:pt x="71" y="184"/>
                  </a:lnTo>
                  <a:lnTo>
                    <a:pt x="212" y="163"/>
                  </a:lnTo>
                  <a:lnTo>
                    <a:pt x="212" y="755"/>
                  </a:lnTo>
                  <a:lnTo>
                    <a:pt x="367" y="847"/>
                  </a:lnTo>
                  <a:lnTo>
                    <a:pt x="367" y="78"/>
                  </a:lnTo>
                  <a:lnTo>
                    <a:pt x="22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7480759" y="1796244"/>
              <a:ext cx="51972" cy="114932"/>
            </a:xfrm>
            <a:custGeom>
              <a:avLst/>
              <a:gdLst/>
              <a:ahLst/>
              <a:cxnLst/>
              <a:rect l="l" t="t" r="r" b="b"/>
              <a:pathLst>
                <a:path w="402" h="889" extrusionOk="0">
                  <a:moveTo>
                    <a:pt x="233" y="43"/>
                  </a:moveTo>
                  <a:lnTo>
                    <a:pt x="360" y="113"/>
                  </a:lnTo>
                  <a:lnTo>
                    <a:pt x="360" y="832"/>
                  </a:lnTo>
                  <a:lnTo>
                    <a:pt x="247" y="769"/>
                  </a:lnTo>
                  <a:cubicBezTo>
                    <a:pt x="247" y="769"/>
                    <a:pt x="247" y="184"/>
                    <a:pt x="226" y="170"/>
                  </a:cubicBezTo>
                  <a:lnTo>
                    <a:pt x="92" y="184"/>
                  </a:lnTo>
                  <a:lnTo>
                    <a:pt x="42" y="64"/>
                  </a:lnTo>
                  <a:lnTo>
                    <a:pt x="233" y="43"/>
                  </a:lnTo>
                  <a:close/>
                  <a:moveTo>
                    <a:pt x="240" y="1"/>
                  </a:moveTo>
                  <a:cubicBezTo>
                    <a:pt x="240" y="1"/>
                    <a:pt x="14" y="29"/>
                    <a:pt x="0" y="57"/>
                  </a:cubicBezTo>
                  <a:cubicBezTo>
                    <a:pt x="21" y="113"/>
                    <a:pt x="49" y="170"/>
                    <a:pt x="85" y="226"/>
                  </a:cubicBezTo>
                  <a:lnTo>
                    <a:pt x="205" y="212"/>
                  </a:lnTo>
                  <a:cubicBezTo>
                    <a:pt x="205" y="212"/>
                    <a:pt x="205" y="783"/>
                    <a:pt x="219" y="797"/>
                  </a:cubicBezTo>
                  <a:cubicBezTo>
                    <a:pt x="219" y="797"/>
                    <a:pt x="367" y="889"/>
                    <a:pt x="381" y="889"/>
                  </a:cubicBezTo>
                  <a:cubicBezTo>
                    <a:pt x="381" y="889"/>
                    <a:pt x="388" y="889"/>
                    <a:pt x="395" y="868"/>
                  </a:cubicBezTo>
                  <a:cubicBezTo>
                    <a:pt x="395" y="868"/>
                    <a:pt x="402" y="99"/>
                    <a:pt x="388" y="85"/>
                  </a:cubicBezTo>
                  <a:lnTo>
                    <a:pt x="24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7489808" y="1636712"/>
              <a:ext cx="89463" cy="111054"/>
            </a:xfrm>
            <a:custGeom>
              <a:avLst/>
              <a:gdLst/>
              <a:ahLst/>
              <a:cxnLst/>
              <a:rect l="l" t="t" r="r" b="b"/>
              <a:pathLst>
                <a:path w="692" h="859" extrusionOk="0">
                  <a:moveTo>
                    <a:pt x="346" y="290"/>
                  </a:moveTo>
                  <a:cubicBezTo>
                    <a:pt x="360" y="318"/>
                    <a:pt x="360" y="332"/>
                    <a:pt x="367" y="339"/>
                  </a:cubicBezTo>
                  <a:cubicBezTo>
                    <a:pt x="374" y="353"/>
                    <a:pt x="374" y="368"/>
                    <a:pt x="381" y="382"/>
                  </a:cubicBezTo>
                  <a:lnTo>
                    <a:pt x="395" y="417"/>
                  </a:lnTo>
                  <a:cubicBezTo>
                    <a:pt x="395" y="431"/>
                    <a:pt x="395" y="445"/>
                    <a:pt x="402" y="459"/>
                  </a:cubicBezTo>
                  <a:cubicBezTo>
                    <a:pt x="402" y="473"/>
                    <a:pt x="402" y="487"/>
                    <a:pt x="409" y="502"/>
                  </a:cubicBezTo>
                  <a:cubicBezTo>
                    <a:pt x="416" y="516"/>
                    <a:pt x="409" y="530"/>
                    <a:pt x="409" y="544"/>
                  </a:cubicBezTo>
                  <a:cubicBezTo>
                    <a:pt x="416" y="558"/>
                    <a:pt x="409" y="579"/>
                    <a:pt x="409" y="586"/>
                  </a:cubicBezTo>
                  <a:cubicBezTo>
                    <a:pt x="381" y="509"/>
                    <a:pt x="360" y="431"/>
                    <a:pt x="346" y="346"/>
                  </a:cubicBezTo>
                  <a:cubicBezTo>
                    <a:pt x="346" y="325"/>
                    <a:pt x="346" y="311"/>
                    <a:pt x="346" y="290"/>
                  </a:cubicBezTo>
                  <a:close/>
                  <a:moveTo>
                    <a:pt x="316" y="0"/>
                  </a:moveTo>
                  <a:cubicBezTo>
                    <a:pt x="208" y="0"/>
                    <a:pt x="100" y="27"/>
                    <a:pt x="1" y="79"/>
                  </a:cubicBezTo>
                  <a:cubicBezTo>
                    <a:pt x="240" y="156"/>
                    <a:pt x="113" y="227"/>
                    <a:pt x="113" y="227"/>
                  </a:cubicBezTo>
                  <a:cubicBezTo>
                    <a:pt x="92" y="297"/>
                    <a:pt x="78" y="368"/>
                    <a:pt x="71" y="445"/>
                  </a:cubicBezTo>
                  <a:lnTo>
                    <a:pt x="71" y="502"/>
                  </a:lnTo>
                  <a:lnTo>
                    <a:pt x="71" y="551"/>
                  </a:lnTo>
                  <a:cubicBezTo>
                    <a:pt x="78" y="614"/>
                    <a:pt x="99" y="678"/>
                    <a:pt x="120" y="734"/>
                  </a:cubicBezTo>
                  <a:cubicBezTo>
                    <a:pt x="135" y="741"/>
                    <a:pt x="152" y="744"/>
                    <a:pt x="171" y="744"/>
                  </a:cubicBezTo>
                  <a:cubicBezTo>
                    <a:pt x="271" y="744"/>
                    <a:pt x="416" y="664"/>
                    <a:pt x="416" y="664"/>
                  </a:cubicBezTo>
                  <a:lnTo>
                    <a:pt x="416" y="664"/>
                  </a:lnTo>
                  <a:cubicBezTo>
                    <a:pt x="416" y="720"/>
                    <a:pt x="416" y="734"/>
                    <a:pt x="409" y="748"/>
                  </a:cubicBezTo>
                  <a:cubicBezTo>
                    <a:pt x="402" y="762"/>
                    <a:pt x="409" y="776"/>
                    <a:pt x="402" y="791"/>
                  </a:cubicBezTo>
                  <a:cubicBezTo>
                    <a:pt x="402" y="805"/>
                    <a:pt x="395" y="812"/>
                    <a:pt x="388" y="826"/>
                  </a:cubicBezTo>
                  <a:cubicBezTo>
                    <a:pt x="373" y="850"/>
                    <a:pt x="377" y="859"/>
                    <a:pt x="393" y="859"/>
                  </a:cubicBezTo>
                  <a:cubicBezTo>
                    <a:pt x="442" y="859"/>
                    <a:pt x="600" y="769"/>
                    <a:pt x="600" y="769"/>
                  </a:cubicBezTo>
                  <a:cubicBezTo>
                    <a:pt x="635" y="678"/>
                    <a:pt x="663" y="586"/>
                    <a:pt x="684" y="494"/>
                  </a:cubicBezTo>
                  <a:cubicBezTo>
                    <a:pt x="691" y="473"/>
                    <a:pt x="691" y="459"/>
                    <a:pt x="691" y="445"/>
                  </a:cubicBezTo>
                  <a:cubicBezTo>
                    <a:pt x="684" y="375"/>
                    <a:pt x="684" y="361"/>
                    <a:pt x="684" y="361"/>
                  </a:cubicBezTo>
                  <a:cubicBezTo>
                    <a:pt x="656" y="269"/>
                    <a:pt x="628" y="177"/>
                    <a:pt x="593" y="86"/>
                  </a:cubicBezTo>
                  <a:cubicBezTo>
                    <a:pt x="579" y="71"/>
                    <a:pt x="572" y="64"/>
                    <a:pt x="565" y="50"/>
                  </a:cubicBezTo>
                  <a:cubicBezTo>
                    <a:pt x="484" y="16"/>
                    <a:pt x="400" y="0"/>
                    <a:pt x="31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7497048" y="1623137"/>
              <a:ext cx="84034" cy="134971"/>
            </a:xfrm>
            <a:custGeom>
              <a:avLst/>
              <a:gdLst/>
              <a:ahLst/>
              <a:cxnLst/>
              <a:rect l="l" t="t" r="r" b="b"/>
              <a:pathLst>
                <a:path w="650" h="1044" extrusionOk="0">
                  <a:moveTo>
                    <a:pt x="80" y="120"/>
                  </a:moveTo>
                  <a:cubicBezTo>
                    <a:pt x="50" y="136"/>
                    <a:pt x="29" y="148"/>
                    <a:pt x="29" y="148"/>
                  </a:cubicBezTo>
                  <a:cubicBezTo>
                    <a:pt x="47" y="161"/>
                    <a:pt x="61" y="174"/>
                    <a:pt x="72" y="185"/>
                  </a:cubicBezTo>
                  <a:lnTo>
                    <a:pt x="72" y="185"/>
                  </a:lnTo>
                  <a:cubicBezTo>
                    <a:pt x="64" y="164"/>
                    <a:pt x="68" y="141"/>
                    <a:pt x="80" y="120"/>
                  </a:cubicBezTo>
                  <a:close/>
                  <a:moveTo>
                    <a:pt x="72" y="185"/>
                  </a:moveTo>
                  <a:cubicBezTo>
                    <a:pt x="77" y="197"/>
                    <a:pt x="85" y="208"/>
                    <a:pt x="98" y="218"/>
                  </a:cubicBezTo>
                  <a:lnTo>
                    <a:pt x="98" y="218"/>
                  </a:lnTo>
                  <a:cubicBezTo>
                    <a:pt x="92" y="208"/>
                    <a:pt x="83" y="197"/>
                    <a:pt x="72" y="185"/>
                  </a:cubicBezTo>
                  <a:close/>
                  <a:moveTo>
                    <a:pt x="98" y="218"/>
                  </a:moveTo>
                  <a:lnTo>
                    <a:pt x="98" y="218"/>
                  </a:lnTo>
                  <a:cubicBezTo>
                    <a:pt x="110" y="240"/>
                    <a:pt x="113" y="259"/>
                    <a:pt x="111" y="276"/>
                  </a:cubicBezTo>
                  <a:lnTo>
                    <a:pt x="111" y="276"/>
                  </a:lnTo>
                  <a:cubicBezTo>
                    <a:pt x="123" y="265"/>
                    <a:pt x="136" y="256"/>
                    <a:pt x="149" y="247"/>
                  </a:cubicBezTo>
                  <a:cubicBezTo>
                    <a:pt x="127" y="238"/>
                    <a:pt x="110" y="229"/>
                    <a:pt x="98" y="218"/>
                  </a:cubicBezTo>
                  <a:close/>
                  <a:moveTo>
                    <a:pt x="318" y="529"/>
                  </a:moveTo>
                  <a:lnTo>
                    <a:pt x="325" y="571"/>
                  </a:lnTo>
                  <a:cubicBezTo>
                    <a:pt x="325" y="572"/>
                    <a:pt x="325" y="573"/>
                    <a:pt x="325" y="573"/>
                  </a:cubicBezTo>
                  <a:lnTo>
                    <a:pt x="325" y="573"/>
                  </a:lnTo>
                  <a:cubicBezTo>
                    <a:pt x="324" y="568"/>
                    <a:pt x="322" y="561"/>
                    <a:pt x="318" y="550"/>
                  </a:cubicBezTo>
                  <a:cubicBezTo>
                    <a:pt x="318" y="550"/>
                    <a:pt x="297" y="550"/>
                    <a:pt x="318" y="529"/>
                  </a:cubicBezTo>
                  <a:close/>
                  <a:moveTo>
                    <a:pt x="269" y="395"/>
                  </a:moveTo>
                  <a:lnTo>
                    <a:pt x="269" y="458"/>
                  </a:lnTo>
                  <a:cubicBezTo>
                    <a:pt x="276" y="522"/>
                    <a:pt x="290" y="592"/>
                    <a:pt x="311" y="663"/>
                  </a:cubicBezTo>
                  <a:cubicBezTo>
                    <a:pt x="318" y="677"/>
                    <a:pt x="318" y="684"/>
                    <a:pt x="360" y="719"/>
                  </a:cubicBezTo>
                  <a:cubicBezTo>
                    <a:pt x="360" y="719"/>
                    <a:pt x="368" y="719"/>
                    <a:pt x="375" y="691"/>
                  </a:cubicBezTo>
                  <a:cubicBezTo>
                    <a:pt x="375" y="677"/>
                    <a:pt x="375" y="663"/>
                    <a:pt x="375" y="649"/>
                  </a:cubicBezTo>
                  <a:cubicBezTo>
                    <a:pt x="375" y="635"/>
                    <a:pt x="368" y="621"/>
                    <a:pt x="368" y="599"/>
                  </a:cubicBezTo>
                  <a:cubicBezTo>
                    <a:pt x="368" y="585"/>
                    <a:pt x="368" y="571"/>
                    <a:pt x="368" y="564"/>
                  </a:cubicBezTo>
                  <a:cubicBezTo>
                    <a:pt x="360" y="550"/>
                    <a:pt x="353" y="536"/>
                    <a:pt x="353" y="522"/>
                  </a:cubicBezTo>
                  <a:cubicBezTo>
                    <a:pt x="353" y="508"/>
                    <a:pt x="346" y="494"/>
                    <a:pt x="346" y="480"/>
                  </a:cubicBezTo>
                  <a:cubicBezTo>
                    <a:pt x="339" y="466"/>
                    <a:pt x="332" y="458"/>
                    <a:pt x="269" y="395"/>
                  </a:cubicBezTo>
                  <a:close/>
                  <a:moveTo>
                    <a:pt x="205" y="0"/>
                  </a:moveTo>
                  <a:cubicBezTo>
                    <a:pt x="205" y="0"/>
                    <a:pt x="113" y="56"/>
                    <a:pt x="80" y="120"/>
                  </a:cubicBezTo>
                  <a:lnTo>
                    <a:pt x="80" y="120"/>
                  </a:lnTo>
                  <a:cubicBezTo>
                    <a:pt x="139" y="86"/>
                    <a:pt x="231" y="33"/>
                    <a:pt x="241" y="28"/>
                  </a:cubicBezTo>
                  <a:cubicBezTo>
                    <a:pt x="332" y="71"/>
                    <a:pt x="424" y="127"/>
                    <a:pt x="516" y="191"/>
                  </a:cubicBezTo>
                  <a:cubicBezTo>
                    <a:pt x="558" y="289"/>
                    <a:pt x="586" y="388"/>
                    <a:pt x="607" y="487"/>
                  </a:cubicBezTo>
                  <a:cubicBezTo>
                    <a:pt x="607" y="487"/>
                    <a:pt x="614" y="550"/>
                    <a:pt x="614" y="585"/>
                  </a:cubicBezTo>
                  <a:cubicBezTo>
                    <a:pt x="599" y="652"/>
                    <a:pt x="580" y="718"/>
                    <a:pt x="560" y="781"/>
                  </a:cubicBezTo>
                  <a:lnTo>
                    <a:pt x="560" y="781"/>
                  </a:lnTo>
                  <a:cubicBezTo>
                    <a:pt x="595" y="733"/>
                    <a:pt x="625" y="682"/>
                    <a:pt x="650" y="628"/>
                  </a:cubicBezTo>
                  <a:lnTo>
                    <a:pt x="650" y="550"/>
                  </a:lnTo>
                  <a:cubicBezTo>
                    <a:pt x="635" y="437"/>
                    <a:pt x="607" y="325"/>
                    <a:pt x="572" y="219"/>
                  </a:cubicBezTo>
                  <a:cubicBezTo>
                    <a:pt x="565" y="205"/>
                    <a:pt x="551" y="184"/>
                    <a:pt x="544" y="169"/>
                  </a:cubicBezTo>
                  <a:cubicBezTo>
                    <a:pt x="537" y="155"/>
                    <a:pt x="530" y="148"/>
                    <a:pt x="205" y="0"/>
                  </a:cubicBezTo>
                  <a:close/>
                  <a:moveTo>
                    <a:pt x="560" y="781"/>
                  </a:moveTo>
                  <a:cubicBezTo>
                    <a:pt x="532" y="820"/>
                    <a:pt x="502" y="856"/>
                    <a:pt x="469" y="890"/>
                  </a:cubicBezTo>
                  <a:lnTo>
                    <a:pt x="469" y="890"/>
                  </a:lnTo>
                  <a:cubicBezTo>
                    <a:pt x="505" y="871"/>
                    <a:pt x="537" y="853"/>
                    <a:pt x="537" y="853"/>
                  </a:cubicBezTo>
                  <a:cubicBezTo>
                    <a:pt x="545" y="830"/>
                    <a:pt x="552" y="806"/>
                    <a:pt x="560" y="781"/>
                  </a:cubicBezTo>
                  <a:close/>
                  <a:moveTo>
                    <a:pt x="111" y="276"/>
                  </a:moveTo>
                  <a:cubicBezTo>
                    <a:pt x="65" y="314"/>
                    <a:pt x="29" y="361"/>
                    <a:pt x="1" y="416"/>
                  </a:cubicBezTo>
                  <a:lnTo>
                    <a:pt x="1" y="501"/>
                  </a:lnTo>
                  <a:lnTo>
                    <a:pt x="1" y="550"/>
                  </a:lnTo>
                  <a:lnTo>
                    <a:pt x="1" y="614"/>
                  </a:lnTo>
                  <a:cubicBezTo>
                    <a:pt x="8" y="684"/>
                    <a:pt x="22" y="755"/>
                    <a:pt x="36" y="818"/>
                  </a:cubicBezTo>
                  <a:cubicBezTo>
                    <a:pt x="43" y="832"/>
                    <a:pt x="50" y="839"/>
                    <a:pt x="100" y="888"/>
                  </a:cubicBezTo>
                  <a:cubicBezTo>
                    <a:pt x="121" y="896"/>
                    <a:pt x="149" y="896"/>
                    <a:pt x="170" y="896"/>
                  </a:cubicBezTo>
                  <a:cubicBezTo>
                    <a:pt x="227" y="860"/>
                    <a:pt x="283" y="832"/>
                    <a:pt x="339" y="804"/>
                  </a:cubicBezTo>
                  <a:lnTo>
                    <a:pt x="339" y="804"/>
                  </a:lnTo>
                  <a:cubicBezTo>
                    <a:pt x="332" y="818"/>
                    <a:pt x="332" y="832"/>
                    <a:pt x="332" y="846"/>
                  </a:cubicBezTo>
                  <a:cubicBezTo>
                    <a:pt x="318" y="917"/>
                    <a:pt x="297" y="980"/>
                    <a:pt x="269" y="1044"/>
                  </a:cubicBezTo>
                  <a:cubicBezTo>
                    <a:pt x="276" y="1044"/>
                    <a:pt x="276" y="1044"/>
                    <a:pt x="283" y="1037"/>
                  </a:cubicBezTo>
                  <a:cubicBezTo>
                    <a:pt x="352" y="995"/>
                    <a:pt x="414" y="945"/>
                    <a:pt x="469" y="890"/>
                  </a:cubicBezTo>
                  <a:lnTo>
                    <a:pt x="469" y="890"/>
                  </a:lnTo>
                  <a:cubicBezTo>
                    <a:pt x="426" y="912"/>
                    <a:pt x="377" y="936"/>
                    <a:pt x="363" y="936"/>
                  </a:cubicBezTo>
                  <a:cubicBezTo>
                    <a:pt x="360" y="936"/>
                    <a:pt x="359" y="934"/>
                    <a:pt x="360" y="931"/>
                  </a:cubicBezTo>
                  <a:cubicBezTo>
                    <a:pt x="360" y="924"/>
                    <a:pt x="360" y="903"/>
                    <a:pt x="368" y="896"/>
                  </a:cubicBezTo>
                  <a:cubicBezTo>
                    <a:pt x="375" y="881"/>
                    <a:pt x="375" y="867"/>
                    <a:pt x="375" y="853"/>
                  </a:cubicBezTo>
                  <a:lnTo>
                    <a:pt x="368" y="846"/>
                  </a:lnTo>
                  <a:cubicBezTo>
                    <a:pt x="375" y="832"/>
                    <a:pt x="375" y="818"/>
                    <a:pt x="346" y="740"/>
                  </a:cubicBezTo>
                  <a:cubicBezTo>
                    <a:pt x="311" y="763"/>
                    <a:pt x="272" y="773"/>
                    <a:pt x="234" y="773"/>
                  </a:cubicBezTo>
                  <a:cubicBezTo>
                    <a:pt x="153" y="773"/>
                    <a:pt x="75" y="726"/>
                    <a:pt x="36" y="649"/>
                  </a:cubicBezTo>
                  <a:lnTo>
                    <a:pt x="36" y="599"/>
                  </a:lnTo>
                  <a:lnTo>
                    <a:pt x="36" y="543"/>
                  </a:lnTo>
                  <a:lnTo>
                    <a:pt x="36" y="501"/>
                  </a:lnTo>
                  <a:cubicBezTo>
                    <a:pt x="43" y="444"/>
                    <a:pt x="50" y="388"/>
                    <a:pt x="64" y="339"/>
                  </a:cubicBezTo>
                  <a:cubicBezTo>
                    <a:pt x="64" y="339"/>
                    <a:pt x="105" y="316"/>
                    <a:pt x="111" y="276"/>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7478820" y="1644598"/>
              <a:ext cx="64900" cy="112864"/>
            </a:xfrm>
            <a:custGeom>
              <a:avLst/>
              <a:gdLst/>
              <a:ahLst/>
              <a:cxnLst/>
              <a:rect l="l" t="t" r="r" b="b"/>
              <a:pathLst>
                <a:path w="502" h="873" extrusionOk="0">
                  <a:moveTo>
                    <a:pt x="222" y="155"/>
                  </a:moveTo>
                  <a:cubicBezTo>
                    <a:pt x="232" y="155"/>
                    <a:pt x="243" y="159"/>
                    <a:pt x="255" y="166"/>
                  </a:cubicBezTo>
                  <a:cubicBezTo>
                    <a:pt x="318" y="208"/>
                    <a:pt x="346" y="278"/>
                    <a:pt x="346" y="490"/>
                  </a:cubicBezTo>
                  <a:cubicBezTo>
                    <a:pt x="346" y="655"/>
                    <a:pt x="323" y="719"/>
                    <a:pt x="281" y="719"/>
                  </a:cubicBezTo>
                  <a:cubicBezTo>
                    <a:pt x="271" y="719"/>
                    <a:pt x="260" y="715"/>
                    <a:pt x="248" y="708"/>
                  </a:cubicBezTo>
                  <a:cubicBezTo>
                    <a:pt x="184" y="666"/>
                    <a:pt x="163" y="589"/>
                    <a:pt x="163" y="384"/>
                  </a:cubicBezTo>
                  <a:cubicBezTo>
                    <a:pt x="163" y="219"/>
                    <a:pt x="181" y="155"/>
                    <a:pt x="222" y="155"/>
                  </a:cubicBezTo>
                  <a:close/>
                  <a:moveTo>
                    <a:pt x="138" y="1"/>
                  </a:moveTo>
                  <a:cubicBezTo>
                    <a:pt x="48" y="1"/>
                    <a:pt x="1" y="104"/>
                    <a:pt x="1" y="292"/>
                  </a:cubicBezTo>
                  <a:cubicBezTo>
                    <a:pt x="1" y="546"/>
                    <a:pt x="86" y="744"/>
                    <a:pt x="248" y="835"/>
                  </a:cubicBezTo>
                  <a:cubicBezTo>
                    <a:pt x="289" y="861"/>
                    <a:pt x="326" y="873"/>
                    <a:pt x="358" y="873"/>
                  </a:cubicBezTo>
                  <a:cubicBezTo>
                    <a:pt x="451" y="873"/>
                    <a:pt x="501" y="770"/>
                    <a:pt x="501" y="581"/>
                  </a:cubicBezTo>
                  <a:cubicBezTo>
                    <a:pt x="501" y="321"/>
                    <a:pt x="417" y="130"/>
                    <a:pt x="248" y="39"/>
                  </a:cubicBezTo>
                  <a:cubicBezTo>
                    <a:pt x="206" y="13"/>
                    <a:pt x="169" y="1"/>
                    <a:pt x="138"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7475200" y="1641883"/>
              <a:ext cx="71235" cy="118035"/>
            </a:xfrm>
            <a:custGeom>
              <a:avLst/>
              <a:gdLst/>
              <a:ahLst/>
              <a:cxnLst/>
              <a:rect l="l" t="t" r="r" b="b"/>
              <a:pathLst>
                <a:path w="551" h="913" extrusionOk="0">
                  <a:moveTo>
                    <a:pt x="248" y="194"/>
                  </a:moveTo>
                  <a:cubicBezTo>
                    <a:pt x="255" y="194"/>
                    <a:pt x="262" y="201"/>
                    <a:pt x="269" y="208"/>
                  </a:cubicBezTo>
                  <a:cubicBezTo>
                    <a:pt x="318" y="236"/>
                    <a:pt x="353" y="292"/>
                    <a:pt x="353" y="511"/>
                  </a:cubicBezTo>
                  <a:cubicBezTo>
                    <a:pt x="353" y="666"/>
                    <a:pt x="332" y="708"/>
                    <a:pt x="290" y="708"/>
                  </a:cubicBezTo>
                  <a:cubicBezTo>
                    <a:pt x="233" y="680"/>
                    <a:pt x="205" y="617"/>
                    <a:pt x="205" y="405"/>
                  </a:cubicBezTo>
                  <a:cubicBezTo>
                    <a:pt x="205" y="250"/>
                    <a:pt x="226" y="208"/>
                    <a:pt x="248" y="194"/>
                  </a:cubicBezTo>
                  <a:close/>
                  <a:moveTo>
                    <a:pt x="246" y="158"/>
                  </a:moveTo>
                  <a:cubicBezTo>
                    <a:pt x="237" y="158"/>
                    <a:pt x="227" y="160"/>
                    <a:pt x="219" y="165"/>
                  </a:cubicBezTo>
                  <a:cubicBezTo>
                    <a:pt x="184" y="187"/>
                    <a:pt x="163" y="250"/>
                    <a:pt x="163" y="405"/>
                  </a:cubicBezTo>
                  <a:cubicBezTo>
                    <a:pt x="163" y="610"/>
                    <a:pt x="191" y="701"/>
                    <a:pt x="269" y="743"/>
                  </a:cubicBezTo>
                  <a:cubicBezTo>
                    <a:pt x="283" y="751"/>
                    <a:pt x="297" y="758"/>
                    <a:pt x="311" y="758"/>
                  </a:cubicBezTo>
                  <a:cubicBezTo>
                    <a:pt x="318" y="758"/>
                    <a:pt x="332" y="758"/>
                    <a:pt x="339" y="751"/>
                  </a:cubicBezTo>
                  <a:cubicBezTo>
                    <a:pt x="374" y="729"/>
                    <a:pt x="388" y="659"/>
                    <a:pt x="388" y="511"/>
                  </a:cubicBezTo>
                  <a:cubicBezTo>
                    <a:pt x="388" y="306"/>
                    <a:pt x="360" y="215"/>
                    <a:pt x="290" y="172"/>
                  </a:cubicBezTo>
                  <a:cubicBezTo>
                    <a:pt x="277" y="164"/>
                    <a:pt x="261" y="158"/>
                    <a:pt x="246" y="158"/>
                  </a:cubicBezTo>
                  <a:close/>
                  <a:moveTo>
                    <a:pt x="170" y="39"/>
                  </a:moveTo>
                  <a:cubicBezTo>
                    <a:pt x="205" y="39"/>
                    <a:pt x="240" y="53"/>
                    <a:pt x="269" y="74"/>
                  </a:cubicBezTo>
                  <a:cubicBezTo>
                    <a:pt x="424" y="158"/>
                    <a:pt x="508" y="349"/>
                    <a:pt x="508" y="602"/>
                  </a:cubicBezTo>
                  <a:cubicBezTo>
                    <a:pt x="508" y="743"/>
                    <a:pt x="480" y="835"/>
                    <a:pt x="431" y="863"/>
                  </a:cubicBezTo>
                  <a:cubicBezTo>
                    <a:pt x="412" y="871"/>
                    <a:pt x="393" y="875"/>
                    <a:pt x="374" y="875"/>
                  </a:cubicBezTo>
                  <a:cubicBezTo>
                    <a:pt x="342" y="875"/>
                    <a:pt x="312" y="864"/>
                    <a:pt x="290" y="842"/>
                  </a:cubicBezTo>
                  <a:cubicBezTo>
                    <a:pt x="135" y="758"/>
                    <a:pt x="43" y="567"/>
                    <a:pt x="43" y="313"/>
                  </a:cubicBezTo>
                  <a:cubicBezTo>
                    <a:pt x="43" y="172"/>
                    <a:pt x="71" y="81"/>
                    <a:pt x="121" y="53"/>
                  </a:cubicBezTo>
                  <a:cubicBezTo>
                    <a:pt x="135" y="46"/>
                    <a:pt x="149" y="39"/>
                    <a:pt x="170" y="39"/>
                  </a:cubicBezTo>
                  <a:close/>
                  <a:moveTo>
                    <a:pt x="177" y="0"/>
                  </a:moveTo>
                  <a:cubicBezTo>
                    <a:pt x="151" y="0"/>
                    <a:pt x="125" y="6"/>
                    <a:pt x="99" y="17"/>
                  </a:cubicBezTo>
                  <a:cubicBezTo>
                    <a:pt x="36" y="53"/>
                    <a:pt x="1" y="151"/>
                    <a:pt x="1" y="313"/>
                  </a:cubicBezTo>
                  <a:cubicBezTo>
                    <a:pt x="1" y="574"/>
                    <a:pt x="99" y="779"/>
                    <a:pt x="269" y="877"/>
                  </a:cubicBezTo>
                  <a:cubicBezTo>
                    <a:pt x="304" y="899"/>
                    <a:pt x="346" y="913"/>
                    <a:pt x="388" y="913"/>
                  </a:cubicBezTo>
                  <a:cubicBezTo>
                    <a:pt x="410" y="913"/>
                    <a:pt x="431" y="906"/>
                    <a:pt x="452" y="899"/>
                  </a:cubicBezTo>
                  <a:cubicBezTo>
                    <a:pt x="515" y="863"/>
                    <a:pt x="551" y="765"/>
                    <a:pt x="551" y="602"/>
                  </a:cubicBezTo>
                  <a:cubicBezTo>
                    <a:pt x="551" y="335"/>
                    <a:pt x="452" y="137"/>
                    <a:pt x="283" y="39"/>
                  </a:cubicBezTo>
                  <a:cubicBezTo>
                    <a:pt x="253" y="13"/>
                    <a:pt x="216" y="0"/>
                    <a:pt x="17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7483474" y="1484548"/>
              <a:ext cx="64771" cy="23917"/>
            </a:xfrm>
            <a:custGeom>
              <a:avLst/>
              <a:gdLst/>
              <a:ahLst/>
              <a:cxnLst/>
              <a:rect l="l" t="t" r="r" b="b"/>
              <a:pathLst>
                <a:path w="501" h="185" extrusionOk="0">
                  <a:moveTo>
                    <a:pt x="501" y="1"/>
                  </a:moveTo>
                  <a:lnTo>
                    <a:pt x="275" y="29"/>
                  </a:lnTo>
                  <a:lnTo>
                    <a:pt x="0" y="184"/>
                  </a:lnTo>
                  <a:lnTo>
                    <a:pt x="226" y="156"/>
                  </a:lnTo>
                  <a:lnTo>
                    <a:pt x="501"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7482569" y="1481833"/>
              <a:ext cx="67485" cy="29347"/>
            </a:xfrm>
            <a:custGeom>
              <a:avLst/>
              <a:gdLst/>
              <a:ahLst/>
              <a:cxnLst/>
              <a:rect l="l" t="t" r="r" b="b"/>
              <a:pathLst>
                <a:path w="522" h="227" extrusionOk="0">
                  <a:moveTo>
                    <a:pt x="416" y="50"/>
                  </a:moveTo>
                  <a:lnTo>
                    <a:pt x="226" y="163"/>
                  </a:lnTo>
                  <a:lnTo>
                    <a:pt x="99" y="177"/>
                  </a:lnTo>
                  <a:lnTo>
                    <a:pt x="99" y="177"/>
                  </a:lnTo>
                  <a:lnTo>
                    <a:pt x="289" y="64"/>
                  </a:lnTo>
                  <a:lnTo>
                    <a:pt x="416" y="50"/>
                  </a:lnTo>
                  <a:close/>
                  <a:moveTo>
                    <a:pt x="508" y="1"/>
                  </a:moveTo>
                  <a:lnTo>
                    <a:pt x="275" y="29"/>
                  </a:lnTo>
                  <a:cubicBezTo>
                    <a:pt x="275" y="29"/>
                    <a:pt x="0" y="191"/>
                    <a:pt x="7" y="226"/>
                  </a:cubicBezTo>
                  <a:lnTo>
                    <a:pt x="240" y="198"/>
                  </a:lnTo>
                  <a:cubicBezTo>
                    <a:pt x="240" y="198"/>
                    <a:pt x="522" y="36"/>
                    <a:pt x="5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7530791" y="1494632"/>
              <a:ext cx="35682" cy="119457"/>
            </a:xfrm>
            <a:custGeom>
              <a:avLst/>
              <a:gdLst/>
              <a:ahLst/>
              <a:cxnLst/>
              <a:rect l="l" t="t" r="r" b="b"/>
              <a:pathLst>
                <a:path w="276" h="924" extrusionOk="0">
                  <a:moveTo>
                    <a:pt x="276" y="0"/>
                  </a:moveTo>
                  <a:lnTo>
                    <a:pt x="1" y="162"/>
                  </a:lnTo>
                  <a:lnTo>
                    <a:pt x="1" y="924"/>
                  </a:lnTo>
                  <a:lnTo>
                    <a:pt x="269" y="769"/>
                  </a:lnTo>
                  <a:lnTo>
                    <a:pt x="27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7528076" y="1492822"/>
              <a:ext cx="40207" cy="123982"/>
            </a:xfrm>
            <a:custGeom>
              <a:avLst/>
              <a:gdLst/>
              <a:ahLst/>
              <a:cxnLst/>
              <a:rect l="l" t="t" r="r" b="b"/>
              <a:pathLst>
                <a:path w="311" h="959" extrusionOk="0">
                  <a:moveTo>
                    <a:pt x="276" y="50"/>
                  </a:moveTo>
                  <a:lnTo>
                    <a:pt x="276" y="769"/>
                  </a:lnTo>
                  <a:lnTo>
                    <a:pt x="36" y="910"/>
                  </a:lnTo>
                  <a:lnTo>
                    <a:pt x="36" y="183"/>
                  </a:lnTo>
                  <a:lnTo>
                    <a:pt x="276" y="50"/>
                  </a:lnTo>
                  <a:close/>
                  <a:moveTo>
                    <a:pt x="283" y="0"/>
                  </a:moveTo>
                  <a:cubicBezTo>
                    <a:pt x="283" y="0"/>
                    <a:pt x="8" y="155"/>
                    <a:pt x="1" y="176"/>
                  </a:cubicBezTo>
                  <a:cubicBezTo>
                    <a:pt x="1" y="176"/>
                    <a:pt x="1" y="945"/>
                    <a:pt x="22" y="959"/>
                  </a:cubicBezTo>
                  <a:lnTo>
                    <a:pt x="29" y="959"/>
                  </a:lnTo>
                  <a:cubicBezTo>
                    <a:pt x="29" y="959"/>
                    <a:pt x="304" y="797"/>
                    <a:pt x="311" y="783"/>
                  </a:cubicBezTo>
                  <a:cubicBezTo>
                    <a:pt x="311" y="783"/>
                    <a:pt x="311" y="14"/>
                    <a:pt x="2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7512562" y="1484548"/>
              <a:ext cx="53911" cy="31157"/>
            </a:xfrm>
            <a:custGeom>
              <a:avLst/>
              <a:gdLst/>
              <a:ahLst/>
              <a:cxnLst/>
              <a:rect l="l" t="t" r="r" b="b"/>
              <a:pathLst>
                <a:path w="417" h="241" extrusionOk="0">
                  <a:moveTo>
                    <a:pt x="276" y="1"/>
                  </a:moveTo>
                  <a:lnTo>
                    <a:pt x="1" y="156"/>
                  </a:lnTo>
                  <a:lnTo>
                    <a:pt x="142" y="240"/>
                  </a:lnTo>
                  <a:lnTo>
                    <a:pt x="417" y="78"/>
                  </a:lnTo>
                  <a:lnTo>
                    <a:pt x="27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7511657" y="1481833"/>
              <a:ext cx="55721" cy="35682"/>
            </a:xfrm>
            <a:custGeom>
              <a:avLst/>
              <a:gdLst/>
              <a:ahLst/>
              <a:cxnLst/>
              <a:rect l="l" t="t" r="r" b="b"/>
              <a:pathLst>
                <a:path w="431" h="276" extrusionOk="0">
                  <a:moveTo>
                    <a:pt x="283" y="43"/>
                  </a:moveTo>
                  <a:lnTo>
                    <a:pt x="381" y="99"/>
                  </a:lnTo>
                  <a:lnTo>
                    <a:pt x="149" y="233"/>
                  </a:lnTo>
                  <a:lnTo>
                    <a:pt x="50" y="177"/>
                  </a:lnTo>
                  <a:lnTo>
                    <a:pt x="283" y="43"/>
                  </a:lnTo>
                  <a:close/>
                  <a:moveTo>
                    <a:pt x="269" y="1"/>
                  </a:moveTo>
                  <a:cubicBezTo>
                    <a:pt x="269" y="1"/>
                    <a:pt x="1" y="163"/>
                    <a:pt x="1" y="198"/>
                  </a:cubicBezTo>
                  <a:cubicBezTo>
                    <a:pt x="1" y="198"/>
                    <a:pt x="135" y="276"/>
                    <a:pt x="149" y="276"/>
                  </a:cubicBezTo>
                  <a:lnTo>
                    <a:pt x="156" y="276"/>
                  </a:lnTo>
                  <a:cubicBezTo>
                    <a:pt x="156" y="276"/>
                    <a:pt x="431" y="120"/>
                    <a:pt x="431" y="85"/>
                  </a:cubicBezTo>
                  <a:cubicBezTo>
                    <a:pt x="381" y="50"/>
                    <a:pt x="325" y="29"/>
                    <a:pt x="26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7483474" y="1504587"/>
              <a:ext cx="47447" cy="109502"/>
            </a:xfrm>
            <a:custGeom>
              <a:avLst/>
              <a:gdLst/>
              <a:ahLst/>
              <a:cxnLst/>
              <a:rect l="l" t="t" r="r" b="b"/>
              <a:pathLst>
                <a:path w="367" h="847" extrusionOk="0">
                  <a:moveTo>
                    <a:pt x="226" y="1"/>
                  </a:moveTo>
                  <a:lnTo>
                    <a:pt x="0" y="29"/>
                  </a:lnTo>
                  <a:lnTo>
                    <a:pt x="71" y="184"/>
                  </a:lnTo>
                  <a:lnTo>
                    <a:pt x="212" y="170"/>
                  </a:lnTo>
                  <a:lnTo>
                    <a:pt x="212" y="762"/>
                  </a:lnTo>
                  <a:lnTo>
                    <a:pt x="367" y="847"/>
                  </a:lnTo>
                  <a:lnTo>
                    <a:pt x="367" y="85"/>
                  </a:lnTo>
                  <a:lnTo>
                    <a:pt x="22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7481664" y="1502777"/>
              <a:ext cx="51067" cy="114027"/>
            </a:xfrm>
            <a:custGeom>
              <a:avLst/>
              <a:gdLst/>
              <a:ahLst/>
              <a:cxnLst/>
              <a:rect l="l" t="t" r="r" b="b"/>
              <a:pathLst>
                <a:path w="395" h="882" extrusionOk="0">
                  <a:moveTo>
                    <a:pt x="233" y="36"/>
                  </a:moveTo>
                  <a:lnTo>
                    <a:pt x="360" y="106"/>
                  </a:lnTo>
                  <a:lnTo>
                    <a:pt x="360" y="833"/>
                  </a:lnTo>
                  <a:lnTo>
                    <a:pt x="247" y="769"/>
                  </a:lnTo>
                  <a:cubicBezTo>
                    <a:pt x="247" y="769"/>
                    <a:pt x="247" y="184"/>
                    <a:pt x="219" y="163"/>
                  </a:cubicBezTo>
                  <a:lnTo>
                    <a:pt x="92" y="184"/>
                  </a:lnTo>
                  <a:lnTo>
                    <a:pt x="42" y="57"/>
                  </a:lnTo>
                  <a:lnTo>
                    <a:pt x="233" y="36"/>
                  </a:lnTo>
                  <a:close/>
                  <a:moveTo>
                    <a:pt x="240" y="1"/>
                  </a:moveTo>
                  <a:cubicBezTo>
                    <a:pt x="240" y="1"/>
                    <a:pt x="14" y="29"/>
                    <a:pt x="0" y="57"/>
                  </a:cubicBezTo>
                  <a:cubicBezTo>
                    <a:pt x="21" y="114"/>
                    <a:pt x="49" y="170"/>
                    <a:pt x="85" y="226"/>
                  </a:cubicBezTo>
                  <a:lnTo>
                    <a:pt x="205" y="212"/>
                  </a:lnTo>
                  <a:cubicBezTo>
                    <a:pt x="205" y="212"/>
                    <a:pt x="205" y="776"/>
                    <a:pt x="219" y="797"/>
                  </a:cubicBezTo>
                  <a:cubicBezTo>
                    <a:pt x="219" y="797"/>
                    <a:pt x="367" y="882"/>
                    <a:pt x="381" y="882"/>
                  </a:cubicBezTo>
                  <a:cubicBezTo>
                    <a:pt x="381" y="882"/>
                    <a:pt x="381" y="882"/>
                    <a:pt x="395" y="868"/>
                  </a:cubicBezTo>
                  <a:cubicBezTo>
                    <a:pt x="395" y="868"/>
                    <a:pt x="395" y="99"/>
                    <a:pt x="388" y="85"/>
                  </a:cubicBezTo>
                  <a:lnTo>
                    <a:pt x="24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7742295" y="1729794"/>
              <a:ext cx="64771" cy="23788"/>
            </a:xfrm>
            <a:custGeom>
              <a:avLst/>
              <a:gdLst/>
              <a:ahLst/>
              <a:cxnLst/>
              <a:rect l="l" t="t" r="r" b="b"/>
              <a:pathLst>
                <a:path w="501" h="184" extrusionOk="0">
                  <a:moveTo>
                    <a:pt x="501" y="0"/>
                  </a:moveTo>
                  <a:lnTo>
                    <a:pt x="275" y="28"/>
                  </a:lnTo>
                  <a:lnTo>
                    <a:pt x="0" y="183"/>
                  </a:lnTo>
                  <a:lnTo>
                    <a:pt x="226" y="162"/>
                  </a:lnTo>
                  <a:lnTo>
                    <a:pt x="501"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7741390" y="1726950"/>
              <a:ext cx="66580" cy="29347"/>
            </a:xfrm>
            <a:custGeom>
              <a:avLst/>
              <a:gdLst/>
              <a:ahLst/>
              <a:cxnLst/>
              <a:rect l="l" t="t" r="r" b="b"/>
              <a:pathLst>
                <a:path w="515" h="227" extrusionOk="0">
                  <a:moveTo>
                    <a:pt x="416" y="50"/>
                  </a:moveTo>
                  <a:lnTo>
                    <a:pt x="226" y="163"/>
                  </a:lnTo>
                  <a:lnTo>
                    <a:pt x="99" y="177"/>
                  </a:lnTo>
                  <a:lnTo>
                    <a:pt x="289" y="71"/>
                  </a:lnTo>
                  <a:lnTo>
                    <a:pt x="416" y="50"/>
                  </a:lnTo>
                  <a:close/>
                  <a:moveTo>
                    <a:pt x="508" y="1"/>
                  </a:moveTo>
                  <a:lnTo>
                    <a:pt x="268" y="36"/>
                  </a:lnTo>
                  <a:cubicBezTo>
                    <a:pt x="268" y="36"/>
                    <a:pt x="0" y="191"/>
                    <a:pt x="7" y="226"/>
                  </a:cubicBezTo>
                  <a:lnTo>
                    <a:pt x="240" y="198"/>
                  </a:lnTo>
                  <a:cubicBezTo>
                    <a:pt x="240" y="198"/>
                    <a:pt x="515" y="43"/>
                    <a:pt x="5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7771383" y="1729794"/>
              <a:ext cx="53006" cy="31028"/>
            </a:xfrm>
            <a:custGeom>
              <a:avLst/>
              <a:gdLst/>
              <a:ahLst/>
              <a:cxnLst/>
              <a:rect l="l" t="t" r="r" b="b"/>
              <a:pathLst>
                <a:path w="410" h="240" extrusionOk="0">
                  <a:moveTo>
                    <a:pt x="276" y="0"/>
                  </a:moveTo>
                  <a:lnTo>
                    <a:pt x="1" y="162"/>
                  </a:lnTo>
                  <a:lnTo>
                    <a:pt x="142" y="240"/>
                  </a:lnTo>
                  <a:lnTo>
                    <a:pt x="410" y="85"/>
                  </a:lnTo>
                  <a:lnTo>
                    <a:pt x="27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7770478" y="1727855"/>
              <a:ext cx="55721" cy="35682"/>
            </a:xfrm>
            <a:custGeom>
              <a:avLst/>
              <a:gdLst/>
              <a:ahLst/>
              <a:cxnLst/>
              <a:rect l="l" t="t" r="r" b="b"/>
              <a:pathLst>
                <a:path w="431" h="276" extrusionOk="0">
                  <a:moveTo>
                    <a:pt x="283" y="36"/>
                  </a:moveTo>
                  <a:lnTo>
                    <a:pt x="381" y="100"/>
                  </a:lnTo>
                  <a:lnTo>
                    <a:pt x="149" y="234"/>
                  </a:lnTo>
                  <a:lnTo>
                    <a:pt x="50" y="177"/>
                  </a:lnTo>
                  <a:lnTo>
                    <a:pt x="283" y="36"/>
                  </a:lnTo>
                  <a:close/>
                  <a:moveTo>
                    <a:pt x="269" y="1"/>
                  </a:moveTo>
                  <a:cubicBezTo>
                    <a:pt x="269" y="1"/>
                    <a:pt x="1" y="156"/>
                    <a:pt x="1" y="191"/>
                  </a:cubicBezTo>
                  <a:cubicBezTo>
                    <a:pt x="1" y="191"/>
                    <a:pt x="135" y="276"/>
                    <a:pt x="149" y="276"/>
                  </a:cubicBezTo>
                  <a:cubicBezTo>
                    <a:pt x="149" y="276"/>
                    <a:pt x="156" y="276"/>
                    <a:pt x="156" y="269"/>
                  </a:cubicBezTo>
                  <a:cubicBezTo>
                    <a:pt x="156" y="269"/>
                    <a:pt x="431" y="114"/>
                    <a:pt x="431" y="78"/>
                  </a:cubicBezTo>
                  <a:cubicBezTo>
                    <a:pt x="381" y="50"/>
                    <a:pt x="325" y="22"/>
                    <a:pt x="26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7749535" y="1588361"/>
              <a:ext cx="89463" cy="111054"/>
            </a:xfrm>
            <a:custGeom>
              <a:avLst/>
              <a:gdLst/>
              <a:ahLst/>
              <a:cxnLst/>
              <a:rect l="l" t="t" r="r" b="b"/>
              <a:pathLst>
                <a:path w="692" h="859" extrusionOk="0">
                  <a:moveTo>
                    <a:pt x="346" y="290"/>
                  </a:moveTo>
                  <a:lnTo>
                    <a:pt x="367" y="340"/>
                  </a:lnTo>
                  <a:cubicBezTo>
                    <a:pt x="374" y="361"/>
                    <a:pt x="374" y="368"/>
                    <a:pt x="381" y="382"/>
                  </a:cubicBezTo>
                  <a:lnTo>
                    <a:pt x="388" y="417"/>
                  </a:lnTo>
                  <a:cubicBezTo>
                    <a:pt x="388" y="431"/>
                    <a:pt x="395" y="445"/>
                    <a:pt x="395" y="460"/>
                  </a:cubicBezTo>
                  <a:cubicBezTo>
                    <a:pt x="402" y="474"/>
                    <a:pt x="402" y="488"/>
                    <a:pt x="402" y="502"/>
                  </a:cubicBezTo>
                  <a:cubicBezTo>
                    <a:pt x="409" y="509"/>
                    <a:pt x="409" y="530"/>
                    <a:pt x="409" y="544"/>
                  </a:cubicBezTo>
                  <a:cubicBezTo>
                    <a:pt x="409" y="558"/>
                    <a:pt x="409" y="579"/>
                    <a:pt x="409" y="586"/>
                  </a:cubicBezTo>
                  <a:cubicBezTo>
                    <a:pt x="381" y="509"/>
                    <a:pt x="353" y="431"/>
                    <a:pt x="339" y="347"/>
                  </a:cubicBezTo>
                  <a:cubicBezTo>
                    <a:pt x="346" y="326"/>
                    <a:pt x="346" y="312"/>
                    <a:pt x="346" y="290"/>
                  </a:cubicBezTo>
                  <a:close/>
                  <a:moveTo>
                    <a:pt x="316" y="0"/>
                  </a:moveTo>
                  <a:cubicBezTo>
                    <a:pt x="208" y="0"/>
                    <a:pt x="100" y="27"/>
                    <a:pt x="1" y="79"/>
                  </a:cubicBezTo>
                  <a:cubicBezTo>
                    <a:pt x="240" y="156"/>
                    <a:pt x="120" y="227"/>
                    <a:pt x="120" y="227"/>
                  </a:cubicBezTo>
                  <a:cubicBezTo>
                    <a:pt x="99" y="297"/>
                    <a:pt x="85" y="368"/>
                    <a:pt x="78" y="445"/>
                  </a:cubicBezTo>
                  <a:lnTo>
                    <a:pt x="78" y="502"/>
                  </a:lnTo>
                  <a:lnTo>
                    <a:pt x="78" y="551"/>
                  </a:lnTo>
                  <a:cubicBezTo>
                    <a:pt x="85" y="615"/>
                    <a:pt x="99" y="678"/>
                    <a:pt x="128" y="735"/>
                  </a:cubicBezTo>
                  <a:cubicBezTo>
                    <a:pt x="141" y="741"/>
                    <a:pt x="157" y="744"/>
                    <a:pt x="175" y="744"/>
                  </a:cubicBezTo>
                  <a:cubicBezTo>
                    <a:pt x="272" y="744"/>
                    <a:pt x="416" y="664"/>
                    <a:pt x="417" y="664"/>
                  </a:cubicBezTo>
                  <a:lnTo>
                    <a:pt x="417" y="664"/>
                  </a:lnTo>
                  <a:cubicBezTo>
                    <a:pt x="417" y="692"/>
                    <a:pt x="417" y="720"/>
                    <a:pt x="409" y="749"/>
                  </a:cubicBezTo>
                  <a:cubicBezTo>
                    <a:pt x="409" y="763"/>
                    <a:pt x="409" y="777"/>
                    <a:pt x="402" y="791"/>
                  </a:cubicBezTo>
                  <a:cubicBezTo>
                    <a:pt x="395" y="798"/>
                    <a:pt x="395" y="819"/>
                    <a:pt x="395" y="826"/>
                  </a:cubicBezTo>
                  <a:cubicBezTo>
                    <a:pt x="378" y="850"/>
                    <a:pt x="381" y="859"/>
                    <a:pt x="396" y="859"/>
                  </a:cubicBezTo>
                  <a:cubicBezTo>
                    <a:pt x="442" y="859"/>
                    <a:pt x="600" y="770"/>
                    <a:pt x="600" y="770"/>
                  </a:cubicBezTo>
                  <a:cubicBezTo>
                    <a:pt x="642" y="678"/>
                    <a:pt x="670" y="586"/>
                    <a:pt x="691" y="488"/>
                  </a:cubicBezTo>
                  <a:cubicBezTo>
                    <a:pt x="691" y="474"/>
                    <a:pt x="684" y="460"/>
                    <a:pt x="684" y="445"/>
                  </a:cubicBezTo>
                  <a:cubicBezTo>
                    <a:pt x="684" y="375"/>
                    <a:pt x="677" y="361"/>
                    <a:pt x="677" y="361"/>
                  </a:cubicBezTo>
                  <a:cubicBezTo>
                    <a:pt x="656" y="269"/>
                    <a:pt x="628" y="178"/>
                    <a:pt x="593" y="86"/>
                  </a:cubicBezTo>
                  <a:lnTo>
                    <a:pt x="565" y="51"/>
                  </a:lnTo>
                  <a:cubicBezTo>
                    <a:pt x="484" y="17"/>
                    <a:pt x="400" y="0"/>
                    <a:pt x="31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7755869" y="1574786"/>
              <a:ext cx="84939" cy="134971"/>
            </a:xfrm>
            <a:custGeom>
              <a:avLst/>
              <a:gdLst/>
              <a:ahLst/>
              <a:cxnLst/>
              <a:rect l="l" t="t" r="r" b="b"/>
              <a:pathLst>
                <a:path w="657" h="1044" extrusionOk="0">
                  <a:moveTo>
                    <a:pt x="73" y="134"/>
                  </a:moveTo>
                  <a:cubicBezTo>
                    <a:pt x="51" y="147"/>
                    <a:pt x="36" y="156"/>
                    <a:pt x="36" y="156"/>
                  </a:cubicBezTo>
                  <a:cubicBezTo>
                    <a:pt x="50" y="166"/>
                    <a:pt x="62" y="176"/>
                    <a:pt x="72" y="186"/>
                  </a:cubicBezTo>
                  <a:lnTo>
                    <a:pt x="72" y="186"/>
                  </a:lnTo>
                  <a:cubicBezTo>
                    <a:pt x="65" y="169"/>
                    <a:pt x="67" y="151"/>
                    <a:pt x="73" y="134"/>
                  </a:cubicBezTo>
                  <a:close/>
                  <a:moveTo>
                    <a:pt x="72" y="186"/>
                  </a:moveTo>
                  <a:cubicBezTo>
                    <a:pt x="77" y="199"/>
                    <a:pt x="87" y="211"/>
                    <a:pt x="103" y="223"/>
                  </a:cubicBezTo>
                  <a:lnTo>
                    <a:pt x="103" y="223"/>
                  </a:lnTo>
                  <a:cubicBezTo>
                    <a:pt x="96" y="211"/>
                    <a:pt x="86" y="199"/>
                    <a:pt x="72" y="186"/>
                  </a:cubicBezTo>
                  <a:close/>
                  <a:moveTo>
                    <a:pt x="103" y="223"/>
                  </a:moveTo>
                  <a:cubicBezTo>
                    <a:pt x="115" y="242"/>
                    <a:pt x="119" y="260"/>
                    <a:pt x="119" y="275"/>
                  </a:cubicBezTo>
                  <a:lnTo>
                    <a:pt x="119" y="275"/>
                  </a:lnTo>
                  <a:cubicBezTo>
                    <a:pt x="128" y="265"/>
                    <a:pt x="138" y="256"/>
                    <a:pt x="149" y="247"/>
                  </a:cubicBezTo>
                  <a:cubicBezTo>
                    <a:pt x="130" y="240"/>
                    <a:pt x="115" y="231"/>
                    <a:pt x="103" y="223"/>
                  </a:cubicBezTo>
                  <a:close/>
                  <a:moveTo>
                    <a:pt x="325" y="529"/>
                  </a:moveTo>
                  <a:cubicBezTo>
                    <a:pt x="325" y="543"/>
                    <a:pt x="325" y="558"/>
                    <a:pt x="325" y="572"/>
                  </a:cubicBezTo>
                  <a:cubicBezTo>
                    <a:pt x="325" y="572"/>
                    <a:pt x="304" y="572"/>
                    <a:pt x="325" y="529"/>
                  </a:cubicBezTo>
                  <a:close/>
                  <a:moveTo>
                    <a:pt x="276" y="395"/>
                  </a:moveTo>
                  <a:lnTo>
                    <a:pt x="276" y="459"/>
                  </a:lnTo>
                  <a:cubicBezTo>
                    <a:pt x="283" y="522"/>
                    <a:pt x="297" y="593"/>
                    <a:pt x="311" y="663"/>
                  </a:cubicBezTo>
                  <a:cubicBezTo>
                    <a:pt x="318" y="677"/>
                    <a:pt x="325" y="684"/>
                    <a:pt x="368" y="720"/>
                  </a:cubicBezTo>
                  <a:cubicBezTo>
                    <a:pt x="368" y="720"/>
                    <a:pt x="368" y="720"/>
                    <a:pt x="382" y="691"/>
                  </a:cubicBezTo>
                  <a:cubicBezTo>
                    <a:pt x="382" y="677"/>
                    <a:pt x="382" y="663"/>
                    <a:pt x="382" y="649"/>
                  </a:cubicBezTo>
                  <a:cubicBezTo>
                    <a:pt x="382" y="635"/>
                    <a:pt x="375" y="614"/>
                    <a:pt x="375" y="600"/>
                  </a:cubicBezTo>
                  <a:cubicBezTo>
                    <a:pt x="375" y="593"/>
                    <a:pt x="375" y="572"/>
                    <a:pt x="368" y="565"/>
                  </a:cubicBezTo>
                  <a:cubicBezTo>
                    <a:pt x="368" y="550"/>
                    <a:pt x="360" y="536"/>
                    <a:pt x="360" y="522"/>
                  </a:cubicBezTo>
                  <a:cubicBezTo>
                    <a:pt x="360" y="508"/>
                    <a:pt x="353" y="494"/>
                    <a:pt x="346" y="480"/>
                  </a:cubicBezTo>
                  <a:cubicBezTo>
                    <a:pt x="346" y="466"/>
                    <a:pt x="339" y="459"/>
                    <a:pt x="276" y="395"/>
                  </a:cubicBezTo>
                  <a:close/>
                  <a:moveTo>
                    <a:pt x="205" y="1"/>
                  </a:moveTo>
                  <a:cubicBezTo>
                    <a:pt x="205" y="1"/>
                    <a:pt x="99" y="65"/>
                    <a:pt x="73" y="134"/>
                  </a:cubicBezTo>
                  <a:lnTo>
                    <a:pt x="73" y="134"/>
                  </a:lnTo>
                  <a:cubicBezTo>
                    <a:pt x="132" y="100"/>
                    <a:pt x="241" y="36"/>
                    <a:pt x="241" y="36"/>
                  </a:cubicBezTo>
                  <a:cubicBezTo>
                    <a:pt x="241" y="36"/>
                    <a:pt x="242" y="36"/>
                    <a:pt x="242" y="36"/>
                  </a:cubicBezTo>
                  <a:cubicBezTo>
                    <a:pt x="250" y="36"/>
                    <a:pt x="275" y="42"/>
                    <a:pt x="523" y="205"/>
                  </a:cubicBezTo>
                  <a:cubicBezTo>
                    <a:pt x="551" y="269"/>
                    <a:pt x="579" y="346"/>
                    <a:pt x="600" y="417"/>
                  </a:cubicBezTo>
                  <a:cubicBezTo>
                    <a:pt x="607" y="417"/>
                    <a:pt x="607" y="431"/>
                    <a:pt x="614" y="508"/>
                  </a:cubicBezTo>
                  <a:cubicBezTo>
                    <a:pt x="603" y="601"/>
                    <a:pt x="581" y="699"/>
                    <a:pt x="554" y="794"/>
                  </a:cubicBezTo>
                  <a:lnTo>
                    <a:pt x="554" y="794"/>
                  </a:lnTo>
                  <a:cubicBezTo>
                    <a:pt x="593" y="742"/>
                    <a:pt x="627" y="686"/>
                    <a:pt x="657" y="628"/>
                  </a:cubicBezTo>
                  <a:lnTo>
                    <a:pt x="657" y="550"/>
                  </a:lnTo>
                  <a:cubicBezTo>
                    <a:pt x="635" y="438"/>
                    <a:pt x="607" y="325"/>
                    <a:pt x="572" y="219"/>
                  </a:cubicBezTo>
                  <a:cubicBezTo>
                    <a:pt x="565" y="205"/>
                    <a:pt x="558" y="191"/>
                    <a:pt x="544" y="170"/>
                  </a:cubicBezTo>
                  <a:cubicBezTo>
                    <a:pt x="530" y="149"/>
                    <a:pt x="516" y="128"/>
                    <a:pt x="501" y="113"/>
                  </a:cubicBezTo>
                  <a:cubicBezTo>
                    <a:pt x="494" y="106"/>
                    <a:pt x="487" y="99"/>
                    <a:pt x="205" y="1"/>
                  </a:cubicBezTo>
                  <a:close/>
                  <a:moveTo>
                    <a:pt x="554" y="794"/>
                  </a:moveTo>
                  <a:lnTo>
                    <a:pt x="554" y="794"/>
                  </a:lnTo>
                  <a:cubicBezTo>
                    <a:pt x="530" y="827"/>
                    <a:pt x="504" y="858"/>
                    <a:pt x="476" y="887"/>
                  </a:cubicBezTo>
                  <a:lnTo>
                    <a:pt x="476" y="887"/>
                  </a:lnTo>
                  <a:cubicBezTo>
                    <a:pt x="509" y="869"/>
                    <a:pt x="537" y="854"/>
                    <a:pt x="537" y="854"/>
                  </a:cubicBezTo>
                  <a:cubicBezTo>
                    <a:pt x="543" y="834"/>
                    <a:pt x="549" y="814"/>
                    <a:pt x="554" y="794"/>
                  </a:cubicBezTo>
                  <a:close/>
                  <a:moveTo>
                    <a:pt x="119" y="275"/>
                  </a:moveTo>
                  <a:cubicBezTo>
                    <a:pt x="57" y="336"/>
                    <a:pt x="13" y="416"/>
                    <a:pt x="1" y="501"/>
                  </a:cubicBezTo>
                  <a:lnTo>
                    <a:pt x="1" y="550"/>
                  </a:lnTo>
                  <a:lnTo>
                    <a:pt x="1" y="614"/>
                  </a:lnTo>
                  <a:cubicBezTo>
                    <a:pt x="22" y="706"/>
                    <a:pt x="57" y="797"/>
                    <a:pt x="100" y="889"/>
                  </a:cubicBezTo>
                  <a:cubicBezTo>
                    <a:pt x="121" y="896"/>
                    <a:pt x="149" y="896"/>
                    <a:pt x="170" y="896"/>
                  </a:cubicBezTo>
                  <a:cubicBezTo>
                    <a:pt x="227" y="861"/>
                    <a:pt x="283" y="832"/>
                    <a:pt x="339" y="804"/>
                  </a:cubicBezTo>
                  <a:lnTo>
                    <a:pt x="339" y="847"/>
                  </a:lnTo>
                  <a:cubicBezTo>
                    <a:pt x="325" y="917"/>
                    <a:pt x="304" y="981"/>
                    <a:pt x="276" y="1044"/>
                  </a:cubicBezTo>
                  <a:lnTo>
                    <a:pt x="283" y="1044"/>
                  </a:lnTo>
                  <a:cubicBezTo>
                    <a:pt x="354" y="1000"/>
                    <a:pt x="419" y="947"/>
                    <a:pt x="476" y="887"/>
                  </a:cubicBezTo>
                  <a:lnTo>
                    <a:pt x="476" y="887"/>
                  </a:lnTo>
                  <a:cubicBezTo>
                    <a:pt x="434" y="910"/>
                    <a:pt x="381" y="936"/>
                    <a:pt x="365" y="936"/>
                  </a:cubicBezTo>
                  <a:cubicBezTo>
                    <a:pt x="361" y="936"/>
                    <a:pt x="360" y="934"/>
                    <a:pt x="360" y="931"/>
                  </a:cubicBezTo>
                  <a:cubicBezTo>
                    <a:pt x="368" y="924"/>
                    <a:pt x="368" y="903"/>
                    <a:pt x="375" y="896"/>
                  </a:cubicBezTo>
                  <a:cubicBezTo>
                    <a:pt x="382" y="882"/>
                    <a:pt x="382" y="868"/>
                    <a:pt x="382" y="854"/>
                  </a:cubicBezTo>
                  <a:lnTo>
                    <a:pt x="375" y="854"/>
                  </a:lnTo>
                  <a:cubicBezTo>
                    <a:pt x="375" y="840"/>
                    <a:pt x="382" y="825"/>
                    <a:pt x="353" y="748"/>
                  </a:cubicBezTo>
                  <a:cubicBezTo>
                    <a:pt x="318" y="770"/>
                    <a:pt x="278" y="781"/>
                    <a:pt x="239" y="781"/>
                  </a:cubicBezTo>
                  <a:cubicBezTo>
                    <a:pt x="156" y="781"/>
                    <a:pt x="75" y="733"/>
                    <a:pt x="36" y="656"/>
                  </a:cubicBezTo>
                  <a:lnTo>
                    <a:pt x="36" y="607"/>
                  </a:lnTo>
                  <a:lnTo>
                    <a:pt x="36" y="550"/>
                  </a:lnTo>
                  <a:cubicBezTo>
                    <a:pt x="43" y="480"/>
                    <a:pt x="57" y="417"/>
                    <a:pt x="71" y="346"/>
                  </a:cubicBezTo>
                  <a:cubicBezTo>
                    <a:pt x="71" y="346"/>
                    <a:pt x="117" y="321"/>
                    <a:pt x="119" y="275"/>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7737641" y="1595859"/>
              <a:ext cx="65805" cy="113381"/>
            </a:xfrm>
            <a:custGeom>
              <a:avLst/>
              <a:gdLst/>
              <a:ahLst/>
              <a:cxnLst/>
              <a:rect l="l" t="t" r="r" b="b"/>
              <a:pathLst>
                <a:path w="509" h="877" extrusionOk="0">
                  <a:moveTo>
                    <a:pt x="229" y="159"/>
                  </a:moveTo>
                  <a:cubicBezTo>
                    <a:pt x="239" y="159"/>
                    <a:pt x="250" y="162"/>
                    <a:pt x="262" y="169"/>
                  </a:cubicBezTo>
                  <a:cubicBezTo>
                    <a:pt x="325" y="204"/>
                    <a:pt x="346" y="282"/>
                    <a:pt x="346" y="493"/>
                  </a:cubicBezTo>
                  <a:cubicBezTo>
                    <a:pt x="346" y="661"/>
                    <a:pt x="327" y="720"/>
                    <a:pt x="286" y="720"/>
                  </a:cubicBezTo>
                  <a:cubicBezTo>
                    <a:pt x="276" y="720"/>
                    <a:pt x="266" y="717"/>
                    <a:pt x="255" y="712"/>
                  </a:cubicBezTo>
                  <a:lnTo>
                    <a:pt x="255" y="705"/>
                  </a:lnTo>
                  <a:cubicBezTo>
                    <a:pt x="191" y="669"/>
                    <a:pt x="170" y="585"/>
                    <a:pt x="170" y="387"/>
                  </a:cubicBezTo>
                  <a:cubicBezTo>
                    <a:pt x="170" y="222"/>
                    <a:pt x="189" y="159"/>
                    <a:pt x="229" y="159"/>
                  </a:cubicBezTo>
                  <a:close/>
                  <a:moveTo>
                    <a:pt x="145" y="0"/>
                  </a:moveTo>
                  <a:cubicBezTo>
                    <a:pt x="52" y="0"/>
                    <a:pt x="1" y="99"/>
                    <a:pt x="1" y="289"/>
                  </a:cubicBezTo>
                  <a:cubicBezTo>
                    <a:pt x="1" y="550"/>
                    <a:pt x="93" y="747"/>
                    <a:pt x="255" y="839"/>
                  </a:cubicBezTo>
                  <a:cubicBezTo>
                    <a:pt x="296" y="864"/>
                    <a:pt x="333" y="876"/>
                    <a:pt x="365" y="876"/>
                  </a:cubicBezTo>
                  <a:cubicBezTo>
                    <a:pt x="458" y="876"/>
                    <a:pt x="509" y="773"/>
                    <a:pt x="509" y="585"/>
                  </a:cubicBezTo>
                  <a:cubicBezTo>
                    <a:pt x="509" y="324"/>
                    <a:pt x="417" y="134"/>
                    <a:pt x="255" y="35"/>
                  </a:cubicBezTo>
                  <a:cubicBezTo>
                    <a:pt x="214" y="12"/>
                    <a:pt x="177" y="0"/>
                    <a:pt x="14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7734926" y="1593532"/>
              <a:ext cx="71235" cy="118164"/>
            </a:xfrm>
            <a:custGeom>
              <a:avLst/>
              <a:gdLst/>
              <a:ahLst/>
              <a:cxnLst/>
              <a:rect l="l" t="t" r="r" b="b"/>
              <a:pathLst>
                <a:path w="551" h="914" extrusionOk="0">
                  <a:moveTo>
                    <a:pt x="241" y="194"/>
                  </a:moveTo>
                  <a:cubicBezTo>
                    <a:pt x="248" y="201"/>
                    <a:pt x="262" y="201"/>
                    <a:pt x="269" y="208"/>
                  </a:cubicBezTo>
                  <a:cubicBezTo>
                    <a:pt x="318" y="236"/>
                    <a:pt x="346" y="293"/>
                    <a:pt x="346" y="511"/>
                  </a:cubicBezTo>
                  <a:cubicBezTo>
                    <a:pt x="346" y="666"/>
                    <a:pt x="332" y="709"/>
                    <a:pt x="283" y="709"/>
                  </a:cubicBezTo>
                  <a:cubicBezTo>
                    <a:pt x="233" y="680"/>
                    <a:pt x="205" y="617"/>
                    <a:pt x="205" y="405"/>
                  </a:cubicBezTo>
                  <a:cubicBezTo>
                    <a:pt x="205" y="250"/>
                    <a:pt x="219" y="208"/>
                    <a:pt x="241" y="194"/>
                  </a:cubicBezTo>
                  <a:close/>
                  <a:moveTo>
                    <a:pt x="246" y="158"/>
                  </a:moveTo>
                  <a:cubicBezTo>
                    <a:pt x="237" y="158"/>
                    <a:pt x="227" y="160"/>
                    <a:pt x="219" y="166"/>
                  </a:cubicBezTo>
                  <a:cubicBezTo>
                    <a:pt x="177" y="187"/>
                    <a:pt x="163" y="250"/>
                    <a:pt x="163" y="405"/>
                  </a:cubicBezTo>
                  <a:cubicBezTo>
                    <a:pt x="163" y="610"/>
                    <a:pt x="191" y="702"/>
                    <a:pt x="269" y="744"/>
                  </a:cubicBezTo>
                  <a:cubicBezTo>
                    <a:pt x="276" y="751"/>
                    <a:pt x="297" y="758"/>
                    <a:pt x="311" y="758"/>
                  </a:cubicBezTo>
                  <a:cubicBezTo>
                    <a:pt x="318" y="758"/>
                    <a:pt x="325" y="758"/>
                    <a:pt x="339" y="751"/>
                  </a:cubicBezTo>
                  <a:cubicBezTo>
                    <a:pt x="374" y="730"/>
                    <a:pt x="389" y="659"/>
                    <a:pt x="389" y="511"/>
                  </a:cubicBezTo>
                  <a:cubicBezTo>
                    <a:pt x="389" y="307"/>
                    <a:pt x="360" y="215"/>
                    <a:pt x="290" y="173"/>
                  </a:cubicBezTo>
                  <a:cubicBezTo>
                    <a:pt x="277" y="164"/>
                    <a:pt x="261" y="158"/>
                    <a:pt x="246" y="158"/>
                  </a:cubicBezTo>
                  <a:close/>
                  <a:moveTo>
                    <a:pt x="163" y="39"/>
                  </a:moveTo>
                  <a:cubicBezTo>
                    <a:pt x="198" y="39"/>
                    <a:pt x="233" y="53"/>
                    <a:pt x="269" y="74"/>
                  </a:cubicBezTo>
                  <a:cubicBezTo>
                    <a:pt x="424" y="159"/>
                    <a:pt x="508" y="349"/>
                    <a:pt x="508" y="603"/>
                  </a:cubicBezTo>
                  <a:cubicBezTo>
                    <a:pt x="508" y="744"/>
                    <a:pt x="480" y="836"/>
                    <a:pt x="431" y="864"/>
                  </a:cubicBezTo>
                  <a:cubicBezTo>
                    <a:pt x="412" y="872"/>
                    <a:pt x="393" y="876"/>
                    <a:pt x="373" y="876"/>
                  </a:cubicBezTo>
                  <a:cubicBezTo>
                    <a:pt x="341" y="876"/>
                    <a:pt x="309" y="865"/>
                    <a:pt x="283" y="843"/>
                  </a:cubicBezTo>
                  <a:cubicBezTo>
                    <a:pt x="135" y="758"/>
                    <a:pt x="43" y="568"/>
                    <a:pt x="43" y="314"/>
                  </a:cubicBezTo>
                  <a:cubicBezTo>
                    <a:pt x="43" y="173"/>
                    <a:pt x="71" y="81"/>
                    <a:pt x="121" y="53"/>
                  </a:cubicBezTo>
                  <a:cubicBezTo>
                    <a:pt x="135" y="46"/>
                    <a:pt x="149" y="39"/>
                    <a:pt x="163" y="39"/>
                  </a:cubicBezTo>
                  <a:close/>
                  <a:moveTo>
                    <a:pt x="174" y="1"/>
                  </a:moveTo>
                  <a:cubicBezTo>
                    <a:pt x="148" y="1"/>
                    <a:pt x="122" y="7"/>
                    <a:pt x="100" y="18"/>
                  </a:cubicBezTo>
                  <a:cubicBezTo>
                    <a:pt x="36" y="53"/>
                    <a:pt x="1" y="152"/>
                    <a:pt x="1" y="314"/>
                  </a:cubicBezTo>
                  <a:cubicBezTo>
                    <a:pt x="1" y="582"/>
                    <a:pt x="100" y="779"/>
                    <a:pt x="262" y="878"/>
                  </a:cubicBezTo>
                  <a:cubicBezTo>
                    <a:pt x="304" y="899"/>
                    <a:pt x="339" y="913"/>
                    <a:pt x="389" y="913"/>
                  </a:cubicBezTo>
                  <a:cubicBezTo>
                    <a:pt x="410" y="913"/>
                    <a:pt x="431" y="913"/>
                    <a:pt x="452" y="899"/>
                  </a:cubicBezTo>
                  <a:cubicBezTo>
                    <a:pt x="515" y="864"/>
                    <a:pt x="551" y="765"/>
                    <a:pt x="551" y="603"/>
                  </a:cubicBezTo>
                  <a:cubicBezTo>
                    <a:pt x="551" y="335"/>
                    <a:pt x="452" y="138"/>
                    <a:pt x="283" y="39"/>
                  </a:cubicBezTo>
                  <a:cubicBezTo>
                    <a:pt x="253" y="14"/>
                    <a:pt x="213" y="1"/>
                    <a:pt x="17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6626726" y="1499157"/>
              <a:ext cx="1512993" cy="1420298"/>
            </a:xfrm>
            <a:custGeom>
              <a:avLst/>
              <a:gdLst/>
              <a:ahLst/>
              <a:cxnLst/>
              <a:rect l="l" t="t" r="r" b="b"/>
              <a:pathLst>
                <a:path w="11703" h="10986" extrusionOk="0">
                  <a:moveTo>
                    <a:pt x="3067" y="1"/>
                  </a:moveTo>
                  <a:lnTo>
                    <a:pt x="3067" y="1"/>
                  </a:lnTo>
                  <a:cubicBezTo>
                    <a:pt x="2510" y="311"/>
                    <a:pt x="2010" y="713"/>
                    <a:pt x="1594" y="1192"/>
                  </a:cubicBezTo>
                  <a:cubicBezTo>
                    <a:pt x="544" y="2383"/>
                    <a:pt x="1" y="4026"/>
                    <a:pt x="121" y="5739"/>
                  </a:cubicBezTo>
                  <a:cubicBezTo>
                    <a:pt x="128" y="5844"/>
                    <a:pt x="142" y="5943"/>
                    <a:pt x="149" y="6049"/>
                  </a:cubicBezTo>
                  <a:cubicBezTo>
                    <a:pt x="205" y="6500"/>
                    <a:pt x="269" y="6930"/>
                    <a:pt x="353" y="7325"/>
                  </a:cubicBezTo>
                  <a:cubicBezTo>
                    <a:pt x="755" y="9355"/>
                    <a:pt x="1594" y="10687"/>
                    <a:pt x="3603" y="10941"/>
                  </a:cubicBezTo>
                  <a:cubicBezTo>
                    <a:pt x="3838" y="10971"/>
                    <a:pt x="4088" y="10986"/>
                    <a:pt x="4357" y="10986"/>
                  </a:cubicBezTo>
                  <a:cubicBezTo>
                    <a:pt x="5049" y="10986"/>
                    <a:pt x="5859" y="10885"/>
                    <a:pt x="6803" y="10666"/>
                  </a:cubicBezTo>
                  <a:cubicBezTo>
                    <a:pt x="7572" y="10490"/>
                    <a:pt x="8305" y="10173"/>
                    <a:pt x="8961" y="9729"/>
                  </a:cubicBezTo>
                  <a:cubicBezTo>
                    <a:pt x="9285" y="9510"/>
                    <a:pt x="9588" y="9256"/>
                    <a:pt x="9863" y="8981"/>
                  </a:cubicBezTo>
                  <a:cubicBezTo>
                    <a:pt x="11104" y="7748"/>
                    <a:pt x="11703" y="6014"/>
                    <a:pt x="11470" y="4279"/>
                  </a:cubicBezTo>
                  <a:lnTo>
                    <a:pt x="11470" y="4279"/>
                  </a:lnTo>
                  <a:lnTo>
                    <a:pt x="11470" y="4287"/>
                  </a:lnTo>
                  <a:cubicBezTo>
                    <a:pt x="11456" y="4202"/>
                    <a:pt x="11442" y="4110"/>
                    <a:pt x="11428" y="4026"/>
                  </a:cubicBezTo>
                  <a:cubicBezTo>
                    <a:pt x="11322" y="3427"/>
                    <a:pt x="11118" y="2848"/>
                    <a:pt x="10836" y="2320"/>
                  </a:cubicBezTo>
                  <a:cubicBezTo>
                    <a:pt x="10800" y="2256"/>
                    <a:pt x="10765" y="2200"/>
                    <a:pt x="10730" y="2144"/>
                  </a:cubicBezTo>
                  <a:cubicBezTo>
                    <a:pt x="10709" y="2101"/>
                    <a:pt x="10688" y="2066"/>
                    <a:pt x="10666" y="2031"/>
                  </a:cubicBezTo>
                  <a:cubicBezTo>
                    <a:pt x="10554" y="2376"/>
                    <a:pt x="10201" y="3152"/>
                    <a:pt x="9214" y="3215"/>
                  </a:cubicBezTo>
                  <a:cubicBezTo>
                    <a:pt x="9179" y="3219"/>
                    <a:pt x="9142" y="3220"/>
                    <a:pt x="9104" y="3220"/>
                  </a:cubicBezTo>
                  <a:cubicBezTo>
                    <a:pt x="9066" y="3220"/>
                    <a:pt x="9028" y="3219"/>
                    <a:pt x="8989" y="3215"/>
                  </a:cubicBezTo>
                  <a:cubicBezTo>
                    <a:pt x="7515" y="3159"/>
                    <a:pt x="3589" y="1276"/>
                    <a:pt x="3124" y="762"/>
                  </a:cubicBezTo>
                  <a:cubicBezTo>
                    <a:pt x="2962" y="579"/>
                    <a:pt x="2976" y="290"/>
                    <a:pt x="306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6624917" y="1497347"/>
              <a:ext cx="1517518" cy="1425469"/>
            </a:xfrm>
            <a:custGeom>
              <a:avLst/>
              <a:gdLst/>
              <a:ahLst/>
              <a:cxnLst/>
              <a:rect l="l" t="t" r="r" b="b"/>
              <a:pathLst>
                <a:path w="11738" h="11026" extrusionOk="0">
                  <a:moveTo>
                    <a:pt x="3053" y="57"/>
                  </a:moveTo>
                  <a:lnTo>
                    <a:pt x="3053" y="57"/>
                  </a:lnTo>
                  <a:cubicBezTo>
                    <a:pt x="2954" y="381"/>
                    <a:pt x="2983" y="628"/>
                    <a:pt x="3124" y="783"/>
                  </a:cubicBezTo>
                  <a:cubicBezTo>
                    <a:pt x="3589" y="1312"/>
                    <a:pt x="7551" y="3194"/>
                    <a:pt x="9003" y="3250"/>
                  </a:cubicBezTo>
                  <a:cubicBezTo>
                    <a:pt x="9042" y="3254"/>
                    <a:pt x="9080" y="3255"/>
                    <a:pt x="9119" y="3255"/>
                  </a:cubicBezTo>
                  <a:cubicBezTo>
                    <a:pt x="9158" y="3255"/>
                    <a:pt x="9197" y="3254"/>
                    <a:pt x="9235" y="3250"/>
                  </a:cubicBezTo>
                  <a:cubicBezTo>
                    <a:pt x="10194" y="3180"/>
                    <a:pt x="10561" y="2440"/>
                    <a:pt x="10688" y="2087"/>
                  </a:cubicBezTo>
                  <a:lnTo>
                    <a:pt x="10730" y="2165"/>
                  </a:lnTo>
                  <a:cubicBezTo>
                    <a:pt x="10765" y="2221"/>
                    <a:pt x="10800" y="2277"/>
                    <a:pt x="10836" y="2341"/>
                  </a:cubicBezTo>
                  <a:cubicBezTo>
                    <a:pt x="11118" y="2870"/>
                    <a:pt x="11315" y="3448"/>
                    <a:pt x="11421" y="4040"/>
                  </a:cubicBezTo>
                  <a:cubicBezTo>
                    <a:pt x="11442" y="4124"/>
                    <a:pt x="11456" y="4216"/>
                    <a:pt x="11463" y="4301"/>
                  </a:cubicBezTo>
                  <a:cubicBezTo>
                    <a:pt x="11696" y="6028"/>
                    <a:pt x="11103" y="7762"/>
                    <a:pt x="9870" y="8981"/>
                  </a:cubicBezTo>
                  <a:cubicBezTo>
                    <a:pt x="9588" y="9263"/>
                    <a:pt x="9292" y="9510"/>
                    <a:pt x="8967" y="9736"/>
                  </a:cubicBezTo>
                  <a:cubicBezTo>
                    <a:pt x="8312" y="10180"/>
                    <a:pt x="7586" y="10497"/>
                    <a:pt x="6810" y="10666"/>
                  </a:cubicBezTo>
                  <a:cubicBezTo>
                    <a:pt x="5881" y="10880"/>
                    <a:pt x="5078" y="10988"/>
                    <a:pt x="4376" y="10988"/>
                  </a:cubicBezTo>
                  <a:cubicBezTo>
                    <a:pt x="4109" y="10988"/>
                    <a:pt x="3856" y="10972"/>
                    <a:pt x="3617" y="10941"/>
                  </a:cubicBezTo>
                  <a:cubicBezTo>
                    <a:pt x="1812" y="10708"/>
                    <a:pt x="847" y="9630"/>
                    <a:pt x="381" y="7339"/>
                  </a:cubicBezTo>
                  <a:cubicBezTo>
                    <a:pt x="311" y="6958"/>
                    <a:pt x="248" y="6542"/>
                    <a:pt x="184" y="6063"/>
                  </a:cubicBezTo>
                  <a:cubicBezTo>
                    <a:pt x="177" y="5957"/>
                    <a:pt x="163" y="5851"/>
                    <a:pt x="156" y="5760"/>
                  </a:cubicBezTo>
                  <a:cubicBezTo>
                    <a:pt x="36" y="4075"/>
                    <a:pt x="572" y="2418"/>
                    <a:pt x="1622" y="1220"/>
                  </a:cubicBezTo>
                  <a:cubicBezTo>
                    <a:pt x="2031" y="755"/>
                    <a:pt x="2510" y="360"/>
                    <a:pt x="3053" y="57"/>
                  </a:cubicBezTo>
                  <a:close/>
                  <a:moveTo>
                    <a:pt x="3074" y="0"/>
                  </a:moveTo>
                  <a:cubicBezTo>
                    <a:pt x="2517" y="311"/>
                    <a:pt x="2017" y="712"/>
                    <a:pt x="1594" y="1199"/>
                  </a:cubicBezTo>
                  <a:cubicBezTo>
                    <a:pt x="537" y="2404"/>
                    <a:pt x="1" y="4068"/>
                    <a:pt x="121" y="5760"/>
                  </a:cubicBezTo>
                  <a:cubicBezTo>
                    <a:pt x="128" y="5858"/>
                    <a:pt x="135" y="5964"/>
                    <a:pt x="149" y="6063"/>
                  </a:cubicBezTo>
                  <a:cubicBezTo>
                    <a:pt x="205" y="6549"/>
                    <a:pt x="269" y="6965"/>
                    <a:pt x="346" y="7346"/>
                  </a:cubicBezTo>
                  <a:cubicBezTo>
                    <a:pt x="572" y="8460"/>
                    <a:pt x="896" y="9249"/>
                    <a:pt x="1375" y="9827"/>
                  </a:cubicBezTo>
                  <a:cubicBezTo>
                    <a:pt x="1911" y="10476"/>
                    <a:pt x="2644" y="10856"/>
                    <a:pt x="3617" y="10976"/>
                  </a:cubicBezTo>
                  <a:cubicBezTo>
                    <a:pt x="3864" y="11011"/>
                    <a:pt x="4125" y="11026"/>
                    <a:pt x="4378" y="11026"/>
                  </a:cubicBezTo>
                  <a:cubicBezTo>
                    <a:pt x="5203" y="11011"/>
                    <a:pt x="6021" y="10906"/>
                    <a:pt x="6825" y="10708"/>
                  </a:cubicBezTo>
                  <a:cubicBezTo>
                    <a:pt x="7600" y="10532"/>
                    <a:pt x="8333" y="10215"/>
                    <a:pt x="8989" y="9764"/>
                  </a:cubicBezTo>
                  <a:cubicBezTo>
                    <a:pt x="9313" y="9545"/>
                    <a:pt x="9616" y="9291"/>
                    <a:pt x="9898" y="9009"/>
                  </a:cubicBezTo>
                  <a:cubicBezTo>
                    <a:pt x="11139" y="7776"/>
                    <a:pt x="11738" y="6035"/>
                    <a:pt x="11505" y="4301"/>
                  </a:cubicBezTo>
                  <a:cubicBezTo>
                    <a:pt x="11491" y="4209"/>
                    <a:pt x="11477" y="4124"/>
                    <a:pt x="11463" y="4033"/>
                  </a:cubicBezTo>
                  <a:cubicBezTo>
                    <a:pt x="11357" y="3433"/>
                    <a:pt x="11153" y="2855"/>
                    <a:pt x="10864" y="2327"/>
                  </a:cubicBezTo>
                  <a:cubicBezTo>
                    <a:pt x="10836" y="2270"/>
                    <a:pt x="10800" y="2207"/>
                    <a:pt x="10765" y="2150"/>
                  </a:cubicBezTo>
                  <a:cubicBezTo>
                    <a:pt x="10744" y="2101"/>
                    <a:pt x="10709" y="2066"/>
                    <a:pt x="10659" y="2038"/>
                  </a:cubicBezTo>
                  <a:cubicBezTo>
                    <a:pt x="10554" y="2369"/>
                    <a:pt x="10201" y="3144"/>
                    <a:pt x="9228" y="3215"/>
                  </a:cubicBezTo>
                  <a:lnTo>
                    <a:pt x="9003" y="3215"/>
                  </a:lnTo>
                  <a:cubicBezTo>
                    <a:pt x="7558" y="3159"/>
                    <a:pt x="3617" y="1283"/>
                    <a:pt x="3152" y="762"/>
                  </a:cubicBezTo>
                  <a:cubicBezTo>
                    <a:pt x="3011" y="607"/>
                    <a:pt x="2997" y="360"/>
                    <a:pt x="3074"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6630088" y="1653260"/>
              <a:ext cx="1434001" cy="933937"/>
            </a:xfrm>
            <a:custGeom>
              <a:avLst/>
              <a:gdLst/>
              <a:ahLst/>
              <a:cxnLst/>
              <a:rect l="l" t="t" r="r" b="b"/>
              <a:pathLst>
                <a:path w="11092" h="7224" extrusionOk="0">
                  <a:moveTo>
                    <a:pt x="1821" y="0"/>
                  </a:moveTo>
                  <a:cubicBezTo>
                    <a:pt x="407" y="0"/>
                    <a:pt x="1" y="2880"/>
                    <a:pt x="102" y="4265"/>
                  </a:cubicBezTo>
                  <a:cubicBezTo>
                    <a:pt x="2174" y="6154"/>
                    <a:pt x="3923" y="6760"/>
                    <a:pt x="6665" y="7099"/>
                  </a:cubicBezTo>
                  <a:cubicBezTo>
                    <a:pt x="7157" y="7161"/>
                    <a:pt x="7563" y="7224"/>
                    <a:pt x="7917" y="7224"/>
                  </a:cubicBezTo>
                  <a:cubicBezTo>
                    <a:pt x="8638" y="7224"/>
                    <a:pt x="9140" y="6964"/>
                    <a:pt x="9703" y="5914"/>
                  </a:cubicBezTo>
                  <a:cubicBezTo>
                    <a:pt x="11092" y="3306"/>
                    <a:pt x="9928" y="3447"/>
                    <a:pt x="7708" y="2820"/>
                  </a:cubicBezTo>
                  <a:cubicBezTo>
                    <a:pt x="6080" y="2361"/>
                    <a:pt x="5621" y="2086"/>
                    <a:pt x="4120" y="1290"/>
                  </a:cubicBezTo>
                  <a:cubicBezTo>
                    <a:pt x="3591" y="1001"/>
                    <a:pt x="2604" y="127"/>
                    <a:pt x="2033" y="21"/>
                  </a:cubicBezTo>
                  <a:cubicBezTo>
                    <a:pt x="1960" y="7"/>
                    <a:pt x="1889" y="0"/>
                    <a:pt x="18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6629571" y="1651191"/>
              <a:ext cx="1348804" cy="938074"/>
            </a:xfrm>
            <a:custGeom>
              <a:avLst/>
              <a:gdLst/>
              <a:ahLst/>
              <a:cxnLst/>
              <a:rect l="l" t="t" r="r" b="b"/>
              <a:pathLst>
                <a:path w="10433" h="7256" extrusionOk="0">
                  <a:moveTo>
                    <a:pt x="1842" y="32"/>
                  </a:moveTo>
                  <a:cubicBezTo>
                    <a:pt x="1907" y="32"/>
                    <a:pt x="1972" y="38"/>
                    <a:pt x="2037" y="51"/>
                  </a:cubicBezTo>
                  <a:cubicBezTo>
                    <a:pt x="2397" y="122"/>
                    <a:pt x="2933" y="502"/>
                    <a:pt x="3405" y="841"/>
                  </a:cubicBezTo>
                  <a:cubicBezTo>
                    <a:pt x="3630" y="1010"/>
                    <a:pt x="3870" y="1172"/>
                    <a:pt x="4117" y="1313"/>
                  </a:cubicBezTo>
                  <a:lnTo>
                    <a:pt x="4420" y="1475"/>
                  </a:lnTo>
                  <a:cubicBezTo>
                    <a:pt x="5668" y="2145"/>
                    <a:pt x="6189" y="2427"/>
                    <a:pt x="7712" y="2850"/>
                  </a:cubicBezTo>
                  <a:cubicBezTo>
                    <a:pt x="7994" y="2934"/>
                    <a:pt x="8262" y="2998"/>
                    <a:pt x="8501" y="3061"/>
                  </a:cubicBezTo>
                  <a:cubicBezTo>
                    <a:pt x="9390" y="3287"/>
                    <a:pt x="10024" y="3449"/>
                    <a:pt x="10222" y="3886"/>
                  </a:cubicBezTo>
                  <a:cubicBezTo>
                    <a:pt x="10391" y="4274"/>
                    <a:pt x="10229" y="4901"/>
                    <a:pt x="9686" y="5916"/>
                  </a:cubicBezTo>
                  <a:cubicBezTo>
                    <a:pt x="9130" y="6957"/>
                    <a:pt x="8636" y="7216"/>
                    <a:pt x="7924" y="7216"/>
                  </a:cubicBezTo>
                  <a:cubicBezTo>
                    <a:pt x="7633" y="7216"/>
                    <a:pt x="7305" y="7173"/>
                    <a:pt x="6922" y="7122"/>
                  </a:cubicBezTo>
                  <a:lnTo>
                    <a:pt x="6669" y="7093"/>
                  </a:lnTo>
                  <a:cubicBezTo>
                    <a:pt x="4082" y="6769"/>
                    <a:pt x="2270" y="6219"/>
                    <a:pt x="120" y="4267"/>
                  </a:cubicBezTo>
                  <a:cubicBezTo>
                    <a:pt x="42" y="3103"/>
                    <a:pt x="310" y="1052"/>
                    <a:pt x="1135" y="312"/>
                  </a:cubicBezTo>
                  <a:cubicBezTo>
                    <a:pt x="1327" y="131"/>
                    <a:pt x="1582" y="32"/>
                    <a:pt x="1842" y="32"/>
                  </a:cubicBezTo>
                  <a:close/>
                  <a:moveTo>
                    <a:pt x="1829" y="1"/>
                  </a:moveTo>
                  <a:cubicBezTo>
                    <a:pt x="1564" y="1"/>
                    <a:pt x="1308" y="102"/>
                    <a:pt x="1114" y="291"/>
                  </a:cubicBezTo>
                  <a:cubicBezTo>
                    <a:pt x="268" y="1038"/>
                    <a:pt x="0" y="3118"/>
                    <a:pt x="92" y="4295"/>
                  </a:cubicBezTo>
                  <a:cubicBezTo>
                    <a:pt x="2249" y="6262"/>
                    <a:pt x="4067" y="6811"/>
                    <a:pt x="6662" y="7136"/>
                  </a:cubicBezTo>
                  <a:lnTo>
                    <a:pt x="6915" y="7171"/>
                  </a:lnTo>
                  <a:cubicBezTo>
                    <a:pt x="7254" y="7220"/>
                    <a:pt x="7585" y="7248"/>
                    <a:pt x="7923" y="7255"/>
                  </a:cubicBezTo>
                  <a:cubicBezTo>
                    <a:pt x="8650" y="7255"/>
                    <a:pt x="9157" y="6995"/>
                    <a:pt x="9721" y="5944"/>
                  </a:cubicBezTo>
                  <a:cubicBezTo>
                    <a:pt x="10278" y="4901"/>
                    <a:pt x="10433" y="4288"/>
                    <a:pt x="10257" y="3879"/>
                  </a:cubicBezTo>
                  <a:cubicBezTo>
                    <a:pt x="10059" y="3421"/>
                    <a:pt x="9411" y="3259"/>
                    <a:pt x="8516" y="3033"/>
                  </a:cubicBezTo>
                  <a:cubicBezTo>
                    <a:pt x="8262" y="2970"/>
                    <a:pt x="8001" y="2906"/>
                    <a:pt x="7719" y="2821"/>
                  </a:cubicBezTo>
                  <a:cubicBezTo>
                    <a:pt x="6203" y="2399"/>
                    <a:pt x="5689" y="2117"/>
                    <a:pt x="4434" y="1447"/>
                  </a:cubicBezTo>
                  <a:lnTo>
                    <a:pt x="4138" y="1292"/>
                  </a:lnTo>
                  <a:cubicBezTo>
                    <a:pt x="3891" y="1144"/>
                    <a:pt x="3652" y="989"/>
                    <a:pt x="3426" y="820"/>
                  </a:cubicBezTo>
                  <a:cubicBezTo>
                    <a:pt x="2954" y="474"/>
                    <a:pt x="2411" y="93"/>
                    <a:pt x="2044" y="23"/>
                  </a:cubicBezTo>
                  <a:cubicBezTo>
                    <a:pt x="1973" y="8"/>
                    <a:pt x="1901" y="1"/>
                    <a:pt x="182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6601258" y="1671488"/>
              <a:ext cx="1423659" cy="933549"/>
            </a:xfrm>
            <a:custGeom>
              <a:avLst/>
              <a:gdLst/>
              <a:ahLst/>
              <a:cxnLst/>
              <a:rect l="l" t="t" r="r" b="b"/>
              <a:pathLst>
                <a:path w="11012" h="7221" extrusionOk="0">
                  <a:moveTo>
                    <a:pt x="1749" y="1"/>
                  </a:moveTo>
                  <a:cubicBezTo>
                    <a:pt x="512" y="1"/>
                    <a:pt x="48" y="2175"/>
                    <a:pt x="8" y="3651"/>
                  </a:cubicBezTo>
                  <a:cubicBezTo>
                    <a:pt x="1" y="4032"/>
                    <a:pt x="163" y="4399"/>
                    <a:pt x="459" y="4638"/>
                  </a:cubicBezTo>
                  <a:cubicBezTo>
                    <a:pt x="2348" y="6231"/>
                    <a:pt x="4040" y="6774"/>
                    <a:pt x="6585" y="7098"/>
                  </a:cubicBezTo>
                  <a:cubicBezTo>
                    <a:pt x="7078" y="7159"/>
                    <a:pt x="7485" y="7220"/>
                    <a:pt x="7839" y="7220"/>
                  </a:cubicBezTo>
                  <a:cubicBezTo>
                    <a:pt x="8563" y="7220"/>
                    <a:pt x="9064" y="6963"/>
                    <a:pt x="9623" y="5907"/>
                  </a:cubicBezTo>
                  <a:cubicBezTo>
                    <a:pt x="11012" y="3306"/>
                    <a:pt x="9848" y="3440"/>
                    <a:pt x="7635" y="2820"/>
                  </a:cubicBezTo>
                  <a:cubicBezTo>
                    <a:pt x="5999" y="2361"/>
                    <a:pt x="5541" y="2086"/>
                    <a:pt x="4047" y="1283"/>
                  </a:cubicBezTo>
                  <a:cubicBezTo>
                    <a:pt x="3518" y="1001"/>
                    <a:pt x="2524" y="127"/>
                    <a:pt x="1960" y="21"/>
                  </a:cubicBezTo>
                  <a:cubicBezTo>
                    <a:pt x="1888" y="7"/>
                    <a:pt x="1817" y="1"/>
                    <a:pt x="174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6598543" y="1668773"/>
              <a:ext cx="1341565" cy="938720"/>
            </a:xfrm>
            <a:custGeom>
              <a:avLst/>
              <a:gdLst/>
              <a:ahLst/>
              <a:cxnLst/>
              <a:rect l="l" t="t" r="r" b="b"/>
              <a:pathLst>
                <a:path w="10377" h="7261" extrusionOk="0">
                  <a:moveTo>
                    <a:pt x="1772" y="42"/>
                  </a:moveTo>
                  <a:cubicBezTo>
                    <a:pt x="1842" y="42"/>
                    <a:pt x="1912" y="49"/>
                    <a:pt x="1981" y="63"/>
                  </a:cubicBezTo>
                  <a:cubicBezTo>
                    <a:pt x="2341" y="127"/>
                    <a:pt x="2876" y="507"/>
                    <a:pt x="3349" y="846"/>
                  </a:cubicBezTo>
                  <a:cubicBezTo>
                    <a:pt x="3574" y="1015"/>
                    <a:pt x="3814" y="1177"/>
                    <a:pt x="4061" y="1325"/>
                  </a:cubicBezTo>
                  <a:lnTo>
                    <a:pt x="4364" y="1480"/>
                  </a:lnTo>
                  <a:cubicBezTo>
                    <a:pt x="5612" y="2157"/>
                    <a:pt x="6133" y="2432"/>
                    <a:pt x="7656" y="2862"/>
                  </a:cubicBezTo>
                  <a:cubicBezTo>
                    <a:pt x="7938" y="2939"/>
                    <a:pt x="8206" y="3003"/>
                    <a:pt x="8445" y="3066"/>
                  </a:cubicBezTo>
                  <a:cubicBezTo>
                    <a:pt x="9334" y="3292"/>
                    <a:pt x="9968" y="3454"/>
                    <a:pt x="10165" y="3898"/>
                  </a:cubicBezTo>
                  <a:cubicBezTo>
                    <a:pt x="10335" y="4286"/>
                    <a:pt x="10172" y="4906"/>
                    <a:pt x="9630" y="5921"/>
                  </a:cubicBezTo>
                  <a:cubicBezTo>
                    <a:pt x="9072" y="6967"/>
                    <a:pt x="8578" y="7224"/>
                    <a:pt x="7860" y="7224"/>
                  </a:cubicBezTo>
                  <a:cubicBezTo>
                    <a:pt x="7572" y="7224"/>
                    <a:pt x="7247" y="7182"/>
                    <a:pt x="6866" y="7134"/>
                  </a:cubicBezTo>
                  <a:lnTo>
                    <a:pt x="6613" y="7098"/>
                  </a:lnTo>
                  <a:cubicBezTo>
                    <a:pt x="4223" y="6802"/>
                    <a:pt x="2461" y="6302"/>
                    <a:pt x="494" y="4645"/>
                  </a:cubicBezTo>
                  <a:cubicBezTo>
                    <a:pt x="205" y="4406"/>
                    <a:pt x="43" y="4046"/>
                    <a:pt x="57" y="3672"/>
                  </a:cubicBezTo>
                  <a:cubicBezTo>
                    <a:pt x="78" y="2481"/>
                    <a:pt x="381" y="881"/>
                    <a:pt x="1128" y="275"/>
                  </a:cubicBezTo>
                  <a:cubicBezTo>
                    <a:pt x="1308" y="122"/>
                    <a:pt x="1537" y="42"/>
                    <a:pt x="1772" y="42"/>
                  </a:cubicBezTo>
                  <a:close/>
                  <a:moveTo>
                    <a:pt x="1777" y="0"/>
                  </a:moveTo>
                  <a:cubicBezTo>
                    <a:pt x="1533" y="0"/>
                    <a:pt x="1293" y="87"/>
                    <a:pt x="1100" y="246"/>
                  </a:cubicBezTo>
                  <a:cubicBezTo>
                    <a:pt x="346" y="860"/>
                    <a:pt x="43" y="2474"/>
                    <a:pt x="7" y="3672"/>
                  </a:cubicBezTo>
                  <a:cubicBezTo>
                    <a:pt x="0" y="4060"/>
                    <a:pt x="170" y="4427"/>
                    <a:pt x="466" y="4680"/>
                  </a:cubicBezTo>
                  <a:cubicBezTo>
                    <a:pt x="2439" y="6337"/>
                    <a:pt x="4209" y="6838"/>
                    <a:pt x="6606" y="7134"/>
                  </a:cubicBezTo>
                  <a:lnTo>
                    <a:pt x="6859" y="7169"/>
                  </a:lnTo>
                  <a:cubicBezTo>
                    <a:pt x="7191" y="7218"/>
                    <a:pt x="7529" y="7253"/>
                    <a:pt x="7867" y="7260"/>
                  </a:cubicBezTo>
                  <a:cubicBezTo>
                    <a:pt x="8593" y="7260"/>
                    <a:pt x="9094" y="7000"/>
                    <a:pt x="9665" y="5942"/>
                  </a:cubicBezTo>
                  <a:cubicBezTo>
                    <a:pt x="10215" y="4899"/>
                    <a:pt x="10377" y="4286"/>
                    <a:pt x="10201" y="3877"/>
                  </a:cubicBezTo>
                  <a:cubicBezTo>
                    <a:pt x="9996" y="3419"/>
                    <a:pt x="9348" y="3256"/>
                    <a:pt x="8452" y="3031"/>
                  </a:cubicBezTo>
                  <a:cubicBezTo>
                    <a:pt x="8199" y="2967"/>
                    <a:pt x="7938" y="2904"/>
                    <a:pt x="7656" y="2819"/>
                  </a:cubicBezTo>
                  <a:cubicBezTo>
                    <a:pt x="6140" y="2396"/>
                    <a:pt x="5626" y="2122"/>
                    <a:pt x="4371" y="1445"/>
                  </a:cubicBezTo>
                  <a:lnTo>
                    <a:pt x="4075" y="1290"/>
                  </a:lnTo>
                  <a:cubicBezTo>
                    <a:pt x="3828" y="1142"/>
                    <a:pt x="3588" y="987"/>
                    <a:pt x="3363" y="817"/>
                  </a:cubicBezTo>
                  <a:cubicBezTo>
                    <a:pt x="2891" y="472"/>
                    <a:pt x="2348" y="91"/>
                    <a:pt x="1981" y="21"/>
                  </a:cubicBezTo>
                  <a:cubicBezTo>
                    <a:pt x="1913" y="7"/>
                    <a:pt x="1845" y="0"/>
                    <a:pt x="1777"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7765953" y="2213563"/>
              <a:ext cx="225727" cy="331092"/>
            </a:xfrm>
            <a:custGeom>
              <a:avLst/>
              <a:gdLst/>
              <a:ahLst/>
              <a:cxnLst/>
              <a:rect l="l" t="t" r="r" b="b"/>
              <a:pathLst>
                <a:path w="1746" h="2561" extrusionOk="0">
                  <a:moveTo>
                    <a:pt x="1060" y="0"/>
                  </a:moveTo>
                  <a:cubicBezTo>
                    <a:pt x="1036" y="0"/>
                    <a:pt x="1033" y="1"/>
                    <a:pt x="1030" y="1"/>
                  </a:cubicBezTo>
                  <a:cubicBezTo>
                    <a:pt x="924" y="43"/>
                    <a:pt x="825" y="100"/>
                    <a:pt x="727" y="156"/>
                  </a:cubicBezTo>
                  <a:lnTo>
                    <a:pt x="684" y="184"/>
                  </a:lnTo>
                  <a:cubicBezTo>
                    <a:pt x="212" y="805"/>
                    <a:pt x="205" y="819"/>
                    <a:pt x="198" y="833"/>
                  </a:cubicBezTo>
                  <a:lnTo>
                    <a:pt x="163" y="903"/>
                  </a:lnTo>
                  <a:cubicBezTo>
                    <a:pt x="156" y="932"/>
                    <a:pt x="149" y="946"/>
                    <a:pt x="141" y="960"/>
                  </a:cubicBezTo>
                  <a:cubicBezTo>
                    <a:pt x="1" y="1785"/>
                    <a:pt x="1" y="1806"/>
                    <a:pt x="8" y="1820"/>
                  </a:cubicBezTo>
                  <a:cubicBezTo>
                    <a:pt x="36" y="2109"/>
                    <a:pt x="163" y="2292"/>
                    <a:pt x="339" y="2370"/>
                  </a:cubicBezTo>
                  <a:lnTo>
                    <a:pt x="742" y="2545"/>
                  </a:lnTo>
                  <a:lnTo>
                    <a:pt x="742" y="2545"/>
                  </a:lnTo>
                  <a:cubicBezTo>
                    <a:pt x="700" y="2524"/>
                    <a:pt x="662" y="2495"/>
                    <a:pt x="628" y="2461"/>
                  </a:cubicBezTo>
                  <a:cubicBezTo>
                    <a:pt x="607" y="2426"/>
                    <a:pt x="579" y="2398"/>
                    <a:pt x="557" y="2363"/>
                  </a:cubicBezTo>
                  <a:cubicBezTo>
                    <a:pt x="494" y="2257"/>
                    <a:pt x="459" y="2137"/>
                    <a:pt x="445" y="2010"/>
                  </a:cubicBezTo>
                  <a:lnTo>
                    <a:pt x="438" y="1961"/>
                  </a:lnTo>
                  <a:cubicBezTo>
                    <a:pt x="586" y="1136"/>
                    <a:pt x="593" y="1122"/>
                    <a:pt x="600" y="1108"/>
                  </a:cubicBezTo>
                  <a:cubicBezTo>
                    <a:pt x="614" y="1080"/>
                    <a:pt x="621" y="1059"/>
                    <a:pt x="628" y="1037"/>
                  </a:cubicBezTo>
                  <a:cubicBezTo>
                    <a:pt x="642" y="1023"/>
                    <a:pt x="649" y="1002"/>
                    <a:pt x="656" y="988"/>
                  </a:cubicBezTo>
                  <a:cubicBezTo>
                    <a:pt x="1135" y="368"/>
                    <a:pt x="1150" y="361"/>
                    <a:pt x="1164" y="347"/>
                  </a:cubicBezTo>
                  <a:lnTo>
                    <a:pt x="1206" y="318"/>
                  </a:lnTo>
                  <a:cubicBezTo>
                    <a:pt x="1319" y="262"/>
                    <a:pt x="1432" y="220"/>
                    <a:pt x="1544" y="177"/>
                  </a:cubicBezTo>
                  <a:cubicBezTo>
                    <a:pt x="1562" y="179"/>
                    <a:pt x="1577" y="180"/>
                    <a:pt x="1589" y="180"/>
                  </a:cubicBezTo>
                  <a:cubicBezTo>
                    <a:pt x="1746" y="180"/>
                    <a:pt x="1361" y="15"/>
                    <a:pt x="1361" y="15"/>
                  </a:cubicBezTo>
                  <a:cubicBezTo>
                    <a:pt x="1175" y="3"/>
                    <a:pt x="1095" y="0"/>
                    <a:pt x="1060" y="0"/>
                  </a:cubicBezTo>
                  <a:close/>
                  <a:moveTo>
                    <a:pt x="742" y="2545"/>
                  </a:moveTo>
                  <a:cubicBezTo>
                    <a:pt x="753" y="2551"/>
                    <a:pt x="764" y="2556"/>
                    <a:pt x="776" y="2560"/>
                  </a:cubicBezTo>
                  <a:lnTo>
                    <a:pt x="742" y="2545"/>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7763238" y="2208133"/>
              <a:ext cx="236199" cy="338332"/>
            </a:xfrm>
            <a:custGeom>
              <a:avLst/>
              <a:gdLst/>
              <a:ahLst/>
              <a:cxnLst/>
              <a:rect l="l" t="t" r="r" b="b"/>
              <a:pathLst>
                <a:path w="1827" h="2617" extrusionOk="0">
                  <a:moveTo>
                    <a:pt x="1086" y="29"/>
                  </a:moveTo>
                  <a:cubicBezTo>
                    <a:pt x="1086" y="29"/>
                    <a:pt x="1093" y="50"/>
                    <a:pt x="1375" y="64"/>
                  </a:cubicBezTo>
                  <a:cubicBezTo>
                    <a:pt x="1375" y="64"/>
                    <a:pt x="1643" y="184"/>
                    <a:pt x="1565" y="191"/>
                  </a:cubicBezTo>
                  <a:cubicBezTo>
                    <a:pt x="1445" y="234"/>
                    <a:pt x="1333" y="276"/>
                    <a:pt x="1220" y="332"/>
                  </a:cubicBezTo>
                  <a:lnTo>
                    <a:pt x="1178" y="360"/>
                  </a:lnTo>
                  <a:cubicBezTo>
                    <a:pt x="1163" y="375"/>
                    <a:pt x="1149" y="389"/>
                    <a:pt x="663" y="1009"/>
                  </a:cubicBezTo>
                  <a:cubicBezTo>
                    <a:pt x="656" y="1023"/>
                    <a:pt x="642" y="1044"/>
                    <a:pt x="635" y="1065"/>
                  </a:cubicBezTo>
                  <a:cubicBezTo>
                    <a:pt x="628" y="1079"/>
                    <a:pt x="621" y="1101"/>
                    <a:pt x="600" y="1136"/>
                  </a:cubicBezTo>
                  <a:cubicBezTo>
                    <a:pt x="600" y="1150"/>
                    <a:pt x="593" y="1164"/>
                    <a:pt x="444" y="1996"/>
                  </a:cubicBezTo>
                  <a:lnTo>
                    <a:pt x="452" y="2045"/>
                  </a:lnTo>
                  <a:cubicBezTo>
                    <a:pt x="459" y="2172"/>
                    <a:pt x="501" y="2299"/>
                    <a:pt x="564" y="2412"/>
                  </a:cubicBezTo>
                  <a:cubicBezTo>
                    <a:pt x="585" y="2440"/>
                    <a:pt x="607" y="2475"/>
                    <a:pt x="635" y="2503"/>
                  </a:cubicBezTo>
                  <a:lnTo>
                    <a:pt x="367" y="2384"/>
                  </a:lnTo>
                  <a:cubicBezTo>
                    <a:pt x="191" y="2313"/>
                    <a:pt x="78" y="2123"/>
                    <a:pt x="50" y="1855"/>
                  </a:cubicBezTo>
                  <a:cubicBezTo>
                    <a:pt x="43" y="1841"/>
                    <a:pt x="43" y="1820"/>
                    <a:pt x="184" y="1002"/>
                  </a:cubicBezTo>
                  <a:cubicBezTo>
                    <a:pt x="191" y="988"/>
                    <a:pt x="198" y="967"/>
                    <a:pt x="205" y="945"/>
                  </a:cubicBezTo>
                  <a:cubicBezTo>
                    <a:pt x="212" y="931"/>
                    <a:pt x="219" y="910"/>
                    <a:pt x="233" y="882"/>
                  </a:cubicBezTo>
                  <a:cubicBezTo>
                    <a:pt x="240" y="868"/>
                    <a:pt x="247" y="854"/>
                    <a:pt x="719" y="241"/>
                  </a:cubicBezTo>
                  <a:cubicBezTo>
                    <a:pt x="733" y="226"/>
                    <a:pt x="748" y="219"/>
                    <a:pt x="762" y="205"/>
                  </a:cubicBezTo>
                  <a:cubicBezTo>
                    <a:pt x="769" y="198"/>
                    <a:pt x="783" y="191"/>
                    <a:pt x="1086" y="29"/>
                  </a:cubicBezTo>
                  <a:close/>
                  <a:moveTo>
                    <a:pt x="1121" y="1"/>
                  </a:moveTo>
                  <a:cubicBezTo>
                    <a:pt x="1001" y="43"/>
                    <a:pt x="889" y="93"/>
                    <a:pt x="776" y="149"/>
                  </a:cubicBezTo>
                  <a:lnTo>
                    <a:pt x="733" y="177"/>
                  </a:lnTo>
                  <a:cubicBezTo>
                    <a:pt x="719" y="191"/>
                    <a:pt x="705" y="198"/>
                    <a:pt x="219" y="826"/>
                  </a:cubicBezTo>
                  <a:lnTo>
                    <a:pt x="191" y="875"/>
                  </a:lnTo>
                  <a:cubicBezTo>
                    <a:pt x="184" y="896"/>
                    <a:pt x="177" y="910"/>
                    <a:pt x="162" y="945"/>
                  </a:cubicBezTo>
                  <a:cubicBezTo>
                    <a:pt x="155" y="960"/>
                    <a:pt x="148" y="974"/>
                    <a:pt x="0" y="1806"/>
                  </a:cubicBezTo>
                  <a:cubicBezTo>
                    <a:pt x="0" y="1827"/>
                    <a:pt x="7" y="1841"/>
                    <a:pt x="7" y="1862"/>
                  </a:cubicBezTo>
                  <a:cubicBezTo>
                    <a:pt x="43" y="2144"/>
                    <a:pt x="162" y="2341"/>
                    <a:pt x="353" y="2426"/>
                  </a:cubicBezTo>
                  <a:cubicBezTo>
                    <a:pt x="353" y="2426"/>
                    <a:pt x="790" y="2616"/>
                    <a:pt x="797" y="2616"/>
                  </a:cubicBezTo>
                  <a:cubicBezTo>
                    <a:pt x="804" y="2616"/>
                    <a:pt x="811" y="2616"/>
                    <a:pt x="804" y="2581"/>
                  </a:cubicBezTo>
                  <a:cubicBezTo>
                    <a:pt x="741" y="2553"/>
                    <a:pt x="684" y="2510"/>
                    <a:pt x="642" y="2454"/>
                  </a:cubicBezTo>
                  <a:cubicBezTo>
                    <a:pt x="621" y="2433"/>
                    <a:pt x="607" y="2412"/>
                    <a:pt x="593" y="2391"/>
                  </a:cubicBezTo>
                  <a:cubicBezTo>
                    <a:pt x="536" y="2285"/>
                    <a:pt x="494" y="2172"/>
                    <a:pt x="487" y="2045"/>
                  </a:cubicBezTo>
                  <a:cubicBezTo>
                    <a:pt x="480" y="2031"/>
                    <a:pt x="480" y="2010"/>
                    <a:pt x="621" y="1192"/>
                  </a:cubicBezTo>
                  <a:lnTo>
                    <a:pt x="642" y="1136"/>
                  </a:lnTo>
                  <a:cubicBezTo>
                    <a:pt x="649" y="1122"/>
                    <a:pt x="656" y="1101"/>
                    <a:pt x="670" y="1072"/>
                  </a:cubicBezTo>
                  <a:cubicBezTo>
                    <a:pt x="677" y="1058"/>
                    <a:pt x="684" y="1051"/>
                    <a:pt x="1156" y="431"/>
                  </a:cubicBezTo>
                  <a:lnTo>
                    <a:pt x="1199" y="403"/>
                  </a:lnTo>
                  <a:cubicBezTo>
                    <a:pt x="1213" y="389"/>
                    <a:pt x="1220" y="382"/>
                    <a:pt x="1826" y="226"/>
                  </a:cubicBezTo>
                  <a:cubicBezTo>
                    <a:pt x="1601" y="128"/>
                    <a:pt x="1361" y="50"/>
                    <a:pt x="112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7815210" y="2234894"/>
              <a:ext cx="236070" cy="314027"/>
            </a:xfrm>
            <a:custGeom>
              <a:avLst/>
              <a:gdLst/>
              <a:ahLst/>
              <a:cxnLst/>
              <a:rect l="l" t="t" r="r" b="b"/>
              <a:pathLst>
                <a:path w="1826" h="2429" extrusionOk="0">
                  <a:moveTo>
                    <a:pt x="1239" y="0"/>
                  </a:moveTo>
                  <a:cubicBezTo>
                    <a:pt x="1100" y="0"/>
                    <a:pt x="944" y="57"/>
                    <a:pt x="783" y="175"/>
                  </a:cubicBezTo>
                  <a:cubicBezTo>
                    <a:pt x="317" y="527"/>
                    <a:pt x="0" y="1267"/>
                    <a:pt x="64" y="1845"/>
                  </a:cubicBezTo>
                  <a:cubicBezTo>
                    <a:pt x="110" y="2221"/>
                    <a:pt x="312" y="2429"/>
                    <a:pt x="579" y="2429"/>
                  </a:cubicBezTo>
                  <a:cubicBezTo>
                    <a:pt x="718" y="2429"/>
                    <a:pt x="875" y="2372"/>
                    <a:pt x="1036" y="2254"/>
                  </a:cubicBezTo>
                  <a:cubicBezTo>
                    <a:pt x="1502" y="1909"/>
                    <a:pt x="1826" y="1161"/>
                    <a:pt x="1755" y="590"/>
                  </a:cubicBezTo>
                  <a:cubicBezTo>
                    <a:pt x="1709" y="210"/>
                    <a:pt x="1507" y="0"/>
                    <a:pt x="123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7812495" y="2232567"/>
              <a:ext cx="240724" cy="319328"/>
            </a:xfrm>
            <a:custGeom>
              <a:avLst/>
              <a:gdLst/>
              <a:ahLst/>
              <a:cxnLst/>
              <a:rect l="l" t="t" r="r" b="b"/>
              <a:pathLst>
                <a:path w="1862" h="2470" extrusionOk="0">
                  <a:moveTo>
                    <a:pt x="1264" y="40"/>
                  </a:moveTo>
                  <a:cubicBezTo>
                    <a:pt x="1325" y="40"/>
                    <a:pt x="1384" y="51"/>
                    <a:pt x="1438" y="73"/>
                  </a:cubicBezTo>
                  <a:cubicBezTo>
                    <a:pt x="1614" y="150"/>
                    <a:pt x="1727" y="341"/>
                    <a:pt x="1755" y="608"/>
                  </a:cubicBezTo>
                  <a:cubicBezTo>
                    <a:pt x="1826" y="1179"/>
                    <a:pt x="1509" y="1913"/>
                    <a:pt x="1043" y="2258"/>
                  </a:cubicBezTo>
                  <a:cubicBezTo>
                    <a:pt x="893" y="2370"/>
                    <a:pt x="742" y="2428"/>
                    <a:pt x="605" y="2428"/>
                  </a:cubicBezTo>
                  <a:cubicBezTo>
                    <a:pt x="544" y="2428"/>
                    <a:pt x="485" y="2416"/>
                    <a:pt x="430" y="2392"/>
                  </a:cubicBezTo>
                  <a:cubicBezTo>
                    <a:pt x="254" y="2321"/>
                    <a:pt x="141" y="2124"/>
                    <a:pt x="106" y="1856"/>
                  </a:cubicBezTo>
                  <a:cubicBezTo>
                    <a:pt x="42" y="1292"/>
                    <a:pt x="360" y="552"/>
                    <a:pt x="818" y="214"/>
                  </a:cubicBezTo>
                  <a:cubicBezTo>
                    <a:pt x="969" y="96"/>
                    <a:pt x="1124" y="40"/>
                    <a:pt x="1264" y="40"/>
                  </a:cubicBezTo>
                  <a:close/>
                  <a:moveTo>
                    <a:pt x="1259" y="0"/>
                  </a:moveTo>
                  <a:cubicBezTo>
                    <a:pt x="1114" y="0"/>
                    <a:pt x="955" y="58"/>
                    <a:pt x="797" y="178"/>
                  </a:cubicBezTo>
                  <a:cubicBezTo>
                    <a:pt x="324" y="531"/>
                    <a:pt x="0" y="1285"/>
                    <a:pt x="71" y="1863"/>
                  </a:cubicBezTo>
                  <a:cubicBezTo>
                    <a:pt x="99" y="2145"/>
                    <a:pt x="226" y="2350"/>
                    <a:pt x="409" y="2427"/>
                  </a:cubicBezTo>
                  <a:cubicBezTo>
                    <a:pt x="472" y="2455"/>
                    <a:pt x="536" y="2469"/>
                    <a:pt x="599" y="2469"/>
                  </a:cubicBezTo>
                  <a:cubicBezTo>
                    <a:pt x="768" y="2455"/>
                    <a:pt x="931" y="2392"/>
                    <a:pt x="1064" y="2286"/>
                  </a:cubicBezTo>
                  <a:cubicBezTo>
                    <a:pt x="1537" y="1941"/>
                    <a:pt x="1861" y="1187"/>
                    <a:pt x="1791" y="608"/>
                  </a:cubicBezTo>
                  <a:cubicBezTo>
                    <a:pt x="1762" y="319"/>
                    <a:pt x="1643" y="122"/>
                    <a:pt x="1452" y="37"/>
                  </a:cubicBezTo>
                  <a:cubicBezTo>
                    <a:pt x="1392" y="13"/>
                    <a:pt x="1327" y="0"/>
                    <a:pt x="125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6652324" y="2025976"/>
              <a:ext cx="439431" cy="141306"/>
            </a:xfrm>
            <a:custGeom>
              <a:avLst/>
              <a:gdLst/>
              <a:ahLst/>
              <a:cxnLst/>
              <a:rect l="l" t="t" r="r" b="b"/>
              <a:pathLst>
                <a:path w="3399" h="1093" extrusionOk="0">
                  <a:moveTo>
                    <a:pt x="3384" y="0"/>
                  </a:moveTo>
                  <a:cubicBezTo>
                    <a:pt x="3384" y="0"/>
                    <a:pt x="0" y="1057"/>
                    <a:pt x="7" y="1093"/>
                  </a:cubicBezTo>
                  <a:lnTo>
                    <a:pt x="3398" y="42"/>
                  </a:lnTo>
                  <a:lnTo>
                    <a:pt x="3384"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7002289" y="2095141"/>
              <a:ext cx="439302" cy="141435"/>
            </a:xfrm>
            <a:custGeom>
              <a:avLst/>
              <a:gdLst/>
              <a:ahLst/>
              <a:cxnLst/>
              <a:rect l="l" t="t" r="r" b="b"/>
              <a:pathLst>
                <a:path w="3398" h="1094" extrusionOk="0">
                  <a:moveTo>
                    <a:pt x="3384" y="1"/>
                  </a:moveTo>
                  <a:lnTo>
                    <a:pt x="0" y="1058"/>
                  </a:lnTo>
                  <a:lnTo>
                    <a:pt x="7" y="1093"/>
                  </a:lnTo>
                  <a:lnTo>
                    <a:pt x="3398" y="43"/>
                  </a:lnTo>
                  <a:lnTo>
                    <a:pt x="3384"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6851935" y="2566370"/>
              <a:ext cx="228830" cy="91273"/>
            </a:xfrm>
            <a:custGeom>
              <a:avLst/>
              <a:gdLst/>
              <a:ahLst/>
              <a:cxnLst/>
              <a:rect l="l" t="t" r="r" b="b"/>
              <a:pathLst>
                <a:path w="1770" h="706" extrusionOk="0">
                  <a:moveTo>
                    <a:pt x="14" y="0"/>
                  </a:moveTo>
                  <a:lnTo>
                    <a:pt x="0" y="36"/>
                  </a:lnTo>
                  <a:lnTo>
                    <a:pt x="1755" y="705"/>
                  </a:lnTo>
                  <a:lnTo>
                    <a:pt x="1769" y="670"/>
                  </a:lnTo>
                  <a:lnTo>
                    <a:pt x="14"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6898347" y="2656091"/>
              <a:ext cx="73950" cy="28830"/>
            </a:xfrm>
            <a:custGeom>
              <a:avLst/>
              <a:gdLst/>
              <a:ahLst/>
              <a:cxnLst/>
              <a:rect l="l" t="t" r="r" b="b"/>
              <a:pathLst>
                <a:path w="572" h="223" extrusionOk="0">
                  <a:moveTo>
                    <a:pt x="12" y="0"/>
                  </a:moveTo>
                  <a:cubicBezTo>
                    <a:pt x="6" y="0"/>
                    <a:pt x="2" y="2"/>
                    <a:pt x="1" y="4"/>
                  </a:cubicBezTo>
                  <a:lnTo>
                    <a:pt x="557" y="223"/>
                  </a:lnTo>
                  <a:lnTo>
                    <a:pt x="572" y="187"/>
                  </a:lnTo>
                  <a:cubicBezTo>
                    <a:pt x="572" y="187"/>
                    <a:pt x="95" y="0"/>
                    <a:pt x="12"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7581857" y="3398421"/>
              <a:ext cx="499548" cy="269813"/>
            </a:xfrm>
            <a:custGeom>
              <a:avLst/>
              <a:gdLst/>
              <a:ahLst/>
              <a:cxnLst/>
              <a:rect l="l" t="t" r="r" b="b"/>
              <a:pathLst>
                <a:path w="3864" h="2087" extrusionOk="0">
                  <a:moveTo>
                    <a:pt x="3842" y="0"/>
                  </a:moveTo>
                  <a:cubicBezTo>
                    <a:pt x="3842" y="0"/>
                    <a:pt x="1" y="2052"/>
                    <a:pt x="22" y="2087"/>
                  </a:cubicBezTo>
                  <a:cubicBezTo>
                    <a:pt x="22" y="2087"/>
                    <a:pt x="3864" y="35"/>
                    <a:pt x="3842"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7009528" y="1409436"/>
              <a:ext cx="996251" cy="506141"/>
            </a:xfrm>
            <a:custGeom>
              <a:avLst/>
              <a:gdLst/>
              <a:ahLst/>
              <a:cxnLst/>
              <a:rect l="l" t="t" r="r" b="b"/>
              <a:pathLst>
                <a:path w="7706" h="3915" extrusionOk="0">
                  <a:moveTo>
                    <a:pt x="2826" y="1"/>
                  </a:moveTo>
                  <a:cubicBezTo>
                    <a:pt x="2239" y="1"/>
                    <a:pt x="1646" y="91"/>
                    <a:pt x="1065" y="279"/>
                  </a:cubicBezTo>
                  <a:cubicBezTo>
                    <a:pt x="861" y="342"/>
                    <a:pt x="663" y="420"/>
                    <a:pt x="466" y="511"/>
                  </a:cubicBezTo>
                  <a:cubicBezTo>
                    <a:pt x="346" y="568"/>
                    <a:pt x="226" y="631"/>
                    <a:pt x="106" y="695"/>
                  </a:cubicBezTo>
                  <a:cubicBezTo>
                    <a:pt x="15" y="984"/>
                    <a:pt x="1" y="1273"/>
                    <a:pt x="163" y="1449"/>
                  </a:cubicBezTo>
                  <a:cubicBezTo>
                    <a:pt x="628" y="1970"/>
                    <a:pt x="4554" y="3853"/>
                    <a:pt x="6028" y="3909"/>
                  </a:cubicBezTo>
                  <a:cubicBezTo>
                    <a:pt x="6067" y="3913"/>
                    <a:pt x="6105" y="3914"/>
                    <a:pt x="6144" y="3914"/>
                  </a:cubicBezTo>
                  <a:cubicBezTo>
                    <a:pt x="6183" y="3914"/>
                    <a:pt x="6222" y="3913"/>
                    <a:pt x="6260" y="3909"/>
                  </a:cubicBezTo>
                  <a:cubicBezTo>
                    <a:pt x="7240" y="3839"/>
                    <a:pt x="7593" y="3070"/>
                    <a:pt x="7705" y="2725"/>
                  </a:cubicBezTo>
                  <a:lnTo>
                    <a:pt x="7705" y="2718"/>
                  </a:lnTo>
                  <a:cubicBezTo>
                    <a:pt x="6638" y="995"/>
                    <a:pt x="4772" y="1"/>
                    <a:pt x="2826"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7039651" y="1432836"/>
              <a:ext cx="956949" cy="356303"/>
            </a:xfrm>
            <a:custGeom>
              <a:avLst/>
              <a:gdLst/>
              <a:ahLst/>
              <a:cxnLst/>
              <a:rect l="l" t="t" r="r" b="b"/>
              <a:pathLst>
                <a:path w="7402" h="2756" extrusionOk="0">
                  <a:moveTo>
                    <a:pt x="2505" y="0"/>
                  </a:moveTo>
                  <a:cubicBezTo>
                    <a:pt x="2168" y="0"/>
                    <a:pt x="1827" y="30"/>
                    <a:pt x="1488" y="91"/>
                  </a:cubicBezTo>
                  <a:cubicBezTo>
                    <a:pt x="1234" y="133"/>
                    <a:pt x="980" y="196"/>
                    <a:pt x="733" y="281"/>
                  </a:cubicBezTo>
                  <a:lnTo>
                    <a:pt x="691" y="295"/>
                  </a:lnTo>
                  <a:cubicBezTo>
                    <a:pt x="275" y="429"/>
                    <a:pt x="0" y="838"/>
                    <a:pt x="43" y="1275"/>
                  </a:cubicBezTo>
                  <a:cubicBezTo>
                    <a:pt x="50" y="1367"/>
                    <a:pt x="71" y="1437"/>
                    <a:pt x="141" y="1451"/>
                  </a:cubicBezTo>
                  <a:cubicBezTo>
                    <a:pt x="106" y="1402"/>
                    <a:pt x="85" y="1338"/>
                    <a:pt x="78" y="1275"/>
                  </a:cubicBezTo>
                  <a:cubicBezTo>
                    <a:pt x="43" y="852"/>
                    <a:pt x="303" y="457"/>
                    <a:pt x="705" y="323"/>
                  </a:cubicBezTo>
                  <a:lnTo>
                    <a:pt x="747" y="316"/>
                  </a:lnTo>
                  <a:cubicBezTo>
                    <a:pt x="994" y="232"/>
                    <a:pt x="1241" y="168"/>
                    <a:pt x="1495" y="126"/>
                  </a:cubicBezTo>
                  <a:cubicBezTo>
                    <a:pt x="1838" y="63"/>
                    <a:pt x="2181" y="33"/>
                    <a:pt x="2522" y="33"/>
                  </a:cubicBezTo>
                  <a:cubicBezTo>
                    <a:pt x="4482" y="33"/>
                    <a:pt x="6336" y="1043"/>
                    <a:pt x="7381" y="2755"/>
                  </a:cubicBezTo>
                  <a:cubicBezTo>
                    <a:pt x="7388" y="2755"/>
                    <a:pt x="7395" y="2755"/>
                    <a:pt x="7402" y="2734"/>
                  </a:cubicBezTo>
                  <a:cubicBezTo>
                    <a:pt x="6343" y="1012"/>
                    <a:pt x="4476" y="0"/>
                    <a:pt x="2505"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5" name="Google Shape;1425;p37"/>
          <p:cNvGrpSpPr/>
          <p:nvPr/>
        </p:nvGrpSpPr>
        <p:grpSpPr>
          <a:xfrm rot="2557075" flipH="1">
            <a:off x="493285" y="-360529"/>
            <a:ext cx="1481914" cy="2994014"/>
            <a:chOff x="9219749" y="2415292"/>
            <a:chExt cx="1169206" cy="2362092"/>
          </a:xfrm>
        </p:grpSpPr>
        <p:sp>
          <p:nvSpPr>
            <p:cNvPr id="1426" name="Google Shape;1426;p37"/>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extLst>
      <p:ext uri="{BB962C8B-B14F-4D97-AF65-F5344CB8AC3E}">
        <p14:creationId xmlns:p14="http://schemas.microsoft.com/office/powerpoint/2010/main" val="826654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63"/>
          <p:cNvSpPr/>
          <p:nvPr/>
        </p:nvSpPr>
        <p:spPr>
          <a:xfrm rot="5400000">
            <a:off x="2559650" y="-1969100"/>
            <a:ext cx="873600" cy="60060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3"/>
          <p:cNvSpPr txBox="1">
            <a:spLocks noGrp="1"/>
          </p:cNvSpPr>
          <p:nvPr>
            <p:ph type="ctrTitle"/>
          </p:nvPr>
        </p:nvSpPr>
        <p:spPr>
          <a:xfrm>
            <a:off x="1281350" y="535000"/>
            <a:ext cx="4284000" cy="99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rPr>
              <a:t>Thanks!</a:t>
            </a:r>
            <a:endParaRPr>
              <a:solidFill>
                <a:schemeClr val="lt1"/>
              </a:solidFill>
            </a:endParaRPr>
          </a:p>
        </p:txBody>
      </p:sp>
      <p:sp>
        <p:nvSpPr>
          <p:cNvPr id="3249" name="Google Shape;3249;p63"/>
          <p:cNvSpPr txBox="1">
            <a:spLocks noGrp="1"/>
          </p:cNvSpPr>
          <p:nvPr>
            <p:ph type="subTitle" idx="1"/>
          </p:nvPr>
        </p:nvSpPr>
        <p:spPr>
          <a:xfrm>
            <a:off x="1281350" y="1524175"/>
            <a:ext cx="4284000" cy="11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US" dirty="0" smtClean="0"/>
              <a:t> </a:t>
            </a:r>
            <a:endParaRPr dirty="0"/>
          </a:p>
        </p:txBody>
      </p:sp>
      <p:sp>
        <p:nvSpPr>
          <p:cNvPr id="3250" name="Google Shape;3250;p63"/>
          <p:cNvSpPr txBox="1"/>
          <p:nvPr/>
        </p:nvSpPr>
        <p:spPr>
          <a:xfrm>
            <a:off x="1281350" y="4173788"/>
            <a:ext cx="3000000" cy="43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Roboto"/>
                <a:ea typeface="Roboto"/>
                <a:cs typeface="Roboto"/>
                <a:sym typeface="Roboto"/>
              </a:rPr>
              <a:t>Please keep this slide for attribution</a:t>
            </a:r>
            <a:endParaRPr sz="1200">
              <a:solidFill>
                <a:schemeClr val="dk1"/>
              </a:solidFill>
              <a:latin typeface="Roboto"/>
              <a:ea typeface="Roboto"/>
              <a:cs typeface="Roboto"/>
              <a:sym typeface="Roboto"/>
            </a:endParaRPr>
          </a:p>
        </p:txBody>
      </p:sp>
      <p:grpSp>
        <p:nvGrpSpPr>
          <p:cNvPr id="3255" name="Google Shape;3255;p63"/>
          <p:cNvGrpSpPr/>
          <p:nvPr/>
        </p:nvGrpSpPr>
        <p:grpSpPr>
          <a:xfrm>
            <a:off x="6242633" y="1524175"/>
            <a:ext cx="2089433" cy="2024790"/>
            <a:chOff x="2424100" y="2559575"/>
            <a:chExt cx="375750" cy="364125"/>
          </a:xfrm>
        </p:grpSpPr>
        <p:sp>
          <p:nvSpPr>
            <p:cNvPr id="3256" name="Google Shape;3256;p63"/>
            <p:cNvSpPr/>
            <p:nvPr/>
          </p:nvSpPr>
          <p:spPr>
            <a:xfrm>
              <a:off x="2427275" y="2724000"/>
              <a:ext cx="365875" cy="199475"/>
            </a:xfrm>
            <a:custGeom>
              <a:avLst/>
              <a:gdLst/>
              <a:ahLst/>
              <a:cxnLst/>
              <a:rect l="l" t="t" r="r" b="b"/>
              <a:pathLst>
                <a:path w="14635" h="7979" extrusionOk="0">
                  <a:moveTo>
                    <a:pt x="9706" y="1"/>
                  </a:moveTo>
                  <a:cubicBezTo>
                    <a:pt x="9566" y="1"/>
                    <a:pt x="9425" y="28"/>
                    <a:pt x="9291" y="85"/>
                  </a:cubicBezTo>
                  <a:lnTo>
                    <a:pt x="247" y="4568"/>
                  </a:lnTo>
                  <a:cubicBezTo>
                    <a:pt x="14" y="4688"/>
                    <a:pt x="0" y="4899"/>
                    <a:pt x="219" y="5047"/>
                  </a:cubicBezTo>
                  <a:lnTo>
                    <a:pt x="4371" y="7825"/>
                  </a:lnTo>
                  <a:cubicBezTo>
                    <a:pt x="4536" y="7926"/>
                    <a:pt x="4724" y="7978"/>
                    <a:pt x="4915" y="7978"/>
                  </a:cubicBezTo>
                  <a:cubicBezTo>
                    <a:pt x="5057" y="7978"/>
                    <a:pt x="5201" y="7949"/>
                    <a:pt x="5337" y="7888"/>
                  </a:cubicBezTo>
                  <a:lnTo>
                    <a:pt x="14381" y="3412"/>
                  </a:lnTo>
                  <a:cubicBezTo>
                    <a:pt x="14621" y="3292"/>
                    <a:pt x="14635" y="3081"/>
                    <a:pt x="14409" y="2933"/>
                  </a:cubicBezTo>
                  <a:lnTo>
                    <a:pt x="10264" y="155"/>
                  </a:lnTo>
                  <a:cubicBezTo>
                    <a:pt x="10093" y="53"/>
                    <a:pt x="9900" y="1"/>
                    <a:pt x="970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63"/>
            <p:cNvSpPr/>
            <p:nvPr/>
          </p:nvSpPr>
          <p:spPr>
            <a:xfrm>
              <a:off x="2426750" y="2723700"/>
              <a:ext cx="365175" cy="200000"/>
            </a:xfrm>
            <a:custGeom>
              <a:avLst/>
              <a:gdLst/>
              <a:ahLst/>
              <a:cxnLst/>
              <a:rect l="l" t="t" r="r" b="b"/>
              <a:pathLst>
                <a:path w="14607" h="8000" extrusionOk="0">
                  <a:moveTo>
                    <a:pt x="9692" y="25"/>
                  </a:moveTo>
                  <a:cubicBezTo>
                    <a:pt x="9704" y="25"/>
                    <a:pt x="9716" y="26"/>
                    <a:pt x="9728" y="26"/>
                  </a:cubicBezTo>
                  <a:cubicBezTo>
                    <a:pt x="9739" y="26"/>
                    <a:pt x="9750" y="26"/>
                    <a:pt x="9761" y="26"/>
                  </a:cubicBezTo>
                  <a:cubicBezTo>
                    <a:pt x="9947" y="26"/>
                    <a:pt x="10125" y="81"/>
                    <a:pt x="10278" y="174"/>
                  </a:cubicBezTo>
                  <a:lnTo>
                    <a:pt x="14423" y="2952"/>
                  </a:lnTo>
                  <a:cubicBezTo>
                    <a:pt x="14515" y="3001"/>
                    <a:pt x="14571" y="3093"/>
                    <a:pt x="14578" y="3191"/>
                  </a:cubicBezTo>
                  <a:cubicBezTo>
                    <a:pt x="14557" y="3297"/>
                    <a:pt x="14493" y="3375"/>
                    <a:pt x="14402" y="3417"/>
                  </a:cubicBezTo>
                  <a:lnTo>
                    <a:pt x="5358" y="7893"/>
                  </a:lnTo>
                  <a:cubicBezTo>
                    <a:pt x="5221" y="7951"/>
                    <a:pt x="5077" y="7980"/>
                    <a:pt x="4935" y="7980"/>
                  </a:cubicBezTo>
                  <a:cubicBezTo>
                    <a:pt x="4748" y="7980"/>
                    <a:pt x="4563" y="7930"/>
                    <a:pt x="4399" y="7830"/>
                  </a:cubicBezTo>
                  <a:lnTo>
                    <a:pt x="247" y="5052"/>
                  </a:lnTo>
                  <a:cubicBezTo>
                    <a:pt x="155" y="5010"/>
                    <a:pt x="99" y="4911"/>
                    <a:pt x="92" y="4813"/>
                  </a:cubicBezTo>
                  <a:cubicBezTo>
                    <a:pt x="113" y="4707"/>
                    <a:pt x="183" y="4629"/>
                    <a:pt x="275" y="4594"/>
                  </a:cubicBezTo>
                  <a:lnTo>
                    <a:pt x="9319" y="111"/>
                  </a:lnTo>
                  <a:cubicBezTo>
                    <a:pt x="9435" y="59"/>
                    <a:pt x="9563" y="25"/>
                    <a:pt x="9692" y="25"/>
                  </a:cubicBezTo>
                  <a:close/>
                  <a:moveTo>
                    <a:pt x="9737" y="0"/>
                  </a:moveTo>
                  <a:cubicBezTo>
                    <a:pt x="9593" y="0"/>
                    <a:pt x="9448" y="29"/>
                    <a:pt x="9312" y="90"/>
                  </a:cubicBezTo>
                  <a:lnTo>
                    <a:pt x="268" y="4573"/>
                  </a:lnTo>
                  <a:cubicBezTo>
                    <a:pt x="21" y="4637"/>
                    <a:pt x="0" y="4975"/>
                    <a:pt x="233" y="5074"/>
                  </a:cubicBezTo>
                  <a:lnTo>
                    <a:pt x="4385" y="7851"/>
                  </a:lnTo>
                  <a:cubicBezTo>
                    <a:pt x="4544" y="7944"/>
                    <a:pt x="4723" y="8000"/>
                    <a:pt x="4914" y="8000"/>
                  </a:cubicBezTo>
                  <a:cubicBezTo>
                    <a:pt x="4926" y="8000"/>
                    <a:pt x="4937" y="7999"/>
                    <a:pt x="4949" y="7999"/>
                  </a:cubicBezTo>
                  <a:cubicBezTo>
                    <a:pt x="4961" y="8000"/>
                    <a:pt x="4973" y="8000"/>
                    <a:pt x="4985" y="8000"/>
                  </a:cubicBezTo>
                  <a:cubicBezTo>
                    <a:pt x="5114" y="8000"/>
                    <a:pt x="5242" y="7966"/>
                    <a:pt x="5365" y="7914"/>
                  </a:cubicBezTo>
                  <a:lnTo>
                    <a:pt x="14409" y="3431"/>
                  </a:lnTo>
                  <a:cubicBezTo>
                    <a:pt x="14515" y="3396"/>
                    <a:pt x="14585" y="3304"/>
                    <a:pt x="14606" y="3198"/>
                  </a:cubicBezTo>
                  <a:cubicBezTo>
                    <a:pt x="14599" y="3086"/>
                    <a:pt x="14543" y="2987"/>
                    <a:pt x="14444" y="2931"/>
                  </a:cubicBezTo>
                  <a:lnTo>
                    <a:pt x="10292" y="153"/>
                  </a:lnTo>
                  <a:cubicBezTo>
                    <a:pt x="10123" y="52"/>
                    <a:pt x="9930" y="0"/>
                    <a:pt x="97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63"/>
            <p:cNvSpPr/>
            <p:nvPr/>
          </p:nvSpPr>
          <p:spPr>
            <a:xfrm>
              <a:off x="2424450" y="2769100"/>
              <a:ext cx="375400" cy="133500"/>
            </a:xfrm>
            <a:custGeom>
              <a:avLst/>
              <a:gdLst/>
              <a:ahLst/>
              <a:cxnLst/>
              <a:rect l="l" t="t" r="r" b="b"/>
              <a:pathLst>
                <a:path w="15016" h="5340" extrusionOk="0">
                  <a:moveTo>
                    <a:pt x="14776" y="1"/>
                  </a:moveTo>
                  <a:cubicBezTo>
                    <a:pt x="14762" y="107"/>
                    <a:pt x="14684" y="198"/>
                    <a:pt x="14585" y="233"/>
                  </a:cubicBezTo>
                  <a:lnTo>
                    <a:pt x="5548" y="4717"/>
                  </a:lnTo>
                  <a:cubicBezTo>
                    <a:pt x="5415" y="4773"/>
                    <a:pt x="5274" y="4801"/>
                    <a:pt x="5133" y="4801"/>
                  </a:cubicBezTo>
                  <a:cubicBezTo>
                    <a:pt x="4940" y="4801"/>
                    <a:pt x="4747" y="4748"/>
                    <a:pt x="4575" y="4646"/>
                  </a:cubicBezTo>
                  <a:lnTo>
                    <a:pt x="430" y="1869"/>
                  </a:lnTo>
                  <a:cubicBezTo>
                    <a:pt x="332" y="1820"/>
                    <a:pt x="275" y="1721"/>
                    <a:pt x="275" y="1615"/>
                  </a:cubicBezTo>
                  <a:lnTo>
                    <a:pt x="275" y="1615"/>
                  </a:lnTo>
                  <a:cubicBezTo>
                    <a:pt x="275" y="1615"/>
                    <a:pt x="1" y="2137"/>
                    <a:pt x="395" y="2412"/>
                  </a:cubicBezTo>
                  <a:lnTo>
                    <a:pt x="4540" y="5189"/>
                  </a:lnTo>
                  <a:cubicBezTo>
                    <a:pt x="4708" y="5289"/>
                    <a:pt x="4897" y="5339"/>
                    <a:pt x="5086" y="5339"/>
                  </a:cubicBezTo>
                  <a:cubicBezTo>
                    <a:pt x="5229" y="5339"/>
                    <a:pt x="5372" y="5310"/>
                    <a:pt x="5506" y="5253"/>
                  </a:cubicBezTo>
                  <a:lnTo>
                    <a:pt x="14550" y="776"/>
                  </a:lnTo>
                  <a:cubicBezTo>
                    <a:pt x="15015" y="515"/>
                    <a:pt x="14776" y="1"/>
                    <a:pt x="1477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63"/>
            <p:cNvSpPr/>
            <p:nvPr/>
          </p:nvSpPr>
          <p:spPr>
            <a:xfrm>
              <a:off x="2424100" y="2768925"/>
              <a:ext cx="375750" cy="134000"/>
            </a:xfrm>
            <a:custGeom>
              <a:avLst/>
              <a:gdLst/>
              <a:ahLst/>
              <a:cxnLst/>
              <a:rect l="l" t="t" r="r" b="b"/>
              <a:pathLst>
                <a:path w="15030" h="5360" extrusionOk="0">
                  <a:moveTo>
                    <a:pt x="14790" y="50"/>
                  </a:moveTo>
                  <a:cubicBezTo>
                    <a:pt x="14832" y="170"/>
                    <a:pt x="14945" y="558"/>
                    <a:pt x="14557" y="776"/>
                  </a:cubicBezTo>
                  <a:lnTo>
                    <a:pt x="5513" y="5252"/>
                  </a:lnTo>
                  <a:cubicBezTo>
                    <a:pt x="5379" y="5310"/>
                    <a:pt x="5236" y="5339"/>
                    <a:pt x="5093" y="5339"/>
                  </a:cubicBezTo>
                  <a:cubicBezTo>
                    <a:pt x="4905" y="5339"/>
                    <a:pt x="4718" y="5289"/>
                    <a:pt x="4554" y="5189"/>
                  </a:cubicBezTo>
                  <a:lnTo>
                    <a:pt x="409" y="2412"/>
                  </a:lnTo>
                  <a:cubicBezTo>
                    <a:pt x="92" y="2186"/>
                    <a:pt x="219" y="1798"/>
                    <a:pt x="275" y="1671"/>
                  </a:cubicBezTo>
                  <a:lnTo>
                    <a:pt x="275" y="1671"/>
                  </a:lnTo>
                  <a:cubicBezTo>
                    <a:pt x="289" y="1763"/>
                    <a:pt x="353" y="1841"/>
                    <a:pt x="430" y="1890"/>
                  </a:cubicBezTo>
                  <a:lnTo>
                    <a:pt x="4582" y="4667"/>
                  </a:lnTo>
                  <a:cubicBezTo>
                    <a:pt x="4751" y="4767"/>
                    <a:pt x="4942" y="4818"/>
                    <a:pt x="5133" y="4818"/>
                  </a:cubicBezTo>
                  <a:cubicBezTo>
                    <a:pt x="5279" y="4818"/>
                    <a:pt x="5425" y="4789"/>
                    <a:pt x="5562" y="4731"/>
                  </a:cubicBezTo>
                  <a:lnTo>
                    <a:pt x="14607" y="247"/>
                  </a:lnTo>
                  <a:cubicBezTo>
                    <a:pt x="14691" y="212"/>
                    <a:pt x="14762" y="142"/>
                    <a:pt x="14790" y="50"/>
                  </a:cubicBezTo>
                  <a:close/>
                  <a:moveTo>
                    <a:pt x="14776" y="1"/>
                  </a:moveTo>
                  <a:cubicBezTo>
                    <a:pt x="14776" y="1"/>
                    <a:pt x="14769" y="8"/>
                    <a:pt x="14769" y="15"/>
                  </a:cubicBezTo>
                  <a:cubicBezTo>
                    <a:pt x="14755" y="114"/>
                    <a:pt x="14684" y="191"/>
                    <a:pt x="14592" y="233"/>
                  </a:cubicBezTo>
                  <a:lnTo>
                    <a:pt x="5548" y="4710"/>
                  </a:lnTo>
                  <a:cubicBezTo>
                    <a:pt x="5414" y="4767"/>
                    <a:pt x="5271" y="4796"/>
                    <a:pt x="5128" y="4796"/>
                  </a:cubicBezTo>
                  <a:cubicBezTo>
                    <a:pt x="4941" y="4796"/>
                    <a:pt x="4754" y="4746"/>
                    <a:pt x="4589" y="4646"/>
                  </a:cubicBezTo>
                  <a:lnTo>
                    <a:pt x="444" y="1869"/>
                  </a:lnTo>
                  <a:cubicBezTo>
                    <a:pt x="353" y="1819"/>
                    <a:pt x="296" y="1728"/>
                    <a:pt x="289" y="1622"/>
                  </a:cubicBezTo>
                  <a:cubicBezTo>
                    <a:pt x="289" y="1622"/>
                    <a:pt x="289" y="1615"/>
                    <a:pt x="282" y="1615"/>
                  </a:cubicBezTo>
                  <a:cubicBezTo>
                    <a:pt x="282" y="1615"/>
                    <a:pt x="275" y="1615"/>
                    <a:pt x="268" y="1622"/>
                  </a:cubicBezTo>
                  <a:cubicBezTo>
                    <a:pt x="268" y="1622"/>
                    <a:pt x="0" y="2151"/>
                    <a:pt x="395" y="2433"/>
                  </a:cubicBezTo>
                  <a:lnTo>
                    <a:pt x="4540" y="5210"/>
                  </a:lnTo>
                  <a:cubicBezTo>
                    <a:pt x="4700" y="5303"/>
                    <a:pt x="4885" y="5359"/>
                    <a:pt x="5071" y="5359"/>
                  </a:cubicBezTo>
                  <a:cubicBezTo>
                    <a:pt x="5082" y="5359"/>
                    <a:pt x="5093" y="5359"/>
                    <a:pt x="5104" y="5358"/>
                  </a:cubicBezTo>
                  <a:cubicBezTo>
                    <a:pt x="5116" y="5359"/>
                    <a:pt x="5128" y="5359"/>
                    <a:pt x="5140" y="5359"/>
                  </a:cubicBezTo>
                  <a:cubicBezTo>
                    <a:pt x="5269" y="5359"/>
                    <a:pt x="5397" y="5325"/>
                    <a:pt x="5513" y="5274"/>
                  </a:cubicBezTo>
                  <a:lnTo>
                    <a:pt x="14564" y="790"/>
                  </a:lnTo>
                  <a:cubicBezTo>
                    <a:pt x="15029" y="536"/>
                    <a:pt x="14790" y="15"/>
                    <a:pt x="14790" y="8"/>
                  </a:cubicBezTo>
                  <a:cubicBezTo>
                    <a:pt x="14790" y="1"/>
                    <a:pt x="14783" y="1"/>
                    <a:pt x="14776"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3"/>
            <p:cNvSpPr/>
            <p:nvPr/>
          </p:nvSpPr>
          <p:spPr>
            <a:xfrm>
              <a:off x="2429550" y="2689650"/>
              <a:ext cx="365900" cy="199475"/>
            </a:xfrm>
            <a:custGeom>
              <a:avLst/>
              <a:gdLst/>
              <a:ahLst/>
              <a:cxnLst/>
              <a:rect l="l" t="t" r="r" b="b"/>
              <a:pathLst>
                <a:path w="14636" h="7979" extrusionOk="0">
                  <a:moveTo>
                    <a:pt x="9714" y="0"/>
                  </a:moveTo>
                  <a:cubicBezTo>
                    <a:pt x="9573" y="0"/>
                    <a:pt x="9432" y="28"/>
                    <a:pt x="9299" y="84"/>
                  </a:cubicBezTo>
                  <a:lnTo>
                    <a:pt x="255" y="4568"/>
                  </a:lnTo>
                  <a:cubicBezTo>
                    <a:pt x="15" y="4687"/>
                    <a:pt x="1" y="4899"/>
                    <a:pt x="226" y="5047"/>
                  </a:cubicBezTo>
                  <a:lnTo>
                    <a:pt x="4371" y="7824"/>
                  </a:lnTo>
                  <a:cubicBezTo>
                    <a:pt x="4543" y="7926"/>
                    <a:pt x="4736" y="7979"/>
                    <a:pt x="4929" y="7979"/>
                  </a:cubicBezTo>
                  <a:cubicBezTo>
                    <a:pt x="5070" y="7979"/>
                    <a:pt x="5211" y="7951"/>
                    <a:pt x="5344" y="7895"/>
                  </a:cubicBezTo>
                  <a:lnTo>
                    <a:pt x="14381" y="3411"/>
                  </a:lnTo>
                  <a:cubicBezTo>
                    <a:pt x="14621" y="3292"/>
                    <a:pt x="14635" y="3080"/>
                    <a:pt x="14410" y="2932"/>
                  </a:cubicBezTo>
                  <a:lnTo>
                    <a:pt x="10272" y="155"/>
                  </a:lnTo>
                  <a:cubicBezTo>
                    <a:pt x="10100" y="53"/>
                    <a:pt x="9907" y="0"/>
                    <a:pt x="971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3"/>
            <p:cNvSpPr/>
            <p:nvPr/>
          </p:nvSpPr>
          <p:spPr>
            <a:xfrm>
              <a:off x="2429025" y="2689400"/>
              <a:ext cx="365000" cy="199950"/>
            </a:xfrm>
            <a:custGeom>
              <a:avLst/>
              <a:gdLst/>
              <a:ahLst/>
              <a:cxnLst/>
              <a:rect l="l" t="t" r="r" b="b"/>
              <a:pathLst>
                <a:path w="14600" h="7998" extrusionOk="0">
                  <a:moveTo>
                    <a:pt x="9693" y="23"/>
                  </a:moveTo>
                  <a:cubicBezTo>
                    <a:pt x="9705" y="23"/>
                    <a:pt x="9717" y="23"/>
                    <a:pt x="9729" y="24"/>
                  </a:cubicBezTo>
                  <a:cubicBezTo>
                    <a:pt x="9739" y="23"/>
                    <a:pt x="9750" y="23"/>
                    <a:pt x="9761" y="23"/>
                  </a:cubicBezTo>
                  <a:cubicBezTo>
                    <a:pt x="9940" y="23"/>
                    <a:pt x="10119" y="79"/>
                    <a:pt x="10272" y="172"/>
                  </a:cubicBezTo>
                  <a:lnTo>
                    <a:pt x="14424" y="2949"/>
                  </a:lnTo>
                  <a:cubicBezTo>
                    <a:pt x="14508" y="2998"/>
                    <a:pt x="14572" y="3090"/>
                    <a:pt x="14572" y="3189"/>
                  </a:cubicBezTo>
                  <a:cubicBezTo>
                    <a:pt x="14558" y="3295"/>
                    <a:pt x="14487" y="3372"/>
                    <a:pt x="14395" y="3414"/>
                  </a:cubicBezTo>
                  <a:lnTo>
                    <a:pt x="5351" y="7891"/>
                  </a:lnTo>
                  <a:cubicBezTo>
                    <a:pt x="5217" y="7948"/>
                    <a:pt x="5074" y="7977"/>
                    <a:pt x="4931" y="7977"/>
                  </a:cubicBezTo>
                  <a:cubicBezTo>
                    <a:pt x="4744" y="7977"/>
                    <a:pt x="4557" y="7927"/>
                    <a:pt x="4392" y="7827"/>
                  </a:cubicBezTo>
                  <a:lnTo>
                    <a:pt x="247" y="5050"/>
                  </a:lnTo>
                  <a:cubicBezTo>
                    <a:pt x="156" y="5008"/>
                    <a:pt x="99" y="4909"/>
                    <a:pt x="92" y="4810"/>
                  </a:cubicBezTo>
                  <a:cubicBezTo>
                    <a:pt x="114" y="4704"/>
                    <a:pt x="184" y="4627"/>
                    <a:pt x="276" y="4592"/>
                  </a:cubicBezTo>
                  <a:lnTo>
                    <a:pt x="9320" y="108"/>
                  </a:lnTo>
                  <a:cubicBezTo>
                    <a:pt x="9436" y="57"/>
                    <a:pt x="9564" y="23"/>
                    <a:pt x="9693" y="23"/>
                  </a:cubicBezTo>
                  <a:close/>
                  <a:moveTo>
                    <a:pt x="9740" y="0"/>
                  </a:moveTo>
                  <a:cubicBezTo>
                    <a:pt x="9595" y="0"/>
                    <a:pt x="9450" y="29"/>
                    <a:pt x="9313" y="87"/>
                  </a:cubicBezTo>
                  <a:lnTo>
                    <a:pt x="269" y="4570"/>
                  </a:lnTo>
                  <a:cubicBezTo>
                    <a:pt x="22" y="4634"/>
                    <a:pt x="1" y="4972"/>
                    <a:pt x="233" y="5071"/>
                  </a:cubicBezTo>
                  <a:lnTo>
                    <a:pt x="4385" y="7848"/>
                  </a:lnTo>
                  <a:cubicBezTo>
                    <a:pt x="4545" y="7942"/>
                    <a:pt x="4724" y="7997"/>
                    <a:pt x="4915" y="7997"/>
                  </a:cubicBezTo>
                  <a:cubicBezTo>
                    <a:pt x="4926" y="7997"/>
                    <a:pt x="4938" y="7997"/>
                    <a:pt x="4949" y="7996"/>
                  </a:cubicBezTo>
                  <a:cubicBezTo>
                    <a:pt x="4961" y="7997"/>
                    <a:pt x="4973" y="7997"/>
                    <a:pt x="4985" y="7997"/>
                  </a:cubicBezTo>
                  <a:cubicBezTo>
                    <a:pt x="5114" y="7997"/>
                    <a:pt x="5243" y="7963"/>
                    <a:pt x="5365" y="7912"/>
                  </a:cubicBezTo>
                  <a:lnTo>
                    <a:pt x="14410" y="3436"/>
                  </a:lnTo>
                  <a:cubicBezTo>
                    <a:pt x="14508" y="3393"/>
                    <a:pt x="14586" y="3302"/>
                    <a:pt x="14600" y="3196"/>
                  </a:cubicBezTo>
                  <a:cubicBezTo>
                    <a:pt x="14600" y="3083"/>
                    <a:pt x="14536" y="2984"/>
                    <a:pt x="14438" y="2928"/>
                  </a:cubicBezTo>
                  <a:lnTo>
                    <a:pt x="10293" y="151"/>
                  </a:lnTo>
                  <a:cubicBezTo>
                    <a:pt x="10121" y="50"/>
                    <a:pt x="9930" y="0"/>
                    <a:pt x="974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3"/>
            <p:cNvSpPr/>
            <p:nvPr/>
          </p:nvSpPr>
          <p:spPr>
            <a:xfrm>
              <a:off x="2469750" y="2702325"/>
              <a:ext cx="296450" cy="165850"/>
            </a:xfrm>
            <a:custGeom>
              <a:avLst/>
              <a:gdLst/>
              <a:ahLst/>
              <a:cxnLst/>
              <a:rect l="l" t="t" r="r" b="b"/>
              <a:pathLst>
                <a:path w="11858" h="6634" extrusionOk="0">
                  <a:moveTo>
                    <a:pt x="7479" y="0"/>
                  </a:moveTo>
                  <a:lnTo>
                    <a:pt x="0" y="3708"/>
                  </a:lnTo>
                  <a:lnTo>
                    <a:pt x="4371" y="6633"/>
                  </a:lnTo>
                  <a:lnTo>
                    <a:pt x="11857" y="2933"/>
                  </a:lnTo>
                  <a:lnTo>
                    <a:pt x="7479"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63"/>
            <p:cNvSpPr/>
            <p:nvPr/>
          </p:nvSpPr>
          <p:spPr>
            <a:xfrm>
              <a:off x="2469575" y="2702150"/>
              <a:ext cx="296800" cy="166375"/>
            </a:xfrm>
            <a:custGeom>
              <a:avLst/>
              <a:gdLst/>
              <a:ahLst/>
              <a:cxnLst/>
              <a:rect l="l" t="t" r="r" b="b"/>
              <a:pathLst>
                <a:path w="11872" h="6655" extrusionOk="0">
                  <a:moveTo>
                    <a:pt x="7486" y="21"/>
                  </a:moveTo>
                  <a:lnTo>
                    <a:pt x="11843" y="2940"/>
                  </a:lnTo>
                  <a:lnTo>
                    <a:pt x="4385" y="6633"/>
                  </a:lnTo>
                  <a:lnTo>
                    <a:pt x="28" y="3715"/>
                  </a:lnTo>
                  <a:lnTo>
                    <a:pt x="7486" y="21"/>
                  </a:lnTo>
                  <a:close/>
                  <a:moveTo>
                    <a:pt x="7486" y="0"/>
                  </a:moveTo>
                  <a:lnTo>
                    <a:pt x="7" y="3701"/>
                  </a:lnTo>
                  <a:cubicBezTo>
                    <a:pt x="0" y="3701"/>
                    <a:pt x="0" y="3708"/>
                    <a:pt x="0" y="3715"/>
                  </a:cubicBezTo>
                  <a:cubicBezTo>
                    <a:pt x="0" y="3715"/>
                    <a:pt x="0" y="3715"/>
                    <a:pt x="0" y="3722"/>
                  </a:cubicBezTo>
                  <a:cubicBezTo>
                    <a:pt x="0" y="3722"/>
                    <a:pt x="4378" y="6655"/>
                    <a:pt x="4385" y="6655"/>
                  </a:cubicBezTo>
                  <a:lnTo>
                    <a:pt x="11864" y="2954"/>
                  </a:lnTo>
                  <a:cubicBezTo>
                    <a:pt x="11871" y="2947"/>
                    <a:pt x="11871" y="2947"/>
                    <a:pt x="11871" y="2940"/>
                  </a:cubicBezTo>
                  <a:cubicBezTo>
                    <a:pt x="11871" y="2940"/>
                    <a:pt x="11871" y="2933"/>
                    <a:pt x="11871" y="2933"/>
                  </a:cubicBezTo>
                  <a:lnTo>
                    <a:pt x="749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63"/>
            <p:cNvSpPr/>
            <p:nvPr/>
          </p:nvSpPr>
          <p:spPr>
            <a:xfrm>
              <a:off x="2489300" y="2830250"/>
              <a:ext cx="31400" cy="12375"/>
            </a:xfrm>
            <a:custGeom>
              <a:avLst/>
              <a:gdLst/>
              <a:ahLst/>
              <a:cxnLst/>
              <a:rect l="l" t="t" r="r" b="b"/>
              <a:pathLst>
                <a:path w="1256" h="495" extrusionOk="0">
                  <a:moveTo>
                    <a:pt x="431" y="1"/>
                  </a:moveTo>
                  <a:lnTo>
                    <a:pt x="374" y="15"/>
                  </a:lnTo>
                  <a:lnTo>
                    <a:pt x="367" y="15"/>
                  </a:lnTo>
                  <a:lnTo>
                    <a:pt x="318" y="29"/>
                  </a:lnTo>
                  <a:lnTo>
                    <a:pt x="311" y="29"/>
                  </a:lnTo>
                  <a:lnTo>
                    <a:pt x="261" y="43"/>
                  </a:lnTo>
                  <a:cubicBezTo>
                    <a:pt x="240" y="50"/>
                    <a:pt x="226" y="57"/>
                    <a:pt x="212" y="64"/>
                  </a:cubicBezTo>
                  <a:cubicBezTo>
                    <a:pt x="106" y="107"/>
                    <a:pt x="29" y="198"/>
                    <a:pt x="8" y="311"/>
                  </a:cubicBezTo>
                  <a:lnTo>
                    <a:pt x="1" y="403"/>
                  </a:lnTo>
                  <a:cubicBezTo>
                    <a:pt x="22" y="290"/>
                    <a:pt x="99" y="191"/>
                    <a:pt x="205" y="156"/>
                  </a:cubicBezTo>
                  <a:lnTo>
                    <a:pt x="247" y="135"/>
                  </a:lnTo>
                  <a:cubicBezTo>
                    <a:pt x="269" y="128"/>
                    <a:pt x="283" y="121"/>
                    <a:pt x="304" y="114"/>
                  </a:cubicBezTo>
                  <a:lnTo>
                    <a:pt x="311" y="114"/>
                  </a:lnTo>
                  <a:lnTo>
                    <a:pt x="360" y="100"/>
                  </a:lnTo>
                  <a:lnTo>
                    <a:pt x="367" y="100"/>
                  </a:lnTo>
                  <a:cubicBezTo>
                    <a:pt x="381" y="100"/>
                    <a:pt x="402" y="93"/>
                    <a:pt x="417" y="93"/>
                  </a:cubicBezTo>
                  <a:lnTo>
                    <a:pt x="473" y="85"/>
                  </a:lnTo>
                  <a:lnTo>
                    <a:pt x="487" y="85"/>
                  </a:lnTo>
                  <a:lnTo>
                    <a:pt x="536" y="78"/>
                  </a:lnTo>
                  <a:lnTo>
                    <a:pt x="663" y="78"/>
                  </a:lnTo>
                  <a:lnTo>
                    <a:pt x="720" y="85"/>
                  </a:lnTo>
                  <a:lnTo>
                    <a:pt x="734" y="85"/>
                  </a:lnTo>
                  <a:lnTo>
                    <a:pt x="776" y="93"/>
                  </a:lnTo>
                  <a:lnTo>
                    <a:pt x="790" y="93"/>
                  </a:lnTo>
                  <a:cubicBezTo>
                    <a:pt x="804" y="93"/>
                    <a:pt x="825" y="93"/>
                    <a:pt x="839" y="100"/>
                  </a:cubicBezTo>
                  <a:lnTo>
                    <a:pt x="889" y="114"/>
                  </a:lnTo>
                  <a:lnTo>
                    <a:pt x="903" y="121"/>
                  </a:lnTo>
                  <a:lnTo>
                    <a:pt x="945" y="135"/>
                  </a:lnTo>
                  <a:lnTo>
                    <a:pt x="959" y="135"/>
                  </a:lnTo>
                  <a:lnTo>
                    <a:pt x="1002" y="149"/>
                  </a:lnTo>
                  <a:lnTo>
                    <a:pt x="1016" y="156"/>
                  </a:lnTo>
                  <a:lnTo>
                    <a:pt x="1051" y="177"/>
                  </a:lnTo>
                  <a:lnTo>
                    <a:pt x="1065" y="184"/>
                  </a:lnTo>
                  <a:lnTo>
                    <a:pt x="1107" y="205"/>
                  </a:lnTo>
                  <a:lnTo>
                    <a:pt x="1129" y="219"/>
                  </a:lnTo>
                  <a:lnTo>
                    <a:pt x="1136" y="226"/>
                  </a:lnTo>
                  <a:lnTo>
                    <a:pt x="1150" y="255"/>
                  </a:lnTo>
                  <a:lnTo>
                    <a:pt x="1157" y="255"/>
                  </a:lnTo>
                  <a:lnTo>
                    <a:pt x="1171" y="269"/>
                  </a:lnTo>
                  <a:lnTo>
                    <a:pt x="1178" y="276"/>
                  </a:lnTo>
                  <a:cubicBezTo>
                    <a:pt x="1178" y="276"/>
                    <a:pt x="1185" y="283"/>
                    <a:pt x="1185" y="283"/>
                  </a:cubicBezTo>
                  <a:lnTo>
                    <a:pt x="1192" y="290"/>
                  </a:lnTo>
                  <a:lnTo>
                    <a:pt x="1199" y="297"/>
                  </a:lnTo>
                  <a:lnTo>
                    <a:pt x="1206" y="311"/>
                  </a:lnTo>
                  <a:lnTo>
                    <a:pt x="1213" y="318"/>
                  </a:lnTo>
                  <a:lnTo>
                    <a:pt x="1220" y="325"/>
                  </a:lnTo>
                  <a:cubicBezTo>
                    <a:pt x="1227" y="325"/>
                    <a:pt x="1227" y="332"/>
                    <a:pt x="1227" y="332"/>
                  </a:cubicBezTo>
                  <a:lnTo>
                    <a:pt x="1234" y="339"/>
                  </a:lnTo>
                  <a:lnTo>
                    <a:pt x="1241" y="353"/>
                  </a:lnTo>
                  <a:lnTo>
                    <a:pt x="1248" y="360"/>
                  </a:lnTo>
                  <a:cubicBezTo>
                    <a:pt x="1248" y="360"/>
                    <a:pt x="1248" y="367"/>
                    <a:pt x="1248" y="367"/>
                  </a:cubicBezTo>
                  <a:lnTo>
                    <a:pt x="1248" y="382"/>
                  </a:lnTo>
                  <a:cubicBezTo>
                    <a:pt x="1248" y="382"/>
                    <a:pt x="1248" y="382"/>
                    <a:pt x="1248" y="389"/>
                  </a:cubicBezTo>
                  <a:lnTo>
                    <a:pt x="1248" y="396"/>
                  </a:lnTo>
                  <a:lnTo>
                    <a:pt x="1248" y="403"/>
                  </a:lnTo>
                  <a:cubicBezTo>
                    <a:pt x="1248" y="410"/>
                    <a:pt x="1248" y="410"/>
                    <a:pt x="1248" y="417"/>
                  </a:cubicBezTo>
                  <a:lnTo>
                    <a:pt x="1248" y="424"/>
                  </a:lnTo>
                  <a:cubicBezTo>
                    <a:pt x="1248" y="424"/>
                    <a:pt x="1248" y="431"/>
                    <a:pt x="1248" y="431"/>
                  </a:cubicBezTo>
                  <a:cubicBezTo>
                    <a:pt x="1248" y="438"/>
                    <a:pt x="1248" y="445"/>
                    <a:pt x="1248" y="452"/>
                  </a:cubicBezTo>
                  <a:cubicBezTo>
                    <a:pt x="1248" y="459"/>
                    <a:pt x="1248" y="466"/>
                    <a:pt x="1248" y="473"/>
                  </a:cubicBezTo>
                  <a:lnTo>
                    <a:pt x="1248" y="494"/>
                  </a:lnTo>
                  <a:lnTo>
                    <a:pt x="1255" y="410"/>
                  </a:lnTo>
                  <a:lnTo>
                    <a:pt x="1255" y="389"/>
                  </a:lnTo>
                  <a:cubicBezTo>
                    <a:pt x="1255" y="382"/>
                    <a:pt x="1255" y="375"/>
                    <a:pt x="1255" y="375"/>
                  </a:cubicBezTo>
                  <a:lnTo>
                    <a:pt x="1255" y="353"/>
                  </a:lnTo>
                  <a:lnTo>
                    <a:pt x="1255" y="332"/>
                  </a:lnTo>
                  <a:cubicBezTo>
                    <a:pt x="1255" y="332"/>
                    <a:pt x="1255" y="332"/>
                    <a:pt x="1255" y="325"/>
                  </a:cubicBezTo>
                  <a:cubicBezTo>
                    <a:pt x="1255" y="325"/>
                    <a:pt x="1255" y="318"/>
                    <a:pt x="1255" y="318"/>
                  </a:cubicBezTo>
                  <a:cubicBezTo>
                    <a:pt x="1255" y="318"/>
                    <a:pt x="1255" y="311"/>
                    <a:pt x="1255" y="311"/>
                  </a:cubicBezTo>
                  <a:cubicBezTo>
                    <a:pt x="1255" y="304"/>
                    <a:pt x="1255" y="304"/>
                    <a:pt x="1255" y="297"/>
                  </a:cubicBezTo>
                  <a:lnTo>
                    <a:pt x="1255" y="290"/>
                  </a:lnTo>
                  <a:lnTo>
                    <a:pt x="1248" y="283"/>
                  </a:lnTo>
                  <a:cubicBezTo>
                    <a:pt x="1255" y="276"/>
                    <a:pt x="1255" y="276"/>
                    <a:pt x="1248" y="276"/>
                  </a:cubicBezTo>
                  <a:lnTo>
                    <a:pt x="1248" y="262"/>
                  </a:lnTo>
                  <a:lnTo>
                    <a:pt x="1241" y="255"/>
                  </a:lnTo>
                  <a:lnTo>
                    <a:pt x="1234" y="248"/>
                  </a:lnTo>
                  <a:lnTo>
                    <a:pt x="1227" y="234"/>
                  </a:lnTo>
                  <a:lnTo>
                    <a:pt x="1220" y="226"/>
                  </a:lnTo>
                  <a:lnTo>
                    <a:pt x="1213" y="219"/>
                  </a:lnTo>
                  <a:lnTo>
                    <a:pt x="1206" y="212"/>
                  </a:lnTo>
                  <a:lnTo>
                    <a:pt x="1199" y="205"/>
                  </a:lnTo>
                  <a:lnTo>
                    <a:pt x="1192" y="198"/>
                  </a:lnTo>
                  <a:lnTo>
                    <a:pt x="1185" y="184"/>
                  </a:lnTo>
                  <a:lnTo>
                    <a:pt x="1178" y="177"/>
                  </a:lnTo>
                  <a:lnTo>
                    <a:pt x="1164" y="170"/>
                  </a:lnTo>
                  <a:lnTo>
                    <a:pt x="1157" y="163"/>
                  </a:lnTo>
                  <a:lnTo>
                    <a:pt x="1143" y="156"/>
                  </a:lnTo>
                  <a:lnTo>
                    <a:pt x="1136" y="149"/>
                  </a:lnTo>
                  <a:lnTo>
                    <a:pt x="1114" y="135"/>
                  </a:lnTo>
                  <a:cubicBezTo>
                    <a:pt x="1100" y="121"/>
                    <a:pt x="1086" y="114"/>
                    <a:pt x="1072" y="107"/>
                  </a:cubicBezTo>
                  <a:lnTo>
                    <a:pt x="1058" y="100"/>
                  </a:lnTo>
                  <a:lnTo>
                    <a:pt x="1023" y="85"/>
                  </a:lnTo>
                  <a:lnTo>
                    <a:pt x="1016" y="78"/>
                  </a:lnTo>
                  <a:cubicBezTo>
                    <a:pt x="995" y="71"/>
                    <a:pt x="980" y="64"/>
                    <a:pt x="966" y="57"/>
                  </a:cubicBezTo>
                  <a:lnTo>
                    <a:pt x="959" y="57"/>
                  </a:lnTo>
                  <a:cubicBezTo>
                    <a:pt x="945" y="57"/>
                    <a:pt x="931" y="50"/>
                    <a:pt x="917" y="43"/>
                  </a:cubicBezTo>
                  <a:lnTo>
                    <a:pt x="903" y="36"/>
                  </a:lnTo>
                  <a:lnTo>
                    <a:pt x="854" y="29"/>
                  </a:lnTo>
                  <a:lnTo>
                    <a:pt x="797" y="15"/>
                  </a:lnTo>
                  <a:lnTo>
                    <a:pt x="783" y="15"/>
                  </a:lnTo>
                  <a:lnTo>
                    <a:pt x="741" y="8"/>
                  </a:lnTo>
                  <a:lnTo>
                    <a:pt x="727" y="8"/>
                  </a:lnTo>
                  <a:cubicBezTo>
                    <a:pt x="706" y="8"/>
                    <a:pt x="691" y="8"/>
                    <a:pt x="6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63"/>
            <p:cNvSpPr/>
            <p:nvPr/>
          </p:nvSpPr>
          <p:spPr>
            <a:xfrm>
              <a:off x="2489125" y="2830250"/>
              <a:ext cx="32450" cy="12725"/>
            </a:xfrm>
            <a:custGeom>
              <a:avLst/>
              <a:gdLst/>
              <a:ahLst/>
              <a:cxnLst/>
              <a:rect l="l" t="t" r="r" b="b"/>
              <a:pathLst>
                <a:path w="1298" h="509" extrusionOk="0">
                  <a:moveTo>
                    <a:pt x="684" y="15"/>
                  </a:moveTo>
                  <a:cubicBezTo>
                    <a:pt x="698" y="15"/>
                    <a:pt x="720" y="22"/>
                    <a:pt x="734" y="22"/>
                  </a:cubicBezTo>
                  <a:lnTo>
                    <a:pt x="748" y="22"/>
                  </a:lnTo>
                  <a:lnTo>
                    <a:pt x="790" y="29"/>
                  </a:lnTo>
                  <a:lnTo>
                    <a:pt x="804" y="29"/>
                  </a:lnTo>
                  <a:lnTo>
                    <a:pt x="861" y="43"/>
                  </a:lnTo>
                  <a:lnTo>
                    <a:pt x="910" y="50"/>
                  </a:lnTo>
                  <a:lnTo>
                    <a:pt x="924" y="57"/>
                  </a:lnTo>
                  <a:lnTo>
                    <a:pt x="966" y="71"/>
                  </a:lnTo>
                  <a:lnTo>
                    <a:pt x="973" y="71"/>
                  </a:lnTo>
                  <a:cubicBezTo>
                    <a:pt x="987" y="78"/>
                    <a:pt x="1002" y="85"/>
                    <a:pt x="1023" y="93"/>
                  </a:cubicBezTo>
                  <a:lnTo>
                    <a:pt x="1030" y="93"/>
                  </a:lnTo>
                  <a:lnTo>
                    <a:pt x="1065" y="114"/>
                  </a:lnTo>
                  <a:lnTo>
                    <a:pt x="1079" y="121"/>
                  </a:lnTo>
                  <a:lnTo>
                    <a:pt x="1121" y="142"/>
                  </a:lnTo>
                  <a:cubicBezTo>
                    <a:pt x="1128" y="149"/>
                    <a:pt x="1136" y="156"/>
                    <a:pt x="1143" y="156"/>
                  </a:cubicBezTo>
                  <a:lnTo>
                    <a:pt x="1150" y="163"/>
                  </a:lnTo>
                  <a:lnTo>
                    <a:pt x="1157" y="177"/>
                  </a:lnTo>
                  <a:lnTo>
                    <a:pt x="1171" y="184"/>
                  </a:lnTo>
                  <a:lnTo>
                    <a:pt x="1178" y="191"/>
                  </a:lnTo>
                  <a:lnTo>
                    <a:pt x="1185" y="198"/>
                  </a:lnTo>
                  <a:lnTo>
                    <a:pt x="1192" y="205"/>
                  </a:lnTo>
                  <a:lnTo>
                    <a:pt x="1206" y="212"/>
                  </a:lnTo>
                  <a:lnTo>
                    <a:pt x="1213" y="219"/>
                  </a:lnTo>
                  <a:lnTo>
                    <a:pt x="1220" y="234"/>
                  </a:lnTo>
                  <a:lnTo>
                    <a:pt x="1227" y="241"/>
                  </a:lnTo>
                  <a:lnTo>
                    <a:pt x="1234" y="248"/>
                  </a:lnTo>
                  <a:lnTo>
                    <a:pt x="1248" y="269"/>
                  </a:lnTo>
                  <a:cubicBezTo>
                    <a:pt x="1248" y="276"/>
                    <a:pt x="1255" y="283"/>
                    <a:pt x="1255" y="290"/>
                  </a:cubicBezTo>
                  <a:cubicBezTo>
                    <a:pt x="1262" y="304"/>
                    <a:pt x="1269" y="325"/>
                    <a:pt x="1277" y="339"/>
                  </a:cubicBezTo>
                  <a:lnTo>
                    <a:pt x="1277" y="360"/>
                  </a:lnTo>
                  <a:lnTo>
                    <a:pt x="1277" y="375"/>
                  </a:lnTo>
                  <a:cubicBezTo>
                    <a:pt x="1277" y="382"/>
                    <a:pt x="1277" y="389"/>
                    <a:pt x="1277" y="389"/>
                  </a:cubicBezTo>
                  <a:cubicBezTo>
                    <a:pt x="1277" y="382"/>
                    <a:pt x="1269" y="375"/>
                    <a:pt x="1269" y="375"/>
                  </a:cubicBezTo>
                  <a:lnTo>
                    <a:pt x="1262" y="360"/>
                  </a:lnTo>
                  <a:lnTo>
                    <a:pt x="1248" y="346"/>
                  </a:lnTo>
                  <a:lnTo>
                    <a:pt x="1255" y="339"/>
                  </a:lnTo>
                  <a:lnTo>
                    <a:pt x="1248" y="325"/>
                  </a:lnTo>
                  <a:cubicBezTo>
                    <a:pt x="1248" y="325"/>
                    <a:pt x="1241" y="318"/>
                    <a:pt x="1241" y="311"/>
                  </a:cubicBezTo>
                  <a:lnTo>
                    <a:pt x="1227" y="290"/>
                  </a:lnTo>
                  <a:lnTo>
                    <a:pt x="1213" y="276"/>
                  </a:lnTo>
                  <a:lnTo>
                    <a:pt x="1192" y="262"/>
                  </a:lnTo>
                  <a:lnTo>
                    <a:pt x="1178" y="241"/>
                  </a:lnTo>
                  <a:lnTo>
                    <a:pt x="1164" y="234"/>
                  </a:lnTo>
                  <a:lnTo>
                    <a:pt x="1157" y="226"/>
                  </a:lnTo>
                  <a:lnTo>
                    <a:pt x="1143" y="219"/>
                  </a:lnTo>
                  <a:lnTo>
                    <a:pt x="1136" y="212"/>
                  </a:lnTo>
                  <a:lnTo>
                    <a:pt x="1114" y="191"/>
                  </a:lnTo>
                  <a:cubicBezTo>
                    <a:pt x="1100" y="184"/>
                    <a:pt x="1086" y="177"/>
                    <a:pt x="1072" y="170"/>
                  </a:cubicBezTo>
                  <a:lnTo>
                    <a:pt x="1058" y="163"/>
                  </a:lnTo>
                  <a:lnTo>
                    <a:pt x="1023" y="142"/>
                  </a:lnTo>
                  <a:lnTo>
                    <a:pt x="1016" y="135"/>
                  </a:lnTo>
                  <a:lnTo>
                    <a:pt x="966" y="121"/>
                  </a:lnTo>
                  <a:lnTo>
                    <a:pt x="952" y="121"/>
                  </a:lnTo>
                  <a:lnTo>
                    <a:pt x="917" y="107"/>
                  </a:lnTo>
                  <a:lnTo>
                    <a:pt x="896" y="100"/>
                  </a:lnTo>
                  <a:lnTo>
                    <a:pt x="846" y="85"/>
                  </a:lnTo>
                  <a:cubicBezTo>
                    <a:pt x="832" y="85"/>
                    <a:pt x="811" y="78"/>
                    <a:pt x="790" y="78"/>
                  </a:cubicBezTo>
                  <a:lnTo>
                    <a:pt x="776" y="78"/>
                  </a:lnTo>
                  <a:lnTo>
                    <a:pt x="734" y="71"/>
                  </a:lnTo>
                  <a:lnTo>
                    <a:pt x="473" y="71"/>
                  </a:lnTo>
                  <a:lnTo>
                    <a:pt x="424" y="78"/>
                  </a:lnTo>
                  <a:lnTo>
                    <a:pt x="367" y="93"/>
                  </a:lnTo>
                  <a:lnTo>
                    <a:pt x="360" y="93"/>
                  </a:lnTo>
                  <a:lnTo>
                    <a:pt x="311" y="107"/>
                  </a:lnTo>
                  <a:lnTo>
                    <a:pt x="304" y="107"/>
                  </a:lnTo>
                  <a:cubicBezTo>
                    <a:pt x="283" y="114"/>
                    <a:pt x="268" y="114"/>
                    <a:pt x="254" y="121"/>
                  </a:cubicBezTo>
                  <a:cubicBezTo>
                    <a:pt x="233" y="128"/>
                    <a:pt x="219" y="135"/>
                    <a:pt x="205" y="142"/>
                  </a:cubicBezTo>
                  <a:cubicBezTo>
                    <a:pt x="127" y="177"/>
                    <a:pt x="71" y="234"/>
                    <a:pt x="29" y="304"/>
                  </a:cubicBezTo>
                  <a:cubicBezTo>
                    <a:pt x="50" y="198"/>
                    <a:pt x="127" y="114"/>
                    <a:pt x="226" y="78"/>
                  </a:cubicBezTo>
                  <a:cubicBezTo>
                    <a:pt x="233" y="71"/>
                    <a:pt x="254" y="64"/>
                    <a:pt x="276" y="57"/>
                  </a:cubicBezTo>
                  <a:cubicBezTo>
                    <a:pt x="290" y="50"/>
                    <a:pt x="304" y="43"/>
                    <a:pt x="318" y="43"/>
                  </a:cubicBezTo>
                  <a:lnTo>
                    <a:pt x="325" y="43"/>
                  </a:lnTo>
                  <a:cubicBezTo>
                    <a:pt x="346" y="36"/>
                    <a:pt x="360" y="29"/>
                    <a:pt x="374" y="29"/>
                  </a:cubicBezTo>
                  <a:lnTo>
                    <a:pt x="381" y="29"/>
                  </a:lnTo>
                  <a:cubicBezTo>
                    <a:pt x="402" y="22"/>
                    <a:pt x="416" y="15"/>
                    <a:pt x="438" y="15"/>
                  </a:cubicBezTo>
                  <a:close/>
                  <a:moveTo>
                    <a:pt x="459" y="1"/>
                  </a:moveTo>
                  <a:lnTo>
                    <a:pt x="431" y="8"/>
                  </a:lnTo>
                  <a:lnTo>
                    <a:pt x="381" y="15"/>
                  </a:lnTo>
                  <a:lnTo>
                    <a:pt x="367" y="15"/>
                  </a:lnTo>
                  <a:cubicBezTo>
                    <a:pt x="353" y="22"/>
                    <a:pt x="339" y="22"/>
                    <a:pt x="325" y="29"/>
                  </a:cubicBezTo>
                  <a:lnTo>
                    <a:pt x="311" y="29"/>
                  </a:lnTo>
                  <a:lnTo>
                    <a:pt x="261" y="50"/>
                  </a:lnTo>
                  <a:lnTo>
                    <a:pt x="212" y="71"/>
                  </a:lnTo>
                  <a:cubicBezTo>
                    <a:pt x="106" y="114"/>
                    <a:pt x="22" y="205"/>
                    <a:pt x="8" y="325"/>
                  </a:cubicBezTo>
                  <a:lnTo>
                    <a:pt x="1" y="417"/>
                  </a:lnTo>
                  <a:cubicBezTo>
                    <a:pt x="1" y="417"/>
                    <a:pt x="1" y="424"/>
                    <a:pt x="8" y="424"/>
                  </a:cubicBezTo>
                  <a:cubicBezTo>
                    <a:pt x="15" y="424"/>
                    <a:pt x="22" y="424"/>
                    <a:pt x="22" y="417"/>
                  </a:cubicBezTo>
                  <a:cubicBezTo>
                    <a:pt x="36" y="304"/>
                    <a:pt x="113" y="212"/>
                    <a:pt x="219" y="177"/>
                  </a:cubicBezTo>
                  <a:lnTo>
                    <a:pt x="268" y="156"/>
                  </a:lnTo>
                  <a:lnTo>
                    <a:pt x="318" y="142"/>
                  </a:lnTo>
                  <a:lnTo>
                    <a:pt x="325" y="142"/>
                  </a:lnTo>
                  <a:lnTo>
                    <a:pt x="367" y="128"/>
                  </a:lnTo>
                  <a:lnTo>
                    <a:pt x="381" y="128"/>
                  </a:lnTo>
                  <a:cubicBezTo>
                    <a:pt x="395" y="121"/>
                    <a:pt x="416" y="121"/>
                    <a:pt x="438" y="114"/>
                  </a:cubicBezTo>
                  <a:lnTo>
                    <a:pt x="480" y="107"/>
                  </a:lnTo>
                  <a:lnTo>
                    <a:pt x="741" y="107"/>
                  </a:lnTo>
                  <a:lnTo>
                    <a:pt x="783" y="114"/>
                  </a:lnTo>
                  <a:lnTo>
                    <a:pt x="797" y="114"/>
                  </a:lnTo>
                  <a:cubicBezTo>
                    <a:pt x="811" y="121"/>
                    <a:pt x="832" y="121"/>
                    <a:pt x="854" y="128"/>
                  </a:cubicBezTo>
                  <a:lnTo>
                    <a:pt x="896" y="142"/>
                  </a:lnTo>
                  <a:lnTo>
                    <a:pt x="910" y="142"/>
                  </a:lnTo>
                  <a:cubicBezTo>
                    <a:pt x="924" y="149"/>
                    <a:pt x="938" y="156"/>
                    <a:pt x="952" y="156"/>
                  </a:cubicBezTo>
                  <a:lnTo>
                    <a:pt x="959" y="156"/>
                  </a:lnTo>
                  <a:lnTo>
                    <a:pt x="1009" y="177"/>
                  </a:lnTo>
                  <a:lnTo>
                    <a:pt x="1016" y="184"/>
                  </a:lnTo>
                  <a:cubicBezTo>
                    <a:pt x="1030" y="191"/>
                    <a:pt x="1044" y="191"/>
                    <a:pt x="1058" y="198"/>
                  </a:cubicBezTo>
                  <a:lnTo>
                    <a:pt x="1065" y="205"/>
                  </a:lnTo>
                  <a:lnTo>
                    <a:pt x="1107" y="234"/>
                  </a:lnTo>
                  <a:lnTo>
                    <a:pt x="1136" y="241"/>
                  </a:lnTo>
                  <a:lnTo>
                    <a:pt x="1143" y="248"/>
                  </a:lnTo>
                  <a:lnTo>
                    <a:pt x="1150" y="255"/>
                  </a:lnTo>
                  <a:lnTo>
                    <a:pt x="1164" y="269"/>
                  </a:lnTo>
                  <a:lnTo>
                    <a:pt x="1171" y="276"/>
                  </a:lnTo>
                  <a:lnTo>
                    <a:pt x="1178" y="283"/>
                  </a:lnTo>
                  <a:lnTo>
                    <a:pt x="1199" y="297"/>
                  </a:lnTo>
                  <a:lnTo>
                    <a:pt x="1213" y="311"/>
                  </a:lnTo>
                  <a:cubicBezTo>
                    <a:pt x="1213" y="318"/>
                    <a:pt x="1220" y="325"/>
                    <a:pt x="1227" y="332"/>
                  </a:cubicBezTo>
                  <a:lnTo>
                    <a:pt x="1241" y="353"/>
                  </a:lnTo>
                  <a:cubicBezTo>
                    <a:pt x="1241" y="360"/>
                    <a:pt x="1241" y="360"/>
                    <a:pt x="1277" y="445"/>
                  </a:cubicBezTo>
                  <a:lnTo>
                    <a:pt x="1277" y="459"/>
                  </a:lnTo>
                  <a:cubicBezTo>
                    <a:pt x="1277" y="466"/>
                    <a:pt x="1277" y="473"/>
                    <a:pt x="1277" y="480"/>
                  </a:cubicBezTo>
                  <a:lnTo>
                    <a:pt x="1277" y="494"/>
                  </a:lnTo>
                  <a:cubicBezTo>
                    <a:pt x="1277" y="501"/>
                    <a:pt x="1277" y="508"/>
                    <a:pt x="1284" y="508"/>
                  </a:cubicBezTo>
                  <a:cubicBezTo>
                    <a:pt x="1291" y="501"/>
                    <a:pt x="1291" y="501"/>
                    <a:pt x="1291" y="494"/>
                  </a:cubicBezTo>
                  <a:lnTo>
                    <a:pt x="1298" y="410"/>
                  </a:lnTo>
                  <a:lnTo>
                    <a:pt x="1298" y="389"/>
                  </a:lnTo>
                  <a:lnTo>
                    <a:pt x="1298" y="367"/>
                  </a:lnTo>
                  <a:lnTo>
                    <a:pt x="1298" y="346"/>
                  </a:lnTo>
                  <a:lnTo>
                    <a:pt x="1291" y="325"/>
                  </a:lnTo>
                  <a:cubicBezTo>
                    <a:pt x="1291" y="318"/>
                    <a:pt x="1284" y="311"/>
                    <a:pt x="1284" y="311"/>
                  </a:cubicBezTo>
                  <a:lnTo>
                    <a:pt x="1277" y="290"/>
                  </a:lnTo>
                  <a:cubicBezTo>
                    <a:pt x="1277" y="290"/>
                    <a:pt x="1269" y="276"/>
                    <a:pt x="1262" y="269"/>
                  </a:cubicBezTo>
                  <a:cubicBezTo>
                    <a:pt x="1262" y="269"/>
                    <a:pt x="1262" y="269"/>
                    <a:pt x="1248" y="248"/>
                  </a:cubicBezTo>
                  <a:lnTo>
                    <a:pt x="1234" y="226"/>
                  </a:lnTo>
                  <a:lnTo>
                    <a:pt x="1227" y="219"/>
                  </a:lnTo>
                  <a:lnTo>
                    <a:pt x="1220" y="212"/>
                  </a:lnTo>
                  <a:lnTo>
                    <a:pt x="1213" y="205"/>
                  </a:lnTo>
                  <a:lnTo>
                    <a:pt x="1206" y="191"/>
                  </a:lnTo>
                  <a:lnTo>
                    <a:pt x="1199" y="184"/>
                  </a:lnTo>
                  <a:lnTo>
                    <a:pt x="1185" y="177"/>
                  </a:lnTo>
                  <a:lnTo>
                    <a:pt x="1178" y="170"/>
                  </a:lnTo>
                  <a:lnTo>
                    <a:pt x="1171" y="163"/>
                  </a:lnTo>
                  <a:lnTo>
                    <a:pt x="1157" y="149"/>
                  </a:lnTo>
                  <a:lnTo>
                    <a:pt x="1150" y="142"/>
                  </a:lnTo>
                  <a:lnTo>
                    <a:pt x="1128" y="128"/>
                  </a:lnTo>
                  <a:lnTo>
                    <a:pt x="1079" y="107"/>
                  </a:lnTo>
                  <a:lnTo>
                    <a:pt x="1072" y="100"/>
                  </a:lnTo>
                  <a:lnTo>
                    <a:pt x="1037" y="78"/>
                  </a:lnTo>
                  <a:lnTo>
                    <a:pt x="1023" y="71"/>
                  </a:lnTo>
                  <a:cubicBezTo>
                    <a:pt x="1009" y="64"/>
                    <a:pt x="995" y="57"/>
                    <a:pt x="973" y="50"/>
                  </a:cubicBezTo>
                  <a:lnTo>
                    <a:pt x="966" y="50"/>
                  </a:lnTo>
                  <a:lnTo>
                    <a:pt x="924" y="36"/>
                  </a:lnTo>
                  <a:lnTo>
                    <a:pt x="910" y="36"/>
                  </a:lnTo>
                  <a:lnTo>
                    <a:pt x="861" y="22"/>
                  </a:lnTo>
                  <a:lnTo>
                    <a:pt x="804" y="15"/>
                  </a:lnTo>
                  <a:lnTo>
                    <a:pt x="790" y="15"/>
                  </a:lnTo>
                  <a:lnTo>
                    <a:pt x="748" y="8"/>
                  </a:lnTo>
                  <a:lnTo>
                    <a:pt x="734" y="8"/>
                  </a:lnTo>
                  <a:cubicBezTo>
                    <a:pt x="713" y="1"/>
                    <a:pt x="698" y="1"/>
                    <a:pt x="67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3"/>
            <p:cNvSpPr/>
            <p:nvPr/>
          </p:nvSpPr>
          <p:spPr>
            <a:xfrm>
              <a:off x="2487725" y="2832250"/>
              <a:ext cx="35275" cy="18600"/>
            </a:xfrm>
            <a:custGeom>
              <a:avLst/>
              <a:gdLst/>
              <a:ahLst/>
              <a:cxnLst/>
              <a:rect l="l" t="t" r="r" b="b"/>
              <a:pathLst>
                <a:path w="1411" h="744" extrusionOk="0">
                  <a:moveTo>
                    <a:pt x="665" y="1"/>
                  </a:moveTo>
                  <a:cubicBezTo>
                    <a:pt x="531" y="1"/>
                    <a:pt x="396" y="28"/>
                    <a:pt x="268" y="83"/>
                  </a:cubicBezTo>
                  <a:cubicBezTo>
                    <a:pt x="14" y="210"/>
                    <a:pt x="0" y="443"/>
                    <a:pt x="240" y="605"/>
                  </a:cubicBezTo>
                  <a:cubicBezTo>
                    <a:pt x="396" y="697"/>
                    <a:pt x="570" y="743"/>
                    <a:pt x="745" y="743"/>
                  </a:cubicBezTo>
                  <a:cubicBezTo>
                    <a:pt x="879" y="743"/>
                    <a:pt x="1014" y="716"/>
                    <a:pt x="1142" y="661"/>
                  </a:cubicBezTo>
                  <a:cubicBezTo>
                    <a:pt x="1396" y="534"/>
                    <a:pt x="1410" y="302"/>
                    <a:pt x="1170" y="139"/>
                  </a:cubicBezTo>
                  <a:cubicBezTo>
                    <a:pt x="1014" y="47"/>
                    <a:pt x="840" y="1"/>
                    <a:pt x="66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3"/>
            <p:cNvSpPr/>
            <p:nvPr/>
          </p:nvSpPr>
          <p:spPr>
            <a:xfrm>
              <a:off x="2487200" y="2831975"/>
              <a:ext cx="36325" cy="19125"/>
            </a:xfrm>
            <a:custGeom>
              <a:avLst/>
              <a:gdLst/>
              <a:ahLst/>
              <a:cxnLst/>
              <a:rect l="l" t="t" r="r" b="b"/>
              <a:pathLst>
                <a:path w="1453" h="765" extrusionOk="0">
                  <a:moveTo>
                    <a:pt x="636" y="22"/>
                  </a:moveTo>
                  <a:cubicBezTo>
                    <a:pt x="650" y="22"/>
                    <a:pt x="663" y="23"/>
                    <a:pt x="677" y="24"/>
                  </a:cubicBezTo>
                  <a:cubicBezTo>
                    <a:pt x="688" y="23"/>
                    <a:pt x="699" y="23"/>
                    <a:pt x="710" y="23"/>
                  </a:cubicBezTo>
                  <a:cubicBezTo>
                    <a:pt x="876" y="23"/>
                    <a:pt x="1046" y="72"/>
                    <a:pt x="1184" y="165"/>
                  </a:cubicBezTo>
                  <a:cubicBezTo>
                    <a:pt x="1283" y="214"/>
                    <a:pt x="1346" y="313"/>
                    <a:pt x="1354" y="425"/>
                  </a:cubicBezTo>
                  <a:cubicBezTo>
                    <a:pt x="1332" y="531"/>
                    <a:pt x="1262" y="623"/>
                    <a:pt x="1156" y="665"/>
                  </a:cubicBezTo>
                  <a:cubicBezTo>
                    <a:pt x="1033" y="716"/>
                    <a:pt x="903" y="741"/>
                    <a:pt x="773" y="741"/>
                  </a:cubicBezTo>
                  <a:cubicBezTo>
                    <a:pt x="597" y="741"/>
                    <a:pt x="422" y="695"/>
                    <a:pt x="268" y="602"/>
                  </a:cubicBezTo>
                  <a:cubicBezTo>
                    <a:pt x="21" y="510"/>
                    <a:pt x="42" y="165"/>
                    <a:pt x="296" y="101"/>
                  </a:cubicBezTo>
                  <a:cubicBezTo>
                    <a:pt x="404" y="50"/>
                    <a:pt x="517" y="22"/>
                    <a:pt x="636" y="22"/>
                  </a:cubicBezTo>
                  <a:close/>
                  <a:moveTo>
                    <a:pt x="678" y="1"/>
                  </a:moveTo>
                  <a:cubicBezTo>
                    <a:pt x="546" y="1"/>
                    <a:pt x="414" y="26"/>
                    <a:pt x="289" y="80"/>
                  </a:cubicBezTo>
                  <a:cubicBezTo>
                    <a:pt x="28" y="157"/>
                    <a:pt x="0" y="517"/>
                    <a:pt x="254" y="623"/>
                  </a:cubicBezTo>
                  <a:cubicBezTo>
                    <a:pt x="399" y="715"/>
                    <a:pt x="569" y="764"/>
                    <a:pt x="741" y="764"/>
                  </a:cubicBezTo>
                  <a:cubicBezTo>
                    <a:pt x="752" y="764"/>
                    <a:pt x="764" y="764"/>
                    <a:pt x="775" y="764"/>
                  </a:cubicBezTo>
                  <a:cubicBezTo>
                    <a:pt x="789" y="764"/>
                    <a:pt x="803" y="765"/>
                    <a:pt x="816" y="765"/>
                  </a:cubicBezTo>
                  <a:cubicBezTo>
                    <a:pt x="936" y="765"/>
                    <a:pt x="1055" y="737"/>
                    <a:pt x="1163" y="686"/>
                  </a:cubicBezTo>
                  <a:cubicBezTo>
                    <a:pt x="1424" y="609"/>
                    <a:pt x="1452" y="249"/>
                    <a:pt x="1198" y="143"/>
                  </a:cubicBezTo>
                  <a:cubicBezTo>
                    <a:pt x="1039" y="50"/>
                    <a:pt x="859" y="1"/>
                    <a:pt x="6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3"/>
            <p:cNvSpPr/>
            <p:nvPr/>
          </p:nvSpPr>
          <p:spPr>
            <a:xfrm>
              <a:off x="2704125" y="2719575"/>
              <a:ext cx="4800" cy="3375"/>
            </a:xfrm>
            <a:custGeom>
              <a:avLst/>
              <a:gdLst/>
              <a:ahLst/>
              <a:cxnLst/>
              <a:rect l="l" t="t" r="r" b="b"/>
              <a:pathLst>
                <a:path w="192" h="135" extrusionOk="0">
                  <a:moveTo>
                    <a:pt x="57" y="1"/>
                  </a:moveTo>
                  <a:lnTo>
                    <a:pt x="36" y="8"/>
                  </a:lnTo>
                  <a:cubicBezTo>
                    <a:pt x="15" y="15"/>
                    <a:pt x="8" y="29"/>
                    <a:pt x="1" y="50"/>
                  </a:cubicBezTo>
                  <a:lnTo>
                    <a:pt x="1" y="114"/>
                  </a:lnTo>
                  <a:cubicBezTo>
                    <a:pt x="8" y="100"/>
                    <a:pt x="15" y="86"/>
                    <a:pt x="36" y="78"/>
                  </a:cubicBezTo>
                  <a:lnTo>
                    <a:pt x="50" y="71"/>
                  </a:lnTo>
                  <a:lnTo>
                    <a:pt x="71" y="64"/>
                  </a:lnTo>
                  <a:lnTo>
                    <a:pt x="121" y="64"/>
                  </a:lnTo>
                  <a:lnTo>
                    <a:pt x="142" y="71"/>
                  </a:lnTo>
                  <a:lnTo>
                    <a:pt x="156" y="78"/>
                  </a:lnTo>
                  <a:cubicBezTo>
                    <a:pt x="163" y="78"/>
                    <a:pt x="170" y="86"/>
                    <a:pt x="170" y="86"/>
                  </a:cubicBezTo>
                  <a:lnTo>
                    <a:pt x="184" y="100"/>
                  </a:lnTo>
                  <a:lnTo>
                    <a:pt x="184" y="107"/>
                  </a:lnTo>
                  <a:cubicBezTo>
                    <a:pt x="184" y="114"/>
                    <a:pt x="184" y="114"/>
                    <a:pt x="184" y="121"/>
                  </a:cubicBezTo>
                  <a:cubicBezTo>
                    <a:pt x="184" y="121"/>
                    <a:pt x="184" y="128"/>
                    <a:pt x="184" y="135"/>
                  </a:cubicBezTo>
                  <a:lnTo>
                    <a:pt x="191" y="64"/>
                  </a:lnTo>
                  <a:cubicBezTo>
                    <a:pt x="191" y="64"/>
                    <a:pt x="191" y="57"/>
                    <a:pt x="191" y="57"/>
                  </a:cubicBezTo>
                  <a:cubicBezTo>
                    <a:pt x="191" y="50"/>
                    <a:pt x="191" y="43"/>
                    <a:pt x="184" y="43"/>
                  </a:cubicBezTo>
                  <a:lnTo>
                    <a:pt x="184" y="36"/>
                  </a:lnTo>
                  <a:cubicBezTo>
                    <a:pt x="177" y="29"/>
                    <a:pt x="170" y="29"/>
                    <a:pt x="163" y="22"/>
                  </a:cubicBezTo>
                  <a:cubicBezTo>
                    <a:pt x="163" y="22"/>
                    <a:pt x="156" y="15"/>
                    <a:pt x="149" y="15"/>
                  </a:cubicBezTo>
                  <a:lnTo>
                    <a:pt x="135" y="8"/>
                  </a:lnTo>
                  <a:lnTo>
                    <a:pt x="11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3"/>
            <p:cNvSpPr/>
            <p:nvPr/>
          </p:nvSpPr>
          <p:spPr>
            <a:xfrm>
              <a:off x="2703950" y="2719575"/>
              <a:ext cx="5500" cy="3675"/>
            </a:xfrm>
            <a:custGeom>
              <a:avLst/>
              <a:gdLst/>
              <a:ahLst/>
              <a:cxnLst/>
              <a:rect l="l" t="t" r="r" b="b"/>
              <a:pathLst>
                <a:path w="220" h="147" extrusionOk="0">
                  <a:moveTo>
                    <a:pt x="128" y="8"/>
                  </a:moveTo>
                  <a:lnTo>
                    <a:pt x="142" y="15"/>
                  </a:lnTo>
                  <a:lnTo>
                    <a:pt x="156" y="22"/>
                  </a:lnTo>
                  <a:lnTo>
                    <a:pt x="170" y="29"/>
                  </a:lnTo>
                  <a:cubicBezTo>
                    <a:pt x="177" y="29"/>
                    <a:pt x="184" y="36"/>
                    <a:pt x="184" y="43"/>
                  </a:cubicBezTo>
                  <a:cubicBezTo>
                    <a:pt x="191" y="50"/>
                    <a:pt x="191" y="50"/>
                    <a:pt x="191" y="57"/>
                  </a:cubicBezTo>
                  <a:lnTo>
                    <a:pt x="191" y="86"/>
                  </a:lnTo>
                  <a:lnTo>
                    <a:pt x="177" y="71"/>
                  </a:lnTo>
                  <a:lnTo>
                    <a:pt x="156" y="64"/>
                  </a:lnTo>
                  <a:lnTo>
                    <a:pt x="142" y="57"/>
                  </a:lnTo>
                  <a:lnTo>
                    <a:pt x="92" y="57"/>
                  </a:lnTo>
                  <a:lnTo>
                    <a:pt x="85" y="50"/>
                  </a:lnTo>
                  <a:lnTo>
                    <a:pt x="71" y="50"/>
                  </a:lnTo>
                  <a:lnTo>
                    <a:pt x="50" y="57"/>
                  </a:lnTo>
                  <a:cubicBezTo>
                    <a:pt x="43" y="57"/>
                    <a:pt x="36" y="57"/>
                    <a:pt x="29" y="64"/>
                  </a:cubicBezTo>
                  <a:lnTo>
                    <a:pt x="22" y="71"/>
                  </a:lnTo>
                  <a:lnTo>
                    <a:pt x="22" y="43"/>
                  </a:lnTo>
                  <a:cubicBezTo>
                    <a:pt x="22" y="29"/>
                    <a:pt x="29" y="22"/>
                    <a:pt x="43" y="15"/>
                  </a:cubicBezTo>
                  <a:cubicBezTo>
                    <a:pt x="50" y="8"/>
                    <a:pt x="57" y="8"/>
                    <a:pt x="64" y="8"/>
                  </a:cubicBezTo>
                  <a:close/>
                  <a:moveTo>
                    <a:pt x="64" y="1"/>
                  </a:moveTo>
                  <a:lnTo>
                    <a:pt x="43" y="8"/>
                  </a:lnTo>
                  <a:cubicBezTo>
                    <a:pt x="22" y="15"/>
                    <a:pt x="8" y="36"/>
                    <a:pt x="8" y="57"/>
                  </a:cubicBezTo>
                  <a:lnTo>
                    <a:pt x="1" y="121"/>
                  </a:lnTo>
                  <a:cubicBezTo>
                    <a:pt x="1" y="128"/>
                    <a:pt x="6" y="131"/>
                    <a:pt x="11" y="131"/>
                  </a:cubicBezTo>
                  <a:cubicBezTo>
                    <a:pt x="17" y="131"/>
                    <a:pt x="22" y="128"/>
                    <a:pt x="22" y="121"/>
                  </a:cubicBezTo>
                  <a:cubicBezTo>
                    <a:pt x="22" y="114"/>
                    <a:pt x="29" y="100"/>
                    <a:pt x="50" y="93"/>
                  </a:cubicBezTo>
                  <a:cubicBezTo>
                    <a:pt x="57" y="93"/>
                    <a:pt x="64" y="86"/>
                    <a:pt x="71" y="86"/>
                  </a:cubicBezTo>
                  <a:lnTo>
                    <a:pt x="142" y="86"/>
                  </a:lnTo>
                  <a:lnTo>
                    <a:pt x="156" y="93"/>
                  </a:lnTo>
                  <a:lnTo>
                    <a:pt x="170" y="100"/>
                  </a:lnTo>
                  <a:cubicBezTo>
                    <a:pt x="177" y="100"/>
                    <a:pt x="184" y="107"/>
                    <a:pt x="191" y="114"/>
                  </a:cubicBezTo>
                  <a:cubicBezTo>
                    <a:pt x="191" y="121"/>
                    <a:pt x="191" y="128"/>
                    <a:pt x="191" y="128"/>
                  </a:cubicBezTo>
                  <a:cubicBezTo>
                    <a:pt x="184" y="135"/>
                    <a:pt x="191" y="142"/>
                    <a:pt x="198" y="142"/>
                  </a:cubicBezTo>
                  <a:cubicBezTo>
                    <a:pt x="201" y="145"/>
                    <a:pt x="205" y="147"/>
                    <a:pt x="209" y="147"/>
                  </a:cubicBezTo>
                  <a:cubicBezTo>
                    <a:pt x="214" y="147"/>
                    <a:pt x="219" y="143"/>
                    <a:pt x="219" y="135"/>
                  </a:cubicBezTo>
                  <a:lnTo>
                    <a:pt x="219" y="71"/>
                  </a:lnTo>
                  <a:cubicBezTo>
                    <a:pt x="219" y="64"/>
                    <a:pt x="219" y="57"/>
                    <a:pt x="219" y="57"/>
                  </a:cubicBezTo>
                  <a:cubicBezTo>
                    <a:pt x="219" y="50"/>
                    <a:pt x="219" y="43"/>
                    <a:pt x="219" y="43"/>
                  </a:cubicBezTo>
                  <a:lnTo>
                    <a:pt x="205" y="29"/>
                  </a:lnTo>
                  <a:lnTo>
                    <a:pt x="191" y="15"/>
                  </a:lnTo>
                  <a:lnTo>
                    <a:pt x="177" y="8"/>
                  </a:lnTo>
                  <a:lnTo>
                    <a:pt x="15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3"/>
            <p:cNvSpPr/>
            <p:nvPr/>
          </p:nvSpPr>
          <p:spPr>
            <a:xfrm>
              <a:off x="2703775" y="2721200"/>
              <a:ext cx="5500" cy="2950"/>
            </a:xfrm>
            <a:custGeom>
              <a:avLst/>
              <a:gdLst/>
              <a:ahLst/>
              <a:cxnLst/>
              <a:rect l="l" t="t" r="r" b="b"/>
              <a:pathLst>
                <a:path w="220" h="118" extrusionOk="0">
                  <a:moveTo>
                    <a:pt x="94" y="1"/>
                  </a:moveTo>
                  <a:cubicBezTo>
                    <a:pt x="74" y="1"/>
                    <a:pt x="54" y="5"/>
                    <a:pt x="36" y="13"/>
                  </a:cubicBezTo>
                  <a:cubicBezTo>
                    <a:pt x="1" y="35"/>
                    <a:pt x="1" y="70"/>
                    <a:pt x="36" y="98"/>
                  </a:cubicBezTo>
                  <a:cubicBezTo>
                    <a:pt x="60" y="110"/>
                    <a:pt x="87" y="118"/>
                    <a:pt x="115" y="118"/>
                  </a:cubicBezTo>
                  <a:cubicBezTo>
                    <a:pt x="136" y="118"/>
                    <a:pt x="156" y="114"/>
                    <a:pt x="177" y="105"/>
                  </a:cubicBezTo>
                  <a:cubicBezTo>
                    <a:pt x="212" y="84"/>
                    <a:pt x="219" y="49"/>
                    <a:pt x="177" y="21"/>
                  </a:cubicBezTo>
                  <a:cubicBezTo>
                    <a:pt x="152" y="8"/>
                    <a:pt x="123" y="1"/>
                    <a:pt x="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3"/>
            <p:cNvSpPr/>
            <p:nvPr/>
          </p:nvSpPr>
          <p:spPr>
            <a:xfrm>
              <a:off x="2703600" y="2720975"/>
              <a:ext cx="5500" cy="3400"/>
            </a:xfrm>
            <a:custGeom>
              <a:avLst/>
              <a:gdLst/>
              <a:ahLst/>
              <a:cxnLst/>
              <a:rect l="l" t="t" r="r" b="b"/>
              <a:pathLst>
                <a:path w="220" h="136" extrusionOk="0">
                  <a:moveTo>
                    <a:pt x="106" y="22"/>
                  </a:moveTo>
                  <a:cubicBezTo>
                    <a:pt x="135" y="22"/>
                    <a:pt x="156" y="30"/>
                    <a:pt x="184" y="44"/>
                  </a:cubicBezTo>
                  <a:cubicBezTo>
                    <a:pt x="191" y="44"/>
                    <a:pt x="198" y="58"/>
                    <a:pt x="205" y="72"/>
                  </a:cubicBezTo>
                  <a:cubicBezTo>
                    <a:pt x="205" y="86"/>
                    <a:pt x="191" y="93"/>
                    <a:pt x="177" y="100"/>
                  </a:cubicBezTo>
                  <a:cubicBezTo>
                    <a:pt x="159" y="109"/>
                    <a:pt x="140" y="113"/>
                    <a:pt x="121" y="113"/>
                  </a:cubicBezTo>
                  <a:cubicBezTo>
                    <a:pt x="96" y="113"/>
                    <a:pt x="70" y="105"/>
                    <a:pt x="50" y="93"/>
                  </a:cubicBezTo>
                  <a:cubicBezTo>
                    <a:pt x="36" y="86"/>
                    <a:pt x="29" y="72"/>
                    <a:pt x="29" y="65"/>
                  </a:cubicBezTo>
                  <a:cubicBezTo>
                    <a:pt x="29" y="51"/>
                    <a:pt x="36" y="44"/>
                    <a:pt x="50" y="30"/>
                  </a:cubicBezTo>
                  <a:cubicBezTo>
                    <a:pt x="71" y="22"/>
                    <a:pt x="85" y="22"/>
                    <a:pt x="106" y="22"/>
                  </a:cubicBezTo>
                  <a:close/>
                  <a:moveTo>
                    <a:pt x="112" y="0"/>
                  </a:moveTo>
                  <a:cubicBezTo>
                    <a:pt x="89" y="0"/>
                    <a:pt x="66" y="6"/>
                    <a:pt x="43" y="15"/>
                  </a:cubicBezTo>
                  <a:cubicBezTo>
                    <a:pt x="22" y="22"/>
                    <a:pt x="8" y="37"/>
                    <a:pt x="1" y="58"/>
                  </a:cubicBezTo>
                  <a:cubicBezTo>
                    <a:pt x="1" y="86"/>
                    <a:pt x="15" y="100"/>
                    <a:pt x="36" y="114"/>
                  </a:cubicBezTo>
                  <a:cubicBezTo>
                    <a:pt x="57" y="128"/>
                    <a:pt x="92" y="135"/>
                    <a:pt x="120" y="135"/>
                  </a:cubicBezTo>
                  <a:cubicBezTo>
                    <a:pt x="142" y="135"/>
                    <a:pt x="163" y="128"/>
                    <a:pt x="184" y="121"/>
                  </a:cubicBezTo>
                  <a:cubicBezTo>
                    <a:pt x="205" y="114"/>
                    <a:pt x="219" y="100"/>
                    <a:pt x="219" y="79"/>
                  </a:cubicBezTo>
                  <a:cubicBezTo>
                    <a:pt x="219" y="51"/>
                    <a:pt x="212" y="37"/>
                    <a:pt x="191" y="22"/>
                  </a:cubicBezTo>
                  <a:cubicBezTo>
                    <a:pt x="164" y="7"/>
                    <a:pt x="138" y="0"/>
                    <a:pt x="11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3"/>
            <p:cNvSpPr/>
            <p:nvPr/>
          </p:nvSpPr>
          <p:spPr>
            <a:xfrm>
              <a:off x="2712600" y="2725400"/>
              <a:ext cx="22575" cy="15000"/>
            </a:xfrm>
            <a:custGeom>
              <a:avLst/>
              <a:gdLst/>
              <a:ahLst/>
              <a:cxnLst/>
              <a:rect l="l" t="t" r="r" b="b"/>
              <a:pathLst>
                <a:path w="903" h="600" extrusionOk="0">
                  <a:moveTo>
                    <a:pt x="56" y="1"/>
                  </a:moveTo>
                  <a:lnTo>
                    <a:pt x="35" y="8"/>
                  </a:lnTo>
                  <a:cubicBezTo>
                    <a:pt x="21" y="15"/>
                    <a:pt x="7" y="29"/>
                    <a:pt x="0" y="43"/>
                  </a:cubicBezTo>
                  <a:lnTo>
                    <a:pt x="0" y="113"/>
                  </a:lnTo>
                  <a:cubicBezTo>
                    <a:pt x="0" y="92"/>
                    <a:pt x="14" y="78"/>
                    <a:pt x="28" y="71"/>
                  </a:cubicBezTo>
                  <a:lnTo>
                    <a:pt x="49" y="64"/>
                  </a:lnTo>
                  <a:lnTo>
                    <a:pt x="134" y="64"/>
                  </a:lnTo>
                  <a:lnTo>
                    <a:pt x="155" y="71"/>
                  </a:lnTo>
                  <a:lnTo>
                    <a:pt x="169" y="78"/>
                  </a:lnTo>
                  <a:lnTo>
                    <a:pt x="874" y="557"/>
                  </a:lnTo>
                  <a:lnTo>
                    <a:pt x="888" y="565"/>
                  </a:lnTo>
                  <a:lnTo>
                    <a:pt x="895" y="579"/>
                  </a:lnTo>
                  <a:cubicBezTo>
                    <a:pt x="895" y="579"/>
                    <a:pt x="895" y="586"/>
                    <a:pt x="895" y="586"/>
                  </a:cubicBezTo>
                  <a:cubicBezTo>
                    <a:pt x="895" y="593"/>
                    <a:pt x="895" y="593"/>
                    <a:pt x="895" y="600"/>
                  </a:cubicBezTo>
                  <a:lnTo>
                    <a:pt x="902" y="529"/>
                  </a:lnTo>
                  <a:cubicBezTo>
                    <a:pt x="902" y="529"/>
                    <a:pt x="902" y="522"/>
                    <a:pt x="902" y="522"/>
                  </a:cubicBezTo>
                  <a:cubicBezTo>
                    <a:pt x="902" y="515"/>
                    <a:pt x="902" y="515"/>
                    <a:pt x="902" y="508"/>
                  </a:cubicBezTo>
                  <a:lnTo>
                    <a:pt x="895" y="501"/>
                  </a:lnTo>
                  <a:lnTo>
                    <a:pt x="881" y="487"/>
                  </a:lnTo>
                  <a:lnTo>
                    <a:pt x="176" y="15"/>
                  </a:lnTo>
                  <a:lnTo>
                    <a:pt x="162" y="8"/>
                  </a:lnTo>
                  <a:lnTo>
                    <a:pt x="14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3"/>
            <p:cNvSpPr/>
            <p:nvPr/>
          </p:nvSpPr>
          <p:spPr>
            <a:xfrm>
              <a:off x="2712600" y="2725225"/>
              <a:ext cx="23100" cy="15350"/>
            </a:xfrm>
            <a:custGeom>
              <a:avLst/>
              <a:gdLst/>
              <a:ahLst/>
              <a:cxnLst/>
              <a:rect l="l" t="t" r="r" b="b"/>
              <a:pathLst>
                <a:path w="924" h="614" extrusionOk="0">
                  <a:moveTo>
                    <a:pt x="148" y="15"/>
                  </a:moveTo>
                  <a:lnTo>
                    <a:pt x="162" y="22"/>
                  </a:lnTo>
                  <a:lnTo>
                    <a:pt x="176" y="29"/>
                  </a:lnTo>
                  <a:lnTo>
                    <a:pt x="881" y="501"/>
                  </a:lnTo>
                  <a:cubicBezTo>
                    <a:pt x="888" y="508"/>
                    <a:pt x="888" y="515"/>
                    <a:pt x="895" y="522"/>
                  </a:cubicBezTo>
                  <a:cubicBezTo>
                    <a:pt x="895" y="522"/>
                    <a:pt x="895" y="529"/>
                    <a:pt x="895" y="536"/>
                  </a:cubicBezTo>
                  <a:lnTo>
                    <a:pt x="895" y="564"/>
                  </a:lnTo>
                  <a:lnTo>
                    <a:pt x="881" y="550"/>
                  </a:lnTo>
                  <a:lnTo>
                    <a:pt x="176" y="78"/>
                  </a:lnTo>
                  <a:lnTo>
                    <a:pt x="162" y="71"/>
                  </a:lnTo>
                  <a:lnTo>
                    <a:pt x="141" y="64"/>
                  </a:lnTo>
                  <a:cubicBezTo>
                    <a:pt x="134" y="64"/>
                    <a:pt x="127" y="57"/>
                    <a:pt x="120" y="57"/>
                  </a:cubicBezTo>
                  <a:lnTo>
                    <a:pt x="92" y="57"/>
                  </a:lnTo>
                  <a:lnTo>
                    <a:pt x="92" y="64"/>
                  </a:lnTo>
                  <a:lnTo>
                    <a:pt x="56" y="64"/>
                  </a:lnTo>
                  <a:lnTo>
                    <a:pt x="35" y="71"/>
                  </a:lnTo>
                  <a:lnTo>
                    <a:pt x="21" y="78"/>
                  </a:lnTo>
                  <a:lnTo>
                    <a:pt x="21" y="57"/>
                  </a:lnTo>
                  <a:cubicBezTo>
                    <a:pt x="21" y="43"/>
                    <a:pt x="35" y="36"/>
                    <a:pt x="49" y="22"/>
                  </a:cubicBezTo>
                  <a:cubicBezTo>
                    <a:pt x="56" y="22"/>
                    <a:pt x="64" y="22"/>
                    <a:pt x="71" y="15"/>
                  </a:cubicBezTo>
                  <a:close/>
                  <a:moveTo>
                    <a:pt x="56" y="1"/>
                  </a:moveTo>
                  <a:cubicBezTo>
                    <a:pt x="49" y="1"/>
                    <a:pt x="42" y="1"/>
                    <a:pt x="35" y="8"/>
                  </a:cubicBezTo>
                  <a:cubicBezTo>
                    <a:pt x="14" y="15"/>
                    <a:pt x="0" y="29"/>
                    <a:pt x="0" y="57"/>
                  </a:cubicBezTo>
                  <a:lnTo>
                    <a:pt x="0" y="120"/>
                  </a:lnTo>
                  <a:cubicBezTo>
                    <a:pt x="0" y="127"/>
                    <a:pt x="0" y="134"/>
                    <a:pt x="7" y="134"/>
                  </a:cubicBezTo>
                  <a:cubicBezTo>
                    <a:pt x="14" y="134"/>
                    <a:pt x="21" y="127"/>
                    <a:pt x="21" y="120"/>
                  </a:cubicBezTo>
                  <a:cubicBezTo>
                    <a:pt x="21" y="106"/>
                    <a:pt x="28" y="99"/>
                    <a:pt x="42" y="92"/>
                  </a:cubicBezTo>
                  <a:cubicBezTo>
                    <a:pt x="49" y="92"/>
                    <a:pt x="56" y="85"/>
                    <a:pt x="64" y="85"/>
                  </a:cubicBezTo>
                  <a:lnTo>
                    <a:pt x="141" y="85"/>
                  </a:lnTo>
                  <a:lnTo>
                    <a:pt x="155" y="92"/>
                  </a:lnTo>
                  <a:lnTo>
                    <a:pt x="169" y="99"/>
                  </a:lnTo>
                  <a:lnTo>
                    <a:pt x="874" y="572"/>
                  </a:lnTo>
                  <a:cubicBezTo>
                    <a:pt x="881" y="579"/>
                    <a:pt x="888" y="586"/>
                    <a:pt x="895" y="593"/>
                  </a:cubicBezTo>
                  <a:cubicBezTo>
                    <a:pt x="895" y="593"/>
                    <a:pt x="895" y="600"/>
                    <a:pt x="895" y="607"/>
                  </a:cubicBezTo>
                  <a:cubicBezTo>
                    <a:pt x="895" y="614"/>
                    <a:pt x="895" y="614"/>
                    <a:pt x="902" y="614"/>
                  </a:cubicBezTo>
                  <a:cubicBezTo>
                    <a:pt x="909" y="614"/>
                    <a:pt x="916" y="614"/>
                    <a:pt x="916" y="607"/>
                  </a:cubicBezTo>
                  <a:lnTo>
                    <a:pt x="924" y="536"/>
                  </a:lnTo>
                  <a:cubicBezTo>
                    <a:pt x="924" y="536"/>
                    <a:pt x="924" y="529"/>
                    <a:pt x="924" y="529"/>
                  </a:cubicBezTo>
                  <a:cubicBezTo>
                    <a:pt x="916" y="522"/>
                    <a:pt x="916" y="515"/>
                    <a:pt x="916" y="508"/>
                  </a:cubicBezTo>
                  <a:lnTo>
                    <a:pt x="902" y="501"/>
                  </a:lnTo>
                  <a:lnTo>
                    <a:pt x="888" y="487"/>
                  </a:lnTo>
                  <a:lnTo>
                    <a:pt x="183" y="15"/>
                  </a:lnTo>
                  <a:cubicBezTo>
                    <a:pt x="183" y="15"/>
                    <a:pt x="176" y="8"/>
                    <a:pt x="169" y="8"/>
                  </a:cubicBezTo>
                  <a:lnTo>
                    <a:pt x="14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3"/>
            <p:cNvSpPr/>
            <p:nvPr/>
          </p:nvSpPr>
          <p:spPr>
            <a:xfrm>
              <a:off x="2712425" y="2726975"/>
              <a:ext cx="23100" cy="14625"/>
            </a:xfrm>
            <a:custGeom>
              <a:avLst/>
              <a:gdLst/>
              <a:ahLst/>
              <a:cxnLst/>
              <a:rect l="l" t="t" r="r" b="b"/>
              <a:pathLst>
                <a:path w="924" h="585" extrusionOk="0">
                  <a:moveTo>
                    <a:pt x="110" y="0"/>
                  </a:moveTo>
                  <a:cubicBezTo>
                    <a:pt x="88" y="0"/>
                    <a:pt x="65" y="5"/>
                    <a:pt x="42" y="15"/>
                  </a:cubicBezTo>
                  <a:cubicBezTo>
                    <a:pt x="7" y="22"/>
                    <a:pt x="0" y="79"/>
                    <a:pt x="42" y="93"/>
                  </a:cubicBezTo>
                  <a:lnTo>
                    <a:pt x="747" y="565"/>
                  </a:lnTo>
                  <a:cubicBezTo>
                    <a:pt x="772" y="577"/>
                    <a:pt x="799" y="585"/>
                    <a:pt x="825" y="585"/>
                  </a:cubicBezTo>
                  <a:cubicBezTo>
                    <a:pt x="845" y="585"/>
                    <a:pt x="863" y="581"/>
                    <a:pt x="881" y="572"/>
                  </a:cubicBezTo>
                  <a:cubicBezTo>
                    <a:pt x="923" y="558"/>
                    <a:pt x="923" y="509"/>
                    <a:pt x="881" y="494"/>
                  </a:cubicBezTo>
                  <a:lnTo>
                    <a:pt x="183" y="22"/>
                  </a:lnTo>
                  <a:cubicBezTo>
                    <a:pt x="161" y="7"/>
                    <a:pt x="136" y="0"/>
                    <a:pt x="11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3"/>
            <p:cNvSpPr/>
            <p:nvPr/>
          </p:nvSpPr>
          <p:spPr>
            <a:xfrm>
              <a:off x="2711875" y="2726675"/>
              <a:ext cx="23475" cy="15325"/>
            </a:xfrm>
            <a:custGeom>
              <a:avLst/>
              <a:gdLst/>
              <a:ahLst/>
              <a:cxnLst/>
              <a:rect l="l" t="t" r="r" b="b"/>
              <a:pathLst>
                <a:path w="939" h="613" extrusionOk="0">
                  <a:moveTo>
                    <a:pt x="121" y="20"/>
                  </a:moveTo>
                  <a:cubicBezTo>
                    <a:pt x="149" y="20"/>
                    <a:pt x="170" y="27"/>
                    <a:pt x="198" y="41"/>
                  </a:cubicBezTo>
                  <a:lnTo>
                    <a:pt x="903" y="514"/>
                  </a:lnTo>
                  <a:cubicBezTo>
                    <a:pt x="910" y="521"/>
                    <a:pt x="924" y="535"/>
                    <a:pt x="924" y="549"/>
                  </a:cubicBezTo>
                  <a:cubicBezTo>
                    <a:pt x="917" y="563"/>
                    <a:pt x="910" y="570"/>
                    <a:pt x="896" y="577"/>
                  </a:cubicBezTo>
                  <a:cubicBezTo>
                    <a:pt x="877" y="583"/>
                    <a:pt x="857" y="587"/>
                    <a:pt x="837" y="587"/>
                  </a:cubicBezTo>
                  <a:cubicBezTo>
                    <a:pt x="812" y="587"/>
                    <a:pt x="789" y="582"/>
                    <a:pt x="769" y="570"/>
                  </a:cubicBezTo>
                  <a:lnTo>
                    <a:pt x="64" y="98"/>
                  </a:lnTo>
                  <a:cubicBezTo>
                    <a:pt x="50" y="91"/>
                    <a:pt x="43" y="76"/>
                    <a:pt x="43" y="62"/>
                  </a:cubicBezTo>
                  <a:cubicBezTo>
                    <a:pt x="43" y="48"/>
                    <a:pt x="50" y="41"/>
                    <a:pt x="64" y="34"/>
                  </a:cubicBezTo>
                  <a:cubicBezTo>
                    <a:pt x="85" y="27"/>
                    <a:pt x="100" y="20"/>
                    <a:pt x="121" y="20"/>
                  </a:cubicBezTo>
                  <a:close/>
                  <a:moveTo>
                    <a:pt x="113" y="1"/>
                  </a:moveTo>
                  <a:cubicBezTo>
                    <a:pt x="93" y="1"/>
                    <a:pt x="74" y="5"/>
                    <a:pt x="57" y="13"/>
                  </a:cubicBezTo>
                  <a:cubicBezTo>
                    <a:pt x="8" y="27"/>
                    <a:pt x="1" y="98"/>
                    <a:pt x="50" y="112"/>
                  </a:cubicBezTo>
                  <a:lnTo>
                    <a:pt x="755" y="584"/>
                  </a:lnTo>
                  <a:cubicBezTo>
                    <a:pt x="776" y="598"/>
                    <a:pt x="812" y="612"/>
                    <a:pt x="840" y="612"/>
                  </a:cubicBezTo>
                  <a:cubicBezTo>
                    <a:pt x="861" y="612"/>
                    <a:pt x="882" y="605"/>
                    <a:pt x="903" y="598"/>
                  </a:cubicBezTo>
                  <a:cubicBezTo>
                    <a:pt x="924" y="584"/>
                    <a:pt x="938" y="570"/>
                    <a:pt x="938" y="549"/>
                  </a:cubicBezTo>
                  <a:cubicBezTo>
                    <a:pt x="938" y="528"/>
                    <a:pt x="931" y="506"/>
                    <a:pt x="910" y="499"/>
                  </a:cubicBezTo>
                  <a:lnTo>
                    <a:pt x="205" y="27"/>
                  </a:lnTo>
                  <a:cubicBezTo>
                    <a:pt x="175" y="10"/>
                    <a:pt x="143" y="1"/>
                    <a:pt x="11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63"/>
            <p:cNvSpPr/>
            <p:nvPr/>
          </p:nvSpPr>
          <p:spPr>
            <a:xfrm>
              <a:off x="2474150" y="2847800"/>
              <a:ext cx="14125" cy="12525"/>
            </a:xfrm>
            <a:custGeom>
              <a:avLst/>
              <a:gdLst/>
              <a:ahLst/>
              <a:cxnLst/>
              <a:rect l="l" t="t" r="r" b="b"/>
              <a:pathLst>
                <a:path w="565" h="501" extrusionOk="0">
                  <a:moveTo>
                    <a:pt x="47" y="1"/>
                  </a:moveTo>
                  <a:cubicBezTo>
                    <a:pt x="20" y="1"/>
                    <a:pt x="0" y="24"/>
                    <a:pt x="0" y="67"/>
                  </a:cubicBezTo>
                  <a:cubicBezTo>
                    <a:pt x="0" y="131"/>
                    <a:pt x="29" y="187"/>
                    <a:pt x="78" y="229"/>
                  </a:cubicBezTo>
                  <a:lnTo>
                    <a:pt x="466" y="483"/>
                  </a:lnTo>
                  <a:cubicBezTo>
                    <a:pt x="482" y="495"/>
                    <a:pt x="499" y="500"/>
                    <a:pt x="513" y="500"/>
                  </a:cubicBezTo>
                  <a:cubicBezTo>
                    <a:pt x="542" y="500"/>
                    <a:pt x="564" y="478"/>
                    <a:pt x="564" y="441"/>
                  </a:cubicBezTo>
                  <a:cubicBezTo>
                    <a:pt x="564" y="377"/>
                    <a:pt x="536" y="314"/>
                    <a:pt x="480" y="279"/>
                  </a:cubicBezTo>
                  <a:lnTo>
                    <a:pt x="92" y="18"/>
                  </a:lnTo>
                  <a:cubicBezTo>
                    <a:pt x="76" y="6"/>
                    <a:pt x="61" y="1"/>
                    <a:pt x="4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63"/>
            <p:cNvSpPr/>
            <p:nvPr/>
          </p:nvSpPr>
          <p:spPr>
            <a:xfrm>
              <a:off x="2473800" y="2847450"/>
              <a:ext cx="14650" cy="13150"/>
            </a:xfrm>
            <a:custGeom>
              <a:avLst/>
              <a:gdLst/>
              <a:ahLst/>
              <a:cxnLst/>
              <a:rect l="l" t="t" r="r" b="b"/>
              <a:pathLst>
                <a:path w="586" h="526" extrusionOk="0">
                  <a:moveTo>
                    <a:pt x="64" y="25"/>
                  </a:moveTo>
                  <a:cubicBezTo>
                    <a:pt x="78" y="25"/>
                    <a:pt x="92" y="32"/>
                    <a:pt x="106" y="39"/>
                  </a:cubicBezTo>
                  <a:lnTo>
                    <a:pt x="494" y="300"/>
                  </a:lnTo>
                  <a:cubicBezTo>
                    <a:pt x="536" y="335"/>
                    <a:pt x="564" y="391"/>
                    <a:pt x="564" y="448"/>
                  </a:cubicBezTo>
                  <a:cubicBezTo>
                    <a:pt x="564" y="469"/>
                    <a:pt x="557" y="490"/>
                    <a:pt x="543" y="497"/>
                  </a:cubicBezTo>
                  <a:cubicBezTo>
                    <a:pt x="537" y="499"/>
                    <a:pt x="531" y="500"/>
                    <a:pt x="525" y="500"/>
                  </a:cubicBezTo>
                  <a:cubicBezTo>
                    <a:pt x="510" y="500"/>
                    <a:pt x="497" y="495"/>
                    <a:pt x="487" y="490"/>
                  </a:cubicBezTo>
                  <a:lnTo>
                    <a:pt x="99" y="229"/>
                  </a:lnTo>
                  <a:cubicBezTo>
                    <a:pt x="50" y="194"/>
                    <a:pt x="21" y="138"/>
                    <a:pt x="28" y="74"/>
                  </a:cubicBezTo>
                  <a:cubicBezTo>
                    <a:pt x="21" y="53"/>
                    <a:pt x="36" y="39"/>
                    <a:pt x="50" y="25"/>
                  </a:cubicBezTo>
                  <a:close/>
                  <a:moveTo>
                    <a:pt x="58" y="1"/>
                  </a:moveTo>
                  <a:cubicBezTo>
                    <a:pt x="51" y="1"/>
                    <a:pt x="43" y="2"/>
                    <a:pt x="36" y="4"/>
                  </a:cubicBezTo>
                  <a:cubicBezTo>
                    <a:pt x="14" y="18"/>
                    <a:pt x="0" y="46"/>
                    <a:pt x="0" y="74"/>
                  </a:cubicBezTo>
                  <a:cubicBezTo>
                    <a:pt x="0" y="145"/>
                    <a:pt x="28" y="208"/>
                    <a:pt x="92" y="250"/>
                  </a:cubicBezTo>
                  <a:lnTo>
                    <a:pt x="473" y="511"/>
                  </a:lnTo>
                  <a:cubicBezTo>
                    <a:pt x="487" y="518"/>
                    <a:pt x="508" y="525"/>
                    <a:pt x="529" y="525"/>
                  </a:cubicBezTo>
                  <a:cubicBezTo>
                    <a:pt x="536" y="525"/>
                    <a:pt x="543" y="525"/>
                    <a:pt x="550" y="518"/>
                  </a:cubicBezTo>
                  <a:cubicBezTo>
                    <a:pt x="571" y="504"/>
                    <a:pt x="585" y="483"/>
                    <a:pt x="585" y="455"/>
                  </a:cubicBezTo>
                  <a:cubicBezTo>
                    <a:pt x="585" y="384"/>
                    <a:pt x="557" y="321"/>
                    <a:pt x="501" y="279"/>
                  </a:cubicBezTo>
                  <a:lnTo>
                    <a:pt x="113" y="18"/>
                  </a:lnTo>
                  <a:cubicBezTo>
                    <a:pt x="98" y="7"/>
                    <a:pt x="78" y="1"/>
                    <a:pt x="5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63"/>
            <p:cNvSpPr/>
            <p:nvPr/>
          </p:nvSpPr>
          <p:spPr>
            <a:xfrm>
              <a:off x="2730925" y="2798175"/>
              <a:ext cx="24150" cy="17125"/>
            </a:xfrm>
            <a:custGeom>
              <a:avLst/>
              <a:gdLst/>
              <a:ahLst/>
              <a:cxnLst/>
              <a:rect l="l" t="t" r="r" b="b"/>
              <a:pathLst>
                <a:path w="966" h="685" extrusionOk="0">
                  <a:moveTo>
                    <a:pt x="957" y="44"/>
                  </a:moveTo>
                  <a:lnTo>
                    <a:pt x="966" y="50"/>
                  </a:lnTo>
                  <a:cubicBezTo>
                    <a:pt x="963" y="47"/>
                    <a:pt x="960" y="45"/>
                    <a:pt x="957" y="44"/>
                  </a:cubicBezTo>
                  <a:close/>
                  <a:moveTo>
                    <a:pt x="825" y="1"/>
                  </a:moveTo>
                  <a:lnTo>
                    <a:pt x="804" y="15"/>
                  </a:lnTo>
                  <a:lnTo>
                    <a:pt x="155" y="332"/>
                  </a:lnTo>
                  <a:lnTo>
                    <a:pt x="134" y="339"/>
                  </a:lnTo>
                  <a:lnTo>
                    <a:pt x="120" y="353"/>
                  </a:lnTo>
                  <a:lnTo>
                    <a:pt x="106" y="367"/>
                  </a:lnTo>
                  <a:lnTo>
                    <a:pt x="85" y="382"/>
                  </a:lnTo>
                  <a:cubicBezTo>
                    <a:pt x="78" y="389"/>
                    <a:pt x="78" y="396"/>
                    <a:pt x="71" y="403"/>
                  </a:cubicBezTo>
                  <a:lnTo>
                    <a:pt x="57" y="424"/>
                  </a:lnTo>
                  <a:cubicBezTo>
                    <a:pt x="50" y="431"/>
                    <a:pt x="42" y="438"/>
                    <a:pt x="42" y="445"/>
                  </a:cubicBezTo>
                  <a:cubicBezTo>
                    <a:pt x="35" y="452"/>
                    <a:pt x="35" y="459"/>
                    <a:pt x="28" y="466"/>
                  </a:cubicBezTo>
                  <a:cubicBezTo>
                    <a:pt x="28" y="473"/>
                    <a:pt x="21" y="480"/>
                    <a:pt x="21" y="487"/>
                  </a:cubicBezTo>
                  <a:cubicBezTo>
                    <a:pt x="14" y="494"/>
                    <a:pt x="14" y="501"/>
                    <a:pt x="14" y="508"/>
                  </a:cubicBezTo>
                  <a:cubicBezTo>
                    <a:pt x="14" y="523"/>
                    <a:pt x="14" y="523"/>
                    <a:pt x="7" y="530"/>
                  </a:cubicBezTo>
                  <a:lnTo>
                    <a:pt x="7" y="558"/>
                  </a:lnTo>
                  <a:cubicBezTo>
                    <a:pt x="0" y="586"/>
                    <a:pt x="14" y="621"/>
                    <a:pt x="42" y="642"/>
                  </a:cubicBezTo>
                  <a:lnTo>
                    <a:pt x="106" y="685"/>
                  </a:lnTo>
                  <a:cubicBezTo>
                    <a:pt x="78" y="664"/>
                    <a:pt x="64" y="635"/>
                    <a:pt x="71" y="600"/>
                  </a:cubicBezTo>
                  <a:lnTo>
                    <a:pt x="71" y="579"/>
                  </a:lnTo>
                  <a:lnTo>
                    <a:pt x="71" y="558"/>
                  </a:lnTo>
                  <a:cubicBezTo>
                    <a:pt x="71" y="551"/>
                    <a:pt x="78" y="544"/>
                    <a:pt x="78" y="530"/>
                  </a:cubicBezTo>
                  <a:lnTo>
                    <a:pt x="85" y="516"/>
                  </a:lnTo>
                  <a:lnTo>
                    <a:pt x="99" y="494"/>
                  </a:lnTo>
                  <a:cubicBezTo>
                    <a:pt x="106" y="480"/>
                    <a:pt x="106" y="473"/>
                    <a:pt x="113" y="466"/>
                  </a:cubicBezTo>
                  <a:lnTo>
                    <a:pt x="127" y="452"/>
                  </a:lnTo>
                  <a:lnTo>
                    <a:pt x="141" y="431"/>
                  </a:lnTo>
                  <a:lnTo>
                    <a:pt x="162" y="417"/>
                  </a:lnTo>
                  <a:cubicBezTo>
                    <a:pt x="162" y="410"/>
                    <a:pt x="169" y="403"/>
                    <a:pt x="176" y="403"/>
                  </a:cubicBezTo>
                  <a:lnTo>
                    <a:pt x="191" y="389"/>
                  </a:lnTo>
                  <a:lnTo>
                    <a:pt x="212" y="375"/>
                  </a:lnTo>
                  <a:lnTo>
                    <a:pt x="867" y="57"/>
                  </a:lnTo>
                  <a:lnTo>
                    <a:pt x="881" y="50"/>
                  </a:lnTo>
                  <a:lnTo>
                    <a:pt x="888" y="43"/>
                  </a:lnTo>
                  <a:lnTo>
                    <a:pt x="952" y="43"/>
                  </a:lnTo>
                  <a:cubicBezTo>
                    <a:pt x="952" y="43"/>
                    <a:pt x="954" y="43"/>
                    <a:pt x="957" y="44"/>
                  </a:cubicBezTo>
                  <a:lnTo>
                    <a:pt x="957" y="44"/>
                  </a:lnTo>
                  <a:lnTo>
                    <a:pt x="903" y="8"/>
                  </a:lnTo>
                  <a:lnTo>
                    <a:pt x="88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63"/>
            <p:cNvSpPr/>
            <p:nvPr/>
          </p:nvSpPr>
          <p:spPr>
            <a:xfrm>
              <a:off x="2730575" y="2797700"/>
              <a:ext cx="24500" cy="17950"/>
            </a:xfrm>
            <a:custGeom>
              <a:avLst/>
              <a:gdLst/>
              <a:ahLst/>
              <a:cxnLst/>
              <a:rect l="l" t="t" r="r" b="b"/>
              <a:pathLst>
                <a:path w="980" h="718" extrusionOk="0">
                  <a:moveTo>
                    <a:pt x="902" y="27"/>
                  </a:moveTo>
                  <a:lnTo>
                    <a:pt x="917" y="34"/>
                  </a:lnTo>
                  <a:lnTo>
                    <a:pt x="931" y="48"/>
                  </a:lnTo>
                  <a:lnTo>
                    <a:pt x="902" y="55"/>
                  </a:lnTo>
                  <a:lnTo>
                    <a:pt x="881" y="62"/>
                  </a:lnTo>
                  <a:lnTo>
                    <a:pt x="233" y="379"/>
                  </a:lnTo>
                  <a:cubicBezTo>
                    <a:pt x="226" y="386"/>
                    <a:pt x="219" y="386"/>
                    <a:pt x="212" y="394"/>
                  </a:cubicBezTo>
                  <a:lnTo>
                    <a:pt x="190" y="408"/>
                  </a:lnTo>
                  <a:lnTo>
                    <a:pt x="176" y="422"/>
                  </a:lnTo>
                  <a:cubicBezTo>
                    <a:pt x="169" y="429"/>
                    <a:pt x="162" y="429"/>
                    <a:pt x="162" y="436"/>
                  </a:cubicBezTo>
                  <a:cubicBezTo>
                    <a:pt x="155" y="443"/>
                    <a:pt x="148" y="450"/>
                    <a:pt x="141" y="457"/>
                  </a:cubicBezTo>
                  <a:cubicBezTo>
                    <a:pt x="134" y="464"/>
                    <a:pt x="134" y="471"/>
                    <a:pt x="127" y="478"/>
                  </a:cubicBezTo>
                  <a:cubicBezTo>
                    <a:pt x="120" y="485"/>
                    <a:pt x="120" y="492"/>
                    <a:pt x="113" y="499"/>
                  </a:cubicBezTo>
                  <a:lnTo>
                    <a:pt x="99" y="520"/>
                  </a:lnTo>
                  <a:cubicBezTo>
                    <a:pt x="99" y="527"/>
                    <a:pt x="92" y="535"/>
                    <a:pt x="92" y="542"/>
                  </a:cubicBezTo>
                  <a:cubicBezTo>
                    <a:pt x="92" y="549"/>
                    <a:pt x="92" y="563"/>
                    <a:pt x="85" y="570"/>
                  </a:cubicBezTo>
                  <a:cubicBezTo>
                    <a:pt x="78" y="577"/>
                    <a:pt x="78" y="584"/>
                    <a:pt x="78" y="591"/>
                  </a:cubicBezTo>
                  <a:lnTo>
                    <a:pt x="78" y="612"/>
                  </a:lnTo>
                  <a:cubicBezTo>
                    <a:pt x="78" y="633"/>
                    <a:pt x="78" y="647"/>
                    <a:pt x="85" y="661"/>
                  </a:cubicBezTo>
                  <a:lnTo>
                    <a:pt x="64" y="647"/>
                  </a:lnTo>
                  <a:cubicBezTo>
                    <a:pt x="42" y="633"/>
                    <a:pt x="28" y="598"/>
                    <a:pt x="35" y="570"/>
                  </a:cubicBezTo>
                  <a:lnTo>
                    <a:pt x="35" y="549"/>
                  </a:lnTo>
                  <a:cubicBezTo>
                    <a:pt x="35" y="542"/>
                    <a:pt x="28" y="535"/>
                    <a:pt x="35" y="527"/>
                  </a:cubicBezTo>
                  <a:cubicBezTo>
                    <a:pt x="42" y="520"/>
                    <a:pt x="42" y="513"/>
                    <a:pt x="42" y="506"/>
                  </a:cubicBezTo>
                  <a:lnTo>
                    <a:pt x="49" y="506"/>
                  </a:lnTo>
                  <a:cubicBezTo>
                    <a:pt x="49" y="499"/>
                    <a:pt x="56" y="492"/>
                    <a:pt x="56" y="485"/>
                  </a:cubicBezTo>
                  <a:lnTo>
                    <a:pt x="71" y="464"/>
                  </a:lnTo>
                  <a:cubicBezTo>
                    <a:pt x="71" y="457"/>
                    <a:pt x="78" y="450"/>
                    <a:pt x="85" y="443"/>
                  </a:cubicBezTo>
                  <a:lnTo>
                    <a:pt x="99" y="422"/>
                  </a:lnTo>
                  <a:cubicBezTo>
                    <a:pt x="99" y="415"/>
                    <a:pt x="106" y="415"/>
                    <a:pt x="113" y="408"/>
                  </a:cubicBezTo>
                  <a:lnTo>
                    <a:pt x="127" y="386"/>
                  </a:lnTo>
                  <a:lnTo>
                    <a:pt x="148" y="379"/>
                  </a:lnTo>
                  <a:lnTo>
                    <a:pt x="162" y="365"/>
                  </a:lnTo>
                  <a:lnTo>
                    <a:pt x="176" y="358"/>
                  </a:lnTo>
                  <a:lnTo>
                    <a:pt x="825" y="34"/>
                  </a:lnTo>
                  <a:lnTo>
                    <a:pt x="846" y="27"/>
                  </a:lnTo>
                  <a:close/>
                  <a:moveTo>
                    <a:pt x="857" y="1"/>
                  </a:moveTo>
                  <a:cubicBezTo>
                    <a:pt x="855" y="1"/>
                    <a:pt x="853" y="2"/>
                    <a:pt x="853" y="6"/>
                  </a:cubicBezTo>
                  <a:lnTo>
                    <a:pt x="825" y="6"/>
                  </a:lnTo>
                  <a:lnTo>
                    <a:pt x="804" y="20"/>
                  </a:lnTo>
                  <a:lnTo>
                    <a:pt x="155" y="337"/>
                  </a:lnTo>
                  <a:cubicBezTo>
                    <a:pt x="148" y="337"/>
                    <a:pt x="141" y="344"/>
                    <a:pt x="134" y="351"/>
                  </a:cubicBezTo>
                  <a:lnTo>
                    <a:pt x="113" y="365"/>
                  </a:lnTo>
                  <a:lnTo>
                    <a:pt x="99" y="379"/>
                  </a:lnTo>
                  <a:lnTo>
                    <a:pt x="85" y="394"/>
                  </a:lnTo>
                  <a:lnTo>
                    <a:pt x="92" y="401"/>
                  </a:lnTo>
                  <a:lnTo>
                    <a:pt x="85" y="401"/>
                  </a:lnTo>
                  <a:lnTo>
                    <a:pt x="64" y="415"/>
                  </a:lnTo>
                  <a:lnTo>
                    <a:pt x="49" y="436"/>
                  </a:lnTo>
                  <a:cubicBezTo>
                    <a:pt x="42" y="443"/>
                    <a:pt x="42" y="450"/>
                    <a:pt x="35" y="464"/>
                  </a:cubicBezTo>
                  <a:lnTo>
                    <a:pt x="21" y="485"/>
                  </a:lnTo>
                  <a:lnTo>
                    <a:pt x="14" y="506"/>
                  </a:lnTo>
                  <a:cubicBezTo>
                    <a:pt x="14" y="513"/>
                    <a:pt x="7" y="520"/>
                    <a:pt x="7" y="527"/>
                  </a:cubicBezTo>
                  <a:lnTo>
                    <a:pt x="7" y="556"/>
                  </a:lnTo>
                  <a:lnTo>
                    <a:pt x="7" y="570"/>
                  </a:lnTo>
                  <a:cubicBezTo>
                    <a:pt x="0" y="612"/>
                    <a:pt x="14" y="647"/>
                    <a:pt x="49" y="668"/>
                  </a:cubicBezTo>
                  <a:cubicBezTo>
                    <a:pt x="49" y="668"/>
                    <a:pt x="113" y="718"/>
                    <a:pt x="113" y="718"/>
                  </a:cubicBezTo>
                  <a:cubicBezTo>
                    <a:pt x="120" y="711"/>
                    <a:pt x="120" y="704"/>
                    <a:pt x="113" y="697"/>
                  </a:cubicBezTo>
                  <a:cubicBezTo>
                    <a:pt x="120" y="697"/>
                    <a:pt x="120" y="690"/>
                    <a:pt x="113" y="683"/>
                  </a:cubicBezTo>
                  <a:cubicBezTo>
                    <a:pt x="92" y="668"/>
                    <a:pt x="78" y="633"/>
                    <a:pt x="85" y="605"/>
                  </a:cubicBezTo>
                  <a:lnTo>
                    <a:pt x="85" y="584"/>
                  </a:lnTo>
                  <a:cubicBezTo>
                    <a:pt x="92" y="577"/>
                    <a:pt x="85" y="570"/>
                    <a:pt x="92" y="563"/>
                  </a:cubicBezTo>
                  <a:cubicBezTo>
                    <a:pt x="99" y="556"/>
                    <a:pt x="99" y="549"/>
                    <a:pt x="99" y="542"/>
                  </a:cubicBezTo>
                  <a:cubicBezTo>
                    <a:pt x="99" y="535"/>
                    <a:pt x="99" y="527"/>
                    <a:pt x="106" y="520"/>
                  </a:cubicBezTo>
                  <a:lnTo>
                    <a:pt x="120" y="499"/>
                  </a:lnTo>
                  <a:cubicBezTo>
                    <a:pt x="120" y="492"/>
                    <a:pt x="127" y="485"/>
                    <a:pt x="134" y="478"/>
                  </a:cubicBezTo>
                  <a:lnTo>
                    <a:pt x="148" y="457"/>
                  </a:lnTo>
                  <a:lnTo>
                    <a:pt x="162" y="443"/>
                  </a:lnTo>
                  <a:lnTo>
                    <a:pt x="176" y="429"/>
                  </a:lnTo>
                  <a:lnTo>
                    <a:pt x="197" y="415"/>
                  </a:lnTo>
                  <a:lnTo>
                    <a:pt x="212" y="401"/>
                  </a:lnTo>
                  <a:lnTo>
                    <a:pt x="226" y="394"/>
                  </a:lnTo>
                  <a:lnTo>
                    <a:pt x="874" y="76"/>
                  </a:lnTo>
                  <a:lnTo>
                    <a:pt x="895" y="62"/>
                  </a:lnTo>
                  <a:lnTo>
                    <a:pt x="917" y="62"/>
                  </a:lnTo>
                  <a:cubicBezTo>
                    <a:pt x="931" y="62"/>
                    <a:pt x="938" y="62"/>
                    <a:pt x="952" y="69"/>
                  </a:cubicBezTo>
                  <a:lnTo>
                    <a:pt x="959" y="69"/>
                  </a:lnTo>
                  <a:cubicBezTo>
                    <a:pt x="962" y="73"/>
                    <a:pt x="966" y="75"/>
                    <a:pt x="969" y="75"/>
                  </a:cubicBezTo>
                  <a:cubicBezTo>
                    <a:pt x="971" y="75"/>
                    <a:pt x="973" y="73"/>
                    <a:pt x="973" y="69"/>
                  </a:cubicBezTo>
                  <a:cubicBezTo>
                    <a:pt x="980" y="62"/>
                    <a:pt x="980" y="55"/>
                    <a:pt x="973" y="55"/>
                  </a:cubicBezTo>
                  <a:lnTo>
                    <a:pt x="909" y="13"/>
                  </a:lnTo>
                  <a:cubicBezTo>
                    <a:pt x="902" y="6"/>
                    <a:pt x="902" y="6"/>
                    <a:pt x="895" y="6"/>
                  </a:cubicBezTo>
                  <a:lnTo>
                    <a:pt x="867" y="6"/>
                  </a:lnTo>
                  <a:cubicBezTo>
                    <a:pt x="864" y="2"/>
                    <a:pt x="860" y="1"/>
                    <a:pt x="8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3"/>
            <p:cNvSpPr/>
            <p:nvPr/>
          </p:nvSpPr>
          <p:spPr>
            <a:xfrm>
              <a:off x="2732500" y="2799175"/>
              <a:ext cx="23425" cy="16550"/>
            </a:xfrm>
            <a:custGeom>
              <a:avLst/>
              <a:gdLst/>
              <a:ahLst/>
              <a:cxnLst/>
              <a:rect l="l" t="t" r="r" b="b"/>
              <a:pathLst>
                <a:path w="937" h="662" extrusionOk="0">
                  <a:moveTo>
                    <a:pt x="861" y="1"/>
                  </a:moveTo>
                  <a:cubicBezTo>
                    <a:pt x="844" y="1"/>
                    <a:pt x="825" y="6"/>
                    <a:pt x="804" y="17"/>
                  </a:cubicBezTo>
                  <a:lnTo>
                    <a:pt x="156" y="335"/>
                  </a:lnTo>
                  <a:cubicBezTo>
                    <a:pt x="71" y="384"/>
                    <a:pt x="15" y="461"/>
                    <a:pt x="1" y="560"/>
                  </a:cubicBezTo>
                  <a:cubicBezTo>
                    <a:pt x="1" y="622"/>
                    <a:pt x="31" y="661"/>
                    <a:pt x="77" y="661"/>
                  </a:cubicBezTo>
                  <a:cubicBezTo>
                    <a:pt x="95" y="661"/>
                    <a:pt x="114" y="656"/>
                    <a:pt x="135" y="645"/>
                  </a:cubicBezTo>
                  <a:lnTo>
                    <a:pt x="783" y="327"/>
                  </a:lnTo>
                  <a:cubicBezTo>
                    <a:pt x="868" y="278"/>
                    <a:pt x="917" y="201"/>
                    <a:pt x="931" y="102"/>
                  </a:cubicBezTo>
                  <a:cubicBezTo>
                    <a:pt x="936" y="40"/>
                    <a:pt x="907" y="1"/>
                    <a:pt x="86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3"/>
            <p:cNvSpPr/>
            <p:nvPr/>
          </p:nvSpPr>
          <p:spPr>
            <a:xfrm>
              <a:off x="2732150" y="2798800"/>
              <a:ext cx="24400" cy="17200"/>
            </a:xfrm>
            <a:custGeom>
              <a:avLst/>
              <a:gdLst/>
              <a:ahLst/>
              <a:cxnLst/>
              <a:rect l="l" t="t" r="r" b="b"/>
              <a:pathLst>
                <a:path w="976" h="688" extrusionOk="0">
                  <a:moveTo>
                    <a:pt x="864" y="22"/>
                  </a:moveTo>
                  <a:cubicBezTo>
                    <a:pt x="880" y="22"/>
                    <a:pt x="896" y="25"/>
                    <a:pt x="910" y="32"/>
                  </a:cubicBezTo>
                  <a:cubicBezTo>
                    <a:pt x="931" y="53"/>
                    <a:pt x="945" y="89"/>
                    <a:pt x="938" y="117"/>
                  </a:cubicBezTo>
                  <a:cubicBezTo>
                    <a:pt x="924" y="209"/>
                    <a:pt x="875" y="286"/>
                    <a:pt x="790" y="328"/>
                  </a:cubicBezTo>
                  <a:lnTo>
                    <a:pt x="142" y="646"/>
                  </a:lnTo>
                  <a:cubicBezTo>
                    <a:pt x="128" y="659"/>
                    <a:pt x="113" y="664"/>
                    <a:pt x="97" y="664"/>
                  </a:cubicBezTo>
                  <a:cubicBezTo>
                    <a:pt x="55" y="664"/>
                    <a:pt x="13" y="622"/>
                    <a:pt x="29" y="575"/>
                  </a:cubicBezTo>
                  <a:cubicBezTo>
                    <a:pt x="43" y="483"/>
                    <a:pt x="92" y="406"/>
                    <a:pt x="177" y="357"/>
                  </a:cubicBezTo>
                  <a:lnTo>
                    <a:pt x="825" y="39"/>
                  </a:lnTo>
                  <a:lnTo>
                    <a:pt x="818" y="32"/>
                  </a:lnTo>
                  <a:cubicBezTo>
                    <a:pt x="832" y="25"/>
                    <a:pt x="848" y="22"/>
                    <a:pt x="864" y="22"/>
                  </a:cubicBezTo>
                  <a:close/>
                  <a:moveTo>
                    <a:pt x="865" y="1"/>
                  </a:moveTo>
                  <a:cubicBezTo>
                    <a:pt x="847" y="1"/>
                    <a:pt x="828" y="6"/>
                    <a:pt x="811" y="18"/>
                  </a:cubicBezTo>
                  <a:lnTo>
                    <a:pt x="163" y="342"/>
                  </a:lnTo>
                  <a:cubicBezTo>
                    <a:pt x="78" y="385"/>
                    <a:pt x="22" y="476"/>
                    <a:pt x="8" y="575"/>
                  </a:cubicBezTo>
                  <a:cubicBezTo>
                    <a:pt x="1" y="610"/>
                    <a:pt x="15" y="646"/>
                    <a:pt x="50" y="674"/>
                  </a:cubicBezTo>
                  <a:cubicBezTo>
                    <a:pt x="64" y="681"/>
                    <a:pt x="78" y="688"/>
                    <a:pt x="92" y="688"/>
                  </a:cubicBezTo>
                  <a:cubicBezTo>
                    <a:pt x="113" y="681"/>
                    <a:pt x="134" y="681"/>
                    <a:pt x="156" y="667"/>
                  </a:cubicBezTo>
                  <a:lnTo>
                    <a:pt x="804" y="350"/>
                  </a:lnTo>
                  <a:cubicBezTo>
                    <a:pt x="889" y="300"/>
                    <a:pt x="945" y="216"/>
                    <a:pt x="959" y="117"/>
                  </a:cubicBezTo>
                  <a:cubicBezTo>
                    <a:pt x="975" y="53"/>
                    <a:pt x="923" y="1"/>
                    <a:pt x="86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3"/>
            <p:cNvSpPr/>
            <p:nvPr/>
          </p:nvSpPr>
          <p:spPr>
            <a:xfrm>
              <a:off x="2769700" y="2783600"/>
              <a:ext cx="6350" cy="14250"/>
            </a:xfrm>
            <a:custGeom>
              <a:avLst/>
              <a:gdLst/>
              <a:ahLst/>
              <a:cxnLst/>
              <a:rect l="l" t="t" r="r" b="b"/>
              <a:pathLst>
                <a:path w="254" h="570" extrusionOk="0">
                  <a:moveTo>
                    <a:pt x="47" y="1"/>
                  </a:moveTo>
                  <a:cubicBezTo>
                    <a:pt x="44" y="1"/>
                    <a:pt x="42" y="2"/>
                    <a:pt x="42" y="6"/>
                  </a:cubicBezTo>
                  <a:cubicBezTo>
                    <a:pt x="35" y="6"/>
                    <a:pt x="35" y="13"/>
                    <a:pt x="42" y="20"/>
                  </a:cubicBezTo>
                  <a:cubicBezTo>
                    <a:pt x="42" y="20"/>
                    <a:pt x="226" y="260"/>
                    <a:pt x="7" y="549"/>
                  </a:cubicBezTo>
                  <a:cubicBezTo>
                    <a:pt x="0" y="556"/>
                    <a:pt x="0" y="563"/>
                    <a:pt x="14" y="570"/>
                  </a:cubicBezTo>
                  <a:cubicBezTo>
                    <a:pt x="14" y="563"/>
                    <a:pt x="14" y="563"/>
                    <a:pt x="21" y="563"/>
                  </a:cubicBezTo>
                  <a:cubicBezTo>
                    <a:pt x="254" y="260"/>
                    <a:pt x="56" y="6"/>
                    <a:pt x="56" y="6"/>
                  </a:cubicBezTo>
                  <a:cubicBezTo>
                    <a:pt x="53" y="2"/>
                    <a:pt x="49" y="1"/>
                    <a:pt x="4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3"/>
            <p:cNvSpPr/>
            <p:nvPr/>
          </p:nvSpPr>
          <p:spPr>
            <a:xfrm>
              <a:off x="2573725" y="2880650"/>
              <a:ext cx="4250" cy="13775"/>
            </a:xfrm>
            <a:custGeom>
              <a:avLst/>
              <a:gdLst/>
              <a:ahLst/>
              <a:cxnLst/>
              <a:rect l="l" t="t" r="r" b="b"/>
              <a:pathLst>
                <a:path w="170" h="551" extrusionOk="0">
                  <a:moveTo>
                    <a:pt x="43" y="1"/>
                  </a:moveTo>
                  <a:cubicBezTo>
                    <a:pt x="43" y="8"/>
                    <a:pt x="43" y="15"/>
                    <a:pt x="43" y="15"/>
                  </a:cubicBezTo>
                  <a:cubicBezTo>
                    <a:pt x="148" y="177"/>
                    <a:pt x="127" y="396"/>
                    <a:pt x="0" y="537"/>
                  </a:cubicBezTo>
                  <a:cubicBezTo>
                    <a:pt x="0" y="544"/>
                    <a:pt x="0" y="544"/>
                    <a:pt x="7" y="551"/>
                  </a:cubicBezTo>
                  <a:cubicBezTo>
                    <a:pt x="14" y="551"/>
                    <a:pt x="14" y="551"/>
                    <a:pt x="14" y="544"/>
                  </a:cubicBezTo>
                  <a:cubicBezTo>
                    <a:pt x="148" y="396"/>
                    <a:pt x="169" y="177"/>
                    <a:pt x="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3"/>
            <p:cNvSpPr/>
            <p:nvPr/>
          </p:nvSpPr>
          <p:spPr>
            <a:xfrm>
              <a:off x="2451950" y="2748025"/>
              <a:ext cx="94300" cy="58750"/>
            </a:xfrm>
            <a:custGeom>
              <a:avLst/>
              <a:gdLst/>
              <a:ahLst/>
              <a:cxnLst/>
              <a:rect l="l" t="t" r="r" b="b"/>
              <a:pathLst>
                <a:path w="3772" h="2350" extrusionOk="0">
                  <a:moveTo>
                    <a:pt x="617" y="1"/>
                  </a:moveTo>
                  <a:cubicBezTo>
                    <a:pt x="549" y="1"/>
                    <a:pt x="481" y="14"/>
                    <a:pt x="416" y="40"/>
                  </a:cubicBezTo>
                  <a:lnTo>
                    <a:pt x="120" y="188"/>
                  </a:lnTo>
                  <a:cubicBezTo>
                    <a:pt x="14" y="216"/>
                    <a:pt x="0" y="371"/>
                    <a:pt x="106" y="414"/>
                  </a:cubicBezTo>
                  <a:lnTo>
                    <a:pt x="2890" y="2275"/>
                  </a:lnTo>
                  <a:cubicBezTo>
                    <a:pt x="2973" y="2324"/>
                    <a:pt x="3067" y="2349"/>
                    <a:pt x="3162" y="2349"/>
                  </a:cubicBezTo>
                  <a:cubicBezTo>
                    <a:pt x="3230" y="2349"/>
                    <a:pt x="3298" y="2336"/>
                    <a:pt x="3363" y="2310"/>
                  </a:cubicBezTo>
                  <a:lnTo>
                    <a:pt x="3659" y="2162"/>
                  </a:lnTo>
                  <a:cubicBezTo>
                    <a:pt x="3764" y="2113"/>
                    <a:pt x="3772" y="2007"/>
                    <a:pt x="3673" y="1936"/>
                  </a:cubicBezTo>
                  <a:lnTo>
                    <a:pt x="888" y="75"/>
                  </a:lnTo>
                  <a:cubicBezTo>
                    <a:pt x="806" y="26"/>
                    <a:pt x="712" y="1"/>
                    <a:pt x="6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3"/>
            <p:cNvSpPr/>
            <p:nvPr/>
          </p:nvSpPr>
          <p:spPr>
            <a:xfrm>
              <a:off x="2451600" y="2747725"/>
              <a:ext cx="94300" cy="59325"/>
            </a:xfrm>
            <a:custGeom>
              <a:avLst/>
              <a:gdLst/>
              <a:ahLst/>
              <a:cxnLst/>
              <a:rect l="l" t="t" r="r" b="b"/>
              <a:pathLst>
                <a:path w="3772" h="2373" extrusionOk="0">
                  <a:moveTo>
                    <a:pt x="635" y="24"/>
                  </a:moveTo>
                  <a:cubicBezTo>
                    <a:pt x="726" y="24"/>
                    <a:pt x="818" y="45"/>
                    <a:pt x="895" y="94"/>
                  </a:cubicBezTo>
                  <a:lnTo>
                    <a:pt x="3680" y="1955"/>
                  </a:lnTo>
                  <a:cubicBezTo>
                    <a:pt x="3715" y="1977"/>
                    <a:pt x="3743" y="2019"/>
                    <a:pt x="3750" y="2068"/>
                  </a:cubicBezTo>
                  <a:cubicBezTo>
                    <a:pt x="3736" y="2111"/>
                    <a:pt x="3708" y="2146"/>
                    <a:pt x="3666" y="2167"/>
                  </a:cubicBezTo>
                  <a:lnTo>
                    <a:pt x="3370" y="2308"/>
                  </a:lnTo>
                  <a:cubicBezTo>
                    <a:pt x="3304" y="2336"/>
                    <a:pt x="3234" y="2350"/>
                    <a:pt x="3163" y="2350"/>
                  </a:cubicBezTo>
                  <a:cubicBezTo>
                    <a:pt x="3073" y="2350"/>
                    <a:pt x="2983" y="2327"/>
                    <a:pt x="2904" y="2280"/>
                  </a:cubicBezTo>
                  <a:lnTo>
                    <a:pt x="127" y="419"/>
                  </a:lnTo>
                  <a:cubicBezTo>
                    <a:pt x="85" y="398"/>
                    <a:pt x="64" y="355"/>
                    <a:pt x="56" y="306"/>
                  </a:cubicBezTo>
                  <a:cubicBezTo>
                    <a:pt x="64" y="264"/>
                    <a:pt x="99" y="228"/>
                    <a:pt x="141" y="207"/>
                  </a:cubicBezTo>
                  <a:lnTo>
                    <a:pt x="437" y="66"/>
                  </a:lnTo>
                  <a:cubicBezTo>
                    <a:pt x="501" y="38"/>
                    <a:pt x="564" y="24"/>
                    <a:pt x="635" y="24"/>
                  </a:cubicBezTo>
                  <a:close/>
                  <a:moveTo>
                    <a:pt x="635" y="1"/>
                  </a:moveTo>
                  <a:cubicBezTo>
                    <a:pt x="565" y="1"/>
                    <a:pt x="496" y="15"/>
                    <a:pt x="430" y="45"/>
                  </a:cubicBezTo>
                  <a:lnTo>
                    <a:pt x="134" y="193"/>
                  </a:lnTo>
                  <a:cubicBezTo>
                    <a:pt x="14" y="221"/>
                    <a:pt x="0" y="391"/>
                    <a:pt x="120" y="440"/>
                  </a:cubicBezTo>
                  <a:lnTo>
                    <a:pt x="2897" y="2301"/>
                  </a:lnTo>
                  <a:cubicBezTo>
                    <a:pt x="2973" y="2345"/>
                    <a:pt x="3055" y="2372"/>
                    <a:pt x="3142" y="2372"/>
                  </a:cubicBezTo>
                  <a:cubicBezTo>
                    <a:pt x="3152" y="2372"/>
                    <a:pt x="3162" y="2372"/>
                    <a:pt x="3172" y="2371"/>
                  </a:cubicBezTo>
                  <a:cubicBezTo>
                    <a:pt x="3243" y="2371"/>
                    <a:pt x="3313" y="2357"/>
                    <a:pt x="3377" y="2329"/>
                  </a:cubicBezTo>
                  <a:lnTo>
                    <a:pt x="3673" y="2181"/>
                  </a:lnTo>
                  <a:cubicBezTo>
                    <a:pt x="3722" y="2167"/>
                    <a:pt x="3757" y="2118"/>
                    <a:pt x="3771" y="2068"/>
                  </a:cubicBezTo>
                  <a:cubicBezTo>
                    <a:pt x="3764" y="2012"/>
                    <a:pt x="3736" y="1963"/>
                    <a:pt x="3687" y="1941"/>
                  </a:cubicBezTo>
                  <a:lnTo>
                    <a:pt x="909" y="80"/>
                  </a:lnTo>
                  <a:cubicBezTo>
                    <a:pt x="824" y="28"/>
                    <a:pt x="730" y="1"/>
                    <a:pt x="635"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3"/>
            <p:cNvSpPr/>
            <p:nvPr/>
          </p:nvSpPr>
          <p:spPr>
            <a:xfrm>
              <a:off x="2452825" y="2735025"/>
              <a:ext cx="94300" cy="58850"/>
            </a:xfrm>
            <a:custGeom>
              <a:avLst/>
              <a:gdLst/>
              <a:ahLst/>
              <a:cxnLst/>
              <a:rect l="l" t="t" r="r" b="b"/>
              <a:pathLst>
                <a:path w="3772" h="2354" extrusionOk="0">
                  <a:moveTo>
                    <a:pt x="625" y="0"/>
                  </a:moveTo>
                  <a:cubicBezTo>
                    <a:pt x="554" y="0"/>
                    <a:pt x="483" y="15"/>
                    <a:pt x="416" y="46"/>
                  </a:cubicBezTo>
                  <a:lnTo>
                    <a:pt x="120" y="194"/>
                  </a:lnTo>
                  <a:cubicBezTo>
                    <a:pt x="7" y="243"/>
                    <a:pt x="0" y="349"/>
                    <a:pt x="106" y="419"/>
                  </a:cubicBezTo>
                  <a:lnTo>
                    <a:pt x="2891" y="2280"/>
                  </a:lnTo>
                  <a:cubicBezTo>
                    <a:pt x="2971" y="2328"/>
                    <a:pt x="3062" y="2354"/>
                    <a:pt x="3155" y="2354"/>
                  </a:cubicBezTo>
                  <a:cubicBezTo>
                    <a:pt x="3225" y="2354"/>
                    <a:pt x="3296" y="2339"/>
                    <a:pt x="3363" y="2308"/>
                  </a:cubicBezTo>
                  <a:lnTo>
                    <a:pt x="3652" y="2167"/>
                  </a:lnTo>
                  <a:cubicBezTo>
                    <a:pt x="3765" y="2132"/>
                    <a:pt x="3772" y="1984"/>
                    <a:pt x="3666" y="1935"/>
                  </a:cubicBezTo>
                  <a:lnTo>
                    <a:pt x="889" y="74"/>
                  </a:lnTo>
                  <a:cubicBezTo>
                    <a:pt x="809" y="26"/>
                    <a:pt x="717" y="0"/>
                    <a:pt x="625"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3"/>
            <p:cNvSpPr/>
            <p:nvPr/>
          </p:nvSpPr>
          <p:spPr>
            <a:xfrm>
              <a:off x="2453350" y="2734850"/>
              <a:ext cx="94125" cy="59300"/>
            </a:xfrm>
            <a:custGeom>
              <a:avLst/>
              <a:gdLst/>
              <a:ahLst/>
              <a:cxnLst/>
              <a:rect l="l" t="t" r="r" b="b"/>
              <a:pathLst>
                <a:path w="3765" h="2372" extrusionOk="0">
                  <a:moveTo>
                    <a:pt x="600" y="17"/>
                  </a:moveTo>
                  <a:cubicBezTo>
                    <a:pt x="691" y="17"/>
                    <a:pt x="783" y="46"/>
                    <a:pt x="868" y="95"/>
                  </a:cubicBezTo>
                  <a:lnTo>
                    <a:pt x="3645" y="1956"/>
                  </a:lnTo>
                  <a:cubicBezTo>
                    <a:pt x="3744" y="1991"/>
                    <a:pt x="3737" y="2132"/>
                    <a:pt x="3631" y="2160"/>
                  </a:cubicBezTo>
                  <a:lnTo>
                    <a:pt x="3335" y="2308"/>
                  </a:lnTo>
                  <a:cubicBezTo>
                    <a:pt x="3272" y="2335"/>
                    <a:pt x="3205" y="2348"/>
                    <a:pt x="3138" y="2348"/>
                  </a:cubicBezTo>
                  <a:cubicBezTo>
                    <a:pt x="3048" y="2348"/>
                    <a:pt x="2958" y="2325"/>
                    <a:pt x="2877" y="2280"/>
                  </a:cubicBezTo>
                  <a:lnTo>
                    <a:pt x="99" y="419"/>
                  </a:lnTo>
                  <a:cubicBezTo>
                    <a:pt x="57" y="391"/>
                    <a:pt x="29" y="349"/>
                    <a:pt x="29" y="306"/>
                  </a:cubicBezTo>
                  <a:cubicBezTo>
                    <a:pt x="36" y="257"/>
                    <a:pt x="64" y="222"/>
                    <a:pt x="106" y="208"/>
                  </a:cubicBezTo>
                  <a:lnTo>
                    <a:pt x="402" y="60"/>
                  </a:lnTo>
                  <a:cubicBezTo>
                    <a:pt x="466" y="31"/>
                    <a:pt x="536" y="17"/>
                    <a:pt x="600" y="17"/>
                  </a:cubicBezTo>
                  <a:close/>
                  <a:moveTo>
                    <a:pt x="603" y="0"/>
                  </a:moveTo>
                  <a:cubicBezTo>
                    <a:pt x="531" y="0"/>
                    <a:pt x="458" y="15"/>
                    <a:pt x="388" y="46"/>
                  </a:cubicBezTo>
                  <a:lnTo>
                    <a:pt x="92" y="187"/>
                  </a:lnTo>
                  <a:cubicBezTo>
                    <a:pt x="43" y="208"/>
                    <a:pt x="8" y="250"/>
                    <a:pt x="1" y="306"/>
                  </a:cubicBezTo>
                  <a:cubicBezTo>
                    <a:pt x="1" y="363"/>
                    <a:pt x="36" y="412"/>
                    <a:pt x="78" y="433"/>
                  </a:cubicBezTo>
                  <a:lnTo>
                    <a:pt x="2863" y="2301"/>
                  </a:lnTo>
                  <a:cubicBezTo>
                    <a:pt x="2940" y="2351"/>
                    <a:pt x="3039" y="2372"/>
                    <a:pt x="3138" y="2372"/>
                  </a:cubicBezTo>
                  <a:cubicBezTo>
                    <a:pt x="3208" y="2372"/>
                    <a:pt x="3278" y="2358"/>
                    <a:pt x="3342" y="2322"/>
                  </a:cubicBezTo>
                  <a:lnTo>
                    <a:pt x="3638" y="2181"/>
                  </a:lnTo>
                  <a:cubicBezTo>
                    <a:pt x="3758" y="2146"/>
                    <a:pt x="3765" y="1984"/>
                    <a:pt x="3652" y="1935"/>
                  </a:cubicBezTo>
                  <a:lnTo>
                    <a:pt x="875" y="74"/>
                  </a:lnTo>
                  <a:cubicBezTo>
                    <a:pt x="791" y="26"/>
                    <a:pt x="697" y="0"/>
                    <a:pt x="60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3"/>
            <p:cNvSpPr/>
            <p:nvPr/>
          </p:nvSpPr>
          <p:spPr>
            <a:xfrm>
              <a:off x="2468725" y="2739475"/>
              <a:ext cx="54275" cy="36525"/>
            </a:xfrm>
            <a:custGeom>
              <a:avLst/>
              <a:gdLst/>
              <a:ahLst/>
              <a:cxnLst/>
              <a:rect l="l" t="t" r="r" b="b"/>
              <a:pathLst>
                <a:path w="2171" h="1461" extrusionOk="0">
                  <a:moveTo>
                    <a:pt x="21" y="0"/>
                  </a:moveTo>
                  <a:cubicBezTo>
                    <a:pt x="10" y="0"/>
                    <a:pt x="1" y="17"/>
                    <a:pt x="13" y="23"/>
                  </a:cubicBezTo>
                  <a:cubicBezTo>
                    <a:pt x="13" y="23"/>
                    <a:pt x="2156" y="1461"/>
                    <a:pt x="2163" y="1461"/>
                  </a:cubicBezTo>
                  <a:cubicBezTo>
                    <a:pt x="2163" y="1461"/>
                    <a:pt x="2170" y="1454"/>
                    <a:pt x="2170" y="1454"/>
                  </a:cubicBezTo>
                  <a:cubicBezTo>
                    <a:pt x="2170" y="1454"/>
                    <a:pt x="2170" y="1447"/>
                    <a:pt x="2170" y="1440"/>
                  </a:cubicBezTo>
                  <a:lnTo>
                    <a:pt x="27" y="2"/>
                  </a:lnTo>
                  <a:cubicBezTo>
                    <a:pt x="25" y="1"/>
                    <a:pt x="23" y="0"/>
                    <a:pt x="21"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3"/>
            <p:cNvSpPr/>
            <p:nvPr/>
          </p:nvSpPr>
          <p:spPr>
            <a:xfrm>
              <a:off x="2461800" y="2743075"/>
              <a:ext cx="38975" cy="26225"/>
            </a:xfrm>
            <a:custGeom>
              <a:avLst/>
              <a:gdLst/>
              <a:ahLst/>
              <a:cxnLst/>
              <a:rect l="l" t="t" r="r" b="b"/>
              <a:pathLst>
                <a:path w="1559" h="1049" extrusionOk="0">
                  <a:moveTo>
                    <a:pt x="12" y="0"/>
                  </a:moveTo>
                  <a:cubicBezTo>
                    <a:pt x="10" y="0"/>
                    <a:pt x="8" y="2"/>
                    <a:pt x="8" y="6"/>
                  </a:cubicBezTo>
                  <a:cubicBezTo>
                    <a:pt x="1" y="6"/>
                    <a:pt x="1" y="13"/>
                    <a:pt x="8" y="20"/>
                  </a:cubicBezTo>
                  <a:cubicBezTo>
                    <a:pt x="8" y="20"/>
                    <a:pt x="1538" y="1049"/>
                    <a:pt x="1545" y="1049"/>
                  </a:cubicBezTo>
                  <a:cubicBezTo>
                    <a:pt x="1545" y="1049"/>
                    <a:pt x="1552" y="1049"/>
                    <a:pt x="1552" y="1042"/>
                  </a:cubicBezTo>
                  <a:cubicBezTo>
                    <a:pt x="1559" y="1042"/>
                    <a:pt x="1559" y="1035"/>
                    <a:pt x="1552" y="1028"/>
                  </a:cubicBezTo>
                  <a:lnTo>
                    <a:pt x="22" y="6"/>
                  </a:lnTo>
                  <a:cubicBezTo>
                    <a:pt x="19" y="2"/>
                    <a:pt x="15" y="0"/>
                    <a:pt x="12"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3"/>
            <p:cNvSpPr/>
            <p:nvPr/>
          </p:nvSpPr>
          <p:spPr>
            <a:xfrm>
              <a:off x="2620075" y="2782275"/>
              <a:ext cx="127950" cy="73700"/>
            </a:xfrm>
            <a:custGeom>
              <a:avLst/>
              <a:gdLst/>
              <a:ahLst/>
              <a:cxnLst/>
              <a:rect l="l" t="t" r="r" b="b"/>
              <a:pathLst>
                <a:path w="5118" h="2948" extrusionOk="0">
                  <a:moveTo>
                    <a:pt x="1982" y="1"/>
                  </a:moveTo>
                  <a:cubicBezTo>
                    <a:pt x="1863" y="1"/>
                    <a:pt x="1745" y="24"/>
                    <a:pt x="1636" y="73"/>
                  </a:cubicBezTo>
                  <a:lnTo>
                    <a:pt x="169" y="799"/>
                  </a:lnTo>
                  <a:cubicBezTo>
                    <a:pt x="7" y="877"/>
                    <a:pt x="0" y="1025"/>
                    <a:pt x="148" y="1123"/>
                  </a:cubicBezTo>
                  <a:lnTo>
                    <a:pt x="2693" y="2822"/>
                  </a:lnTo>
                  <a:cubicBezTo>
                    <a:pt x="2830" y="2907"/>
                    <a:pt x="2982" y="2947"/>
                    <a:pt x="3136" y="2947"/>
                  </a:cubicBezTo>
                  <a:cubicBezTo>
                    <a:pt x="3253" y="2947"/>
                    <a:pt x="3370" y="2924"/>
                    <a:pt x="3483" y="2879"/>
                  </a:cubicBezTo>
                  <a:lnTo>
                    <a:pt x="4949" y="2153"/>
                  </a:lnTo>
                  <a:cubicBezTo>
                    <a:pt x="5111" y="2075"/>
                    <a:pt x="5118" y="1927"/>
                    <a:pt x="4970" y="1828"/>
                  </a:cubicBezTo>
                  <a:lnTo>
                    <a:pt x="2432" y="122"/>
                  </a:lnTo>
                  <a:cubicBezTo>
                    <a:pt x="2296" y="42"/>
                    <a:pt x="2139" y="1"/>
                    <a:pt x="19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3"/>
            <p:cNvSpPr/>
            <p:nvPr/>
          </p:nvSpPr>
          <p:spPr>
            <a:xfrm>
              <a:off x="2620775" y="2782125"/>
              <a:ext cx="127625" cy="74250"/>
            </a:xfrm>
            <a:custGeom>
              <a:avLst/>
              <a:gdLst/>
              <a:ahLst/>
              <a:cxnLst/>
              <a:rect l="l" t="t" r="r" b="b"/>
              <a:pathLst>
                <a:path w="5105" h="2970" extrusionOk="0">
                  <a:moveTo>
                    <a:pt x="1939" y="16"/>
                  </a:moveTo>
                  <a:cubicBezTo>
                    <a:pt x="2101" y="16"/>
                    <a:pt x="2256" y="58"/>
                    <a:pt x="2397" y="142"/>
                  </a:cubicBezTo>
                  <a:lnTo>
                    <a:pt x="4935" y="1841"/>
                  </a:lnTo>
                  <a:cubicBezTo>
                    <a:pt x="4998" y="1877"/>
                    <a:pt x="5034" y="1933"/>
                    <a:pt x="5041" y="2003"/>
                  </a:cubicBezTo>
                  <a:cubicBezTo>
                    <a:pt x="5027" y="2067"/>
                    <a:pt x="4984" y="2123"/>
                    <a:pt x="4921" y="2151"/>
                  </a:cubicBezTo>
                  <a:lnTo>
                    <a:pt x="3448" y="2878"/>
                  </a:lnTo>
                  <a:cubicBezTo>
                    <a:pt x="3341" y="2922"/>
                    <a:pt x="3227" y="2944"/>
                    <a:pt x="3114" y="2944"/>
                  </a:cubicBezTo>
                  <a:cubicBezTo>
                    <a:pt x="2959" y="2944"/>
                    <a:pt x="2804" y="2903"/>
                    <a:pt x="2665" y="2821"/>
                  </a:cubicBezTo>
                  <a:lnTo>
                    <a:pt x="120" y="1122"/>
                  </a:lnTo>
                  <a:cubicBezTo>
                    <a:pt x="64" y="1087"/>
                    <a:pt x="22" y="1024"/>
                    <a:pt x="22" y="960"/>
                  </a:cubicBezTo>
                  <a:cubicBezTo>
                    <a:pt x="29" y="890"/>
                    <a:pt x="78" y="840"/>
                    <a:pt x="141" y="812"/>
                  </a:cubicBezTo>
                  <a:lnTo>
                    <a:pt x="1608" y="86"/>
                  </a:lnTo>
                  <a:cubicBezTo>
                    <a:pt x="1713" y="37"/>
                    <a:pt x="1826" y="16"/>
                    <a:pt x="1939" y="16"/>
                  </a:cubicBezTo>
                  <a:close/>
                  <a:moveTo>
                    <a:pt x="1946" y="0"/>
                  </a:moveTo>
                  <a:cubicBezTo>
                    <a:pt x="1829" y="0"/>
                    <a:pt x="1712" y="24"/>
                    <a:pt x="1601" y="72"/>
                  </a:cubicBezTo>
                  <a:lnTo>
                    <a:pt x="127" y="798"/>
                  </a:lnTo>
                  <a:cubicBezTo>
                    <a:pt x="57" y="826"/>
                    <a:pt x="7" y="890"/>
                    <a:pt x="0" y="960"/>
                  </a:cubicBezTo>
                  <a:cubicBezTo>
                    <a:pt x="0" y="1038"/>
                    <a:pt x="43" y="1101"/>
                    <a:pt x="106" y="1136"/>
                  </a:cubicBezTo>
                  <a:lnTo>
                    <a:pt x="2651" y="2842"/>
                  </a:lnTo>
                  <a:cubicBezTo>
                    <a:pt x="2792" y="2927"/>
                    <a:pt x="2954" y="2969"/>
                    <a:pt x="3116" y="2969"/>
                  </a:cubicBezTo>
                  <a:cubicBezTo>
                    <a:pt x="3236" y="2969"/>
                    <a:pt x="3349" y="2948"/>
                    <a:pt x="3462" y="2899"/>
                  </a:cubicBezTo>
                  <a:lnTo>
                    <a:pt x="4928" y="2173"/>
                  </a:lnTo>
                  <a:cubicBezTo>
                    <a:pt x="5090" y="2123"/>
                    <a:pt x="5104" y="1898"/>
                    <a:pt x="4949" y="1827"/>
                  </a:cubicBezTo>
                  <a:lnTo>
                    <a:pt x="2404" y="128"/>
                  </a:lnTo>
                  <a:cubicBezTo>
                    <a:pt x="2263" y="43"/>
                    <a:pt x="2105" y="0"/>
                    <a:pt x="194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63"/>
            <p:cNvSpPr/>
            <p:nvPr/>
          </p:nvSpPr>
          <p:spPr>
            <a:xfrm>
              <a:off x="2620950" y="2768525"/>
              <a:ext cx="127975" cy="73650"/>
            </a:xfrm>
            <a:custGeom>
              <a:avLst/>
              <a:gdLst/>
              <a:ahLst/>
              <a:cxnLst/>
              <a:rect l="l" t="t" r="r" b="b"/>
              <a:pathLst>
                <a:path w="5119" h="2946" extrusionOk="0">
                  <a:moveTo>
                    <a:pt x="1983" y="1"/>
                  </a:moveTo>
                  <a:cubicBezTo>
                    <a:pt x="1866" y="1"/>
                    <a:pt x="1748" y="25"/>
                    <a:pt x="1636" y="73"/>
                  </a:cubicBezTo>
                  <a:lnTo>
                    <a:pt x="170" y="799"/>
                  </a:lnTo>
                  <a:cubicBezTo>
                    <a:pt x="7" y="877"/>
                    <a:pt x="0" y="1025"/>
                    <a:pt x="148" y="1123"/>
                  </a:cubicBezTo>
                  <a:lnTo>
                    <a:pt x="2693" y="2822"/>
                  </a:lnTo>
                  <a:cubicBezTo>
                    <a:pt x="2832" y="2904"/>
                    <a:pt x="2989" y="2945"/>
                    <a:pt x="3147" y="2945"/>
                  </a:cubicBezTo>
                  <a:cubicBezTo>
                    <a:pt x="3261" y="2945"/>
                    <a:pt x="3376" y="2923"/>
                    <a:pt x="3483" y="2879"/>
                  </a:cubicBezTo>
                  <a:lnTo>
                    <a:pt x="4949" y="2153"/>
                  </a:lnTo>
                  <a:cubicBezTo>
                    <a:pt x="5111" y="2075"/>
                    <a:pt x="5118" y="1927"/>
                    <a:pt x="4970" y="1828"/>
                  </a:cubicBezTo>
                  <a:lnTo>
                    <a:pt x="2432" y="122"/>
                  </a:lnTo>
                  <a:cubicBezTo>
                    <a:pt x="2292" y="42"/>
                    <a:pt x="2138" y="1"/>
                    <a:pt x="198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3"/>
            <p:cNvSpPr/>
            <p:nvPr/>
          </p:nvSpPr>
          <p:spPr>
            <a:xfrm>
              <a:off x="2621650" y="2768525"/>
              <a:ext cx="127100" cy="74100"/>
            </a:xfrm>
            <a:custGeom>
              <a:avLst/>
              <a:gdLst/>
              <a:ahLst/>
              <a:cxnLst/>
              <a:rect l="l" t="t" r="r" b="b"/>
              <a:pathLst>
                <a:path w="5084" h="2964" extrusionOk="0">
                  <a:moveTo>
                    <a:pt x="1980" y="16"/>
                  </a:moveTo>
                  <a:cubicBezTo>
                    <a:pt x="2124" y="16"/>
                    <a:pt x="2273" y="58"/>
                    <a:pt x="2397" y="137"/>
                  </a:cubicBezTo>
                  <a:lnTo>
                    <a:pt x="4942" y="1843"/>
                  </a:lnTo>
                  <a:cubicBezTo>
                    <a:pt x="5083" y="1899"/>
                    <a:pt x="5069" y="2103"/>
                    <a:pt x="4921" y="2146"/>
                  </a:cubicBezTo>
                  <a:lnTo>
                    <a:pt x="3455" y="2872"/>
                  </a:lnTo>
                  <a:cubicBezTo>
                    <a:pt x="3346" y="2917"/>
                    <a:pt x="3229" y="2941"/>
                    <a:pt x="3112" y="2941"/>
                  </a:cubicBezTo>
                  <a:cubicBezTo>
                    <a:pt x="2957" y="2941"/>
                    <a:pt x="2802" y="2900"/>
                    <a:pt x="2665" y="2815"/>
                  </a:cubicBezTo>
                  <a:lnTo>
                    <a:pt x="128" y="1116"/>
                  </a:lnTo>
                  <a:cubicBezTo>
                    <a:pt x="64" y="1081"/>
                    <a:pt x="29" y="1025"/>
                    <a:pt x="29" y="961"/>
                  </a:cubicBezTo>
                  <a:cubicBezTo>
                    <a:pt x="36" y="891"/>
                    <a:pt x="78" y="834"/>
                    <a:pt x="142" y="813"/>
                  </a:cubicBezTo>
                  <a:lnTo>
                    <a:pt x="1615" y="87"/>
                  </a:lnTo>
                  <a:cubicBezTo>
                    <a:pt x="1721" y="38"/>
                    <a:pt x="1833" y="17"/>
                    <a:pt x="1946" y="17"/>
                  </a:cubicBezTo>
                  <a:cubicBezTo>
                    <a:pt x="1957" y="16"/>
                    <a:pt x="1969" y="16"/>
                    <a:pt x="1980" y="16"/>
                  </a:cubicBezTo>
                  <a:close/>
                  <a:moveTo>
                    <a:pt x="1954" y="1"/>
                  </a:moveTo>
                  <a:cubicBezTo>
                    <a:pt x="1833" y="1"/>
                    <a:pt x="1713" y="25"/>
                    <a:pt x="1601" y="73"/>
                  </a:cubicBezTo>
                  <a:lnTo>
                    <a:pt x="135" y="799"/>
                  </a:lnTo>
                  <a:cubicBezTo>
                    <a:pt x="64" y="827"/>
                    <a:pt x="15" y="884"/>
                    <a:pt x="1" y="961"/>
                  </a:cubicBezTo>
                  <a:cubicBezTo>
                    <a:pt x="8" y="1032"/>
                    <a:pt x="50" y="1102"/>
                    <a:pt x="113" y="1138"/>
                  </a:cubicBezTo>
                  <a:lnTo>
                    <a:pt x="2658" y="2836"/>
                  </a:lnTo>
                  <a:cubicBezTo>
                    <a:pt x="2790" y="2916"/>
                    <a:pt x="2935" y="2964"/>
                    <a:pt x="3092" y="2964"/>
                  </a:cubicBezTo>
                  <a:cubicBezTo>
                    <a:pt x="3102" y="2964"/>
                    <a:pt x="3113" y="2964"/>
                    <a:pt x="3123" y="2963"/>
                  </a:cubicBezTo>
                  <a:cubicBezTo>
                    <a:pt x="3236" y="2963"/>
                    <a:pt x="3356" y="2935"/>
                    <a:pt x="3462" y="2886"/>
                  </a:cubicBezTo>
                  <a:lnTo>
                    <a:pt x="4928" y="2160"/>
                  </a:lnTo>
                  <a:cubicBezTo>
                    <a:pt x="4999" y="2132"/>
                    <a:pt x="5048" y="2068"/>
                    <a:pt x="5062" y="1998"/>
                  </a:cubicBezTo>
                  <a:cubicBezTo>
                    <a:pt x="5055" y="1920"/>
                    <a:pt x="5013" y="1857"/>
                    <a:pt x="4949" y="1821"/>
                  </a:cubicBezTo>
                  <a:lnTo>
                    <a:pt x="2412" y="122"/>
                  </a:lnTo>
                  <a:cubicBezTo>
                    <a:pt x="2271" y="42"/>
                    <a:pt x="2112" y="1"/>
                    <a:pt x="19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3"/>
            <p:cNvSpPr/>
            <p:nvPr/>
          </p:nvSpPr>
          <p:spPr>
            <a:xfrm>
              <a:off x="2653025" y="2784825"/>
              <a:ext cx="53950" cy="36475"/>
            </a:xfrm>
            <a:custGeom>
              <a:avLst/>
              <a:gdLst/>
              <a:ahLst/>
              <a:cxnLst/>
              <a:rect l="l" t="t" r="r" b="b"/>
              <a:pathLst>
                <a:path w="2158" h="1459" extrusionOk="0">
                  <a:moveTo>
                    <a:pt x="10" y="1"/>
                  </a:moveTo>
                  <a:cubicBezTo>
                    <a:pt x="7" y="1"/>
                    <a:pt x="4" y="3"/>
                    <a:pt x="0" y="6"/>
                  </a:cubicBezTo>
                  <a:cubicBezTo>
                    <a:pt x="0" y="6"/>
                    <a:pt x="0" y="13"/>
                    <a:pt x="0" y="20"/>
                  </a:cubicBezTo>
                  <a:cubicBezTo>
                    <a:pt x="0" y="20"/>
                    <a:pt x="2143" y="1458"/>
                    <a:pt x="2150" y="1458"/>
                  </a:cubicBezTo>
                  <a:cubicBezTo>
                    <a:pt x="2150" y="1451"/>
                    <a:pt x="2158" y="1451"/>
                    <a:pt x="2158" y="1444"/>
                  </a:cubicBezTo>
                  <a:cubicBezTo>
                    <a:pt x="2158" y="1444"/>
                    <a:pt x="2158" y="1437"/>
                    <a:pt x="2158" y="1430"/>
                  </a:cubicBezTo>
                  <a:lnTo>
                    <a:pt x="15" y="6"/>
                  </a:lnTo>
                  <a:cubicBezTo>
                    <a:pt x="15" y="3"/>
                    <a:pt x="13" y="1"/>
                    <a:pt x="10"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63"/>
            <p:cNvSpPr/>
            <p:nvPr/>
          </p:nvSpPr>
          <p:spPr>
            <a:xfrm>
              <a:off x="2645800" y="2788350"/>
              <a:ext cx="38800" cy="26075"/>
            </a:xfrm>
            <a:custGeom>
              <a:avLst/>
              <a:gdLst/>
              <a:ahLst/>
              <a:cxnLst/>
              <a:rect l="l" t="t" r="r" b="b"/>
              <a:pathLst>
                <a:path w="1552" h="1043" extrusionOk="0">
                  <a:moveTo>
                    <a:pt x="12" y="1"/>
                  </a:moveTo>
                  <a:cubicBezTo>
                    <a:pt x="9" y="1"/>
                    <a:pt x="7" y="3"/>
                    <a:pt x="7" y="6"/>
                  </a:cubicBezTo>
                  <a:cubicBezTo>
                    <a:pt x="0" y="6"/>
                    <a:pt x="0" y="13"/>
                    <a:pt x="7" y="20"/>
                  </a:cubicBezTo>
                  <a:cubicBezTo>
                    <a:pt x="7" y="20"/>
                    <a:pt x="1537" y="1042"/>
                    <a:pt x="1544" y="1042"/>
                  </a:cubicBezTo>
                  <a:lnTo>
                    <a:pt x="1551" y="1042"/>
                  </a:lnTo>
                  <a:cubicBezTo>
                    <a:pt x="1551" y="1035"/>
                    <a:pt x="1551" y="1028"/>
                    <a:pt x="1551" y="1028"/>
                  </a:cubicBezTo>
                  <a:lnTo>
                    <a:pt x="22" y="6"/>
                  </a:lnTo>
                  <a:cubicBezTo>
                    <a:pt x="18" y="3"/>
                    <a:pt x="14" y="1"/>
                    <a:pt x="12"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3"/>
            <p:cNvSpPr/>
            <p:nvPr/>
          </p:nvSpPr>
          <p:spPr>
            <a:xfrm>
              <a:off x="2592925" y="2582075"/>
              <a:ext cx="86725" cy="166475"/>
            </a:xfrm>
            <a:custGeom>
              <a:avLst/>
              <a:gdLst/>
              <a:ahLst/>
              <a:cxnLst/>
              <a:rect l="l" t="t" r="r" b="b"/>
              <a:pathLst>
                <a:path w="3469" h="6659" extrusionOk="0">
                  <a:moveTo>
                    <a:pt x="1715" y="664"/>
                  </a:moveTo>
                  <a:cubicBezTo>
                    <a:pt x="1789" y="664"/>
                    <a:pt x="1873" y="692"/>
                    <a:pt x="1960" y="750"/>
                  </a:cubicBezTo>
                  <a:cubicBezTo>
                    <a:pt x="2256" y="968"/>
                    <a:pt x="2426" y="1321"/>
                    <a:pt x="2426" y="1687"/>
                  </a:cubicBezTo>
                  <a:lnTo>
                    <a:pt x="2383" y="2279"/>
                  </a:lnTo>
                  <a:lnTo>
                    <a:pt x="1382" y="1610"/>
                  </a:lnTo>
                  <a:lnTo>
                    <a:pt x="1418" y="1018"/>
                  </a:lnTo>
                  <a:cubicBezTo>
                    <a:pt x="1437" y="792"/>
                    <a:pt x="1554" y="664"/>
                    <a:pt x="1715" y="664"/>
                  </a:cubicBezTo>
                  <a:close/>
                  <a:moveTo>
                    <a:pt x="1492" y="1"/>
                  </a:moveTo>
                  <a:cubicBezTo>
                    <a:pt x="1218" y="1"/>
                    <a:pt x="1016" y="218"/>
                    <a:pt x="988" y="602"/>
                  </a:cubicBezTo>
                  <a:lnTo>
                    <a:pt x="938" y="1314"/>
                  </a:lnTo>
                  <a:lnTo>
                    <a:pt x="854" y="1257"/>
                  </a:lnTo>
                  <a:cubicBezTo>
                    <a:pt x="742" y="1182"/>
                    <a:pt x="636" y="1147"/>
                    <a:pt x="541" y="1147"/>
                  </a:cubicBezTo>
                  <a:cubicBezTo>
                    <a:pt x="342" y="1147"/>
                    <a:pt x="196" y="1304"/>
                    <a:pt x="177" y="1582"/>
                  </a:cubicBezTo>
                  <a:lnTo>
                    <a:pt x="8" y="4028"/>
                  </a:lnTo>
                  <a:cubicBezTo>
                    <a:pt x="1" y="4479"/>
                    <a:pt x="212" y="4909"/>
                    <a:pt x="579" y="5184"/>
                  </a:cubicBezTo>
                  <a:lnTo>
                    <a:pt x="2623" y="6551"/>
                  </a:lnTo>
                  <a:cubicBezTo>
                    <a:pt x="2732" y="6624"/>
                    <a:pt x="2837" y="6658"/>
                    <a:pt x="2931" y="6658"/>
                  </a:cubicBezTo>
                  <a:cubicBezTo>
                    <a:pt x="3128" y="6658"/>
                    <a:pt x="3274" y="6504"/>
                    <a:pt x="3293" y="6227"/>
                  </a:cubicBezTo>
                  <a:lnTo>
                    <a:pt x="3462" y="3781"/>
                  </a:lnTo>
                  <a:cubicBezTo>
                    <a:pt x="3469" y="3330"/>
                    <a:pt x="3257" y="2900"/>
                    <a:pt x="2898" y="2625"/>
                  </a:cubicBezTo>
                  <a:lnTo>
                    <a:pt x="2820" y="2576"/>
                  </a:lnTo>
                  <a:lnTo>
                    <a:pt x="2870" y="1864"/>
                  </a:lnTo>
                  <a:cubicBezTo>
                    <a:pt x="2912" y="1300"/>
                    <a:pt x="2560" y="581"/>
                    <a:pt x="2087" y="263"/>
                  </a:cubicBezTo>
                  <a:lnTo>
                    <a:pt x="1918" y="151"/>
                  </a:lnTo>
                  <a:cubicBezTo>
                    <a:pt x="1767" y="49"/>
                    <a:pt x="1622" y="1"/>
                    <a:pt x="1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3"/>
            <p:cNvSpPr/>
            <p:nvPr/>
          </p:nvSpPr>
          <p:spPr>
            <a:xfrm>
              <a:off x="2592575" y="2581875"/>
              <a:ext cx="87250" cy="167000"/>
            </a:xfrm>
            <a:custGeom>
              <a:avLst/>
              <a:gdLst/>
              <a:ahLst/>
              <a:cxnLst/>
              <a:rect l="l" t="t" r="r" b="b"/>
              <a:pathLst>
                <a:path w="3490" h="6680" extrusionOk="0">
                  <a:moveTo>
                    <a:pt x="1732" y="682"/>
                  </a:moveTo>
                  <a:cubicBezTo>
                    <a:pt x="1805" y="682"/>
                    <a:pt x="1888" y="710"/>
                    <a:pt x="1974" y="765"/>
                  </a:cubicBezTo>
                  <a:cubicBezTo>
                    <a:pt x="2263" y="983"/>
                    <a:pt x="2433" y="1329"/>
                    <a:pt x="2425" y="1695"/>
                  </a:cubicBezTo>
                  <a:lnTo>
                    <a:pt x="2383" y="2273"/>
                  </a:lnTo>
                  <a:lnTo>
                    <a:pt x="1403" y="1611"/>
                  </a:lnTo>
                  <a:lnTo>
                    <a:pt x="1453" y="1026"/>
                  </a:lnTo>
                  <a:cubicBezTo>
                    <a:pt x="1460" y="871"/>
                    <a:pt x="1523" y="758"/>
                    <a:pt x="1622" y="708"/>
                  </a:cubicBezTo>
                  <a:cubicBezTo>
                    <a:pt x="1655" y="691"/>
                    <a:pt x="1692" y="682"/>
                    <a:pt x="1732" y="682"/>
                  </a:cubicBezTo>
                  <a:close/>
                  <a:moveTo>
                    <a:pt x="1725" y="661"/>
                  </a:moveTo>
                  <a:cubicBezTo>
                    <a:pt x="1682" y="661"/>
                    <a:pt x="1642" y="670"/>
                    <a:pt x="1608" y="687"/>
                  </a:cubicBezTo>
                  <a:cubicBezTo>
                    <a:pt x="1502" y="737"/>
                    <a:pt x="1439" y="856"/>
                    <a:pt x="1432" y="1019"/>
                  </a:cubicBezTo>
                  <a:lnTo>
                    <a:pt x="1389" y="1618"/>
                  </a:lnTo>
                  <a:cubicBezTo>
                    <a:pt x="1382" y="1618"/>
                    <a:pt x="1382" y="1625"/>
                    <a:pt x="1389" y="1625"/>
                  </a:cubicBezTo>
                  <a:cubicBezTo>
                    <a:pt x="1389" y="1625"/>
                    <a:pt x="2390" y="2302"/>
                    <a:pt x="2397" y="2302"/>
                  </a:cubicBezTo>
                  <a:cubicBezTo>
                    <a:pt x="2404" y="2294"/>
                    <a:pt x="2404" y="2294"/>
                    <a:pt x="2404" y="2287"/>
                  </a:cubicBezTo>
                  <a:lnTo>
                    <a:pt x="2447" y="1695"/>
                  </a:lnTo>
                  <a:cubicBezTo>
                    <a:pt x="2454" y="1322"/>
                    <a:pt x="2277" y="969"/>
                    <a:pt x="1981" y="751"/>
                  </a:cubicBezTo>
                  <a:cubicBezTo>
                    <a:pt x="1894" y="691"/>
                    <a:pt x="1804" y="661"/>
                    <a:pt x="1725" y="661"/>
                  </a:cubicBezTo>
                  <a:close/>
                  <a:moveTo>
                    <a:pt x="1508" y="29"/>
                  </a:moveTo>
                  <a:cubicBezTo>
                    <a:pt x="1637" y="29"/>
                    <a:pt x="1781" y="79"/>
                    <a:pt x="1932" y="180"/>
                  </a:cubicBezTo>
                  <a:lnTo>
                    <a:pt x="2094" y="292"/>
                  </a:lnTo>
                  <a:cubicBezTo>
                    <a:pt x="2566" y="603"/>
                    <a:pt x="2919" y="1315"/>
                    <a:pt x="2877" y="1879"/>
                  </a:cubicBezTo>
                  <a:lnTo>
                    <a:pt x="2827" y="2591"/>
                  </a:lnTo>
                  <a:cubicBezTo>
                    <a:pt x="2827" y="2591"/>
                    <a:pt x="2827" y="2598"/>
                    <a:pt x="2827" y="2598"/>
                  </a:cubicBezTo>
                  <a:lnTo>
                    <a:pt x="2905" y="2647"/>
                  </a:lnTo>
                  <a:cubicBezTo>
                    <a:pt x="3264" y="2922"/>
                    <a:pt x="3476" y="3345"/>
                    <a:pt x="3469" y="3796"/>
                  </a:cubicBezTo>
                  <a:lnTo>
                    <a:pt x="3300" y="6235"/>
                  </a:lnTo>
                  <a:cubicBezTo>
                    <a:pt x="3285" y="6432"/>
                    <a:pt x="3208" y="6566"/>
                    <a:pt x="3088" y="6630"/>
                  </a:cubicBezTo>
                  <a:cubicBezTo>
                    <a:pt x="3044" y="6652"/>
                    <a:pt x="2996" y="6663"/>
                    <a:pt x="2945" y="6663"/>
                  </a:cubicBezTo>
                  <a:cubicBezTo>
                    <a:pt x="2852" y="6663"/>
                    <a:pt x="2749" y="6625"/>
                    <a:pt x="2644" y="6552"/>
                  </a:cubicBezTo>
                  <a:lnTo>
                    <a:pt x="600" y="5178"/>
                  </a:lnTo>
                  <a:cubicBezTo>
                    <a:pt x="240" y="4910"/>
                    <a:pt x="29" y="4480"/>
                    <a:pt x="36" y="4036"/>
                  </a:cubicBezTo>
                  <a:lnTo>
                    <a:pt x="205" y="1590"/>
                  </a:lnTo>
                  <a:cubicBezTo>
                    <a:pt x="219" y="1399"/>
                    <a:pt x="290" y="1258"/>
                    <a:pt x="416" y="1202"/>
                  </a:cubicBezTo>
                  <a:cubicBezTo>
                    <a:pt x="459" y="1174"/>
                    <a:pt x="508" y="1167"/>
                    <a:pt x="557" y="1167"/>
                  </a:cubicBezTo>
                  <a:cubicBezTo>
                    <a:pt x="670" y="1174"/>
                    <a:pt x="776" y="1216"/>
                    <a:pt x="868" y="1286"/>
                  </a:cubicBezTo>
                  <a:lnTo>
                    <a:pt x="952" y="1343"/>
                  </a:lnTo>
                  <a:lnTo>
                    <a:pt x="966" y="1343"/>
                  </a:lnTo>
                  <a:cubicBezTo>
                    <a:pt x="966" y="1343"/>
                    <a:pt x="966" y="1336"/>
                    <a:pt x="966" y="1336"/>
                  </a:cubicBezTo>
                  <a:lnTo>
                    <a:pt x="1016" y="624"/>
                  </a:lnTo>
                  <a:cubicBezTo>
                    <a:pt x="1037" y="356"/>
                    <a:pt x="1142" y="159"/>
                    <a:pt x="1312" y="74"/>
                  </a:cubicBezTo>
                  <a:cubicBezTo>
                    <a:pt x="1371" y="44"/>
                    <a:pt x="1437" y="29"/>
                    <a:pt x="1508" y="29"/>
                  </a:cubicBezTo>
                  <a:close/>
                  <a:moveTo>
                    <a:pt x="1501" y="1"/>
                  </a:moveTo>
                  <a:cubicBezTo>
                    <a:pt x="1428" y="1"/>
                    <a:pt x="1360" y="16"/>
                    <a:pt x="1298" y="46"/>
                  </a:cubicBezTo>
                  <a:cubicBezTo>
                    <a:pt x="1114" y="130"/>
                    <a:pt x="1009" y="335"/>
                    <a:pt x="987" y="610"/>
                  </a:cubicBezTo>
                  <a:lnTo>
                    <a:pt x="938" y="1301"/>
                  </a:lnTo>
                  <a:lnTo>
                    <a:pt x="868" y="1258"/>
                  </a:lnTo>
                  <a:cubicBezTo>
                    <a:pt x="758" y="1185"/>
                    <a:pt x="648" y="1147"/>
                    <a:pt x="550" y="1147"/>
                  </a:cubicBezTo>
                  <a:cubicBezTo>
                    <a:pt x="497" y="1147"/>
                    <a:pt x="447" y="1158"/>
                    <a:pt x="402" y="1181"/>
                  </a:cubicBezTo>
                  <a:cubicBezTo>
                    <a:pt x="275" y="1244"/>
                    <a:pt x="191" y="1392"/>
                    <a:pt x="177" y="1590"/>
                  </a:cubicBezTo>
                  <a:lnTo>
                    <a:pt x="8" y="4036"/>
                  </a:lnTo>
                  <a:cubicBezTo>
                    <a:pt x="1" y="4487"/>
                    <a:pt x="219" y="4924"/>
                    <a:pt x="586" y="5199"/>
                  </a:cubicBezTo>
                  <a:lnTo>
                    <a:pt x="2630" y="6566"/>
                  </a:lnTo>
                  <a:cubicBezTo>
                    <a:pt x="2722" y="6637"/>
                    <a:pt x="2834" y="6672"/>
                    <a:pt x="2947" y="6679"/>
                  </a:cubicBezTo>
                  <a:cubicBezTo>
                    <a:pt x="2996" y="6679"/>
                    <a:pt x="3046" y="6665"/>
                    <a:pt x="3095" y="6644"/>
                  </a:cubicBezTo>
                  <a:cubicBezTo>
                    <a:pt x="3229" y="6580"/>
                    <a:pt x="3300" y="6432"/>
                    <a:pt x="3314" y="6235"/>
                  </a:cubicBezTo>
                  <a:lnTo>
                    <a:pt x="3490" y="3789"/>
                  </a:lnTo>
                  <a:cubicBezTo>
                    <a:pt x="3490" y="3331"/>
                    <a:pt x="3278" y="2901"/>
                    <a:pt x="2912" y="2626"/>
                  </a:cubicBezTo>
                  <a:lnTo>
                    <a:pt x="2848" y="2576"/>
                  </a:lnTo>
                  <a:lnTo>
                    <a:pt x="2898" y="1872"/>
                  </a:lnTo>
                  <a:cubicBezTo>
                    <a:pt x="2933" y="1301"/>
                    <a:pt x="2581" y="582"/>
                    <a:pt x="2101" y="264"/>
                  </a:cubicBezTo>
                  <a:lnTo>
                    <a:pt x="1932" y="152"/>
                  </a:lnTo>
                  <a:cubicBezTo>
                    <a:pt x="1781" y="51"/>
                    <a:pt x="1634" y="1"/>
                    <a:pt x="15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3"/>
            <p:cNvSpPr/>
            <p:nvPr/>
          </p:nvSpPr>
          <p:spPr>
            <a:xfrm>
              <a:off x="2595400" y="2678700"/>
              <a:ext cx="47250" cy="25225"/>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63"/>
            <p:cNvSpPr/>
            <p:nvPr/>
          </p:nvSpPr>
          <p:spPr>
            <a:xfrm>
              <a:off x="2595225" y="2678350"/>
              <a:ext cx="47425" cy="25750"/>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3"/>
            <p:cNvSpPr/>
            <p:nvPr/>
          </p:nvSpPr>
          <p:spPr>
            <a:xfrm>
              <a:off x="2594350" y="2645925"/>
              <a:ext cx="39500" cy="50600"/>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3"/>
            <p:cNvSpPr/>
            <p:nvPr/>
          </p:nvSpPr>
          <p:spPr>
            <a:xfrm>
              <a:off x="2594150" y="2645525"/>
              <a:ext cx="40225" cy="51175"/>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3"/>
            <p:cNvSpPr/>
            <p:nvPr/>
          </p:nvSpPr>
          <p:spPr>
            <a:xfrm>
              <a:off x="2569125" y="2588825"/>
              <a:ext cx="49550" cy="21875"/>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3"/>
            <p:cNvSpPr/>
            <p:nvPr/>
          </p:nvSpPr>
          <p:spPr>
            <a:xfrm>
              <a:off x="2568775" y="2588300"/>
              <a:ext cx="50075" cy="22575"/>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3"/>
            <p:cNvSpPr/>
            <p:nvPr/>
          </p:nvSpPr>
          <p:spPr>
            <a:xfrm>
              <a:off x="2593800" y="2600100"/>
              <a:ext cx="61000" cy="34575"/>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63"/>
            <p:cNvSpPr/>
            <p:nvPr/>
          </p:nvSpPr>
          <p:spPr>
            <a:xfrm>
              <a:off x="2593625" y="2599750"/>
              <a:ext cx="61725" cy="35275"/>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63"/>
            <p:cNvSpPr/>
            <p:nvPr/>
          </p:nvSpPr>
          <p:spPr>
            <a:xfrm>
              <a:off x="2593975" y="2577025"/>
              <a:ext cx="41100" cy="40900"/>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3"/>
            <p:cNvSpPr/>
            <p:nvPr/>
          </p:nvSpPr>
          <p:spPr>
            <a:xfrm>
              <a:off x="2593450" y="2576775"/>
              <a:ext cx="41625" cy="41325"/>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63"/>
            <p:cNvSpPr/>
            <p:nvPr/>
          </p:nvSpPr>
          <p:spPr>
            <a:xfrm>
              <a:off x="2630650" y="2624250"/>
              <a:ext cx="51300" cy="119150"/>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63"/>
            <p:cNvSpPr/>
            <p:nvPr/>
          </p:nvSpPr>
          <p:spPr>
            <a:xfrm>
              <a:off x="2629750" y="2623900"/>
              <a:ext cx="52375" cy="119675"/>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63"/>
            <p:cNvSpPr/>
            <p:nvPr/>
          </p:nvSpPr>
          <p:spPr>
            <a:xfrm>
              <a:off x="2559275" y="2577675"/>
              <a:ext cx="86725" cy="166400"/>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3"/>
            <p:cNvSpPr/>
            <p:nvPr/>
          </p:nvSpPr>
          <p:spPr>
            <a:xfrm>
              <a:off x="2559100" y="2577475"/>
              <a:ext cx="87250" cy="166975"/>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3"/>
            <p:cNvSpPr/>
            <p:nvPr/>
          </p:nvSpPr>
          <p:spPr>
            <a:xfrm>
              <a:off x="2591875" y="2560100"/>
              <a:ext cx="75800" cy="82150"/>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3"/>
            <p:cNvSpPr/>
            <p:nvPr/>
          </p:nvSpPr>
          <p:spPr>
            <a:xfrm>
              <a:off x="2591000" y="2559575"/>
              <a:ext cx="75625" cy="82850"/>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3"/>
            <p:cNvSpPr/>
            <p:nvPr/>
          </p:nvSpPr>
          <p:spPr>
            <a:xfrm>
              <a:off x="2651800" y="2647150"/>
              <a:ext cx="24675" cy="12025"/>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5" name="Google Shape;3315;p63"/>
          <p:cNvSpPr/>
          <p:nvPr/>
        </p:nvSpPr>
        <p:spPr>
          <a:xfrm>
            <a:off x="1518655" y="2975125"/>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6" name="Google Shape;3316;p63"/>
          <p:cNvGrpSpPr/>
          <p:nvPr/>
        </p:nvGrpSpPr>
        <p:grpSpPr>
          <a:xfrm>
            <a:off x="2265102" y="2975316"/>
            <a:ext cx="346056" cy="345674"/>
            <a:chOff x="3303268" y="3817349"/>
            <a:chExt cx="346056" cy="345674"/>
          </a:xfrm>
        </p:grpSpPr>
        <p:sp>
          <p:nvSpPr>
            <p:cNvPr id="3317" name="Google Shape;3317;p6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1" name="Google Shape;3321;p63"/>
          <p:cNvGrpSpPr/>
          <p:nvPr/>
        </p:nvGrpSpPr>
        <p:grpSpPr>
          <a:xfrm>
            <a:off x="3011941" y="2975316"/>
            <a:ext cx="346056" cy="345674"/>
            <a:chOff x="3752358" y="3817349"/>
            <a:chExt cx="346056" cy="345674"/>
          </a:xfrm>
        </p:grpSpPr>
        <p:sp>
          <p:nvSpPr>
            <p:cNvPr id="3322" name="Google Shape;3322;p6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6" name="Google Shape;3326;p63"/>
          <p:cNvGrpSpPr/>
          <p:nvPr/>
        </p:nvGrpSpPr>
        <p:grpSpPr>
          <a:xfrm>
            <a:off x="3758818" y="2975316"/>
            <a:ext cx="346024" cy="345674"/>
            <a:chOff x="4201447" y="3817349"/>
            <a:chExt cx="346024" cy="345674"/>
          </a:xfrm>
        </p:grpSpPr>
        <p:sp>
          <p:nvSpPr>
            <p:cNvPr id="3327" name="Google Shape;3327;p63"/>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3"/>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44"/>
            <a:ext cx="655997" cy="590756"/>
          </a:xfrm>
          <a:prstGeom prst="rect">
            <a:avLst/>
          </a:prstGeom>
        </p:spPr>
      </p:pic>
      <p:pic>
        <p:nvPicPr>
          <p:cNvPr id="85" name="Picture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673" y="-4289"/>
            <a:ext cx="2624778" cy="502158"/>
          </a:xfrm>
          <a:prstGeom prst="rect">
            <a:avLst/>
          </a:prstGeom>
        </p:spPr>
      </p:pic>
      <p:sp>
        <p:nvSpPr>
          <p:cNvPr id="2" name="Rectangle 1"/>
          <p:cNvSpPr/>
          <p:nvPr/>
        </p:nvSpPr>
        <p:spPr>
          <a:xfrm>
            <a:off x="1281350" y="3386176"/>
            <a:ext cx="4630352" cy="1398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sis Statement on How Nations Use Digital Espionage by Slidesgo">
  <a:themeElements>
    <a:clrScheme name="Simple Light">
      <a:dk1>
        <a:srgbClr val="1E1B1C"/>
      </a:dk1>
      <a:lt1>
        <a:srgbClr val="F4EEE9"/>
      </a:lt1>
      <a:dk2>
        <a:srgbClr val="C92727"/>
      </a:dk2>
      <a:lt2>
        <a:srgbClr val="E97C7C"/>
      </a:lt2>
      <a:accent1>
        <a:srgbClr val="FFA6A6"/>
      </a:accent1>
      <a:accent2>
        <a:srgbClr val="FFCBCB"/>
      </a:accent2>
      <a:accent3>
        <a:srgbClr val="FFFFFF"/>
      </a:accent3>
      <a:accent4>
        <a:srgbClr val="FFFFFF"/>
      </a:accent4>
      <a:accent5>
        <a:srgbClr val="FFFFFF"/>
      </a:accent5>
      <a:accent6>
        <a:srgbClr val="FFFFFF"/>
      </a:accent6>
      <a:hlink>
        <a:srgbClr val="1E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360</Words>
  <Application>Microsoft Office PowerPoint</Application>
  <PresentationFormat>On-screen Show (16:9)</PresentationFormat>
  <Paragraphs>66</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Fira Sans</vt:lpstr>
      <vt:lpstr>Arial</vt:lpstr>
      <vt:lpstr>Roboto Condensed</vt:lpstr>
      <vt:lpstr>Wingdings</vt:lpstr>
      <vt:lpstr>Anaheim</vt:lpstr>
      <vt:lpstr>Roboto</vt:lpstr>
      <vt:lpstr>Bebas Neue</vt:lpstr>
      <vt:lpstr>Thesis Statement on How Nations Use Digital Espionage by Slidesgo</vt:lpstr>
      <vt:lpstr>SPLITTING CIRCULAR LINKED LIST INTO EQUAL TWO HALVES </vt:lpstr>
      <vt:lpstr>01</vt:lpstr>
      <vt:lpstr>01  INTRODUCTION</vt:lpstr>
      <vt:lpstr>PowerPoint Presentation</vt:lpstr>
      <vt:lpstr>03  APPLICATIOS </vt:lpstr>
      <vt:lpstr>MERITS AND DEMERITS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Statement on How Nations Use Digital Espionage</dc:title>
  <dc:creator>Kriyanshi Patel</dc:creator>
  <cp:lastModifiedBy>Admin</cp:lastModifiedBy>
  <cp:revision>30</cp:revision>
  <dcterms:modified xsi:type="dcterms:W3CDTF">2023-09-30T06:53:32Z</dcterms:modified>
</cp:coreProperties>
</file>